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6.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7.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8.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84" r:id="rId2"/>
    <p:sldMasterId id="2147483796" r:id="rId3"/>
    <p:sldMasterId id="2147483813" r:id="rId4"/>
    <p:sldMasterId id="2147483833" r:id="rId5"/>
    <p:sldMasterId id="2147483854" r:id="rId6"/>
    <p:sldMasterId id="2147483952" r:id="rId7"/>
    <p:sldMasterId id="2147484102" r:id="rId8"/>
    <p:sldMasterId id="2147484115" r:id="rId9"/>
  </p:sldMasterIdLst>
  <p:notesMasterIdLst>
    <p:notesMasterId r:id="rId18"/>
  </p:notesMasterIdLst>
  <p:sldIdLst>
    <p:sldId id="2561" r:id="rId10"/>
    <p:sldId id="2583" r:id="rId11"/>
    <p:sldId id="2576" r:id="rId12"/>
    <p:sldId id="2584" r:id="rId13"/>
    <p:sldId id="2579" r:id="rId14"/>
    <p:sldId id="2147475440" r:id="rId15"/>
    <p:sldId id="2147475441" r:id="rId16"/>
    <p:sldId id="257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60"/>
    <p:restoredTop sz="53080"/>
  </p:normalViewPr>
  <p:slideViewPr>
    <p:cSldViewPr snapToGrid="0">
      <p:cViewPr varScale="1">
        <p:scale>
          <a:sx n="37" d="100"/>
          <a:sy n="37" d="100"/>
        </p:scale>
        <p:origin x="1808" y="44"/>
      </p:cViewPr>
      <p:guideLst/>
    </p:cSldViewPr>
  </p:slideViewPr>
  <p:notesTextViewPr>
    <p:cViewPr>
      <p:scale>
        <a:sx n="155" d="100"/>
        <a:sy n="15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5" Type="http://schemas.openxmlformats.org/officeDocument/2006/relationships/slideMaster" Target="slideMasters/slideMaster5.xml"/><Relationship Id="rId15" Type="http://schemas.openxmlformats.org/officeDocument/2006/relationships/slide" Target="slides/slide6.xml"/><Relationship Id="rId10" Type="http://schemas.openxmlformats.org/officeDocument/2006/relationships/slide" Target="slides/slide1.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B324A6-E45D-A342-85AF-92A260BA3D25}"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F8B72E-A6C9-8B43-9C19-5351F3697DC1}" type="slidenum">
              <a:rPr lang="en-US" smtClean="0"/>
              <a:t>‹#›</a:t>
            </a:fld>
            <a:endParaRPr lang="en-US"/>
          </a:p>
        </p:txBody>
      </p:sp>
    </p:spTree>
    <p:extLst>
      <p:ext uri="{BB962C8B-B14F-4D97-AF65-F5344CB8AC3E}">
        <p14:creationId xmlns:p14="http://schemas.microsoft.com/office/powerpoint/2010/main" val="1856470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In this presentation, we will explore the role of artificial intelligence (AI) in energy programs and policies. We will start with an introduction to AI and its benefits for the energy sector. Then, we will delve into the current trends and innovations in AI for energy. Finally, we will discuss the future horizons of AI for energy and its potential to transform the industry.</a:t>
            </a:r>
          </a:p>
        </p:txBody>
      </p:sp>
      <p:sp>
        <p:nvSpPr>
          <p:cNvPr id="4" name="Slide Number Placeholder 3"/>
          <p:cNvSpPr>
            <a:spLocks noGrp="1"/>
          </p:cNvSpPr>
          <p:nvPr>
            <p:ph type="sldNum" sz="quarter" idx="5"/>
          </p:nvPr>
        </p:nvSpPr>
        <p:spPr/>
        <p:txBody>
          <a:bodyPr/>
          <a:lstStyle/>
          <a:p>
            <a:fld id="{8707DF58-359C-7C48-A31E-78E600A5F72C}" type="slidenum">
              <a:rPr lang="en-US" smtClean="0"/>
              <a:t>1</a:t>
            </a:fld>
            <a:endParaRPr lang="en-US"/>
          </a:p>
        </p:txBody>
      </p:sp>
    </p:spTree>
    <p:extLst>
      <p:ext uri="{BB962C8B-B14F-4D97-AF65-F5344CB8AC3E}">
        <p14:creationId xmlns:p14="http://schemas.microsoft.com/office/powerpoint/2010/main" val="3331223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some definitions. Ed covered most of this so I wont spend a lot of time here. Overall, AI is a broad term that includes machine learning, deep learning large language models in it. to make sure we are all on the same page, AI is any technique that enables computers to mimic humans. E.g. if-then rules, regression trees, and deep </a:t>
            </a:r>
            <a:r>
              <a:rPr lang="en-US" dirty="0" err="1"/>
              <a:t>learinng</a:t>
            </a:r>
            <a:endParaRPr lang="en-US" dirty="0"/>
          </a:p>
          <a:p>
            <a:endParaRPr lang="en-US" dirty="0"/>
          </a:p>
          <a:p>
            <a:r>
              <a:rPr lang="en-US" dirty="0"/>
              <a:t>Machine learning is a subset of AI that refers to statistical techniques that are used to enable machines to learn from past issues and improve over time. </a:t>
            </a:r>
          </a:p>
          <a:p>
            <a:endParaRPr lang="en-US" dirty="0"/>
          </a:p>
          <a:p>
            <a:r>
              <a:rPr lang="en-US" dirty="0"/>
              <a:t>Deep learning where all the AI hype is coming from is where you try to mimic organic brain function through creating an artificial neural network and exposing it a large amounts of data in hopes that it forms models that are generative in function. </a:t>
            </a:r>
          </a:p>
          <a:p>
            <a:endParaRPr lang="en-US" dirty="0"/>
          </a:p>
          <a:p>
            <a:r>
              <a:rPr lang="en-US" dirty="0"/>
              <a:t>I will now talk about how each of these are being applied to solve complex energy and evaluation problems. </a:t>
            </a:r>
          </a:p>
        </p:txBody>
      </p:sp>
      <p:sp>
        <p:nvSpPr>
          <p:cNvPr id="4" name="Slide Number Placeholder 3"/>
          <p:cNvSpPr>
            <a:spLocks noGrp="1"/>
          </p:cNvSpPr>
          <p:nvPr>
            <p:ph type="sldNum" sz="quarter" idx="5"/>
          </p:nvPr>
        </p:nvSpPr>
        <p:spPr/>
        <p:txBody>
          <a:bodyPr/>
          <a:lstStyle/>
          <a:p>
            <a:fld id="{AFF8B72E-A6C9-8B43-9C19-5351F3697DC1}" type="slidenum">
              <a:rPr lang="en-US" smtClean="0"/>
              <a:t>3</a:t>
            </a:fld>
            <a:endParaRPr lang="en-US"/>
          </a:p>
        </p:txBody>
      </p:sp>
    </p:spTree>
    <p:extLst>
      <p:ext uri="{BB962C8B-B14F-4D97-AF65-F5344CB8AC3E}">
        <p14:creationId xmlns:p14="http://schemas.microsoft.com/office/powerpoint/2010/main" val="2141858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Leverage large amounts of data and make inference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Forecasting: how much load on the grid is expected, who is likely to participate in a utility-sponsored customer program, how much solar generation is expected, energy trading,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On going operations: </a:t>
            </a:r>
          </a:p>
          <a:p>
            <a:r>
              <a:rPr lang="en-US" sz="1200" dirty="0"/>
              <a:t>	energy management systems controls, renewable energy technologies, grid management, reliability, predictive maintenance</a:t>
            </a:r>
          </a:p>
          <a:p>
            <a:endParaRPr lang="en-US" sz="1200" dirty="0"/>
          </a:p>
          <a:p>
            <a:r>
              <a:rPr lang="en-US" sz="1200" dirty="0"/>
              <a:t>Evaluation</a:t>
            </a:r>
          </a:p>
          <a:p>
            <a:r>
              <a:rPr lang="en-US" dirty="0"/>
              <a:t>	connecting forecasting to evaluation, and on-going operations to get better throughput. </a:t>
            </a:r>
            <a:endParaRPr lang="en-US" sz="1200" dirty="0"/>
          </a:p>
        </p:txBody>
      </p:sp>
      <p:sp>
        <p:nvSpPr>
          <p:cNvPr id="4" name="Slide Number Placeholder 3"/>
          <p:cNvSpPr>
            <a:spLocks noGrp="1"/>
          </p:cNvSpPr>
          <p:nvPr>
            <p:ph type="sldNum" sz="quarter" idx="5"/>
          </p:nvPr>
        </p:nvSpPr>
        <p:spPr/>
        <p:txBody>
          <a:bodyPr/>
          <a:lstStyle/>
          <a:p>
            <a:fld id="{AFF8B72E-A6C9-8B43-9C19-5351F3697DC1}" type="slidenum">
              <a:rPr lang="en-US" smtClean="0"/>
              <a:t>4</a:t>
            </a:fld>
            <a:endParaRPr lang="en-US"/>
          </a:p>
        </p:txBody>
      </p:sp>
    </p:spTree>
    <p:extLst>
      <p:ext uri="{BB962C8B-B14F-4D97-AF65-F5344CB8AC3E}">
        <p14:creationId xmlns:p14="http://schemas.microsoft.com/office/powerpoint/2010/main" val="1232087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800" dirty="0"/>
              <a:t>Started from making pictures and videos of people that ended up with 6 fingers or 3 nostrils to a point where specialized tools are needed to determine if they were generated by AI</a:t>
            </a:r>
          </a:p>
          <a:p>
            <a:pPr lvl="1"/>
            <a:endParaRPr lang="en-US" sz="1833" dirty="0"/>
          </a:p>
          <a:p>
            <a:pPr lvl="1"/>
            <a:endParaRPr lang="en-US" sz="1833" dirty="0"/>
          </a:p>
          <a:p>
            <a:pPr lvl="1"/>
            <a:endParaRPr lang="en-US" sz="1833" dirty="0"/>
          </a:p>
          <a:p>
            <a:pPr lvl="1"/>
            <a:r>
              <a:rPr lang="en-US" sz="1833" dirty="0"/>
              <a:t>Image processing</a:t>
            </a:r>
          </a:p>
          <a:p>
            <a:pPr lvl="1"/>
            <a:r>
              <a:rPr lang="en-US" sz="1833" dirty="0"/>
              <a:t>Large Language Models</a:t>
            </a:r>
          </a:p>
          <a:p>
            <a:pPr lvl="2"/>
            <a:r>
              <a:rPr lang="en-US" dirty="0"/>
              <a:t>Generative AI</a:t>
            </a:r>
          </a:p>
          <a:p>
            <a:pPr lvl="1"/>
            <a:r>
              <a:rPr lang="en-US" dirty="0"/>
              <a:t>Digital Twins</a:t>
            </a:r>
          </a:p>
          <a:p>
            <a:endParaRPr lang="en-US" dirty="0"/>
          </a:p>
        </p:txBody>
      </p:sp>
      <p:sp>
        <p:nvSpPr>
          <p:cNvPr id="4" name="Slide Number Placeholder 3"/>
          <p:cNvSpPr>
            <a:spLocks noGrp="1"/>
          </p:cNvSpPr>
          <p:nvPr>
            <p:ph type="sldNum" sz="quarter" idx="5"/>
          </p:nvPr>
        </p:nvSpPr>
        <p:spPr/>
        <p:txBody>
          <a:bodyPr/>
          <a:lstStyle/>
          <a:p>
            <a:fld id="{AFF8B72E-A6C9-8B43-9C19-5351F3697DC1}" type="slidenum">
              <a:rPr lang="en-US" smtClean="0"/>
              <a:t>5</a:t>
            </a:fld>
            <a:endParaRPr lang="en-US"/>
          </a:p>
        </p:txBody>
      </p:sp>
    </p:spTree>
    <p:extLst>
      <p:ext uri="{BB962C8B-B14F-4D97-AF65-F5344CB8AC3E}">
        <p14:creationId xmlns:p14="http://schemas.microsoft.com/office/powerpoint/2010/main" val="169997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rPr>
              <a:t>Let me talk about an innovation that we have done leveraging AI that is helping us solve complex energy and evaluation problems, and its referred to as digital twins. Digital twins utilize a combination of machine learning and large language models to digitally represent the physical world in the best possible manner. Digital twins can be </a:t>
            </a:r>
            <a:r>
              <a:rPr lang="en-CA" sz="1800" dirty="0" err="1">
                <a:effectLst/>
                <a:latin typeface="Calibri" panose="020F0502020204030204" pitchFamily="34" charset="0"/>
              </a:rPr>
              <a:t>contructed</a:t>
            </a:r>
            <a:r>
              <a:rPr lang="en-CA" sz="1800" dirty="0">
                <a:effectLst/>
                <a:latin typeface="Calibri" panose="020F0502020204030204" pitchFamily="34" charset="0"/>
              </a:rPr>
              <a:t> in many different ways, but we are finding that using on data to create them leads to significant errors. We understand the physical world enough to represent it mathematically while ensuring the physical phenomenon such as heat transfer are taken into account. In our case, we leverage data, AI, and the physics of the system in our case the buildings for the demand side and the distribution, transmission, and generation for the supply side of the energy equation.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BAD44F-05D5-7047-95CD-97C135C0C1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437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rPr>
              <a:t>An example of how we then use these digital twins for evaluation is represented in this slide. First we use the digital twins to simulate the how the building and the grid would react to the weather conditions in the next day or hour. Then we use the results of the simulations to orchestrate dispatch of signals that either lower or increase thermostat settings, or discharge or charge batteries, or inject or curtail power generation. We then evaluate using actual energy data right after the event how the system performed. We learn from the evaluation and apply the learnings to the digital twins and orchestration algorithms to improve the performance of the system.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F68D80-0297-49F3-82B5-DDE4A97DE3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823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quick sneak peak on what is coming up in our industry in terms of AI. The digital twins that I talked about in the last two slides are created by leveraging AI and solving engineering equations that define laws of physics such as heat transfer, thermodynamics, and fluid dynamics. However these are complex equations that are computationally expensive to solve. A deep learning method is on the horizon that would enable us to solve these complex mathematical equations using AI called Neural networks. This would allow us to run the types of analysis that I talked about much more efficiently. </a:t>
            </a:r>
          </a:p>
        </p:txBody>
      </p:sp>
      <p:sp>
        <p:nvSpPr>
          <p:cNvPr id="4" name="Slide Number Placeholder 3"/>
          <p:cNvSpPr>
            <a:spLocks noGrp="1"/>
          </p:cNvSpPr>
          <p:nvPr>
            <p:ph type="sldNum" sz="quarter" idx="5"/>
          </p:nvPr>
        </p:nvSpPr>
        <p:spPr/>
        <p:txBody>
          <a:bodyPr/>
          <a:lstStyle/>
          <a:p>
            <a:fld id="{AFF8B72E-A6C9-8B43-9C19-5351F3697DC1}" type="slidenum">
              <a:rPr lang="en-US" smtClean="0"/>
              <a:t>8</a:t>
            </a:fld>
            <a:endParaRPr lang="en-US"/>
          </a:p>
        </p:txBody>
      </p:sp>
    </p:spTree>
    <p:extLst>
      <p:ext uri="{BB962C8B-B14F-4D97-AF65-F5344CB8AC3E}">
        <p14:creationId xmlns:p14="http://schemas.microsoft.com/office/powerpoint/2010/main" val="3582878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2.xml"/><Relationship Id="rId4" Type="http://schemas.microsoft.com/office/2007/relationships/hdphoto" Target="../media/hdphoto5.wdp"/></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Master" Target="../slideMasters/slideMaster3.xml"/><Relationship Id="rId5" Type="http://schemas.openxmlformats.org/officeDocument/2006/relationships/image" Target="../media/image45.emf"/><Relationship Id="rId4" Type="http://schemas.openxmlformats.org/officeDocument/2006/relationships/image" Target="../media/image44.sv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Master" Target="../slideMasters/slideMaster4.xml"/><Relationship Id="rId5" Type="http://schemas.openxmlformats.org/officeDocument/2006/relationships/image" Target="../media/image45.emf"/><Relationship Id="rId4" Type="http://schemas.openxmlformats.org/officeDocument/2006/relationships/image" Target="../media/image44.svg"/></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5.xml"/><Relationship Id="rId4" Type="http://schemas.microsoft.com/office/2007/relationships/hdphoto" Target="../media/hdphoto6.wdp"/></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hyperlink" Target="https://www.icf.com/work/energy" TargetMode="External"/><Relationship Id="rId1" Type="http://schemas.openxmlformats.org/officeDocument/2006/relationships/slideMaster" Target="../slideMasters/slideMaster5.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emf"/></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5.xml"/><Relationship Id="rId4" Type="http://schemas.openxmlformats.org/officeDocument/2006/relationships/image" Target="../media/image58.jpe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Master" Target="../slideMasters/slideMaster6.xml"/><Relationship Id="rId4" Type="http://schemas.openxmlformats.org/officeDocument/2006/relationships/image" Target="../media/image8.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4.jpeg"/><Relationship Id="rId1" Type="http://schemas.openxmlformats.org/officeDocument/2006/relationships/slideMaster" Target="../slideMasters/slideMaster6.xml"/><Relationship Id="rId5" Type="http://schemas.openxmlformats.org/officeDocument/2006/relationships/image" Target="../media/image66.png"/><Relationship Id="rId4" Type="http://schemas.openxmlformats.org/officeDocument/2006/relationships/image" Target="../media/image12.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6.jpeg"/><Relationship Id="rId1" Type="http://schemas.openxmlformats.org/officeDocument/2006/relationships/slideMaster" Target="../slideMasters/slideMaster6.xml"/><Relationship Id="rId5" Type="http://schemas.openxmlformats.org/officeDocument/2006/relationships/image" Target="../media/image66.png"/><Relationship Id="rId4" Type="http://schemas.openxmlformats.org/officeDocument/2006/relationships/image" Target="../media/image12.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7.jpeg"/><Relationship Id="rId1" Type="http://schemas.openxmlformats.org/officeDocument/2006/relationships/slideMaster" Target="../slideMasters/slideMaster6.xml"/><Relationship Id="rId5" Type="http://schemas.openxmlformats.org/officeDocument/2006/relationships/image" Target="../media/image66.png"/><Relationship Id="rId4" Type="http://schemas.openxmlformats.org/officeDocument/2006/relationships/image" Target="../media/image12.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8.pn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Master" Target="../slideMasters/slideMaster6.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3.pn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Master" Target="../slideMasters/slideMaster7.xml"/><Relationship Id="rId4" Type="http://schemas.microsoft.com/office/2007/relationships/hdphoto" Target="../media/hdphoto9.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Master" Target="../slideMasters/slideMaster7.xml"/><Relationship Id="rId4" Type="http://schemas.microsoft.com/office/2007/relationships/hdphoto" Target="../media/hdphoto10.wdp"/></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Master" Target="../slideMasters/slideMaster7.xml"/><Relationship Id="rId4" Type="http://schemas.microsoft.com/office/2007/relationships/hdphoto" Target="../media/hdphoto9.wdp"/></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7.xml"/><Relationship Id="rId6" Type="http://schemas.microsoft.com/office/2007/relationships/hdphoto" Target="../media/hdphoto11.wdp"/><Relationship Id="rId5" Type="http://schemas.openxmlformats.org/officeDocument/2006/relationships/image" Target="../media/image75.png"/><Relationship Id="rId4" Type="http://schemas.openxmlformats.org/officeDocument/2006/relationships/image" Target="../media/image58.jpe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8.jpeg"/><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9.png"/><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5.png"/><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0.png"/><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9.png"/><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3.png"/><Relationship Id="rId1" Type="http://schemas.openxmlformats.org/officeDocument/2006/relationships/slideMaster" Target="../slideMasters/slideMaster7.xml"/><Relationship Id="rId4" Type="http://schemas.openxmlformats.org/officeDocument/2006/relationships/image" Target="../media/image47.png"/></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9.png"/><Relationship Id="rId1" Type="http://schemas.openxmlformats.org/officeDocument/2006/relationships/slideMaster" Target="../slideMasters/slideMaster7.xml"/><Relationship Id="rId4" Type="http://schemas.openxmlformats.org/officeDocument/2006/relationships/image" Target="../media/image47.png"/></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85.png"/><Relationship Id="rId1" Type="http://schemas.openxmlformats.org/officeDocument/2006/relationships/slideMaster" Target="../slideMasters/slideMaster7.xml"/><Relationship Id="rId5" Type="http://schemas.openxmlformats.org/officeDocument/2006/relationships/image" Target="../media/image87.svg"/><Relationship Id="rId4" Type="http://schemas.openxmlformats.org/officeDocument/2006/relationships/image" Target="../media/image86.png"/></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90.png"/><Relationship Id="rId1" Type="http://schemas.openxmlformats.org/officeDocument/2006/relationships/slideMaster" Target="../slideMasters/slideMaster7.xml"/><Relationship Id="rId5" Type="http://schemas.openxmlformats.org/officeDocument/2006/relationships/image" Target="../media/image87.svg"/><Relationship Id="rId4" Type="http://schemas.openxmlformats.org/officeDocument/2006/relationships/image" Target="../media/image86.png"/></Relationships>
</file>

<file path=ppt/slideLayouts/_rels/slideLayout38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1.png"/><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2.jpeg"/><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93.png"/><Relationship Id="rId1" Type="http://schemas.openxmlformats.org/officeDocument/2006/relationships/slideMaster" Target="../slideMasters/slideMaster7.xml"/><Relationship Id="rId6" Type="http://schemas.openxmlformats.org/officeDocument/2006/relationships/image" Target="../media/image47.png"/><Relationship Id="rId5" Type="http://schemas.microsoft.com/office/2007/relationships/hdphoto" Target="../media/hdphoto19.wdp"/><Relationship Id="rId4" Type="http://schemas.openxmlformats.org/officeDocument/2006/relationships/image" Target="../media/image94.png"/></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Master" Target="../slideMasters/slideMaster7.xml"/><Relationship Id="rId4" Type="http://schemas.openxmlformats.org/officeDocument/2006/relationships/image" Target="../media/image96.jpeg"/></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98.png"/><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01.png"/><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02.png"/><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Master" Target="../slideMasters/slideMaster7.xml"/><Relationship Id="rId4" Type="http://schemas.openxmlformats.org/officeDocument/2006/relationships/image" Target="../media/image105.png"/></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Master" Target="../slideMasters/slideMaster7.xml"/><Relationship Id="rId4" Type="http://schemas.microsoft.com/office/2007/relationships/hdphoto" Target="../media/hdphoto23.wdp"/></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6.jpeg"/><Relationship Id="rId1" Type="http://schemas.openxmlformats.org/officeDocument/2006/relationships/slideMaster" Target="../slideMasters/slideMaster8.xml"/><Relationship Id="rId4" Type="http://schemas.microsoft.com/office/2007/relationships/hdphoto" Target="../media/hdphoto9.wdp"/></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6.jpeg"/><Relationship Id="rId1" Type="http://schemas.openxmlformats.org/officeDocument/2006/relationships/slideMaster" Target="../slideMasters/slideMaster9.xml"/><Relationship Id="rId4" Type="http://schemas.microsoft.com/office/2007/relationships/hdphoto" Target="../media/hdphoto24.wdp"/></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p:nvSpPr>
        <p:spPr>
          <a:xfrm>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143675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109596"/>
            <a:ext cx="10858500" cy="747654"/>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4077162" y="1397000"/>
            <a:ext cx="7225838"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603250" y="1397000"/>
            <a:ext cx="2903220" cy="4530990"/>
          </a:xfrm>
        </p:spPr>
        <p:txBody>
          <a:bodyPr/>
          <a:lstStyle/>
          <a:p>
            <a:r>
              <a:rPr lang="en-US"/>
              <a:t>Click icon to add picture</a:t>
            </a:r>
          </a:p>
        </p:txBody>
      </p:sp>
    </p:spTree>
    <p:extLst>
      <p:ext uri="{BB962C8B-B14F-4D97-AF65-F5344CB8AC3E}">
        <p14:creationId xmlns:p14="http://schemas.microsoft.com/office/powerpoint/2010/main" val="101895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9" name="Picture 8" descr="A white room with a light on the floor&#10;&#10;Description automatically generated">
            <a:extLst>
              <a:ext uri="{FF2B5EF4-FFF2-40B4-BE49-F238E27FC236}">
                <a16:creationId xmlns:a16="http://schemas.microsoft.com/office/drawing/2014/main" id="{39FBD4F3-119D-083E-4DFC-16A5CB4F4E9C}"/>
              </a:ext>
            </a:extLst>
          </p:cNvPr>
          <p:cNvPicPr>
            <a:picLocks noChangeAspect="1"/>
          </p:cNvPicPr>
          <p:nvPr/>
        </p:nvPicPr>
        <p:blipFill rotWithShape="1">
          <a:blip r:embed="rId2" cstate="email">
            <a:alphaModFix/>
            <a:extLst>
              <a:ext uri="{BEBA8EAE-BF5A-486C-A8C5-ECC9F3942E4B}">
                <a14:imgProps xmlns:a14="http://schemas.microsoft.com/office/drawing/2010/main">
                  <a14:imgLayer r:embed="rId3">
                    <a14:imgEffect>
                      <a14:saturation sat="99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6">
            <a:extLst>
              <a:ext uri="{FF2B5EF4-FFF2-40B4-BE49-F238E27FC236}">
                <a16:creationId xmlns:a16="http://schemas.microsoft.com/office/drawing/2014/main" id="{083BAD9B-3D16-0EE3-B1A7-A5915333864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38475" y="6160711"/>
            <a:ext cx="529550" cy="529550"/>
          </a:xfrm>
          <a:prstGeom prst="rect">
            <a:avLst/>
          </a:prstGeom>
        </p:spPr>
      </p:pic>
    </p:spTree>
    <p:extLst>
      <p:ext uri="{BB962C8B-B14F-4D97-AF65-F5344CB8AC3E}">
        <p14:creationId xmlns:p14="http://schemas.microsoft.com/office/powerpoint/2010/main" val="251819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9" name="Picture 8" descr="A white room with a light on the floor&#10;&#10;Description automatically generated">
            <a:extLst>
              <a:ext uri="{FF2B5EF4-FFF2-40B4-BE49-F238E27FC236}">
                <a16:creationId xmlns:a16="http://schemas.microsoft.com/office/drawing/2014/main" id="{39FBD4F3-119D-083E-4DFC-16A5CB4F4E9C}"/>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FFE0BB6-E412-C16E-799E-4E5899FE6AF4}"/>
              </a:ext>
            </a:extLst>
          </p:cNvPr>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cxnSp>
        <p:nvCxnSpPr>
          <p:cNvPr id="6" name="Straight Connector 5">
            <a:extLst>
              <a:ext uri="{FF2B5EF4-FFF2-40B4-BE49-F238E27FC236}">
                <a16:creationId xmlns:a16="http://schemas.microsoft.com/office/drawing/2014/main" id="{6AF300CE-771C-6B11-71E9-236B5F4A154F}"/>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EF4DF5C-E533-D1A4-AA1E-637B9B57ABCC}"/>
              </a:ext>
            </a:extLst>
          </p:cNvPr>
          <p:cNvSpPr txBox="1"/>
          <p:nvPr/>
        </p:nvSpPr>
        <p:spPr>
          <a:xfrm>
            <a:off x="1392226" y="-108858"/>
            <a:ext cx="0" cy="0"/>
          </a:xfrm>
          <a:prstGeom prst="rect">
            <a:avLst/>
          </a:prstGeom>
          <a:noFill/>
        </p:spPr>
        <p:txBody>
          <a:bodyPr wrap="none" rtlCol="0">
            <a:noAutofit/>
          </a:bodyPr>
          <a:lstStyle/>
          <a:p>
            <a:endParaRPr lang="en-US" sz="1500"/>
          </a:p>
        </p:txBody>
      </p:sp>
      <p:pic>
        <p:nvPicPr>
          <p:cNvPr id="2" name="Graphic 1">
            <a:extLst>
              <a:ext uri="{FF2B5EF4-FFF2-40B4-BE49-F238E27FC236}">
                <a16:creationId xmlns:a16="http://schemas.microsoft.com/office/drawing/2014/main" id="{13932EEC-A1A7-696A-45EC-E6058AA744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597" y="6175386"/>
            <a:ext cx="521132" cy="521132"/>
          </a:xfrm>
          <a:prstGeom prst="rect">
            <a:avLst/>
          </a:prstGeom>
        </p:spPr>
      </p:pic>
    </p:spTree>
    <p:extLst>
      <p:ext uri="{BB962C8B-B14F-4D97-AF65-F5344CB8AC3E}">
        <p14:creationId xmlns:p14="http://schemas.microsoft.com/office/powerpoint/2010/main" val="39238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2_Title Only">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D34B84-C5ED-BEFD-5164-FEAADFFD99C2}"/>
              </a:ext>
            </a:extLst>
          </p:cNvPr>
          <p:cNvSpPr>
            <a:spLocks noGrp="1"/>
          </p:cNvSpPr>
          <p:nvPr>
            <p:ph type="title"/>
          </p:nvPr>
        </p:nvSpPr>
        <p:spPr>
          <a:xfrm>
            <a:off x="533400" y="114300"/>
            <a:ext cx="11123430" cy="914400"/>
          </a:xfrm>
        </p:spPr>
        <p:txBody>
          <a:bodyPr anchor="ctr"/>
          <a:lstStyle>
            <a:lvl1pPr>
              <a:defRPr sz="3000" b="1" i="0">
                <a:latin typeface="DM Sans" pitchFamily="2" charset="77"/>
              </a:defRPr>
            </a:lvl1pPr>
          </a:lstStyle>
          <a:p>
            <a:r>
              <a:rPr lang="en-US"/>
              <a:t>Click to edit Master title style</a:t>
            </a:r>
          </a:p>
        </p:txBody>
      </p:sp>
      <p:cxnSp>
        <p:nvCxnSpPr>
          <p:cNvPr id="7" name="Straight Connector 6">
            <a:extLst>
              <a:ext uri="{FF2B5EF4-FFF2-40B4-BE49-F238E27FC236}">
                <a16:creationId xmlns:a16="http://schemas.microsoft.com/office/drawing/2014/main" id="{3B6F16EF-2E4E-96FD-161D-B1CB928BDDA0}"/>
              </a:ext>
            </a:extLst>
          </p:cNvPr>
          <p:cNvCxnSpPr>
            <a:cxnSpLocks/>
          </p:cNvCxnSpPr>
          <p:nvPr/>
        </p:nvCxnSpPr>
        <p:spPr>
          <a:xfrm>
            <a:off x="535170" y="1028700"/>
            <a:ext cx="1112166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2102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Sourced - Title+Text Acros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445976" y="95251"/>
            <a:ext cx="10857025"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445975" y="1012987"/>
            <a:ext cx="10589656" cy="593729"/>
          </a:xfrm>
          <a:prstGeom prst="rect">
            <a:avLst/>
          </a:prstGeom>
        </p:spPr>
        <p:txBody>
          <a:bodyPr/>
          <a:lstStyle>
            <a:lvl1pPr marL="0" indent="0" algn="l">
              <a:buNone/>
              <a:defRPr sz="1167" b="0" i="0">
                <a:latin typeface="DM Sans" pitchFamily="2" charset="77"/>
              </a:defRPr>
            </a:lvl1pPr>
            <a:lvl2pPr marL="457163" indent="0" algn="ctr">
              <a:buNone/>
              <a:defRPr sz="2000"/>
            </a:lvl2pPr>
            <a:lvl3pPr marL="914327" indent="0" algn="ctr">
              <a:buNone/>
              <a:defRPr sz="1800"/>
            </a:lvl3pPr>
            <a:lvl4pPr marL="1371490" indent="0" algn="ctr">
              <a:buNone/>
              <a:defRPr sz="1600"/>
            </a:lvl4pPr>
            <a:lvl5pPr marL="1828654" indent="0" algn="ctr">
              <a:buNone/>
              <a:defRPr sz="1600"/>
            </a:lvl5pPr>
            <a:lvl6pPr marL="2285818" indent="0" algn="ctr">
              <a:buNone/>
              <a:defRPr sz="1600"/>
            </a:lvl6pPr>
            <a:lvl7pPr marL="2742980" indent="0" algn="ctr">
              <a:buNone/>
              <a:defRPr sz="1600"/>
            </a:lvl7pPr>
            <a:lvl8pPr marL="3200144" indent="0" algn="ctr">
              <a:buNone/>
              <a:defRPr sz="1600"/>
            </a:lvl8pPr>
            <a:lvl9pPr marL="3657308"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labore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178135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95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pic>
        <p:nvPicPr>
          <p:cNvPr id="4" name="Picture 3" descr="A white room with a light on the floor&#10;&#10;Description automatically generated">
            <a:extLst>
              <a:ext uri="{FF2B5EF4-FFF2-40B4-BE49-F238E27FC236}">
                <a16:creationId xmlns:a16="http://schemas.microsoft.com/office/drawing/2014/main" id="{4130301A-5141-BCC9-F939-B2808B7DCD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64948"/>
          </a:xfrm>
          <a:prstGeom prst="rect">
            <a:avLst/>
          </a:prstGeom>
        </p:spPr>
      </p:pic>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FA1B25CD-8423-8763-054F-43CE1FED405B}"/>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325632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solidFill>
                  <a:schemeClr val="bg1"/>
                </a:solidFill>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23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2_Title Slide Custom Photo">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2"/>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p:nvSpPr>
        <p:spPr>
          <a:xfrm>
            <a:off x="0" y="4258237"/>
            <a:ext cx="12192000" cy="25997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92785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45" indent="0">
              <a:buFontTx/>
              <a:buNone/>
              <a:defRPr/>
            </a:lvl2pPr>
            <a:lvl3pPr marL="914290" indent="0">
              <a:buFontTx/>
              <a:buNone/>
              <a:defRPr/>
            </a:lvl3pPr>
            <a:lvl4pPr marL="1371435" indent="0">
              <a:buFontTx/>
              <a:buNone/>
              <a:defRPr/>
            </a:lvl4pPr>
            <a:lvl5pPr marL="1828581"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802665"/>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45" indent="0">
              <a:buFontTx/>
              <a:buNone/>
              <a:defRPr/>
            </a:lvl2pPr>
            <a:lvl3pPr marL="914290" indent="0">
              <a:buFontTx/>
              <a:buNone/>
              <a:defRPr/>
            </a:lvl3pPr>
            <a:lvl4pPr marL="1371435" indent="0">
              <a:buFontTx/>
              <a:buNone/>
              <a:defRPr/>
            </a:lvl4pPr>
            <a:lvl5pPr marL="1828581" indent="0">
              <a:buFontTx/>
              <a:buNone/>
              <a:defRPr/>
            </a:lvl5pPr>
          </a:lstStyle>
          <a:p>
            <a:pPr lvl="0"/>
            <a:r>
              <a:rPr lang="en-US"/>
              <a:t>Client Company Name Here</a:t>
            </a:r>
          </a:p>
        </p:txBody>
      </p:sp>
    </p:spTree>
    <p:extLst>
      <p:ext uri="{BB962C8B-B14F-4D97-AF65-F5344CB8AC3E}">
        <p14:creationId xmlns:p14="http://schemas.microsoft.com/office/powerpoint/2010/main" val="60603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Title and Bullets">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975" y="102909"/>
            <a:ext cx="10474900" cy="754343"/>
          </a:xfrm>
        </p:spPr>
        <p:txBody>
          <a:bodyPr anchor="ctr"/>
          <a:lstStyle>
            <a:lvl1pPr>
              <a:defRPr sz="2500" b="1" i="0">
                <a:solidFill>
                  <a:schemeClr val="bg1"/>
                </a:solidFill>
                <a:latin typeface="DM Sans" pitchFamily="2" charset="77"/>
              </a:defRPr>
            </a:lvl1pPr>
          </a:lstStyle>
          <a:p>
            <a:r>
              <a:rPr lang="en-US"/>
              <a:t>Click to edit title style</a:t>
            </a:r>
          </a:p>
        </p:txBody>
      </p:sp>
      <p:sp>
        <p:nvSpPr>
          <p:cNvPr id="5" name="Slide Number Placeholder 4"/>
          <p:cNvSpPr>
            <a:spLocks noGrp="1"/>
          </p:cNvSpPr>
          <p:nvPr>
            <p:ph type="sldNum" sz="quarter" idx="12"/>
          </p:nvPr>
        </p:nvSpPr>
        <p:spPr>
          <a:xfrm>
            <a:off x="9526815" y="6355293"/>
            <a:ext cx="2411186" cy="365125"/>
          </a:xfrm>
        </p:spPr>
        <p:txBody>
          <a:bodyPr/>
          <a:lstStyle/>
          <a:p>
            <a:fld id="{CC057153-B650-4DEB-B370-79DDCFDCE934}"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solidFill>
                  <a:schemeClr val="bg1"/>
                </a:solidFill>
              </a:defRPr>
            </a:lvl1pPr>
            <a:lvl2pPr>
              <a:spcAft>
                <a:spcPts val="0"/>
              </a:spcAft>
              <a:defRPr>
                <a:solidFill>
                  <a:schemeClr val="bg1"/>
                </a:solidFill>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p:nvSpPr>
        <p:spPr>
          <a:xfrm>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409702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1_Title and Text 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404" y="68751"/>
            <a:ext cx="8108393" cy="550066"/>
          </a:xfrm>
        </p:spPr>
        <p:txBody>
          <a:bodyPr anchor="b"/>
          <a:lstStyle>
            <a:lvl1pPr>
              <a:defRPr sz="2333"/>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69386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11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4353035" y="1397000"/>
            <a:ext cx="6949965"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000"/>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982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11/12/2024</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06325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11/12/2024</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352776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Tree>
    <p:extLst>
      <p:ext uri="{BB962C8B-B14F-4D97-AF65-F5344CB8AC3E}">
        <p14:creationId xmlns:p14="http://schemas.microsoft.com/office/powerpoint/2010/main" val="279419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pic>
        <p:nvPicPr>
          <p:cNvPr id="4" name="Picture 3" descr="A white room with a light on the floor&#10;&#10;Description automatically generated">
            <a:extLst>
              <a:ext uri="{FF2B5EF4-FFF2-40B4-BE49-F238E27FC236}">
                <a16:creationId xmlns:a16="http://schemas.microsoft.com/office/drawing/2014/main" id="{4130301A-5141-BCC9-F939-B2808B7DCD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64948"/>
          </a:xfrm>
          <a:prstGeom prst="rect">
            <a:avLst/>
          </a:prstGeom>
        </p:spPr>
      </p:pic>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FA1B25CD-8423-8763-054F-43CE1FED405B}"/>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128770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54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solidFill>
                  <a:schemeClr val="bg1"/>
                </a:solidFill>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46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2_Title Only">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500" y="95251"/>
            <a:ext cx="10474900" cy="762000"/>
          </a:xfrm>
        </p:spPr>
        <p:txBody>
          <a:bodyPr anchor="ctr"/>
          <a:lstStyle>
            <a:lvl1pPr>
              <a:defRPr sz="2500" b="1" i="0">
                <a:solidFill>
                  <a:schemeClr val="tx1"/>
                </a:solidFill>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9284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30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6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7199"/>
            <a:ext cx="10699750" cy="760053"/>
          </a:xfrm>
        </p:spPr>
        <p:txBody>
          <a:bodyPr anchor="ctr"/>
          <a:lstStyle>
            <a:lvl1pPr>
              <a:defRPr sz="2500" b="0">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7048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8018" y="2193949"/>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8018"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9655" y="2193949"/>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9654"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6891" y="2193949"/>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6892"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8018" y="4634166"/>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8018"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79655" y="4634166"/>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79654"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6891" y="4634166"/>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6892"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Tree>
    <p:extLst>
      <p:ext uri="{BB962C8B-B14F-4D97-AF65-F5344CB8AC3E}">
        <p14:creationId xmlns:p14="http://schemas.microsoft.com/office/powerpoint/2010/main" val="229595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4128822" y="1397000"/>
            <a:ext cx="7174178"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529"/>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19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Agenda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3E39F6-BBC1-7090-6D78-E123485A96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4427"/>
            <a:ext cx="12192000" cy="6912428"/>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6"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16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ourced - Title+Text Acros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445976" y="95251"/>
            <a:ext cx="10857025"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445975" y="1012987"/>
            <a:ext cx="10589656" cy="593729"/>
          </a:xfrm>
          <a:prstGeom prst="rect">
            <a:avLst/>
          </a:prstGeom>
        </p:spPr>
        <p:txBody>
          <a:bodyPr/>
          <a:lstStyle>
            <a:lvl1pPr marL="0" indent="0" algn="l">
              <a:buNone/>
              <a:defRPr sz="1167" b="0" i="0">
                <a:latin typeface="DM Sans" pitchFamily="2" charset="77"/>
              </a:defRPr>
            </a:lvl1pPr>
            <a:lvl2pPr marL="457163" indent="0" algn="ctr">
              <a:buNone/>
              <a:defRPr sz="2000"/>
            </a:lvl2pPr>
            <a:lvl3pPr marL="914327" indent="0" algn="ctr">
              <a:buNone/>
              <a:defRPr sz="1800"/>
            </a:lvl3pPr>
            <a:lvl4pPr marL="1371490" indent="0" algn="ctr">
              <a:buNone/>
              <a:defRPr sz="1600"/>
            </a:lvl4pPr>
            <a:lvl5pPr marL="1828654" indent="0" algn="ctr">
              <a:buNone/>
              <a:defRPr sz="1600"/>
            </a:lvl5pPr>
            <a:lvl6pPr marL="2285818" indent="0" algn="ctr">
              <a:buNone/>
              <a:defRPr sz="1600"/>
            </a:lvl6pPr>
            <a:lvl7pPr marL="2742980" indent="0" algn="ctr">
              <a:buNone/>
              <a:defRPr sz="1600"/>
            </a:lvl7pPr>
            <a:lvl8pPr marL="3200144" indent="0" algn="ctr">
              <a:buNone/>
              <a:defRPr sz="1600"/>
            </a:lvl8pPr>
            <a:lvl9pPr marL="3657308"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labore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149878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p:nvSpPr>
        <p:spPr>
          <a:xfrm>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285868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9" name="Picture 8" descr="A white room with a light on the floor&#10;&#10;Description automatically generated">
            <a:extLst>
              <a:ext uri="{FF2B5EF4-FFF2-40B4-BE49-F238E27FC236}">
                <a16:creationId xmlns:a16="http://schemas.microsoft.com/office/drawing/2014/main" id="{39FBD4F3-119D-083E-4DFC-16A5CB4F4E9C}"/>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FFE0BB6-E412-C16E-799E-4E5899FE6AF4}"/>
              </a:ext>
            </a:extLst>
          </p:cNvPr>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cxnSp>
        <p:nvCxnSpPr>
          <p:cNvPr id="6" name="Straight Connector 5">
            <a:extLst>
              <a:ext uri="{FF2B5EF4-FFF2-40B4-BE49-F238E27FC236}">
                <a16:creationId xmlns:a16="http://schemas.microsoft.com/office/drawing/2014/main" id="{6AF300CE-771C-6B11-71E9-236B5F4A154F}"/>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EF4DF5C-E533-D1A4-AA1E-637B9B57ABCC}"/>
              </a:ext>
            </a:extLst>
          </p:cNvPr>
          <p:cNvSpPr txBox="1"/>
          <p:nvPr/>
        </p:nvSpPr>
        <p:spPr>
          <a:xfrm>
            <a:off x="1392226" y="-108858"/>
            <a:ext cx="0" cy="0"/>
          </a:xfrm>
          <a:prstGeom prst="rect">
            <a:avLst/>
          </a:prstGeom>
          <a:noFill/>
        </p:spPr>
        <p:txBody>
          <a:bodyPr wrap="none" rtlCol="0">
            <a:noAutofit/>
          </a:bodyPr>
          <a:lstStyle/>
          <a:p>
            <a:endParaRPr lang="en-US" sz="1500"/>
          </a:p>
        </p:txBody>
      </p:sp>
      <p:pic>
        <p:nvPicPr>
          <p:cNvPr id="10" name="Picture 9">
            <a:extLst>
              <a:ext uri="{FF2B5EF4-FFF2-40B4-BE49-F238E27FC236}">
                <a16:creationId xmlns:a16="http://schemas.microsoft.com/office/drawing/2014/main" id="{CE4709B5-C619-0DCA-DF24-7B0D65CE233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35048" y="6143399"/>
            <a:ext cx="546482" cy="546482"/>
          </a:xfrm>
          <a:prstGeom prst="rect">
            <a:avLst/>
          </a:prstGeom>
        </p:spPr>
      </p:pic>
    </p:spTree>
    <p:extLst>
      <p:ext uri="{BB962C8B-B14F-4D97-AF65-F5344CB8AC3E}">
        <p14:creationId xmlns:p14="http://schemas.microsoft.com/office/powerpoint/2010/main" val="259979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9" name="Picture 8" descr="A white room with a light on the floor&#10;&#10;Description automatically generated">
            <a:extLst>
              <a:ext uri="{FF2B5EF4-FFF2-40B4-BE49-F238E27FC236}">
                <a16:creationId xmlns:a16="http://schemas.microsoft.com/office/drawing/2014/main" id="{39FBD4F3-119D-083E-4DFC-16A5CB4F4E9C}"/>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9">
            <a:extLst>
              <a:ext uri="{FF2B5EF4-FFF2-40B4-BE49-F238E27FC236}">
                <a16:creationId xmlns:a16="http://schemas.microsoft.com/office/drawing/2014/main" id="{4D0D5E67-F2E9-ACE4-8F16-DB272CF872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35048" y="6143399"/>
            <a:ext cx="546482" cy="546482"/>
          </a:xfrm>
          <a:prstGeom prst="rect">
            <a:avLst/>
          </a:prstGeom>
        </p:spPr>
      </p:pic>
    </p:spTree>
    <p:extLst>
      <p:ext uri="{BB962C8B-B14F-4D97-AF65-F5344CB8AC3E}">
        <p14:creationId xmlns:p14="http://schemas.microsoft.com/office/powerpoint/2010/main" val="365333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p:nvSpPr>
        <p:spPr>
          <a:xfrm>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31601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1FCE27FE-A84A-634B-BD98-961138AC1FB4}"/>
              </a:ext>
            </a:extLst>
          </p:cNvPr>
          <p:cNvSpPr txBox="1">
            <a:spLocks/>
          </p:cNvSpPr>
          <p:nvPr/>
        </p:nvSpPr>
        <p:spPr>
          <a:xfrm>
            <a:off x="9494645" y="6389968"/>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pPr/>
              <a:t>‹#›</a:t>
            </a:fld>
            <a:endParaRPr lang="en-US" sz="750"/>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Tree>
    <p:extLst>
      <p:ext uri="{BB962C8B-B14F-4D97-AF65-F5344CB8AC3E}">
        <p14:creationId xmlns:p14="http://schemas.microsoft.com/office/powerpoint/2010/main" val="11479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2361477" y="1397000"/>
            <a:ext cx="8805269"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p:nvGrpSpPr>
        <p:grpSpPr>
          <a:xfrm>
            <a:off x="596486" y="1325053"/>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249038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AED8039-B1DB-C6F0-C1C1-C624198A58F7}"/>
              </a:ext>
            </a:extLst>
          </p:cNvPr>
          <p:cNvSpPr txBox="1"/>
          <p:nvPr/>
        </p:nvSpPr>
        <p:spPr>
          <a:xfrm>
            <a:off x="642471" y="645458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373884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solidFill>
                  <a:schemeClr val="bg1"/>
                </a:solidFill>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27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38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183124B-FBD0-A14D-A68D-D7EDE462A400}"/>
              </a:ext>
            </a:extLst>
          </p:cNvPr>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314351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99750"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09092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Slide Photo 3">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8" name="Rectangle 17">
            <a:extLst>
              <a:ext uri="{FF2B5EF4-FFF2-40B4-BE49-F238E27FC236}">
                <a16:creationId xmlns:a16="http://schemas.microsoft.com/office/drawing/2014/main" id="{E49BC080-6C2D-BB47-90C4-F6317AE2EBD5}"/>
              </a:ext>
            </a:extLst>
          </p:cNvPr>
          <p:cNvSpPr/>
          <p:nvPr/>
        </p:nvSpPr>
        <p:spPr>
          <a:xfrm>
            <a:off x="0" y="4258235"/>
            <a:ext cx="12192000" cy="2599765"/>
          </a:xfrm>
          <a:prstGeom prst="rect">
            <a:avLst/>
          </a:prstGeom>
          <a:solidFill>
            <a:schemeClr val="tx1">
              <a:alpha val="8064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00"/>
          </a:p>
        </p:txBody>
      </p:sp>
      <p:cxnSp>
        <p:nvCxnSpPr>
          <p:cNvPr id="19" name="Straight Connector 18">
            <a:extLst>
              <a:ext uri="{FF2B5EF4-FFF2-40B4-BE49-F238E27FC236}">
                <a16:creationId xmlns:a16="http://schemas.microsoft.com/office/drawing/2014/main" id="{60904AF5-41E2-F049-B4D3-A7BDC37E1248}"/>
              </a:ext>
            </a:extLst>
          </p:cNvPr>
          <p:cNvCxnSpPr>
            <a:cxnSpLocks/>
          </p:cNvCxnSpPr>
          <p:nvPr/>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8F7775F-4214-A948-B0F5-05696C8B5392}"/>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3" name="Text Placeholder 3">
            <a:extLst>
              <a:ext uri="{FF2B5EF4-FFF2-40B4-BE49-F238E27FC236}">
                <a16:creationId xmlns:a16="http://schemas.microsoft.com/office/drawing/2014/main" id="{F7707B44-D2FA-0941-90B1-FDEE04E622B9}"/>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4" name="Text Placeholder 2">
            <a:extLst>
              <a:ext uri="{FF2B5EF4-FFF2-40B4-BE49-F238E27FC236}">
                <a16:creationId xmlns:a16="http://schemas.microsoft.com/office/drawing/2014/main" id="{B0CD705F-D434-4740-AC01-2399ECEFA39B}"/>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5" name="Text Placeholder 2">
            <a:extLst>
              <a:ext uri="{FF2B5EF4-FFF2-40B4-BE49-F238E27FC236}">
                <a16:creationId xmlns:a16="http://schemas.microsoft.com/office/drawing/2014/main" id="{AA30E962-A745-4F49-82B5-72B781E5CFC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3" name="Group 2">
            <a:extLst>
              <a:ext uri="{FF2B5EF4-FFF2-40B4-BE49-F238E27FC236}">
                <a16:creationId xmlns:a16="http://schemas.microsoft.com/office/drawing/2014/main" id="{8DEBFDC7-D1D9-8D26-9775-88E86E03B517}"/>
              </a:ext>
            </a:extLst>
          </p:cNvPr>
          <p:cNvGrpSpPr/>
          <p:nvPr/>
        </p:nvGrpSpPr>
        <p:grpSpPr>
          <a:xfrm>
            <a:off x="10165808" y="504367"/>
            <a:ext cx="1549943" cy="1564437"/>
            <a:chOff x="11943751" y="360010"/>
            <a:chExt cx="2303905" cy="2325450"/>
          </a:xfrm>
        </p:grpSpPr>
        <p:pic>
          <p:nvPicPr>
            <p:cNvPr id="26" name="Picture 25">
              <a:extLst>
                <a:ext uri="{FF2B5EF4-FFF2-40B4-BE49-F238E27FC236}">
                  <a16:creationId xmlns:a16="http://schemas.microsoft.com/office/drawing/2014/main" id="{D369107D-1E21-9349-8D05-3B4DCBA37E2C}"/>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a16="http://schemas.microsoft.com/office/drawing/2014/main" id="{D4126599-9480-6A41-851B-9EBDA0C87EA9}"/>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1943751" y="360011"/>
              <a:ext cx="1098646" cy="1118754"/>
            </a:xfrm>
            <a:prstGeom prst="rect">
              <a:avLst/>
            </a:prstGeom>
          </p:spPr>
        </p:pic>
        <p:pic>
          <p:nvPicPr>
            <p:cNvPr id="28" name="Picture 27">
              <a:extLst>
                <a:ext uri="{FF2B5EF4-FFF2-40B4-BE49-F238E27FC236}">
                  <a16:creationId xmlns:a16="http://schemas.microsoft.com/office/drawing/2014/main" id="{573BBD18-CB37-6246-89EA-FF49361470E1}"/>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1566705"/>
              <a:ext cx="1098646" cy="1118754"/>
            </a:xfrm>
            <a:prstGeom prst="rect">
              <a:avLst/>
            </a:prstGeom>
          </p:spPr>
        </p:pic>
        <p:pic>
          <p:nvPicPr>
            <p:cNvPr id="29" name="Picture 28">
              <a:extLst>
                <a:ext uri="{FF2B5EF4-FFF2-40B4-BE49-F238E27FC236}">
                  <a16:creationId xmlns:a16="http://schemas.microsoft.com/office/drawing/2014/main" id="{2F025A6F-A98F-2543-85C7-FE14ADC54498}"/>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1943751" y="1566706"/>
              <a:ext cx="1098646" cy="1118754"/>
            </a:xfrm>
            <a:prstGeom prst="rect">
              <a:avLst/>
            </a:prstGeom>
          </p:spPr>
        </p:pic>
      </p:grpSp>
      <p:pic>
        <p:nvPicPr>
          <p:cNvPr id="30" name="Picture 29">
            <a:extLst>
              <a:ext uri="{FF2B5EF4-FFF2-40B4-BE49-F238E27FC236}">
                <a16:creationId xmlns:a16="http://schemas.microsoft.com/office/drawing/2014/main" id="{12318945-D375-D342-87F0-9EC7D4C869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20"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169837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Content Breaker Photo 2">
    <p:bg>
      <p:bgPr>
        <a:solidFill>
          <a:schemeClr val="tx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flipV="1">
            <a:off x="0" y="1"/>
            <a:ext cx="12192000" cy="6858000"/>
          </a:xfrm>
          <a:prstGeom prst="rect">
            <a:avLst/>
          </a:prstGeom>
        </p:spPr>
      </p:pic>
      <p:sp>
        <p:nvSpPr>
          <p:cNvPr id="2" name="Title 1"/>
          <p:cNvSpPr>
            <a:spLocks noGrp="1"/>
          </p:cNvSpPr>
          <p:nvPr>
            <p:ph type="title"/>
          </p:nvPr>
        </p:nvSpPr>
        <p:spPr>
          <a:xfrm>
            <a:off x="2156298" y="2375829"/>
            <a:ext cx="4247744" cy="2698767"/>
          </a:xfrm>
        </p:spPr>
        <p:txBody>
          <a:bodyPr anchor="b"/>
          <a:lstStyle>
            <a:lvl1pPr>
              <a:defRPr sz="5000">
                <a:solidFill>
                  <a:srgbClr val="BCBEC0"/>
                </a:solidFill>
              </a:defRPr>
            </a:lvl1pPr>
          </a:lstStyle>
          <a:p>
            <a:r>
              <a:rPr lang="en-US"/>
              <a:t>Click to edit Master title style</a:t>
            </a:r>
          </a:p>
        </p:txBody>
      </p:sp>
      <p:grpSp>
        <p:nvGrpSpPr>
          <p:cNvPr id="12" name="Group 11">
            <a:extLst>
              <a:ext uri="{FF2B5EF4-FFF2-40B4-BE49-F238E27FC236}">
                <a16:creationId xmlns:a16="http://schemas.microsoft.com/office/drawing/2014/main" id="{D23466FF-F37F-034D-8FCB-E7C6660E1537}"/>
              </a:ext>
            </a:extLst>
          </p:cNvPr>
          <p:cNvGrpSpPr/>
          <p:nvPr/>
        </p:nvGrpSpPr>
        <p:grpSpPr>
          <a:xfrm rot="10800000">
            <a:off x="1363455" y="2944613"/>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4" name="Picture 3">
            <a:extLst>
              <a:ext uri="{FF2B5EF4-FFF2-40B4-BE49-F238E27FC236}">
                <a16:creationId xmlns:a16="http://schemas.microsoft.com/office/drawing/2014/main" id="{DD3DF1D0-CC9A-A0EC-7DD0-1E38686018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415771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ontent Breaker Photo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5"/>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ts val="0"/>
              </a:spcAft>
              <a:buNone/>
              <a:defRPr sz="1333">
                <a:solidFill>
                  <a:srgbClr val="BCBEC0"/>
                </a:solidFill>
              </a:defRPr>
            </a:lvl1pPr>
            <a:lvl2pPr marL="190477" indent="0">
              <a:spcAft>
                <a:spcPts val="0"/>
              </a:spcAft>
              <a:buNone/>
              <a:defRPr/>
            </a:lvl2pPr>
            <a:lvl3pPr marL="380955" indent="0">
              <a:spcAft>
                <a:spcPts val="0"/>
              </a:spcAft>
              <a:buNone/>
              <a:defRPr/>
            </a:lvl3pPr>
            <a:lvl4pPr marL="571431" indent="0">
              <a:spcAft>
                <a:spcPts val="0"/>
              </a:spcAft>
              <a:buNone/>
              <a:defRPr/>
            </a:lvl4pPr>
            <a:lvl5pPr marL="76191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2184" y="2176406"/>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536604" y="1208327"/>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rcRect/>
          <a:stretch/>
        </p:blipFill>
        <p:spPr>
          <a:xfrm flipH="1">
            <a:off x="10487" y="3176559"/>
            <a:ext cx="12165868" cy="3681443"/>
          </a:xfrm>
          <a:prstGeom prst="rect">
            <a:avLst/>
          </a:prstGeom>
        </p:spPr>
      </p:pic>
      <p:sp>
        <p:nvSpPr>
          <p:cNvPr id="3" name="TextBox 2">
            <a:extLst>
              <a:ext uri="{FF2B5EF4-FFF2-40B4-BE49-F238E27FC236}">
                <a16:creationId xmlns:a16="http://schemas.microsoft.com/office/drawing/2014/main" id="{E1E7B902-BDFA-9CDF-AB42-98D586218A66}"/>
              </a:ext>
            </a:extLst>
          </p:cNvPr>
          <p:cNvSpPr txBox="1"/>
          <p:nvPr/>
        </p:nvSpPr>
        <p:spPr>
          <a:xfrm>
            <a:off x="445975" y="6416641"/>
            <a:ext cx="6096000" cy="246221"/>
          </a:xfrm>
          <a:prstGeom prst="rect">
            <a:avLst/>
          </a:prstGeom>
          <a:noFill/>
        </p:spPr>
        <p:txBody>
          <a:bodyPr wrap="square">
            <a:spAutoFit/>
          </a:bodyPr>
          <a:lstStyle/>
          <a:p>
            <a:r>
              <a:rPr lang="en-US" sz="1000">
                <a:solidFill>
                  <a:schemeClr val="bg1"/>
                </a:solidFill>
                <a:effectLst/>
                <a:latin typeface="DM Sans" pitchFamily="2" charset="77"/>
              </a:rPr>
              <a:t>ICF proprietary and confidential. Do not copy, distribute, or disclose</a:t>
            </a:r>
          </a:p>
        </p:txBody>
      </p:sp>
    </p:spTree>
    <p:extLst>
      <p:ext uri="{BB962C8B-B14F-4D97-AF65-F5344CB8AC3E}">
        <p14:creationId xmlns:p14="http://schemas.microsoft.com/office/powerpoint/2010/main" val="326079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3_Title Only">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D34B84-C5ED-BEFD-5164-FEAADFFD99C2}"/>
              </a:ext>
            </a:extLst>
          </p:cNvPr>
          <p:cNvSpPr>
            <a:spLocks noGrp="1"/>
          </p:cNvSpPr>
          <p:nvPr>
            <p:ph type="title"/>
          </p:nvPr>
        </p:nvSpPr>
        <p:spPr>
          <a:xfrm>
            <a:off x="533400" y="114300"/>
            <a:ext cx="11123430" cy="914400"/>
          </a:xfrm>
        </p:spPr>
        <p:txBody>
          <a:bodyPr anchor="ctr"/>
          <a:lstStyle>
            <a:lvl1pPr>
              <a:defRPr sz="3000" b="1" i="0">
                <a:latin typeface="DM Sans" pitchFamily="2" charset="77"/>
              </a:defRPr>
            </a:lvl1pPr>
          </a:lstStyle>
          <a:p>
            <a:r>
              <a:rPr lang="en-US"/>
              <a:t>Click to edit Master title style</a:t>
            </a:r>
          </a:p>
        </p:txBody>
      </p:sp>
      <p:cxnSp>
        <p:nvCxnSpPr>
          <p:cNvPr id="7" name="Straight Connector 6">
            <a:extLst>
              <a:ext uri="{FF2B5EF4-FFF2-40B4-BE49-F238E27FC236}">
                <a16:creationId xmlns:a16="http://schemas.microsoft.com/office/drawing/2014/main" id="{3B6F16EF-2E4E-96FD-161D-B1CB928BDDA0}"/>
              </a:ext>
            </a:extLst>
          </p:cNvPr>
          <p:cNvCxnSpPr>
            <a:cxnSpLocks/>
          </p:cNvCxnSpPr>
          <p:nvPr/>
        </p:nvCxnSpPr>
        <p:spPr>
          <a:xfrm>
            <a:off x="535170" y="1028700"/>
            <a:ext cx="1112166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861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Closing 2">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D71B8BB-57C8-0462-9D34-A39DE103D49C}"/>
              </a:ext>
            </a:extLst>
          </p:cNvPr>
          <p:cNvSpPr/>
          <p:nvPr/>
        </p:nvSpPr>
        <p:spPr>
          <a:xfrm>
            <a:off x="0" y="6004560"/>
            <a:ext cx="12192000" cy="853440"/>
          </a:xfrm>
          <a:prstGeom prst="rect">
            <a:avLst/>
          </a:prstGeom>
          <a:solidFill>
            <a:srgbClr val="000000"/>
          </a:solidFill>
          <a:ln w="12700" cap="flat" cmpd="sng" algn="ctr">
            <a:noFill/>
            <a:prstDash val="solid"/>
            <a:miter lim="800000"/>
          </a:ln>
          <a:effectLst/>
        </p:spPr>
        <p:txBody>
          <a:bodyPr rtlCol="0" anchor="ctr"/>
          <a:lstStyle/>
          <a:p>
            <a:pPr marL="0" marR="0" lvl="0" indent="0" algn="ctr" defTabSz="76194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DM Sans Medium"/>
              <a:ea typeface="+mn-ea"/>
              <a:cs typeface="+mn-cs"/>
            </a:endParaRPr>
          </a:p>
        </p:txBody>
      </p:sp>
      <p:sp>
        <p:nvSpPr>
          <p:cNvPr id="21" name="TextBox 20">
            <a:extLst>
              <a:ext uri="{FF2B5EF4-FFF2-40B4-BE49-F238E27FC236}">
                <a16:creationId xmlns:a16="http://schemas.microsoft.com/office/drawing/2014/main" id="{24C7CD42-E701-7C72-3DDE-6E0868BADBE9}"/>
              </a:ext>
            </a:extLst>
          </p:cNvPr>
          <p:cNvSpPr txBox="1"/>
          <p:nvPr/>
        </p:nvSpPr>
        <p:spPr>
          <a:xfrm>
            <a:off x="1181653" y="342348"/>
            <a:ext cx="0" cy="0"/>
          </a:xfrm>
          <a:prstGeom prst="rect">
            <a:avLst/>
          </a:prstGeom>
          <a:noFill/>
        </p:spPr>
        <p:txBody>
          <a:bodyPr wrap="none" rtlCol="0">
            <a:noAutofit/>
          </a:bodyPr>
          <a:lstStyle/>
          <a:p>
            <a:pPr marL="0" marR="0" lvl="0" indent="0" defTabSz="761940" eaLnBrk="1" fontAlgn="auto" latinLnBrk="0" hangingPunct="1">
              <a:lnSpc>
                <a:spcPct val="100000"/>
              </a:lnSpc>
              <a:spcBef>
                <a:spcPts val="0"/>
              </a:spcBef>
              <a:spcAft>
                <a:spcPts val="0"/>
              </a:spcAft>
              <a:buClrTx/>
              <a:buSzTx/>
              <a:buFontTx/>
              <a:buNone/>
              <a:tabLst/>
              <a:defRPr/>
            </a:pPr>
            <a:endParaRPr kumimoji="0" lang="en-US" sz="2333" b="0" i="0" u="none" strike="noStrike" kern="0" cap="none" spc="0" normalizeH="0" baseline="0" noProof="0">
              <a:ln>
                <a:noFill/>
              </a:ln>
              <a:solidFill>
                <a:srgbClr val="000000"/>
              </a:solidFill>
              <a:effectLst/>
              <a:uLnTx/>
              <a:uFillTx/>
            </a:endParaRPr>
          </a:p>
        </p:txBody>
      </p:sp>
      <p:sp>
        <p:nvSpPr>
          <p:cNvPr id="22" name="TextBox 21">
            <a:extLst>
              <a:ext uri="{FF2B5EF4-FFF2-40B4-BE49-F238E27FC236}">
                <a16:creationId xmlns:a16="http://schemas.microsoft.com/office/drawing/2014/main" id="{4E7B8FF6-DDB3-443F-2D3B-AC4891F0954E}"/>
              </a:ext>
            </a:extLst>
          </p:cNvPr>
          <p:cNvSpPr txBox="1"/>
          <p:nvPr/>
        </p:nvSpPr>
        <p:spPr>
          <a:xfrm>
            <a:off x="3637936" y="196645"/>
            <a:ext cx="0" cy="0"/>
          </a:xfrm>
          <a:prstGeom prst="rect">
            <a:avLst/>
          </a:prstGeom>
          <a:noFill/>
        </p:spPr>
        <p:txBody>
          <a:bodyPr wrap="none" rtlCol="0">
            <a:noAutofit/>
          </a:bodyPr>
          <a:lstStyle/>
          <a:p>
            <a:pPr marL="0" marR="0" lvl="0" indent="0" defTabSz="761940" eaLnBrk="1" fontAlgn="auto" latinLnBrk="0" hangingPunct="1">
              <a:lnSpc>
                <a:spcPct val="100000"/>
              </a:lnSpc>
              <a:spcBef>
                <a:spcPts val="0"/>
              </a:spcBef>
              <a:spcAft>
                <a:spcPts val="0"/>
              </a:spcAft>
              <a:buClrTx/>
              <a:buSzTx/>
              <a:buFontTx/>
              <a:buNone/>
              <a:tabLst/>
              <a:defRPr/>
            </a:pPr>
            <a:endParaRPr kumimoji="0" lang="en-US" sz="2333" b="0" i="0" u="none" strike="noStrike" kern="0" cap="none" spc="0" normalizeH="0" baseline="0" noProof="0">
              <a:ln>
                <a:noFill/>
              </a:ln>
              <a:solidFill>
                <a:srgbClr val="000000"/>
              </a:solidFill>
              <a:effectLst/>
              <a:uLnTx/>
              <a:uFillTx/>
            </a:endParaRPr>
          </a:p>
        </p:txBody>
      </p:sp>
      <p:sp>
        <p:nvSpPr>
          <p:cNvPr id="23" name="Text Placeholder 4">
            <a:extLst>
              <a:ext uri="{FF2B5EF4-FFF2-40B4-BE49-F238E27FC236}">
                <a16:creationId xmlns:a16="http://schemas.microsoft.com/office/drawing/2014/main" id="{303CA6BC-6790-8B52-141D-95C33A2D6555}"/>
              </a:ext>
            </a:extLst>
          </p:cNvPr>
          <p:cNvSpPr txBox="1">
            <a:spLocks/>
          </p:cNvSpPr>
          <p:nvPr/>
        </p:nvSpPr>
        <p:spPr>
          <a:xfrm>
            <a:off x="936615" y="5293936"/>
            <a:ext cx="10553190" cy="976065"/>
          </a:xfrm>
          <a:prstGeom prst="rect">
            <a:avLst/>
          </a:prstGeom>
        </p:spPr>
        <p:txBody>
          <a:bodyPr vert="horz" lIns="0" tIns="38100" rIns="0" bIns="38100" rtlCol="0">
            <a:noAutofit/>
          </a:bodyPr>
          <a:lstStyle>
            <a:lvl1pPr marL="7938" indent="-7938" algn="l" defTabSz="1097280" rtl="0" eaLnBrk="1" latinLnBrk="0" hangingPunct="1">
              <a:lnSpc>
                <a:spcPct val="110000"/>
              </a:lnSpc>
              <a:spcBef>
                <a:spcPts val="600"/>
              </a:spcBef>
              <a:spcAft>
                <a:spcPts val="0"/>
              </a:spcAft>
              <a:buFontTx/>
              <a:buNone/>
              <a:tabLst/>
              <a:defRPr sz="1200" b="0" i="0" kern="1200">
                <a:solidFill>
                  <a:schemeClr val="bg1"/>
                </a:solidFill>
                <a:latin typeface="DM Sans" pitchFamily="2" charset="77"/>
                <a:ea typeface="DM Sans Medium" charset="0"/>
                <a:cs typeface="DM Sans Medium" charset="0"/>
              </a:defRPr>
            </a:lvl1pPr>
            <a:lvl2pPr marL="457200" indent="-228600" algn="l" defTabSz="1097280" rtl="0" eaLnBrk="1" latinLnBrk="0" hangingPunct="1">
              <a:lnSpc>
                <a:spcPct val="110000"/>
              </a:lnSpc>
              <a:spcBef>
                <a:spcPts val="400"/>
              </a:spcBef>
              <a:spcAft>
                <a:spcPts val="0"/>
              </a:spcAft>
              <a:buFont typeface=".AppleSystemUIFont" charset="-120"/>
              <a:buChar char="-"/>
              <a:defRPr sz="1800" b="0" i="0" kern="1200">
                <a:solidFill>
                  <a:schemeClr val="tx1"/>
                </a:solidFill>
                <a:latin typeface="+mn-lt"/>
                <a:ea typeface="DM Sans Medium" charset="0"/>
                <a:cs typeface="DM Sans Medium" charset="0"/>
              </a:defRPr>
            </a:lvl2pPr>
            <a:lvl3pPr marL="685800" indent="-228600" algn="l" defTabSz="1097280" rtl="0" eaLnBrk="1" latinLnBrk="0" hangingPunct="1">
              <a:lnSpc>
                <a:spcPct val="110000"/>
              </a:lnSpc>
              <a:spcBef>
                <a:spcPts val="400"/>
              </a:spcBef>
              <a:spcAft>
                <a:spcPts val="0"/>
              </a:spcAft>
              <a:buFont typeface="Arial" panose="020B0604020202020204" pitchFamily="34" charset="0"/>
              <a:buChar char="•"/>
              <a:defRPr sz="1800" b="0" i="0" kern="1200">
                <a:solidFill>
                  <a:schemeClr val="tx1"/>
                </a:solidFill>
                <a:latin typeface="+mn-lt"/>
                <a:ea typeface="DM Sans Medium" charset="0"/>
                <a:cs typeface="DM Sans Medium" charset="0"/>
              </a:defRPr>
            </a:lvl3pPr>
            <a:lvl4pPr marL="914400" indent="-228600" algn="l" defTabSz="1097280" rtl="0" eaLnBrk="1" latinLnBrk="0" hangingPunct="1">
              <a:lnSpc>
                <a:spcPct val="110000"/>
              </a:lnSpc>
              <a:spcBef>
                <a:spcPts val="300"/>
              </a:spcBef>
              <a:spcAft>
                <a:spcPts val="0"/>
              </a:spcAft>
              <a:buFont typeface=".AppleSystemUIFont" charset="-120"/>
              <a:buChar char="-"/>
              <a:defRPr sz="1600" b="0" i="0" kern="1200">
                <a:solidFill>
                  <a:schemeClr val="tx1"/>
                </a:solidFill>
                <a:latin typeface="+mn-lt"/>
                <a:ea typeface="DM Sans Medium" charset="0"/>
                <a:cs typeface="DM Sans Medium" charset="0"/>
              </a:defRPr>
            </a:lvl4pPr>
            <a:lvl5pPr marL="1143000" indent="-228600" algn="l" defTabSz="1097280" rtl="0" eaLnBrk="1" latinLnBrk="0" hangingPunct="1">
              <a:lnSpc>
                <a:spcPct val="110000"/>
              </a:lnSpc>
              <a:spcBef>
                <a:spcPts val="300"/>
              </a:spcBef>
              <a:spcAft>
                <a:spcPts val="0"/>
              </a:spcAft>
              <a:buFont typeface="Arial" panose="020B0604020202020204" pitchFamily="34" charset="0"/>
              <a:buChar char="•"/>
              <a:defRPr sz="1600" b="0" i="0" kern="1200">
                <a:solidFill>
                  <a:schemeClr val="tx1"/>
                </a:solidFill>
                <a:latin typeface="+mn-lt"/>
                <a:ea typeface="DM Sans Medium" charset="0"/>
                <a:cs typeface="DM Sans Medium"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6615" marR="0" lvl="0" indent="-6615" algn="l" defTabSz="914327" rtl="0" eaLnBrk="1" fontAlgn="auto" latinLnBrk="0" hangingPunct="1">
              <a:lnSpc>
                <a:spcPct val="110000"/>
              </a:lnSpc>
              <a:spcBef>
                <a:spcPts val="50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DM Sans" pitchFamily="2" charset="77"/>
              </a:rPr>
              <a:t>About ICF </a:t>
            </a:r>
          </a:p>
          <a:p>
            <a:pPr marL="6615" marR="0" lvl="0" indent="-6615" algn="l" defTabSz="914327" rtl="0" eaLnBrk="1" fontAlgn="auto" latinLnBrk="0" hangingPunct="1">
              <a:lnSpc>
                <a:spcPct val="110000"/>
              </a:lnSpc>
              <a:spcBef>
                <a:spcPts val="50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venir Light" panose="020B0402020203020204" pitchFamily="34" charset="77"/>
              </a:rPr>
              <a:t>ICF (NASDAQ:ICFI) is a global consulting and technology services company with approximately 9,000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pic>
        <p:nvPicPr>
          <p:cNvPr id="24" name="Picture 23">
            <a:extLst>
              <a:ext uri="{FF2B5EF4-FFF2-40B4-BE49-F238E27FC236}">
                <a16:creationId xmlns:a16="http://schemas.microsoft.com/office/drawing/2014/main" id="{0F4960FE-8C51-6A5C-F010-B18EEA5ECB7D}"/>
              </a:ext>
            </a:extLst>
          </p:cNvPr>
          <p:cNvPicPr>
            <a:picLocks noChangeAspect="1"/>
          </p:cNvPicPr>
          <p:nvPr/>
        </p:nvPicPr>
        <p:blipFill>
          <a:blip r:embed="rId2"/>
          <a:stretch>
            <a:fillRect/>
          </a:stretch>
        </p:blipFill>
        <p:spPr>
          <a:xfrm>
            <a:off x="967095" y="2369325"/>
            <a:ext cx="1061720" cy="850830"/>
          </a:xfrm>
          <a:prstGeom prst="rect">
            <a:avLst/>
          </a:prstGeom>
        </p:spPr>
      </p:pic>
      <p:cxnSp>
        <p:nvCxnSpPr>
          <p:cNvPr id="25" name="Straight Connector 24">
            <a:extLst>
              <a:ext uri="{FF2B5EF4-FFF2-40B4-BE49-F238E27FC236}">
                <a16:creationId xmlns:a16="http://schemas.microsoft.com/office/drawing/2014/main" id="{3EE3BA6D-1B8B-C84E-F050-00107166E59A}"/>
              </a:ext>
            </a:extLst>
          </p:cNvPr>
          <p:cNvCxnSpPr>
            <a:cxnSpLocks/>
          </p:cNvCxnSpPr>
          <p:nvPr/>
        </p:nvCxnSpPr>
        <p:spPr>
          <a:xfrm>
            <a:off x="632460" y="3524250"/>
            <a:ext cx="10980420" cy="0"/>
          </a:xfrm>
          <a:prstGeom prst="line">
            <a:avLst/>
          </a:prstGeom>
          <a:noFill/>
          <a:ln w="6350" cap="flat" cmpd="sng" algn="ctr">
            <a:solidFill>
              <a:srgbClr val="FFFFFF"/>
            </a:solidFill>
            <a:prstDash val="solid"/>
            <a:miter lim="800000"/>
          </a:ln>
          <a:effectLst/>
        </p:spPr>
      </p:cxnSp>
      <p:cxnSp>
        <p:nvCxnSpPr>
          <p:cNvPr id="26" name="Straight Connector 25">
            <a:extLst>
              <a:ext uri="{FF2B5EF4-FFF2-40B4-BE49-F238E27FC236}">
                <a16:creationId xmlns:a16="http://schemas.microsoft.com/office/drawing/2014/main" id="{1D4F3DEC-7B0F-1F52-FDD3-567209FA7EBE}"/>
              </a:ext>
            </a:extLst>
          </p:cNvPr>
          <p:cNvCxnSpPr>
            <a:cxnSpLocks/>
          </p:cNvCxnSpPr>
          <p:nvPr/>
        </p:nvCxnSpPr>
        <p:spPr>
          <a:xfrm>
            <a:off x="632460" y="5040923"/>
            <a:ext cx="10980420" cy="0"/>
          </a:xfrm>
          <a:prstGeom prst="line">
            <a:avLst/>
          </a:prstGeom>
          <a:noFill/>
          <a:ln w="6350" cap="flat" cmpd="sng" algn="ctr">
            <a:solidFill>
              <a:srgbClr val="FFFFFF"/>
            </a:solidFill>
            <a:prstDash val="solid"/>
            <a:miter lim="800000"/>
          </a:ln>
          <a:effectLst/>
        </p:spPr>
      </p:cxnSp>
      <p:pic>
        <p:nvPicPr>
          <p:cNvPr id="27" name="Graphic 26">
            <a:extLst>
              <a:ext uri="{FF2B5EF4-FFF2-40B4-BE49-F238E27FC236}">
                <a16:creationId xmlns:a16="http://schemas.microsoft.com/office/drawing/2014/main" id="{A64CA3B6-C330-4AC7-2779-265257FABA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963" y="4380715"/>
            <a:ext cx="2656549" cy="660208"/>
          </a:xfrm>
          <a:prstGeom prst="rect">
            <a:avLst/>
          </a:prstGeom>
        </p:spPr>
      </p:pic>
      <p:sp>
        <p:nvSpPr>
          <p:cNvPr id="28" name="Rectangle 27">
            <a:extLst>
              <a:ext uri="{FF2B5EF4-FFF2-40B4-BE49-F238E27FC236}">
                <a16:creationId xmlns:a16="http://schemas.microsoft.com/office/drawing/2014/main" id="{BAFA825E-969F-B2EB-3AF0-FA2A62FEA2C4}"/>
              </a:ext>
            </a:extLst>
          </p:cNvPr>
          <p:cNvSpPr/>
          <p:nvPr/>
        </p:nvSpPr>
        <p:spPr>
          <a:xfrm>
            <a:off x="0" y="7620"/>
            <a:ext cx="12192000" cy="853440"/>
          </a:xfrm>
          <a:prstGeom prst="rect">
            <a:avLst/>
          </a:prstGeom>
          <a:solidFill>
            <a:srgbClr val="000000"/>
          </a:solidFill>
          <a:ln w="12700" cap="flat" cmpd="sng" algn="ctr">
            <a:noFill/>
            <a:prstDash val="solid"/>
            <a:miter lim="800000"/>
          </a:ln>
          <a:effectLst/>
        </p:spPr>
        <p:txBody>
          <a:bodyPr rtlCol="0" anchor="ctr"/>
          <a:lstStyle/>
          <a:p>
            <a:pPr marL="0" marR="0" lvl="0" indent="0" algn="ctr" defTabSz="76194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DM Sans Medium"/>
              <a:ea typeface="+mn-ea"/>
              <a:cs typeface="+mn-cs"/>
            </a:endParaRPr>
          </a:p>
        </p:txBody>
      </p:sp>
      <p:pic>
        <p:nvPicPr>
          <p:cNvPr id="29" name="Picture 28">
            <a:extLst>
              <a:ext uri="{FF2B5EF4-FFF2-40B4-BE49-F238E27FC236}">
                <a16:creationId xmlns:a16="http://schemas.microsoft.com/office/drawing/2014/main" id="{9E198078-5788-1F86-4794-1570771083E9}"/>
              </a:ext>
            </a:extLst>
          </p:cNvPr>
          <p:cNvPicPr>
            <a:picLocks noChangeAspect="1"/>
          </p:cNvPicPr>
          <p:nvPr/>
        </p:nvPicPr>
        <p:blipFill>
          <a:blip r:embed="rId5"/>
          <a:stretch>
            <a:fillRect/>
          </a:stretch>
        </p:blipFill>
        <p:spPr>
          <a:xfrm>
            <a:off x="7663735" y="3828346"/>
            <a:ext cx="2842991" cy="902176"/>
          </a:xfrm>
          <a:prstGeom prst="rect">
            <a:avLst/>
          </a:prstGeom>
        </p:spPr>
      </p:pic>
    </p:spTree>
    <p:extLst>
      <p:ext uri="{BB962C8B-B14F-4D97-AF65-F5344CB8AC3E}">
        <p14:creationId xmlns:p14="http://schemas.microsoft.com/office/powerpoint/2010/main" val="19164172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4_Chart p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603250" y="95250"/>
            <a:ext cx="10699750" cy="1479547"/>
          </a:xfrm>
        </p:spPr>
        <p:txBody>
          <a:bodyPr anchor="ctr"/>
          <a:lstStyle>
            <a:lvl1pPr>
              <a:defRPr sz="2500" b="1" i="0">
                <a:latin typeface="DM Sans" pitchFamily="2" charset="77"/>
              </a:defRPr>
            </a:lvl1pPr>
          </a:lstStyle>
          <a:p>
            <a:r>
              <a:rPr lang="en-US"/>
              <a:t>Click to edit Master title style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8867360" y="5432155"/>
            <a:ext cx="2435640" cy="495836"/>
          </a:xfrm>
        </p:spPr>
        <p:txBody>
          <a:bodyPr tIns="0" bIns="0" anchor="b"/>
          <a:lstStyle>
            <a:lvl1pPr marL="0" indent="0" algn="r">
              <a:buNone/>
              <a:defRPr sz="1000" b="0" i="0" baseline="0">
                <a:solidFill>
                  <a:srgbClr val="BCBEC0"/>
                </a:solidFill>
                <a:latin typeface="DM Sans" pitchFamily="2" charset="77"/>
              </a:defRPr>
            </a:lvl1pPr>
            <a:lvl2pPr marL="190484" indent="0">
              <a:buNone/>
              <a:defRPr/>
            </a:lvl2pPr>
            <a:lvl3pPr marL="380970" indent="0">
              <a:buNone/>
              <a:defRPr/>
            </a:lvl3pPr>
            <a:lvl4pPr marL="571454" indent="0">
              <a:buNone/>
              <a:defRPr/>
            </a:lvl4pPr>
            <a:lvl5pPr marL="76194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p:nvCxnSpPr>
        <p:spPr>
          <a:xfrm>
            <a:off x="445975" y="140284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58E9A10-FFCA-CAE4-3916-3949AB93EF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256624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9" name="Picture 8" descr="A white room with a light on the floor&#10;&#10;Description automatically generated">
            <a:extLst>
              <a:ext uri="{FF2B5EF4-FFF2-40B4-BE49-F238E27FC236}">
                <a16:creationId xmlns:a16="http://schemas.microsoft.com/office/drawing/2014/main" id="{39FBD4F3-119D-083E-4DFC-16A5CB4F4E9C}"/>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FFE0BB6-E412-C16E-799E-4E5899FE6AF4}"/>
              </a:ext>
            </a:extLst>
          </p:cNvPr>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cxnSp>
        <p:nvCxnSpPr>
          <p:cNvPr id="6" name="Straight Connector 5">
            <a:extLst>
              <a:ext uri="{FF2B5EF4-FFF2-40B4-BE49-F238E27FC236}">
                <a16:creationId xmlns:a16="http://schemas.microsoft.com/office/drawing/2014/main" id="{6AF300CE-771C-6B11-71E9-236B5F4A154F}"/>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EF4DF5C-E533-D1A4-AA1E-637B9B57ABCC}"/>
              </a:ext>
            </a:extLst>
          </p:cNvPr>
          <p:cNvSpPr txBox="1"/>
          <p:nvPr/>
        </p:nvSpPr>
        <p:spPr>
          <a:xfrm>
            <a:off x="1392226" y="-108858"/>
            <a:ext cx="0" cy="0"/>
          </a:xfrm>
          <a:prstGeom prst="rect">
            <a:avLst/>
          </a:prstGeom>
          <a:noFill/>
        </p:spPr>
        <p:txBody>
          <a:bodyPr wrap="none" rtlCol="0">
            <a:noAutofit/>
          </a:bodyPr>
          <a:lstStyle/>
          <a:p>
            <a:endParaRPr lang="en-US" sz="1500"/>
          </a:p>
        </p:txBody>
      </p:sp>
      <p:pic>
        <p:nvPicPr>
          <p:cNvPr id="2" name="Graphic 1">
            <a:extLst>
              <a:ext uri="{FF2B5EF4-FFF2-40B4-BE49-F238E27FC236}">
                <a16:creationId xmlns:a16="http://schemas.microsoft.com/office/drawing/2014/main" id="{13932EEC-A1A7-696A-45EC-E6058AA744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597" y="6175386"/>
            <a:ext cx="521132" cy="521132"/>
          </a:xfrm>
          <a:prstGeom prst="rect">
            <a:avLst/>
          </a:prstGeom>
        </p:spPr>
      </p:pic>
    </p:spTree>
    <p:extLst>
      <p:ext uri="{BB962C8B-B14F-4D97-AF65-F5344CB8AC3E}">
        <p14:creationId xmlns:p14="http://schemas.microsoft.com/office/powerpoint/2010/main" val="404320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62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9" name="Picture 8" descr="A white room with a light on the floor&#10;&#10;Description automatically generated">
            <a:extLst>
              <a:ext uri="{FF2B5EF4-FFF2-40B4-BE49-F238E27FC236}">
                <a16:creationId xmlns:a16="http://schemas.microsoft.com/office/drawing/2014/main" id="{39FBD4F3-119D-083E-4DFC-16A5CB4F4E9C}"/>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CE4709B5-C619-0DCA-DF24-7B0D65CE2331}"/>
              </a:ext>
            </a:extLst>
          </p:cNvPr>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61265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p:nvSpPr>
        <p:spPr>
          <a:xfrm>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119550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1FCE27FE-A84A-634B-BD98-961138AC1FB4}"/>
              </a:ext>
            </a:extLst>
          </p:cNvPr>
          <p:cNvSpPr txBox="1">
            <a:spLocks/>
          </p:cNvSpPr>
          <p:nvPr/>
        </p:nvSpPr>
        <p:spPr>
          <a:xfrm>
            <a:off x="9494645" y="6389968"/>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pPr/>
              <a:t>‹#›</a:t>
            </a:fld>
            <a:endParaRPr lang="en-US" sz="750"/>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Tree>
    <p:extLst>
      <p:ext uri="{BB962C8B-B14F-4D97-AF65-F5344CB8AC3E}">
        <p14:creationId xmlns:p14="http://schemas.microsoft.com/office/powerpoint/2010/main" val="260308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2361477" y="1397000"/>
            <a:ext cx="8805269"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p:nvGrpSpPr>
        <p:grpSpPr>
          <a:xfrm>
            <a:off x="596486" y="1325053"/>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212397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444500" y="121080"/>
            <a:ext cx="10474900"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2716696" y="1397000"/>
            <a:ext cx="8586305"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865"/>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596486" y="1397529"/>
            <a:ext cx="1440656" cy="1440657"/>
          </a:xfrm>
        </p:spPr>
        <p:txBody>
          <a:bodyPr/>
          <a:lstStyle>
            <a:lvl1pPr marL="0" indent="0">
              <a:buNone/>
              <a:defRPr/>
            </a:lvl1pPr>
          </a:lstStyle>
          <a:p>
            <a:r>
              <a:rPr lang="en-US"/>
              <a:t>Insert icon here</a:t>
            </a:r>
          </a:p>
        </p:txBody>
      </p:sp>
    </p:spTree>
    <p:extLst>
      <p:ext uri="{BB962C8B-B14F-4D97-AF65-F5344CB8AC3E}">
        <p14:creationId xmlns:p14="http://schemas.microsoft.com/office/powerpoint/2010/main" val="121182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6756273"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4835550" y="1397000"/>
            <a:ext cx="6467451" cy="4538579"/>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86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69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603250" y="1397000"/>
            <a:ext cx="4627428" cy="4530991"/>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4465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397001"/>
            <a:ext cx="5207000" cy="4530989"/>
          </a:xfrm>
        </p:spPr>
        <p:txBody>
          <a:bodyPr/>
          <a:lstStyle/>
          <a:p>
            <a:r>
              <a:rPr lang="en-US"/>
              <a:t>Click icon to add picture</a:t>
            </a:r>
          </a:p>
        </p:txBody>
      </p:sp>
    </p:spTree>
    <p:extLst>
      <p:ext uri="{BB962C8B-B14F-4D97-AF65-F5344CB8AC3E}">
        <p14:creationId xmlns:p14="http://schemas.microsoft.com/office/powerpoint/2010/main" val="180957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5682712" y="1397001"/>
            <a:ext cx="6509288" cy="5460999"/>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603250" y="1397000"/>
            <a:ext cx="4309682"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24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3525865" y="1397000"/>
            <a:ext cx="7777135" cy="428755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72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109596"/>
            <a:ext cx="10858500" cy="747654"/>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4077162" y="1397000"/>
            <a:ext cx="7225838"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603250" y="1397000"/>
            <a:ext cx="2903220" cy="4530990"/>
          </a:xfrm>
        </p:spPr>
        <p:txBody>
          <a:bodyPr/>
          <a:lstStyle/>
          <a:p>
            <a:r>
              <a:rPr lang="en-US"/>
              <a:t>Click icon to add picture</a:t>
            </a:r>
          </a:p>
        </p:txBody>
      </p:sp>
    </p:spTree>
    <p:extLst>
      <p:ext uri="{BB962C8B-B14F-4D97-AF65-F5344CB8AC3E}">
        <p14:creationId xmlns:p14="http://schemas.microsoft.com/office/powerpoint/2010/main" val="11555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24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4353035" y="1397000"/>
            <a:ext cx="6949965"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000"/>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63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4128822" y="1397000"/>
            <a:ext cx="7174178"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529"/>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5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4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2_Title Only">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D34B84-C5ED-BEFD-5164-FEAADFFD99C2}"/>
              </a:ext>
            </a:extLst>
          </p:cNvPr>
          <p:cNvSpPr>
            <a:spLocks noGrp="1"/>
          </p:cNvSpPr>
          <p:nvPr>
            <p:ph type="title"/>
          </p:nvPr>
        </p:nvSpPr>
        <p:spPr>
          <a:xfrm>
            <a:off x="533400" y="114300"/>
            <a:ext cx="11123430" cy="914400"/>
          </a:xfrm>
        </p:spPr>
        <p:txBody>
          <a:bodyPr anchor="ctr"/>
          <a:lstStyle>
            <a:lvl1pPr>
              <a:defRPr sz="3000" b="1" i="0">
                <a:latin typeface="DM Sans" pitchFamily="2" charset="77"/>
              </a:defRPr>
            </a:lvl1pPr>
          </a:lstStyle>
          <a:p>
            <a:r>
              <a:rPr lang="en-US"/>
              <a:t>Click to edit Master title style</a:t>
            </a:r>
          </a:p>
        </p:txBody>
      </p:sp>
      <p:cxnSp>
        <p:nvCxnSpPr>
          <p:cNvPr id="7" name="Straight Connector 6">
            <a:extLst>
              <a:ext uri="{FF2B5EF4-FFF2-40B4-BE49-F238E27FC236}">
                <a16:creationId xmlns:a16="http://schemas.microsoft.com/office/drawing/2014/main" id="{3B6F16EF-2E4E-96FD-161D-B1CB928BDDA0}"/>
              </a:ext>
            </a:extLst>
          </p:cNvPr>
          <p:cNvCxnSpPr>
            <a:cxnSpLocks/>
          </p:cNvCxnSpPr>
          <p:nvPr/>
        </p:nvCxnSpPr>
        <p:spPr>
          <a:xfrm>
            <a:off x="535170" y="1028700"/>
            <a:ext cx="1112166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0975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3_Title Only">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D34B84-C5ED-BEFD-5164-FEAADFFD99C2}"/>
              </a:ext>
            </a:extLst>
          </p:cNvPr>
          <p:cNvSpPr>
            <a:spLocks noGrp="1"/>
          </p:cNvSpPr>
          <p:nvPr>
            <p:ph type="title"/>
          </p:nvPr>
        </p:nvSpPr>
        <p:spPr>
          <a:xfrm>
            <a:off x="533400" y="114300"/>
            <a:ext cx="11123430" cy="914400"/>
          </a:xfrm>
        </p:spPr>
        <p:txBody>
          <a:bodyPr anchor="ctr"/>
          <a:lstStyle>
            <a:lvl1pPr>
              <a:defRPr sz="3000" b="1" i="0">
                <a:latin typeface="DM Sans" pitchFamily="2" charset="77"/>
              </a:defRPr>
            </a:lvl1pPr>
          </a:lstStyle>
          <a:p>
            <a:r>
              <a:rPr lang="en-US"/>
              <a:t>Click to edit Master title style</a:t>
            </a:r>
          </a:p>
        </p:txBody>
      </p:sp>
      <p:cxnSp>
        <p:nvCxnSpPr>
          <p:cNvPr id="7" name="Straight Connector 6">
            <a:extLst>
              <a:ext uri="{FF2B5EF4-FFF2-40B4-BE49-F238E27FC236}">
                <a16:creationId xmlns:a16="http://schemas.microsoft.com/office/drawing/2014/main" id="{3B6F16EF-2E4E-96FD-161D-B1CB928BDDA0}"/>
              </a:ext>
            </a:extLst>
          </p:cNvPr>
          <p:cNvCxnSpPr>
            <a:cxnSpLocks/>
          </p:cNvCxnSpPr>
          <p:nvPr/>
        </p:nvCxnSpPr>
        <p:spPr>
          <a:xfrm>
            <a:off x="535170" y="1028700"/>
            <a:ext cx="1112166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101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1_Closing 2">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D71B8BB-57C8-0462-9D34-A39DE103D49C}"/>
              </a:ext>
            </a:extLst>
          </p:cNvPr>
          <p:cNvSpPr/>
          <p:nvPr/>
        </p:nvSpPr>
        <p:spPr>
          <a:xfrm>
            <a:off x="0" y="6004560"/>
            <a:ext cx="12192000" cy="853440"/>
          </a:xfrm>
          <a:prstGeom prst="rect">
            <a:avLst/>
          </a:prstGeom>
          <a:solidFill>
            <a:srgbClr val="000000"/>
          </a:solidFill>
          <a:ln w="12700" cap="flat" cmpd="sng" algn="ctr">
            <a:noFill/>
            <a:prstDash val="solid"/>
            <a:miter lim="800000"/>
          </a:ln>
          <a:effectLst/>
        </p:spPr>
        <p:txBody>
          <a:bodyPr rtlCol="0" anchor="ctr"/>
          <a:lstStyle/>
          <a:p>
            <a:pPr marL="0" marR="0" lvl="0" indent="0" algn="ctr" defTabSz="76194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DM Sans Medium"/>
              <a:ea typeface="+mn-ea"/>
              <a:cs typeface="+mn-cs"/>
            </a:endParaRPr>
          </a:p>
        </p:txBody>
      </p:sp>
      <p:sp>
        <p:nvSpPr>
          <p:cNvPr id="21" name="TextBox 20">
            <a:extLst>
              <a:ext uri="{FF2B5EF4-FFF2-40B4-BE49-F238E27FC236}">
                <a16:creationId xmlns:a16="http://schemas.microsoft.com/office/drawing/2014/main" id="{24C7CD42-E701-7C72-3DDE-6E0868BADBE9}"/>
              </a:ext>
            </a:extLst>
          </p:cNvPr>
          <p:cNvSpPr txBox="1"/>
          <p:nvPr/>
        </p:nvSpPr>
        <p:spPr>
          <a:xfrm>
            <a:off x="1181653" y="342348"/>
            <a:ext cx="0" cy="0"/>
          </a:xfrm>
          <a:prstGeom prst="rect">
            <a:avLst/>
          </a:prstGeom>
          <a:noFill/>
        </p:spPr>
        <p:txBody>
          <a:bodyPr wrap="none" rtlCol="0">
            <a:noAutofit/>
          </a:bodyPr>
          <a:lstStyle/>
          <a:p>
            <a:pPr marL="0" marR="0" lvl="0" indent="0" defTabSz="761940" eaLnBrk="1" fontAlgn="auto" latinLnBrk="0" hangingPunct="1">
              <a:lnSpc>
                <a:spcPct val="100000"/>
              </a:lnSpc>
              <a:spcBef>
                <a:spcPts val="0"/>
              </a:spcBef>
              <a:spcAft>
                <a:spcPts val="0"/>
              </a:spcAft>
              <a:buClrTx/>
              <a:buSzTx/>
              <a:buFontTx/>
              <a:buNone/>
              <a:tabLst/>
              <a:defRPr/>
            </a:pPr>
            <a:endParaRPr kumimoji="0" lang="en-US" sz="2333" b="0" i="0" u="none" strike="noStrike" kern="0" cap="none" spc="0" normalizeH="0" baseline="0" noProof="0">
              <a:ln>
                <a:noFill/>
              </a:ln>
              <a:solidFill>
                <a:srgbClr val="000000"/>
              </a:solidFill>
              <a:effectLst/>
              <a:uLnTx/>
              <a:uFillTx/>
            </a:endParaRPr>
          </a:p>
        </p:txBody>
      </p:sp>
      <p:sp>
        <p:nvSpPr>
          <p:cNvPr id="22" name="TextBox 21">
            <a:extLst>
              <a:ext uri="{FF2B5EF4-FFF2-40B4-BE49-F238E27FC236}">
                <a16:creationId xmlns:a16="http://schemas.microsoft.com/office/drawing/2014/main" id="{4E7B8FF6-DDB3-443F-2D3B-AC4891F0954E}"/>
              </a:ext>
            </a:extLst>
          </p:cNvPr>
          <p:cNvSpPr txBox="1"/>
          <p:nvPr/>
        </p:nvSpPr>
        <p:spPr>
          <a:xfrm>
            <a:off x="3637936" y="196645"/>
            <a:ext cx="0" cy="0"/>
          </a:xfrm>
          <a:prstGeom prst="rect">
            <a:avLst/>
          </a:prstGeom>
          <a:noFill/>
        </p:spPr>
        <p:txBody>
          <a:bodyPr wrap="none" rtlCol="0">
            <a:noAutofit/>
          </a:bodyPr>
          <a:lstStyle/>
          <a:p>
            <a:pPr marL="0" marR="0" lvl="0" indent="0" defTabSz="761940" eaLnBrk="1" fontAlgn="auto" latinLnBrk="0" hangingPunct="1">
              <a:lnSpc>
                <a:spcPct val="100000"/>
              </a:lnSpc>
              <a:spcBef>
                <a:spcPts val="0"/>
              </a:spcBef>
              <a:spcAft>
                <a:spcPts val="0"/>
              </a:spcAft>
              <a:buClrTx/>
              <a:buSzTx/>
              <a:buFontTx/>
              <a:buNone/>
              <a:tabLst/>
              <a:defRPr/>
            </a:pPr>
            <a:endParaRPr kumimoji="0" lang="en-US" sz="2333" b="0" i="0" u="none" strike="noStrike" kern="0" cap="none" spc="0" normalizeH="0" baseline="0" noProof="0">
              <a:ln>
                <a:noFill/>
              </a:ln>
              <a:solidFill>
                <a:srgbClr val="000000"/>
              </a:solidFill>
              <a:effectLst/>
              <a:uLnTx/>
              <a:uFillTx/>
            </a:endParaRPr>
          </a:p>
        </p:txBody>
      </p:sp>
      <p:sp>
        <p:nvSpPr>
          <p:cNvPr id="23" name="Text Placeholder 4">
            <a:extLst>
              <a:ext uri="{FF2B5EF4-FFF2-40B4-BE49-F238E27FC236}">
                <a16:creationId xmlns:a16="http://schemas.microsoft.com/office/drawing/2014/main" id="{303CA6BC-6790-8B52-141D-95C33A2D6555}"/>
              </a:ext>
            </a:extLst>
          </p:cNvPr>
          <p:cNvSpPr txBox="1">
            <a:spLocks/>
          </p:cNvSpPr>
          <p:nvPr/>
        </p:nvSpPr>
        <p:spPr>
          <a:xfrm>
            <a:off x="936615" y="5293936"/>
            <a:ext cx="10553190" cy="976065"/>
          </a:xfrm>
          <a:prstGeom prst="rect">
            <a:avLst/>
          </a:prstGeom>
        </p:spPr>
        <p:txBody>
          <a:bodyPr vert="horz" lIns="0" tIns="38100" rIns="0" bIns="38100" rtlCol="0">
            <a:noAutofit/>
          </a:bodyPr>
          <a:lstStyle>
            <a:lvl1pPr marL="7938" indent="-7938" algn="l" defTabSz="1097280" rtl="0" eaLnBrk="1" latinLnBrk="0" hangingPunct="1">
              <a:lnSpc>
                <a:spcPct val="110000"/>
              </a:lnSpc>
              <a:spcBef>
                <a:spcPts val="600"/>
              </a:spcBef>
              <a:spcAft>
                <a:spcPts val="0"/>
              </a:spcAft>
              <a:buFontTx/>
              <a:buNone/>
              <a:tabLst/>
              <a:defRPr sz="1200" b="0" i="0" kern="1200">
                <a:solidFill>
                  <a:schemeClr val="bg1"/>
                </a:solidFill>
                <a:latin typeface="DM Sans" pitchFamily="2" charset="77"/>
                <a:ea typeface="DM Sans Medium" charset="0"/>
                <a:cs typeface="DM Sans Medium" charset="0"/>
              </a:defRPr>
            </a:lvl1pPr>
            <a:lvl2pPr marL="457200" indent="-228600" algn="l" defTabSz="1097280" rtl="0" eaLnBrk="1" latinLnBrk="0" hangingPunct="1">
              <a:lnSpc>
                <a:spcPct val="110000"/>
              </a:lnSpc>
              <a:spcBef>
                <a:spcPts val="400"/>
              </a:spcBef>
              <a:spcAft>
                <a:spcPts val="0"/>
              </a:spcAft>
              <a:buFont typeface=".AppleSystemUIFont" charset="-120"/>
              <a:buChar char="-"/>
              <a:defRPr sz="1800" b="0" i="0" kern="1200">
                <a:solidFill>
                  <a:schemeClr val="tx1"/>
                </a:solidFill>
                <a:latin typeface="+mn-lt"/>
                <a:ea typeface="DM Sans Medium" charset="0"/>
                <a:cs typeface="DM Sans Medium" charset="0"/>
              </a:defRPr>
            </a:lvl2pPr>
            <a:lvl3pPr marL="685800" indent="-228600" algn="l" defTabSz="1097280" rtl="0" eaLnBrk="1" latinLnBrk="0" hangingPunct="1">
              <a:lnSpc>
                <a:spcPct val="110000"/>
              </a:lnSpc>
              <a:spcBef>
                <a:spcPts val="400"/>
              </a:spcBef>
              <a:spcAft>
                <a:spcPts val="0"/>
              </a:spcAft>
              <a:buFont typeface="Arial" panose="020B0604020202020204" pitchFamily="34" charset="0"/>
              <a:buChar char="•"/>
              <a:defRPr sz="1800" b="0" i="0" kern="1200">
                <a:solidFill>
                  <a:schemeClr val="tx1"/>
                </a:solidFill>
                <a:latin typeface="+mn-lt"/>
                <a:ea typeface="DM Sans Medium" charset="0"/>
                <a:cs typeface="DM Sans Medium" charset="0"/>
              </a:defRPr>
            </a:lvl3pPr>
            <a:lvl4pPr marL="914400" indent="-228600" algn="l" defTabSz="1097280" rtl="0" eaLnBrk="1" latinLnBrk="0" hangingPunct="1">
              <a:lnSpc>
                <a:spcPct val="110000"/>
              </a:lnSpc>
              <a:spcBef>
                <a:spcPts val="300"/>
              </a:spcBef>
              <a:spcAft>
                <a:spcPts val="0"/>
              </a:spcAft>
              <a:buFont typeface=".AppleSystemUIFont" charset="-120"/>
              <a:buChar char="-"/>
              <a:defRPr sz="1600" b="0" i="0" kern="1200">
                <a:solidFill>
                  <a:schemeClr val="tx1"/>
                </a:solidFill>
                <a:latin typeface="+mn-lt"/>
                <a:ea typeface="DM Sans Medium" charset="0"/>
                <a:cs typeface="DM Sans Medium" charset="0"/>
              </a:defRPr>
            </a:lvl4pPr>
            <a:lvl5pPr marL="1143000" indent="-228600" algn="l" defTabSz="1097280" rtl="0" eaLnBrk="1" latinLnBrk="0" hangingPunct="1">
              <a:lnSpc>
                <a:spcPct val="110000"/>
              </a:lnSpc>
              <a:spcBef>
                <a:spcPts val="300"/>
              </a:spcBef>
              <a:spcAft>
                <a:spcPts val="0"/>
              </a:spcAft>
              <a:buFont typeface="Arial" panose="020B0604020202020204" pitchFamily="34" charset="0"/>
              <a:buChar char="•"/>
              <a:defRPr sz="1600" b="0" i="0" kern="1200">
                <a:solidFill>
                  <a:schemeClr val="tx1"/>
                </a:solidFill>
                <a:latin typeface="+mn-lt"/>
                <a:ea typeface="DM Sans Medium" charset="0"/>
                <a:cs typeface="DM Sans Medium"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6615" marR="0" lvl="0" indent="-6615" algn="l" defTabSz="914327" rtl="0" eaLnBrk="1" fontAlgn="auto" latinLnBrk="0" hangingPunct="1">
              <a:lnSpc>
                <a:spcPct val="110000"/>
              </a:lnSpc>
              <a:spcBef>
                <a:spcPts val="50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DM Sans" pitchFamily="2" charset="77"/>
              </a:rPr>
              <a:t>About ICF </a:t>
            </a:r>
          </a:p>
          <a:p>
            <a:pPr marL="6615" marR="0" lvl="0" indent="-6615" algn="l" defTabSz="914327" rtl="0" eaLnBrk="1" fontAlgn="auto" latinLnBrk="0" hangingPunct="1">
              <a:lnSpc>
                <a:spcPct val="110000"/>
              </a:lnSpc>
              <a:spcBef>
                <a:spcPts val="50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venir Light" panose="020B0402020203020204" pitchFamily="34" charset="77"/>
              </a:rPr>
              <a:t>ICF (NASDAQ:ICFI) is a global consulting and technology services company with approximately 9,000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pic>
        <p:nvPicPr>
          <p:cNvPr id="24" name="Picture 23">
            <a:extLst>
              <a:ext uri="{FF2B5EF4-FFF2-40B4-BE49-F238E27FC236}">
                <a16:creationId xmlns:a16="http://schemas.microsoft.com/office/drawing/2014/main" id="{0F4960FE-8C51-6A5C-F010-B18EEA5ECB7D}"/>
              </a:ext>
            </a:extLst>
          </p:cNvPr>
          <p:cNvPicPr>
            <a:picLocks noChangeAspect="1"/>
          </p:cNvPicPr>
          <p:nvPr/>
        </p:nvPicPr>
        <p:blipFill>
          <a:blip r:embed="rId2"/>
          <a:stretch>
            <a:fillRect/>
          </a:stretch>
        </p:blipFill>
        <p:spPr>
          <a:xfrm>
            <a:off x="967095" y="2369325"/>
            <a:ext cx="1061720" cy="850830"/>
          </a:xfrm>
          <a:prstGeom prst="rect">
            <a:avLst/>
          </a:prstGeom>
        </p:spPr>
      </p:pic>
      <p:cxnSp>
        <p:nvCxnSpPr>
          <p:cNvPr id="25" name="Straight Connector 24">
            <a:extLst>
              <a:ext uri="{FF2B5EF4-FFF2-40B4-BE49-F238E27FC236}">
                <a16:creationId xmlns:a16="http://schemas.microsoft.com/office/drawing/2014/main" id="{3EE3BA6D-1B8B-C84E-F050-00107166E59A}"/>
              </a:ext>
            </a:extLst>
          </p:cNvPr>
          <p:cNvCxnSpPr>
            <a:cxnSpLocks/>
          </p:cNvCxnSpPr>
          <p:nvPr/>
        </p:nvCxnSpPr>
        <p:spPr>
          <a:xfrm>
            <a:off x="632460" y="3524250"/>
            <a:ext cx="10980420" cy="0"/>
          </a:xfrm>
          <a:prstGeom prst="line">
            <a:avLst/>
          </a:prstGeom>
          <a:noFill/>
          <a:ln w="6350" cap="flat" cmpd="sng" algn="ctr">
            <a:solidFill>
              <a:srgbClr val="FFFFFF"/>
            </a:solidFill>
            <a:prstDash val="solid"/>
            <a:miter lim="800000"/>
          </a:ln>
          <a:effectLst/>
        </p:spPr>
      </p:cxnSp>
      <p:cxnSp>
        <p:nvCxnSpPr>
          <p:cNvPr id="26" name="Straight Connector 25">
            <a:extLst>
              <a:ext uri="{FF2B5EF4-FFF2-40B4-BE49-F238E27FC236}">
                <a16:creationId xmlns:a16="http://schemas.microsoft.com/office/drawing/2014/main" id="{1D4F3DEC-7B0F-1F52-FDD3-567209FA7EBE}"/>
              </a:ext>
            </a:extLst>
          </p:cNvPr>
          <p:cNvCxnSpPr>
            <a:cxnSpLocks/>
          </p:cNvCxnSpPr>
          <p:nvPr/>
        </p:nvCxnSpPr>
        <p:spPr>
          <a:xfrm>
            <a:off x="632460" y="5040923"/>
            <a:ext cx="10980420" cy="0"/>
          </a:xfrm>
          <a:prstGeom prst="line">
            <a:avLst/>
          </a:prstGeom>
          <a:noFill/>
          <a:ln w="6350" cap="flat" cmpd="sng" algn="ctr">
            <a:solidFill>
              <a:srgbClr val="FFFFFF"/>
            </a:solidFill>
            <a:prstDash val="solid"/>
            <a:miter lim="800000"/>
          </a:ln>
          <a:effectLst/>
        </p:spPr>
      </p:cxnSp>
      <p:pic>
        <p:nvPicPr>
          <p:cNvPr id="27" name="Graphic 26">
            <a:extLst>
              <a:ext uri="{FF2B5EF4-FFF2-40B4-BE49-F238E27FC236}">
                <a16:creationId xmlns:a16="http://schemas.microsoft.com/office/drawing/2014/main" id="{A64CA3B6-C330-4AC7-2779-265257FABA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963" y="4380715"/>
            <a:ext cx="2656549" cy="660208"/>
          </a:xfrm>
          <a:prstGeom prst="rect">
            <a:avLst/>
          </a:prstGeom>
        </p:spPr>
      </p:pic>
      <p:sp>
        <p:nvSpPr>
          <p:cNvPr id="28" name="Rectangle 27">
            <a:extLst>
              <a:ext uri="{FF2B5EF4-FFF2-40B4-BE49-F238E27FC236}">
                <a16:creationId xmlns:a16="http://schemas.microsoft.com/office/drawing/2014/main" id="{BAFA825E-969F-B2EB-3AF0-FA2A62FEA2C4}"/>
              </a:ext>
            </a:extLst>
          </p:cNvPr>
          <p:cNvSpPr/>
          <p:nvPr/>
        </p:nvSpPr>
        <p:spPr>
          <a:xfrm>
            <a:off x="0" y="7620"/>
            <a:ext cx="12192000" cy="853440"/>
          </a:xfrm>
          <a:prstGeom prst="rect">
            <a:avLst/>
          </a:prstGeom>
          <a:solidFill>
            <a:srgbClr val="000000"/>
          </a:solidFill>
          <a:ln w="12700" cap="flat" cmpd="sng" algn="ctr">
            <a:noFill/>
            <a:prstDash val="solid"/>
            <a:miter lim="800000"/>
          </a:ln>
          <a:effectLst/>
        </p:spPr>
        <p:txBody>
          <a:bodyPr rtlCol="0" anchor="ctr"/>
          <a:lstStyle/>
          <a:p>
            <a:pPr marL="0" marR="0" lvl="0" indent="0" algn="ctr" defTabSz="76194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DM Sans Medium"/>
              <a:ea typeface="+mn-ea"/>
              <a:cs typeface="+mn-cs"/>
            </a:endParaRPr>
          </a:p>
        </p:txBody>
      </p:sp>
      <p:pic>
        <p:nvPicPr>
          <p:cNvPr id="29" name="Picture 28">
            <a:extLst>
              <a:ext uri="{FF2B5EF4-FFF2-40B4-BE49-F238E27FC236}">
                <a16:creationId xmlns:a16="http://schemas.microsoft.com/office/drawing/2014/main" id="{9E198078-5788-1F86-4794-1570771083E9}"/>
              </a:ext>
            </a:extLst>
          </p:cNvPr>
          <p:cNvPicPr>
            <a:picLocks noChangeAspect="1"/>
          </p:cNvPicPr>
          <p:nvPr/>
        </p:nvPicPr>
        <p:blipFill>
          <a:blip r:embed="rId5"/>
          <a:stretch>
            <a:fillRect/>
          </a:stretch>
        </p:blipFill>
        <p:spPr>
          <a:xfrm>
            <a:off x="7663735" y="3828346"/>
            <a:ext cx="2842991" cy="902176"/>
          </a:xfrm>
          <a:prstGeom prst="rect">
            <a:avLst/>
          </a:prstGeom>
        </p:spPr>
      </p:pic>
    </p:spTree>
    <p:extLst>
      <p:ext uri="{BB962C8B-B14F-4D97-AF65-F5344CB8AC3E}">
        <p14:creationId xmlns:p14="http://schemas.microsoft.com/office/powerpoint/2010/main" val="2569962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4_Chart p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603250" y="95250"/>
            <a:ext cx="10699750" cy="1479547"/>
          </a:xfrm>
        </p:spPr>
        <p:txBody>
          <a:bodyPr anchor="ctr"/>
          <a:lstStyle>
            <a:lvl1pPr>
              <a:defRPr sz="2500" b="1" i="0">
                <a:latin typeface="DM Sans" pitchFamily="2" charset="77"/>
              </a:defRPr>
            </a:lvl1pPr>
          </a:lstStyle>
          <a:p>
            <a:r>
              <a:rPr lang="en-US"/>
              <a:t>Click to edit Master title style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8867360" y="5432155"/>
            <a:ext cx="2435640" cy="495836"/>
          </a:xfrm>
        </p:spPr>
        <p:txBody>
          <a:bodyPr tIns="0" bIns="0" anchor="b"/>
          <a:lstStyle>
            <a:lvl1pPr marL="0" indent="0" algn="r">
              <a:buNone/>
              <a:defRPr sz="1000" b="0" i="0" baseline="0">
                <a:solidFill>
                  <a:srgbClr val="BCBEC0"/>
                </a:solidFill>
                <a:latin typeface="DM Sans" pitchFamily="2" charset="77"/>
              </a:defRPr>
            </a:lvl1pPr>
            <a:lvl2pPr marL="190484" indent="0">
              <a:buNone/>
              <a:defRPr/>
            </a:lvl2pPr>
            <a:lvl3pPr marL="380970" indent="0">
              <a:buNone/>
              <a:defRPr/>
            </a:lvl3pPr>
            <a:lvl4pPr marL="571454" indent="0">
              <a:buNone/>
              <a:defRPr/>
            </a:lvl4pPr>
            <a:lvl5pPr marL="76194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p:nvCxnSpPr>
        <p:spPr>
          <a:xfrm>
            <a:off x="445975" y="140284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58E9A10-FFCA-CAE4-3916-3949AB93EF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318219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ourced - Title+Text Acros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445976" y="95251"/>
            <a:ext cx="10857025"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445975" y="1012987"/>
            <a:ext cx="10589656" cy="593729"/>
          </a:xfrm>
          <a:prstGeom prst="rect">
            <a:avLst/>
          </a:prstGeom>
        </p:spPr>
        <p:txBody>
          <a:bodyPr/>
          <a:lstStyle>
            <a:lvl1pPr marL="0" indent="0" algn="l">
              <a:buNone/>
              <a:defRPr sz="1167" b="0" i="0">
                <a:latin typeface="DM Sans" pitchFamily="2" charset="77"/>
              </a:defRPr>
            </a:lvl1pPr>
            <a:lvl2pPr marL="457163" indent="0" algn="ctr">
              <a:buNone/>
              <a:defRPr sz="2000"/>
            </a:lvl2pPr>
            <a:lvl3pPr marL="914327" indent="0" algn="ctr">
              <a:buNone/>
              <a:defRPr sz="1800"/>
            </a:lvl3pPr>
            <a:lvl4pPr marL="1371490" indent="0" algn="ctr">
              <a:buNone/>
              <a:defRPr sz="1600"/>
            </a:lvl4pPr>
            <a:lvl5pPr marL="1828654" indent="0" algn="ctr">
              <a:buNone/>
              <a:defRPr sz="1600"/>
            </a:lvl5pPr>
            <a:lvl6pPr marL="2285818" indent="0" algn="ctr">
              <a:buNone/>
              <a:defRPr sz="1600"/>
            </a:lvl6pPr>
            <a:lvl7pPr marL="2742980" indent="0" algn="ctr">
              <a:buNone/>
              <a:defRPr sz="1600"/>
            </a:lvl7pPr>
            <a:lvl8pPr marL="3200144" indent="0" algn="ctr">
              <a:buNone/>
              <a:defRPr sz="1600"/>
            </a:lvl8pPr>
            <a:lvl9pPr marL="3657308"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labore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190731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Tree>
    <p:extLst>
      <p:ext uri="{BB962C8B-B14F-4D97-AF65-F5344CB8AC3E}">
        <p14:creationId xmlns:p14="http://schemas.microsoft.com/office/powerpoint/2010/main" val="180910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91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3747524" cy="4017211"/>
          </a:xfr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1431715" y="6076415"/>
            <a:ext cx="2435640" cy="495836"/>
          </a:xfrm>
        </p:spPr>
        <p:txBody>
          <a:bodyPr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321742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solidFill>
                  <a:schemeClr val="bg1"/>
                </a:solidFill>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2_Title Only">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500" y="95251"/>
            <a:ext cx="10474900" cy="762000"/>
          </a:xfrm>
        </p:spPr>
        <p:txBody>
          <a:bodyPr anchor="ctr"/>
          <a:lstStyle>
            <a:lvl1pPr>
              <a:defRPr sz="2500" b="1" i="0">
                <a:solidFill>
                  <a:schemeClr val="tx1"/>
                </a:solidFill>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5132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3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500" y="95251"/>
            <a:ext cx="10474900" cy="762000"/>
          </a:xfrm>
        </p:spPr>
        <p:txBody>
          <a:bodyPr anchor="ctr"/>
          <a:lstStyle>
            <a:lvl1pPr>
              <a:defRPr sz="2500" b="1" i="0">
                <a:solidFill>
                  <a:schemeClr val="tx1"/>
                </a:solidFill>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09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00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47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7198"/>
            <a:ext cx="10699750" cy="760053"/>
          </a:xfrm>
        </p:spPr>
        <p:txBody>
          <a:bodyPr anchor="ctr"/>
          <a:lstStyle>
            <a:lvl1pPr>
              <a:defRPr sz="2500" b="0">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7048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8017"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8017"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9654"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9654"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6891"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6891"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8017"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8017"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79654"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79654"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6891"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6891"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170097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Text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7" name="Text Placeholder 6"/>
          <p:cNvSpPr>
            <a:spLocks noGrp="1"/>
          </p:cNvSpPr>
          <p:nvPr>
            <p:ph type="body" sz="quarter" idx="13"/>
          </p:nvPr>
        </p:nvSpPr>
        <p:spPr>
          <a:xfrm>
            <a:off x="5437957" y="1573695"/>
            <a:ext cx="4621696" cy="4354295"/>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p:nvGrpSpPr>
        <p:grpSpPr>
          <a:xfrm>
            <a:off x="3313545" y="1575298"/>
            <a:ext cx="1314504" cy="1545933"/>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246495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Agenda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3E39F6-BBC1-7090-6D78-E123485A9612}"/>
              </a:ext>
            </a:extLst>
          </p:cNvPr>
          <p:cNvPicPr>
            <a:picLocks noChangeAspect="1"/>
          </p:cNvPicPr>
          <p:nvPr/>
        </p:nvPicPr>
        <p:blipFill>
          <a:blip r:embed="rId2" cstate="email">
            <a:alphaModFix amt="66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444500" y="95250"/>
            <a:ext cx="10858500" cy="1047744"/>
          </a:xfrm>
        </p:spPr>
        <p:txBody>
          <a:bodyPr anchor="ctr"/>
          <a:lstStyle>
            <a:lvl1pPr>
              <a:defRPr sz="2500">
                <a:latin typeface="+mj-lt"/>
              </a:defRPr>
            </a:lvl1pPr>
          </a:lstStyle>
          <a:p>
            <a:r>
              <a:rPr lang="en-US"/>
              <a:t>Click to edit Master title style</a:t>
            </a:r>
          </a:p>
        </p:txBody>
      </p:sp>
    </p:spTree>
    <p:extLst>
      <p:ext uri="{BB962C8B-B14F-4D97-AF65-F5344CB8AC3E}">
        <p14:creationId xmlns:p14="http://schemas.microsoft.com/office/powerpoint/2010/main" val="182124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Agenda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3E39F6-BBC1-7090-6D78-E123485A9612}"/>
              </a:ext>
            </a:extLst>
          </p:cNvPr>
          <p:cNvPicPr>
            <a:picLocks noChangeAspect="1"/>
          </p:cNvPicPr>
          <p:nvPr/>
        </p:nvPicPr>
        <p:blipFill>
          <a:blip r:embed="rId2" cstate="email">
            <a:alphaModFix amt="66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2F70618-D0B8-2CD4-5A35-DDA66D9A2E45}"/>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36000"/>
                    </a14:imgEffect>
                  </a14:imgLayer>
                </a14:imgProps>
              </a:ex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278075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Agenda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7" name="Text Placeholder 6"/>
          <p:cNvSpPr>
            <a:spLocks noGrp="1"/>
          </p:cNvSpPr>
          <p:nvPr>
            <p:ph type="body" sz="quarter" idx="13"/>
          </p:nvPr>
        </p:nvSpPr>
        <p:spPr>
          <a:xfrm>
            <a:off x="2667000" y="1397000"/>
            <a:ext cx="8854965" cy="3976579"/>
          </a:xfrm>
          <a:prstGeom prst="rect">
            <a:avLst/>
          </a:prstGeom>
        </p:spPr>
        <p:txBody>
          <a:bodyPr numCol="2" spcCol="457200"/>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73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2713870" cy="4017211"/>
          </a:xfr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95317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lient Stories 2">
    <p:spTree>
      <p:nvGrpSpPr>
        <p:cNvPr id="1" name=""/>
        <p:cNvGrpSpPr/>
        <p:nvPr/>
      </p:nvGrpSpPr>
      <p:grpSpPr>
        <a:xfrm>
          <a:off x="0" y="0"/>
          <a:ext cx="0" cy="0"/>
          <a:chOff x="0" y="0"/>
          <a:chExt cx="0" cy="0"/>
        </a:xfrm>
      </p:grpSpPr>
      <p:sp>
        <p:nvSpPr>
          <p:cNvPr id="12" name="Rectangle 11"/>
          <p:cNvSpPr/>
          <p:nvPr/>
        </p:nvSpPr>
        <p:spPr>
          <a:xfrm>
            <a:off x="5564606" y="0"/>
            <a:ext cx="66273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4690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260664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2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p:nvSpPr>
        <p:spPr>
          <a:xfrm>
            <a:off x="0" y="4258235"/>
            <a:ext cx="12192000" cy="25997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404860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Standard Title 2">
    <p:bg>
      <p:bgPr>
        <a:solidFill>
          <a:srgbClr val="0785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p:nvGrpSpPr>
        <p:grpSpPr>
          <a:xfrm>
            <a:off x="0" y="330"/>
            <a:ext cx="12191999" cy="4198606"/>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397000" y="4165695"/>
            <a:ext cx="8166498" cy="1136066"/>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397135"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48" y="4737456"/>
            <a:ext cx="554163" cy="564305"/>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0529" y="5758952"/>
            <a:ext cx="745070" cy="602902"/>
          </a:xfrm>
          <a:prstGeom prst="rect">
            <a:avLst/>
          </a:prstGeom>
        </p:spPr>
      </p:pic>
      <p:sp>
        <p:nvSpPr>
          <p:cNvPr id="39"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solidFill>
              </a:defRPr>
            </a:lvl1pPr>
          </a:lstStyle>
          <a:p>
            <a:pPr lvl="0"/>
            <a:r>
              <a:rPr lang="en-US"/>
              <a:t>Date</a:t>
            </a:r>
          </a:p>
        </p:txBody>
      </p:sp>
      <p:sp>
        <p:nvSpPr>
          <p:cNvPr id="40" name="Rectangle 39">
            <a:extLst>
              <a:ext uri="{FF2B5EF4-FFF2-40B4-BE49-F238E27FC236}">
                <a16:creationId xmlns:a16="http://schemas.microsoft.com/office/drawing/2014/main" id="{01BF3DD9-FBBE-214E-8EDF-165A8CD97F0C}"/>
              </a:ext>
            </a:extLst>
          </p:cNvPr>
          <p:cNvSpPr/>
          <p:nvPr/>
        </p:nvSpPr>
        <p:spPr>
          <a:xfrm>
            <a:off x="0" y="6204000"/>
            <a:ext cx="1158000" cy="6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41519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596485" y="-2111"/>
            <a:ext cx="7883420" cy="730773"/>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p:spPr>
        <p:txBody>
          <a:bodyPr/>
          <a:lstStyle>
            <a:lvl1pPr algn="r">
              <a:defRPr sz="833">
                <a:solidFill>
                  <a:schemeClr val="accent6"/>
                </a:solidFill>
              </a:defRPr>
            </a:lvl1pPr>
          </a:lstStyle>
          <a:p>
            <a:fld id="{F384092C-9B9C-9748-AC6A-F06C9D03AD52}" type="slidenum">
              <a:rPr lang="en-US" smtClean="0"/>
              <a:pPr/>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3808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596485" y="988990"/>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cxnSp>
        <p:nvCxnSpPr>
          <p:cNvPr id="3" name="Straight Connector 2">
            <a:extLst>
              <a:ext uri="{FF2B5EF4-FFF2-40B4-BE49-F238E27FC236}">
                <a16:creationId xmlns:a16="http://schemas.microsoft.com/office/drawing/2014/main" id="{A1129496-C498-F55D-CEA5-947713FFFB2B}"/>
              </a:ext>
            </a:extLst>
          </p:cNvPr>
          <p:cNvCxnSpPr>
            <a:cxnSpLocks/>
          </p:cNvCxnSpPr>
          <p:nvPr/>
        </p:nvCxnSpPr>
        <p:spPr>
          <a:xfrm>
            <a:off x="445975" y="172167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61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525865" y="1397000"/>
            <a:ext cx="7777135" cy="428755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46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5_Hello Title 2">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3EC89-6163-203B-12B2-3FE1ACF0913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sz="1800"/>
          </a:p>
        </p:txBody>
      </p:sp>
      <p:sp>
        <p:nvSpPr>
          <p:cNvPr id="8" name="TextBox 7">
            <a:extLst>
              <a:ext uri="{FF2B5EF4-FFF2-40B4-BE49-F238E27FC236}">
                <a16:creationId xmlns:a16="http://schemas.microsoft.com/office/drawing/2014/main" id="{CC8A06FA-2EA2-7F42-A1C7-9FB721FC5670}"/>
              </a:ext>
            </a:extLst>
          </p:cNvPr>
          <p:cNvSpPr txBox="1"/>
          <p:nvPr/>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p:nvSpPr>
        <p:spPr>
          <a:xfrm>
            <a:off x="3637936" y="196645"/>
            <a:ext cx="0" cy="0"/>
          </a:xfrm>
          <a:prstGeom prst="rect">
            <a:avLst/>
          </a:prstGeom>
          <a:noFill/>
        </p:spPr>
        <p:txBody>
          <a:bodyPr wrap="none" rtlCol="0">
            <a:noAutofit/>
          </a:bodyPr>
          <a:lstStyle/>
          <a:p>
            <a:endParaRPr lang="en-US" sz="2333"/>
          </a:p>
        </p:txBody>
      </p:sp>
      <p:sp>
        <p:nvSpPr>
          <p:cNvPr id="2" name="TextBox 1">
            <a:extLst>
              <a:ext uri="{FF2B5EF4-FFF2-40B4-BE49-F238E27FC236}">
                <a16:creationId xmlns:a16="http://schemas.microsoft.com/office/drawing/2014/main" id="{54D4A798-2C0C-B119-26A9-A1F891A0F568}"/>
              </a:ext>
            </a:extLst>
          </p:cNvPr>
          <p:cNvSpPr txBox="1"/>
          <p:nvPr/>
        </p:nvSpPr>
        <p:spPr>
          <a:xfrm>
            <a:off x="783772" y="5190682"/>
            <a:ext cx="10279464" cy="1467059"/>
          </a:xfrm>
          <a:prstGeom prst="rect">
            <a:avLst/>
          </a:prstGeom>
          <a:noFill/>
        </p:spPr>
        <p:txBody>
          <a:bodyPr wrap="square" rtlCol="0">
            <a:no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400" b="1" i="0" kern="1200">
                <a:solidFill>
                  <a:schemeClr val="accent6">
                    <a:lumMod val="40000"/>
                    <a:lumOff val="60000"/>
                  </a:schemeClr>
                </a:solidFill>
                <a:effectLst/>
                <a:latin typeface="DM Sans" pitchFamily="2" charset="77"/>
                <a:ea typeface="+mn-ea"/>
                <a:cs typeface="+mn-cs"/>
              </a:rPr>
              <a:t>About ICF</a:t>
            </a:r>
          </a:p>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kern="1200">
              <a:solidFill>
                <a:schemeClr val="accent6">
                  <a:lumMod val="40000"/>
                  <a:lumOff val="60000"/>
                </a:schemeClr>
              </a:solidFill>
              <a:effectLst/>
              <a:latin typeface="DM Sans" pitchFamily="2" charset="77"/>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lang="en-US" sz="1000" b="0" i="0" kern="1200">
                <a:solidFill>
                  <a:schemeClr val="accent6">
                    <a:lumMod val="40000"/>
                    <a:lumOff val="60000"/>
                  </a:schemeClr>
                </a:solidFill>
                <a:effectLst/>
                <a:latin typeface="DM Sans" pitchFamily="2" charset="77"/>
                <a:ea typeface="+mn-ea"/>
                <a:cs typeface="+mn-cs"/>
              </a:rPr>
              <a:t>ICF is a global consulting services company, but we are not your typical consultants. We help clients navigate change and better prepare for the future. Our experts have been embedded in every corner of the energy industry for over 40 years, working at the intersection of policy and practice. We work with the top global utilities, plus all major federal agencies and relevant energy NGOs, to devise effective strategies, implement efficient programs, and build strong relationships with their customers. From creating roadmaps to meet net zero carbon goals to advising on regulatory compliance, we provide deep industry expertise, advanced data modeling and innovative technology solutions, so the right decisions can be made when the stakes are high. Learn more at </a:t>
            </a:r>
            <a:r>
              <a:rPr lang="en-US" sz="1000" b="0" i="0" kern="1200">
                <a:solidFill>
                  <a:schemeClr val="accent4"/>
                </a:solidFill>
                <a:effectLst/>
                <a:latin typeface="DM Sans" pitchFamily="2" charset="77"/>
                <a:ea typeface="+mn-ea"/>
                <a:cs typeface="+mn-cs"/>
                <a:hlinkClick r:id="rId2">
                  <a:extLst>
                    <a:ext uri="{A12FA001-AC4F-418D-AE19-62706E023703}">
                      <ahyp:hlinkClr xmlns:ahyp="http://schemas.microsoft.com/office/drawing/2018/hyperlinkcolor" val="tx"/>
                    </a:ext>
                  </a:extLst>
                </a:hlinkClick>
              </a:rPr>
              <a:t>icf.com/work/energy</a:t>
            </a:r>
            <a:r>
              <a:rPr lang="en-US" sz="1000" b="0" i="0" kern="1200">
                <a:solidFill>
                  <a:schemeClr val="accent4"/>
                </a:solidFill>
                <a:effectLst/>
                <a:latin typeface="DM Sans" pitchFamily="2" charset="77"/>
                <a:ea typeface="+mn-ea"/>
                <a:cs typeface="+mn-cs"/>
              </a:rPr>
              <a:t>. </a:t>
            </a:r>
          </a:p>
          <a:p>
            <a:endParaRPr lang="en-EG" sz="1400" b="0" i="0">
              <a:solidFill>
                <a:schemeClr val="accent6">
                  <a:lumMod val="40000"/>
                  <a:lumOff val="60000"/>
                </a:schemeClr>
              </a:solidFill>
              <a:latin typeface="DM Sans" pitchFamily="2" charset="77"/>
            </a:endParaRPr>
          </a:p>
        </p:txBody>
      </p:sp>
      <p:pic>
        <p:nvPicPr>
          <p:cNvPr id="4" name="Picture 3">
            <a:extLst>
              <a:ext uri="{FF2B5EF4-FFF2-40B4-BE49-F238E27FC236}">
                <a16:creationId xmlns:a16="http://schemas.microsoft.com/office/drawing/2014/main" id="{F5708401-4AFA-C994-51EB-2EF41FE2A0FA}"/>
              </a:ext>
            </a:extLst>
          </p:cNvPr>
          <p:cNvPicPr>
            <a:picLocks noChangeAspect="1"/>
          </p:cNvPicPr>
          <p:nvPr/>
        </p:nvPicPr>
        <p:blipFill>
          <a:blip r:embed="rId3"/>
          <a:stretch>
            <a:fillRect/>
          </a:stretch>
        </p:blipFill>
        <p:spPr>
          <a:xfrm>
            <a:off x="885335" y="2174147"/>
            <a:ext cx="869822" cy="697049"/>
          </a:xfrm>
          <a:prstGeom prst="rect">
            <a:avLst/>
          </a:prstGeom>
          <a:solidFill>
            <a:schemeClr val="tx1"/>
          </a:solidFill>
        </p:spPr>
      </p:pic>
      <p:cxnSp>
        <p:nvCxnSpPr>
          <p:cNvPr id="7" name="Straight Connector 6">
            <a:extLst>
              <a:ext uri="{FF2B5EF4-FFF2-40B4-BE49-F238E27FC236}">
                <a16:creationId xmlns:a16="http://schemas.microsoft.com/office/drawing/2014/main" id="{F09CA794-A161-B3DF-EE09-2CD38AB1A85A}"/>
              </a:ext>
            </a:extLst>
          </p:cNvPr>
          <p:cNvCxnSpPr>
            <a:cxnSpLocks/>
          </p:cNvCxnSpPr>
          <p:nvPr/>
        </p:nvCxnSpPr>
        <p:spPr>
          <a:xfrm>
            <a:off x="546185" y="3204914"/>
            <a:ext cx="1083778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A1FD2D3-CA72-71F6-062E-D3136F161689}"/>
              </a:ext>
            </a:extLst>
          </p:cNvPr>
          <p:cNvCxnSpPr>
            <a:cxnSpLocks/>
          </p:cNvCxnSpPr>
          <p:nvPr/>
        </p:nvCxnSpPr>
        <p:spPr>
          <a:xfrm>
            <a:off x="601418" y="4931301"/>
            <a:ext cx="108306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9D6C163-1A42-50D2-3274-9821322E5652}"/>
              </a:ext>
            </a:extLst>
          </p:cNvPr>
          <p:cNvPicPr>
            <a:picLocks noChangeAspect="1"/>
          </p:cNvPicPr>
          <p:nvPr/>
        </p:nvPicPr>
        <p:blipFill>
          <a:blip r:embed="rId4"/>
          <a:stretch>
            <a:fillRect/>
          </a:stretch>
        </p:blipFill>
        <p:spPr>
          <a:xfrm>
            <a:off x="6706815" y="3614754"/>
            <a:ext cx="3475737" cy="1010801"/>
          </a:xfrm>
          <a:prstGeom prst="rect">
            <a:avLst/>
          </a:prstGeom>
        </p:spPr>
      </p:pic>
      <p:pic>
        <p:nvPicPr>
          <p:cNvPr id="13" name="Graphic 12">
            <a:extLst>
              <a:ext uri="{FF2B5EF4-FFF2-40B4-BE49-F238E27FC236}">
                <a16:creationId xmlns:a16="http://schemas.microsoft.com/office/drawing/2014/main" id="{1FD92283-EA53-C71A-C10B-CA8B862DAE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822" y="4274023"/>
            <a:ext cx="1374413" cy="541435"/>
          </a:xfrm>
          <a:prstGeom prst="rect">
            <a:avLst/>
          </a:prstGeom>
        </p:spPr>
      </p:pic>
    </p:spTree>
    <p:extLst>
      <p:ext uri="{BB962C8B-B14F-4D97-AF65-F5344CB8AC3E}">
        <p14:creationId xmlns:p14="http://schemas.microsoft.com/office/powerpoint/2010/main" val="180668049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DCA02E-C821-1663-F21A-59B494336221}"/>
              </a:ext>
            </a:extLst>
          </p:cNvPr>
          <p:cNvPicPr>
            <a:picLocks noChangeAspect="1"/>
          </p:cNvPicPr>
          <p:nvPr/>
        </p:nvPicPr>
        <p:blipFill rotWithShape="1">
          <a:blip r:embed="rId2" cstate="email">
            <a:grayscl/>
            <a:extLst>
              <a:ext uri="{28A0092B-C50C-407E-A947-70E740481C1C}">
                <a14:useLocalDpi xmlns:a14="http://schemas.microsoft.com/office/drawing/2010/main"/>
              </a:ext>
            </a:extLst>
          </a:blip>
          <a:srcRect/>
          <a:stretch/>
        </p:blipFill>
        <p:spPr>
          <a:xfrm flipH="1">
            <a:off x="4942522" y="3625899"/>
            <a:ext cx="7249478" cy="3232103"/>
          </a:xfrm>
          <a:prstGeom prst="rect">
            <a:avLst/>
          </a:prstGeom>
        </p:spPr>
      </p:pic>
      <p:grpSp>
        <p:nvGrpSpPr>
          <p:cNvPr id="4" name="Group 3">
            <a:extLst>
              <a:ext uri="{FF2B5EF4-FFF2-40B4-BE49-F238E27FC236}">
                <a16:creationId xmlns:a16="http://schemas.microsoft.com/office/drawing/2014/main" id="{171C1873-58CA-143D-D744-6BABC92D723A}"/>
              </a:ext>
            </a:extLst>
          </p:cNvPr>
          <p:cNvGrpSpPr/>
          <p:nvPr/>
        </p:nvGrpSpPr>
        <p:grpSpPr>
          <a:xfrm>
            <a:off x="5157075" y="0"/>
            <a:ext cx="7034925" cy="3649483"/>
            <a:chOff x="5787298" y="4098648"/>
            <a:chExt cx="8843102" cy="4130951"/>
          </a:xfrm>
        </p:grpSpPr>
        <p:pic>
          <p:nvPicPr>
            <p:cNvPr id="5" name="Picture Placeholder 7">
              <a:extLst>
                <a:ext uri="{FF2B5EF4-FFF2-40B4-BE49-F238E27FC236}">
                  <a16:creationId xmlns:a16="http://schemas.microsoft.com/office/drawing/2014/main" id="{E48E857A-17B0-75B1-8A32-1F34FD39D1D6}"/>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5787298" y="4098648"/>
              <a:ext cx="8843102" cy="4130951"/>
            </a:xfrm>
            <a:prstGeom prst="rect">
              <a:avLst/>
            </a:prstGeom>
            <a:ln>
              <a:noFill/>
            </a:ln>
          </p:spPr>
        </p:pic>
        <p:sp>
          <p:nvSpPr>
            <p:cNvPr id="6" name="Rectangle 3">
              <a:extLst>
                <a:ext uri="{FF2B5EF4-FFF2-40B4-BE49-F238E27FC236}">
                  <a16:creationId xmlns:a16="http://schemas.microsoft.com/office/drawing/2014/main" id="{4A5303F6-183F-B5F7-AC07-805FEB5B804B}"/>
                </a:ext>
              </a:extLst>
            </p:cNvPr>
            <p:cNvSpPr/>
            <p:nvPr/>
          </p:nvSpPr>
          <p:spPr>
            <a:xfrm>
              <a:off x="8747035" y="6164123"/>
              <a:ext cx="1299919" cy="694279"/>
            </a:xfrm>
            <a:custGeom>
              <a:avLst/>
              <a:gdLst>
                <a:gd name="connsiteX0" fmla="*/ 0 w 1383046"/>
                <a:gd name="connsiteY0" fmla="*/ 0 h 583443"/>
                <a:gd name="connsiteX1" fmla="*/ 1383046 w 1383046"/>
                <a:gd name="connsiteY1" fmla="*/ 0 h 583443"/>
                <a:gd name="connsiteX2" fmla="*/ 1383046 w 1383046"/>
                <a:gd name="connsiteY2" fmla="*/ 583443 h 583443"/>
                <a:gd name="connsiteX3" fmla="*/ 0 w 1383046"/>
                <a:gd name="connsiteY3" fmla="*/ 583443 h 583443"/>
                <a:gd name="connsiteX4" fmla="*/ 0 w 1383046"/>
                <a:gd name="connsiteY4" fmla="*/ 0 h 583443"/>
                <a:gd name="connsiteX0" fmla="*/ 0 w 1396901"/>
                <a:gd name="connsiteY0" fmla="*/ 0 h 583443"/>
                <a:gd name="connsiteX1" fmla="*/ 1396901 w 1396901"/>
                <a:gd name="connsiteY1" fmla="*/ 290946 h 583443"/>
                <a:gd name="connsiteX2" fmla="*/ 1383046 w 1396901"/>
                <a:gd name="connsiteY2" fmla="*/ 583443 h 583443"/>
                <a:gd name="connsiteX3" fmla="*/ 0 w 1396901"/>
                <a:gd name="connsiteY3" fmla="*/ 583443 h 583443"/>
                <a:gd name="connsiteX4" fmla="*/ 0 w 1396901"/>
                <a:gd name="connsiteY4" fmla="*/ 0 h 583443"/>
                <a:gd name="connsiteX0" fmla="*/ 0 w 1396901"/>
                <a:gd name="connsiteY0" fmla="*/ 0 h 708134"/>
                <a:gd name="connsiteX1" fmla="*/ 1396901 w 1396901"/>
                <a:gd name="connsiteY1" fmla="*/ 290946 h 708134"/>
                <a:gd name="connsiteX2" fmla="*/ 1327628 w 1396901"/>
                <a:gd name="connsiteY2" fmla="*/ 708134 h 708134"/>
                <a:gd name="connsiteX3" fmla="*/ 0 w 1396901"/>
                <a:gd name="connsiteY3" fmla="*/ 583443 h 708134"/>
                <a:gd name="connsiteX4" fmla="*/ 0 w 1396901"/>
                <a:gd name="connsiteY4" fmla="*/ 0 h 708134"/>
                <a:gd name="connsiteX0" fmla="*/ 0 w 1396901"/>
                <a:gd name="connsiteY0" fmla="*/ 0 h 708134"/>
                <a:gd name="connsiteX1" fmla="*/ 1396901 w 1396901"/>
                <a:gd name="connsiteY1" fmla="*/ 290946 h 708134"/>
                <a:gd name="connsiteX2" fmla="*/ 1327628 w 1396901"/>
                <a:gd name="connsiteY2" fmla="*/ 708134 h 708134"/>
                <a:gd name="connsiteX3" fmla="*/ 0 w 1396901"/>
                <a:gd name="connsiteY3" fmla="*/ 514170 h 708134"/>
                <a:gd name="connsiteX4" fmla="*/ 0 w 1396901"/>
                <a:gd name="connsiteY4" fmla="*/ 0 h 708134"/>
                <a:gd name="connsiteX0" fmla="*/ 41564 w 1438465"/>
                <a:gd name="connsiteY0" fmla="*/ 0 h 708134"/>
                <a:gd name="connsiteX1" fmla="*/ 1438465 w 1438465"/>
                <a:gd name="connsiteY1" fmla="*/ 290946 h 708134"/>
                <a:gd name="connsiteX2" fmla="*/ 1369192 w 1438465"/>
                <a:gd name="connsiteY2" fmla="*/ 708134 h 708134"/>
                <a:gd name="connsiteX3" fmla="*/ 0 w 1438465"/>
                <a:gd name="connsiteY3" fmla="*/ 320206 h 708134"/>
                <a:gd name="connsiteX4" fmla="*/ 41564 w 1438465"/>
                <a:gd name="connsiteY4" fmla="*/ 0 h 708134"/>
                <a:gd name="connsiteX0" fmla="*/ 83127 w 1480028"/>
                <a:gd name="connsiteY0" fmla="*/ 0 h 708134"/>
                <a:gd name="connsiteX1" fmla="*/ 1480028 w 1480028"/>
                <a:gd name="connsiteY1" fmla="*/ 290946 h 708134"/>
                <a:gd name="connsiteX2" fmla="*/ 1410755 w 1480028"/>
                <a:gd name="connsiteY2" fmla="*/ 708134 h 708134"/>
                <a:gd name="connsiteX3" fmla="*/ 0 w 1480028"/>
                <a:gd name="connsiteY3" fmla="*/ 444897 h 708134"/>
                <a:gd name="connsiteX4" fmla="*/ 83127 w 1480028"/>
                <a:gd name="connsiteY4" fmla="*/ 0 h 708134"/>
                <a:gd name="connsiteX0" fmla="*/ 83127 w 1480028"/>
                <a:gd name="connsiteY0" fmla="*/ 0 h 583443"/>
                <a:gd name="connsiteX1" fmla="*/ 1480028 w 1480028"/>
                <a:gd name="connsiteY1" fmla="*/ 290946 h 583443"/>
                <a:gd name="connsiteX2" fmla="*/ 1438464 w 1480028"/>
                <a:gd name="connsiteY2" fmla="*/ 583443 h 583443"/>
                <a:gd name="connsiteX3" fmla="*/ 0 w 1480028"/>
                <a:gd name="connsiteY3" fmla="*/ 444897 h 583443"/>
                <a:gd name="connsiteX4" fmla="*/ 83127 w 1480028"/>
                <a:gd name="connsiteY4" fmla="*/ 0 h 583443"/>
                <a:gd name="connsiteX0" fmla="*/ 83127 w 1480028"/>
                <a:gd name="connsiteY0" fmla="*/ 0 h 721988"/>
                <a:gd name="connsiteX1" fmla="*/ 1480028 w 1480028"/>
                <a:gd name="connsiteY1" fmla="*/ 290946 h 721988"/>
                <a:gd name="connsiteX2" fmla="*/ 1438464 w 1480028"/>
                <a:gd name="connsiteY2" fmla="*/ 721988 h 721988"/>
                <a:gd name="connsiteX3" fmla="*/ 0 w 1480028"/>
                <a:gd name="connsiteY3" fmla="*/ 444897 h 721988"/>
                <a:gd name="connsiteX4" fmla="*/ 83127 w 1480028"/>
                <a:gd name="connsiteY4" fmla="*/ 0 h 721988"/>
                <a:gd name="connsiteX0" fmla="*/ 83127 w 1438464"/>
                <a:gd name="connsiteY0" fmla="*/ 0 h 721988"/>
                <a:gd name="connsiteX1" fmla="*/ 1258355 w 1438464"/>
                <a:gd name="connsiteY1" fmla="*/ 443346 h 721988"/>
                <a:gd name="connsiteX2" fmla="*/ 1438464 w 1438464"/>
                <a:gd name="connsiteY2" fmla="*/ 721988 h 721988"/>
                <a:gd name="connsiteX3" fmla="*/ 0 w 1438464"/>
                <a:gd name="connsiteY3" fmla="*/ 444897 h 721988"/>
                <a:gd name="connsiteX4" fmla="*/ 83127 w 1438464"/>
                <a:gd name="connsiteY4" fmla="*/ 0 h 721988"/>
                <a:gd name="connsiteX0" fmla="*/ 83127 w 1438464"/>
                <a:gd name="connsiteY0" fmla="*/ 0 h 721988"/>
                <a:gd name="connsiteX1" fmla="*/ 1355337 w 1438464"/>
                <a:gd name="connsiteY1" fmla="*/ 263237 h 721988"/>
                <a:gd name="connsiteX2" fmla="*/ 1438464 w 1438464"/>
                <a:gd name="connsiteY2" fmla="*/ 721988 h 721988"/>
                <a:gd name="connsiteX3" fmla="*/ 0 w 1438464"/>
                <a:gd name="connsiteY3" fmla="*/ 444897 h 721988"/>
                <a:gd name="connsiteX4" fmla="*/ 83127 w 1438464"/>
                <a:gd name="connsiteY4" fmla="*/ 0 h 721988"/>
                <a:gd name="connsiteX0" fmla="*/ 83127 w 1355337"/>
                <a:gd name="connsiteY0" fmla="*/ 0 h 694279"/>
                <a:gd name="connsiteX1" fmla="*/ 1355337 w 1355337"/>
                <a:gd name="connsiteY1" fmla="*/ 263237 h 694279"/>
                <a:gd name="connsiteX2" fmla="*/ 1313773 w 1355337"/>
                <a:gd name="connsiteY2" fmla="*/ 694279 h 694279"/>
                <a:gd name="connsiteX3" fmla="*/ 0 w 1355337"/>
                <a:gd name="connsiteY3" fmla="*/ 444897 h 694279"/>
                <a:gd name="connsiteX4" fmla="*/ 83127 w 1355337"/>
                <a:gd name="connsiteY4" fmla="*/ 0 h 694279"/>
                <a:gd name="connsiteX0" fmla="*/ 27709 w 1299919"/>
                <a:gd name="connsiteY0" fmla="*/ 0 h 694279"/>
                <a:gd name="connsiteX1" fmla="*/ 1299919 w 1299919"/>
                <a:gd name="connsiteY1" fmla="*/ 263237 h 694279"/>
                <a:gd name="connsiteX2" fmla="*/ 1258355 w 1299919"/>
                <a:gd name="connsiteY2" fmla="*/ 694279 h 694279"/>
                <a:gd name="connsiteX3" fmla="*/ 0 w 1299919"/>
                <a:gd name="connsiteY3" fmla="*/ 458751 h 694279"/>
                <a:gd name="connsiteX4" fmla="*/ 27709 w 1299919"/>
                <a:gd name="connsiteY4" fmla="*/ 0 h 694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919" h="694279">
                  <a:moveTo>
                    <a:pt x="27709" y="0"/>
                  </a:moveTo>
                  <a:lnTo>
                    <a:pt x="1299919" y="263237"/>
                  </a:lnTo>
                  <a:lnTo>
                    <a:pt x="1258355" y="694279"/>
                  </a:lnTo>
                  <a:lnTo>
                    <a:pt x="0" y="458751"/>
                  </a:lnTo>
                  <a:lnTo>
                    <a:pt x="27709" y="0"/>
                  </a:lnTo>
                  <a:close/>
                </a:path>
              </a:pathLst>
            </a:custGeom>
            <a:solidFill>
              <a:srgbClr val="EA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125">
                <a:solidFill>
                  <a:srgbClr val="FFFFFF"/>
                </a:solidFill>
                <a:latin typeface="Arial"/>
              </a:endParaRPr>
            </a:p>
          </p:txBody>
        </p:sp>
      </p:grpSp>
      <p:pic>
        <p:nvPicPr>
          <p:cNvPr id="7" name="Picture Placeholder 7">
            <a:extLst>
              <a:ext uri="{FF2B5EF4-FFF2-40B4-BE49-F238E27FC236}">
                <a16:creationId xmlns:a16="http://schemas.microsoft.com/office/drawing/2014/main" id="{42A86AE9-6F36-2356-CC8A-4D709BEA82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0" y="0"/>
            <a:ext cx="5242991" cy="6858000"/>
          </a:xfrm>
          <a:prstGeom prst="rect">
            <a:avLst/>
          </a:prstGeom>
          <a:ln>
            <a:noFill/>
          </a:ln>
        </p:spPr>
      </p:pic>
      <p:sp>
        <p:nvSpPr>
          <p:cNvPr id="23" name="Rectangle 22">
            <a:extLst>
              <a:ext uri="{FF2B5EF4-FFF2-40B4-BE49-F238E27FC236}">
                <a16:creationId xmlns:a16="http://schemas.microsoft.com/office/drawing/2014/main" id="{3387ACCC-D80B-0E32-CD55-9120B2133B72}"/>
              </a:ext>
            </a:extLst>
          </p:cNvPr>
          <p:cNvSpPr/>
          <p:nvPr/>
        </p:nvSpPr>
        <p:spPr>
          <a:xfrm>
            <a:off x="14444" y="-1"/>
            <a:ext cx="12192000" cy="6858000"/>
          </a:xfrm>
          <a:prstGeom prst="rect">
            <a:avLst/>
          </a:prstGeom>
          <a:solidFill>
            <a:schemeClr val="tx1">
              <a:alpha val="41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457182"/>
            <a:endParaRPr lang="en-US" sz="1800">
              <a:solidFill>
                <a:srgbClr val="000000"/>
              </a:solidFill>
              <a:latin typeface="Arial"/>
            </a:endParaRPr>
          </a:p>
        </p:txBody>
      </p:sp>
      <p:sp>
        <p:nvSpPr>
          <p:cNvPr id="2" name="Rectangle 1">
            <a:extLst>
              <a:ext uri="{FF2B5EF4-FFF2-40B4-BE49-F238E27FC236}">
                <a16:creationId xmlns:a16="http://schemas.microsoft.com/office/drawing/2014/main" id="{1CAEC383-7609-F212-8F09-E182C9EFE3BC}"/>
              </a:ext>
            </a:extLst>
          </p:cNvPr>
          <p:cNvSpPr/>
          <p:nvPr/>
        </p:nvSpPr>
        <p:spPr>
          <a:xfrm>
            <a:off x="0" y="0"/>
            <a:ext cx="12192000" cy="6858000"/>
          </a:xfrm>
          <a:prstGeom prst="rect">
            <a:avLst/>
          </a:prstGeom>
          <a:solidFill>
            <a:schemeClr val="tx1">
              <a:alpha val="45152"/>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457182"/>
            <a:endParaRPr lang="en-US" sz="1800">
              <a:solidFill>
                <a:srgbClr val="000000"/>
              </a:solidFill>
              <a:latin typeface="Arial"/>
            </a:endParaRPr>
          </a:p>
        </p:txBody>
      </p:sp>
    </p:spTree>
    <p:extLst>
      <p:ext uri="{BB962C8B-B14F-4D97-AF65-F5344CB8AC3E}">
        <p14:creationId xmlns:p14="http://schemas.microsoft.com/office/powerpoint/2010/main" val="23779898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p:nvSpPr>
        <p:spPr>
          <a:xfrm>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418421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1FCE27FE-A84A-634B-BD98-961138AC1FB4}"/>
              </a:ext>
            </a:extLst>
          </p:cNvPr>
          <p:cNvSpPr txBox="1">
            <a:spLocks/>
          </p:cNvSpPr>
          <p:nvPr/>
        </p:nvSpPr>
        <p:spPr>
          <a:xfrm>
            <a:off x="9494645" y="6389968"/>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pPr/>
              <a:t>‹#›</a:t>
            </a:fld>
            <a:endParaRPr lang="en-US" sz="750"/>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Tree>
    <p:extLst>
      <p:ext uri="{BB962C8B-B14F-4D97-AF65-F5344CB8AC3E}">
        <p14:creationId xmlns:p14="http://schemas.microsoft.com/office/powerpoint/2010/main" val="354865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444499" y="95251"/>
            <a:ext cx="10858501"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1" name="Straight Connector 10">
            <a:extLst>
              <a:ext uri="{FF2B5EF4-FFF2-40B4-BE49-F238E27FC236}">
                <a16:creationId xmlns:a16="http://schemas.microsoft.com/office/drawing/2014/main" id="{55AB194E-9742-BF4A-8CFB-FE6070B17870}"/>
              </a:ext>
            </a:extLst>
          </p:cNvPr>
          <p:cNvCxnSpPr>
            <a:cxnSpLocks/>
          </p:cNvCxnSpPr>
          <p:nvPr/>
        </p:nvCxnSpPr>
        <p:spPr>
          <a:xfrm>
            <a:off x="445975" y="191422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67E36C5A-5DC3-FA4B-B61B-D597ED183863}"/>
              </a:ext>
            </a:extLst>
          </p:cNvPr>
          <p:cNvSpPr>
            <a:spLocks noGrp="1"/>
          </p:cNvSpPr>
          <p:nvPr>
            <p:ph type="subTitle" idx="1" hasCustomPrompt="1"/>
          </p:nvPr>
        </p:nvSpPr>
        <p:spPr>
          <a:xfrm>
            <a:off x="596485" y="110013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367503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14515" y="387176"/>
            <a:ext cx="10491609" cy="4901595"/>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1FCE27FE-A84A-634B-BD98-961138AC1FB4}"/>
              </a:ext>
            </a:extLst>
          </p:cNvPr>
          <p:cNvSpPr txBox="1">
            <a:spLocks/>
          </p:cNvSpPr>
          <p:nvPr/>
        </p:nvSpPr>
        <p:spPr>
          <a:xfrm>
            <a:off x="9494645" y="6389968"/>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pPr/>
              <a:t>‹#›</a:t>
            </a:fld>
            <a:endParaRPr lang="en-US" sz="750"/>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p:nvCxnSpPr>
        <p:spPr>
          <a:xfrm>
            <a:off x="337210" y="538374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06375" y="5461000"/>
            <a:ext cx="11093500" cy="756750"/>
          </a:xfrm>
        </p:spPr>
        <p:txBody>
          <a:bodyPr/>
          <a:lstStyle>
            <a:lvl1pPr>
              <a:defRPr sz="2500">
                <a:latin typeface="+mj-lt"/>
              </a:defRPr>
            </a:lvl1pPr>
          </a:lstStyle>
          <a:p>
            <a:r>
              <a:rPr lang="en-US"/>
              <a:t>Click to edit Master title style</a:t>
            </a:r>
          </a:p>
        </p:txBody>
      </p:sp>
    </p:spTree>
    <p:extLst>
      <p:ext uri="{BB962C8B-B14F-4D97-AF65-F5344CB8AC3E}">
        <p14:creationId xmlns:p14="http://schemas.microsoft.com/office/powerpoint/2010/main" val="332295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361477" y="1397000"/>
            <a:ext cx="8805269"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p:nvGrpSpPr>
        <p:grpSpPr>
          <a:xfrm>
            <a:off x="596486" y="1325053"/>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220715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444500" y="12108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716696" y="1397000"/>
            <a:ext cx="8586305"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865"/>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596486" y="1397529"/>
            <a:ext cx="1440656" cy="1440657"/>
          </a:xfrm>
        </p:spPr>
        <p:txBody>
          <a:bodyPr/>
          <a:lstStyle>
            <a:lvl1pPr marL="0" indent="0">
              <a:buNone/>
              <a:defRPr/>
            </a:lvl1pPr>
          </a:lstStyle>
          <a:p>
            <a:r>
              <a:rPr lang="en-US"/>
              <a:t>Insert icon here</a:t>
            </a:r>
          </a:p>
        </p:txBody>
      </p:sp>
    </p:spTree>
    <p:extLst>
      <p:ext uri="{BB962C8B-B14F-4D97-AF65-F5344CB8AC3E}">
        <p14:creationId xmlns:p14="http://schemas.microsoft.com/office/powerpoint/2010/main" val="102128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6756273"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835550" y="1397000"/>
            <a:ext cx="6467451" cy="4538579"/>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86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30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4627428" cy="4530991"/>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4465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397001"/>
            <a:ext cx="5207000" cy="4530989"/>
          </a:xfrm>
        </p:spPr>
        <p:txBody>
          <a:bodyPr/>
          <a:lstStyle/>
          <a:p>
            <a:r>
              <a:rPr lang="en-US"/>
              <a:t>Click icon to add picture</a:t>
            </a:r>
          </a:p>
        </p:txBody>
      </p:sp>
    </p:spTree>
    <p:extLst>
      <p:ext uri="{BB962C8B-B14F-4D97-AF65-F5344CB8AC3E}">
        <p14:creationId xmlns:p14="http://schemas.microsoft.com/office/powerpoint/2010/main" val="20323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5682712" y="1397001"/>
            <a:ext cx="6509288" cy="5460999"/>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603250" y="1397000"/>
            <a:ext cx="4309682"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0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525865" y="1397000"/>
            <a:ext cx="7777135" cy="428755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96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109596"/>
            <a:ext cx="10858500" cy="747654"/>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077162" y="1397000"/>
            <a:ext cx="7225838"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603250" y="1397000"/>
            <a:ext cx="2903220" cy="4530990"/>
          </a:xfrm>
        </p:spPr>
        <p:txBody>
          <a:bodyPr/>
          <a:lstStyle/>
          <a:p>
            <a:r>
              <a:rPr lang="en-US"/>
              <a:t>Click icon to add picture</a:t>
            </a:r>
          </a:p>
        </p:txBody>
      </p:sp>
    </p:spTree>
    <p:extLst>
      <p:ext uri="{BB962C8B-B14F-4D97-AF65-F5344CB8AC3E}">
        <p14:creationId xmlns:p14="http://schemas.microsoft.com/office/powerpoint/2010/main" val="95941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353035" y="1397000"/>
            <a:ext cx="6949965"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000"/>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66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13900"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128822" y="1397000"/>
            <a:ext cx="7174178"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529"/>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324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Chart p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603250" y="95250"/>
            <a:ext cx="10699750"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8867360" y="5432155"/>
            <a:ext cx="2435640" cy="495836"/>
          </a:xfrm>
        </p:spPr>
        <p:txBody>
          <a:bodyPr tIns="0" bIns="0"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p:nvCxnSpPr>
        <p:spPr>
          <a:xfrm>
            <a:off x="445975" y="173304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5" y="101298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296824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47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94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183124B-FBD0-A14D-A68D-D7EDE462A400}"/>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80939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0098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3747524" cy="4017211"/>
          </a:xfr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1431715" y="6076415"/>
            <a:ext cx="2435640" cy="495836"/>
          </a:xfrm>
        </p:spPr>
        <p:txBody>
          <a:bodyPr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40866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38306"/>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2713870" cy="4017211"/>
          </a:xfr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24079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444499"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1" name="Straight Connector 10">
            <a:extLst>
              <a:ext uri="{FF2B5EF4-FFF2-40B4-BE49-F238E27FC236}">
                <a16:creationId xmlns:a16="http://schemas.microsoft.com/office/drawing/2014/main" id="{55AB194E-9742-BF4A-8CFB-FE6070B17870}"/>
              </a:ext>
            </a:extLst>
          </p:cNvPr>
          <p:cNvCxnSpPr>
            <a:cxnSpLocks/>
          </p:cNvCxnSpPr>
          <p:nvPr/>
        </p:nvCxnSpPr>
        <p:spPr>
          <a:xfrm>
            <a:off x="445975" y="191422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67E36C5A-5DC3-FA4B-B61B-D597ED183863}"/>
              </a:ext>
            </a:extLst>
          </p:cNvPr>
          <p:cNvSpPr>
            <a:spLocks noGrp="1"/>
          </p:cNvSpPr>
          <p:nvPr>
            <p:ph type="subTitle" idx="1" hasCustomPrompt="1"/>
          </p:nvPr>
        </p:nvSpPr>
        <p:spPr>
          <a:xfrm>
            <a:off x="596485" y="110013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280905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2_Chart p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603250" y="95250"/>
            <a:ext cx="10699750"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8867360" y="5432155"/>
            <a:ext cx="2435640" cy="495836"/>
          </a:xfrm>
        </p:spPr>
        <p:txBody>
          <a:bodyPr tIns="0" bIns="0"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p:nvCxnSpPr>
        <p:spPr>
          <a:xfrm>
            <a:off x="445975" y="173304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5" y="101298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410308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783"/>
            <a:ext cx="5048935" cy="761467"/>
          </a:xfrm>
        </p:spPr>
        <p:txBody>
          <a:bodyPr anchor="ctr"/>
          <a:lstStyle>
            <a:lvl1pPr>
              <a:defRPr sz="2500" b="1" i="0">
                <a:latin typeface="DM Sans" pitchFamily="2" charset="77"/>
              </a:defRPr>
            </a:lvl1pPr>
          </a:lstStyle>
          <a:p>
            <a:r>
              <a:rPr lang="en-US"/>
              <a:t>Click to edit chart 1 title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p:nvCxnSpPr>
        <p:spPr>
          <a:xfrm>
            <a:off x="445975" y="8491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357973"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p:nvCxnSpPr>
        <p:spPr>
          <a:xfrm>
            <a:off x="445975" y="172492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6" y="1004863"/>
            <a:ext cx="6756147"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200662" y="94950"/>
            <a:ext cx="5102338" cy="762300"/>
          </a:xfrm>
        </p:spPr>
        <p:txBody>
          <a:bodyPr anchor="ctr"/>
          <a:lstStyle>
            <a:lvl1pPr>
              <a:buFontTx/>
              <a:buNone/>
              <a:defRPr sz="2500" b="1" i="0">
                <a:latin typeface="DM Sans" pitchFamily="2" charset="77"/>
              </a:defRPr>
            </a:lvl1pPr>
            <a:lvl2pPr>
              <a:buNone/>
              <a:defRPr/>
            </a:lvl2pPr>
          </a:lstStyle>
          <a:p>
            <a:pPr lvl="0"/>
            <a:r>
              <a:rPr lang="en-US"/>
              <a:t>Click to edit chart 2 title</a:t>
            </a:r>
          </a:p>
        </p:txBody>
      </p:sp>
      <p:sp>
        <p:nvSpPr>
          <p:cNvPr id="9" name="Text Placeholder 6">
            <a:extLst>
              <a:ext uri="{FF2B5EF4-FFF2-40B4-BE49-F238E27FC236}">
                <a16:creationId xmlns:a16="http://schemas.microsoft.com/office/drawing/2014/main" id="{89BD0771-7602-674A-B830-011F4C023354}"/>
              </a:ext>
            </a:extLst>
          </p:cNvPr>
          <p:cNvSpPr>
            <a:spLocks noGrp="1"/>
          </p:cNvSpPr>
          <p:nvPr>
            <p:ph type="body" sz="quarter" idx="16" hasCustomPrompt="1"/>
          </p:nvPr>
        </p:nvSpPr>
        <p:spPr>
          <a:xfrm>
            <a:off x="6149258"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265960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250"/>
            <a:ext cx="5048935" cy="762000"/>
          </a:xfrm>
        </p:spPr>
        <p:txBody>
          <a:bodyPr tIns="0" bIns="0" anchor="ctr"/>
          <a:lstStyle>
            <a:lvl1pPr>
              <a:defRPr sz="2500" b="1" i="0">
                <a:latin typeface="DM Sans" pitchFamily="2" charset="77"/>
              </a:defRPr>
            </a:lvl1pPr>
          </a:lstStyle>
          <a:p>
            <a:r>
              <a:rPr lang="en-US"/>
              <a:t>Click to edit chart 1 title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124457"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p:nvCxnSpPr>
        <p:spPr>
          <a:xfrm>
            <a:off x="445975" y="8644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065991" y="94950"/>
            <a:ext cx="5102338" cy="762834"/>
          </a:xfrm>
        </p:spPr>
        <p:txBody>
          <a:bodyPr tIns="0" bIns="0" anchor="ctr"/>
          <a:lstStyle>
            <a:lvl1pPr>
              <a:buFontTx/>
              <a:buNone/>
              <a:defRPr sz="2500" b="1" i="0">
                <a:latin typeface="DM Sans" pitchFamily="2" charset="77"/>
              </a:defRPr>
            </a:lvl1pPr>
            <a:lvl2pPr>
              <a:buNone/>
              <a:defRPr/>
            </a:lvl2pPr>
          </a:lstStyle>
          <a:p>
            <a:pPr lvl="0"/>
            <a:r>
              <a:rPr lang="en-US"/>
              <a:t>Click to edit chart 2 title</a:t>
            </a:r>
          </a:p>
        </p:txBody>
      </p:sp>
      <p:sp>
        <p:nvSpPr>
          <p:cNvPr id="7" name="Text Placeholder 6">
            <a:extLst>
              <a:ext uri="{FF2B5EF4-FFF2-40B4-BE49-F238E27FC236}">
                <a16:creationId xmlns:a16="http://schemas.microsoft.com/office/drawing/2014/main" id="{970FA3EF-A24E-3249-A85C-B0111CE0537C}"/>
              </a:ext>
            </a:extLst>
          </p:cNvPr>
          <p:cNvSpPr>
            <a:spLocks noGrp="1"/>
          </p:cNvSpPr>
          <p:nvPr>
            <p:ph type="body" sz="quarter" idx="16" hasCustomPrompt="1"/>
          </p:nvPr>
        </p:nvSpPr>
        <p:spPr>
          <a:xfrm>
            <a:off x="6032500"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39476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499"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710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tIns="0" bIns="0" anchor="b"/>
          <a:lstStyle>
            <a:lvl1pPr marL="0" indent="0">
              <a:buNone/>
              <a:defRPr sz="1167" baseline="0">
                <a:solidFill>
                  <a:srgbClr val="BCBEC0"/>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6" name="Straight Connector 15">
            <a:extLst>
              <a:ext uri="{FF2B5EF4-FFF2-40B4-BE49-F238E27FC236}">
                <a16:creationId xmlns:a16="http://schemas.microsoft.com/office/drawing/2014/main" id="{4E2A439B-99D2-834B-815B-E7BE01E1BD98}"/>
              </a:ext>
            </a:extLst>
          </p:cNvPr>
          <p:cNvCxnSpPr>
            <a:cxnSpLocks/>
          </p:cNvCxnSpPr>
          <p:nvPr/>
        </p:nvCxnSpPr>
        <p:spPr>
          <a:xfrm>
            <a:off x="444500" y="1750751"/>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596485" y="1026777"/>
            <a:ext cx="10706515"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394295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Bullets + Confidentiality statement">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28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783"/>
            <a:ext cx="5048935" cy="761467"/>
          </a:xfrm>
        </p:spPr>
        <p:txBody>
          <a:bodyPr anchor="ctr"/>
          <a:lstStyle>
            <a:lvl1pPr>
              <a:defRPr sz="2500" b="1" i="0">
                <a:latin typeface="DM Sans" pitchFamily="2" charset="77"/>
              </a:defRPr>
            </a:lvl1pPr>
          </a:lstStyle>
          <a:p>
            <a:r>
              <a:rPr lang="en-US"/>
              <a:t>Click to edit chart 1 title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p:nvCxnSpPr>
        <p:spPr>
          <a:xfrm>
            <a:off x="445975" y="8491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357973"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p:nvCxnSpPr>
        <p:spPr>
          <a:xfrm>
            <a:off x="445975" y="172492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6" y="1004863"/>
            <a:ext cx="6756147"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200662" y="94950"/>
            <a:ext cx="5102338" cy="762300"/>
          </a:xfrm>
        </p:spPr>
        <p:txBody>
          <a:bodyPr anchor="ctr"/>
          <a:lstStyle>
            <a:lvl1pPr>
              <a:buFontTx/>
              <a:buNone/>
              <a:defRPr sz="2500" b="1" i="0">
                <a:latin typeface="DM Sans" pitchFamily="2" charset="77"/>
              </a:defRPr>
            </a:lvl1pPr>
            <a:lvl2pPr>
              <a:buNone/>
              <a:defRPr/>
            </a:lvl2pPr>
          </a:lstStyle>
          <a:p>
            <a:pPr lvl="0"/>
            <a:r>
              <a:rPr lang="en-US"/>
              <a:t>Click to edit chart 2 title</a:t>
            </a:r>
          </a:p>
        </p:txBody>
      </p:sp>
      <p:sp>
        <p:nvSpPr>
          <p:cNvPr id="9" name="Text Placeholder 6">
            <a:extLst>
              <a:ext uri="{FF2B5EF4-FFF2-40B4-BE49-F238E27FC236}">
                <a16:creationId xmlns:a16="http://schemas.microsoft.com/office/drawing/2014/main" id="{89BD0771-7602-674A-B830-011F4C023354}"/>
              </a:ext>
            </a:extLst>
          </p:cNvPr>
          <p:cNvSpPr>
            <a:spLocks noGrp="1"/>
          </p:cNvSpPr>
          <p:nvPr>
            <p:ph type="body" sz="quarter" idx="16" hasCustomPrompt="1"/>
          </p:nvPr>
        </p:nvSpPr>
        <p:spPr>
          <a:xfrm>
            <a:off x="6149258"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96757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computer">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9376475" y="1397000"/>
            <a:ext cx="1926526" cy="2966183"/>
          </a:xfrm>
        </p:spPr>
        <p:txBody>
          <a:bodyPr anchor="t"/>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3313" y="1263222"/>
            <a:ext cx="9608343" cy="5039043"/>
          </a:xfrm>
          <a:prstGeom prst="rect">
            <a:avLst/>
          </a:prstGeom>
        </p:spPr>
      </p:pic>
      <p:sp>
        <p:nvSpPr>
          <p:cNvPr id="11" name="Picture Placeholder 10"/>
          <p:cNvSpPr>
            <a:spLocks noGrp="1"/>
          </p:cNvSpPr>
          <p:nvPr>
            <p:ph type="pic" sz="quarter" idx="14" hasCustomPrompt="1"/>
          </p:nvPr>
        </p:nvSpPr>
        <p:spPr>
          <a:xfrm>
            <a:off x="2010629" y="1437312"/>
            <a:ext cx="6797040" cy="4351020"/>
          </a:xfr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381394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1_computer">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8018" y="857250"/>
            <a:ext cx="8779983" cy="6008062"/>
          </a:xfrm>
          <a:prstGeom prst="rect">
            <a:avLst/>
          </a:prstGeom>
        </p:spPr>
      </p:pic>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397000"/>
            <a:ext cx="2216595" cy="2651980"/>
          </a:xfrm>
        </p:spPr>
        <p:txBody>
          <a:bodyPr anchor="t"/>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sp>
        <p:nvSpPr>
          <p:cNvPr id="11" name="Picture Placeholder 10"/>
          <p:cNvSpPr>
            <a:spLocks noGrp="1"/>
          </p:cNvSpPr>
          <p:nvPr>
            <p:ph type="pic" sz="quarter" idx="14" hasCustomPrompt="1"/>
          </p:nvPr>
        </p:nvSpPr>
        <p:spPr>
          <a:xfrm>
            <a:off x="3629187" y="1397001"/>
            <a:ext cx="7348779" cy="4647339"/>
          </a:xfr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326559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Phone 3">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15337" y="95250"/>
            <a:ext cx="4189752" cy="6858301"/>
          </a:xfrm>
          <a:prstGeom prst="rect">
            <a:avLst/>
          </a:prstGeom>
        </p:spPr>
      </p:pic>
      <p:sp>
        <p:nvSpPr>
          <p:cNvPr id="2" name="Title 1"/>
          <p:cNvSpPr>
            <a:spLocks noGrp="1"/>
          </p:cNvSpPr>
          <p:nvPr>
            <p:ph type="title"/>
          </p:nvPr>
        </p:nvSpPr>
        <p:spPr>
          <a:xfrm>
            <a:off x="603250" y="95250"/>
            <a:ext cx="6732614"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1"/>
            <a:ext cx="4522643"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70489"/>
            <a:ext cx="69802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7765342" y="444012"/>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334218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Phone 4">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25812" y="95250"/>
            <a:ext cx="4189752" cy="6858301"/>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03656" y="95250"/>
            <a:ext cx="4189752" cy="6858301"/>
          </a:xfrm>
          <a:prstGeom prst="rect">
            <a:avLst/>
          </a:prstGeom>
        </p:spPr>
      </p:pic>
      <p:sp>
        <p:nvSpPr>
          <p:cNvPr id="18" name="Picture Placeholder 14"/>
          <p:cNvSpPr>
            <a:spLocks noGrp="1"/>
          </p:cNvSpPr>
          <p:nvPr>
            <p:ph type="pic" sz="quarter" idx="15"/>
          </p:nvPr>
        </p:nvSpPr>
        <p:spPr>
          <a:xfrm>
            <a:off x="8753661" y="444012"/>
            <a:ext cx="2748444" cy="5787572"/>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444500" y="148343"/>
            <a:ext cx="4669941" cy="708908"/>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1"/>
            <a:ext cx="3878747"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461680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5375817" y="444012"/>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225102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ablet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6" y="870489"/>
            <a:ext cx="5843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0293" y="241324"/>
            <a:ext cx="5048562" cy="6616676"/>
          </a:xfrm>
          <a:prstGeom prst="rect">
            <a:avLst/>
          </a:prstGeom>
        </p:spPr>
      </p:pic>
      <p:sp>
        <p:nvSpPr>
          <p:cNvPr id="2" name="Title 1"/>
          <p:cNvSpPr>
            <a:spLocks noGrp="1"/>
          </p:cNvSpPr>
          <p:nvPr>
            <p:ph type="title"/>
          </p:nvPr>
        </p:nvSpPr>
        <p:spPr>
          <a:xfrm>
            <a:off x="444501" y="126857"/>
            <a:ext cx="5858144" cy="73039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5441089" cy="337954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p:cNvSpPr>
            <a:spLocks noGrp="1"/>
          </p:cNvSpPr>
          <p:nvPr>
            <p:ph type="pic" sz="quarter" idx="14" hasCustomPrompt="1"/>
          </p:nvPr>
        </p:nvSpPr>
        <p:spPr>
          <a:xfrm>
            <a:off x="6815667" y="882372"/>
            <a:ext cx="3719286" cy="4916714"/>
          </a:xfrm>
        </p:spPr>
        <p:txBody>
          <a:bodyPr/>
          <a:lstStyle>
            <a:lvl1pPr marL="0" indent="0">
              <a:buNone/>
              <a:defRPr/>
            </a:lvl1pPr>
          </a:lstStyle>
          <a:p>
            <a:r>
              <a:rPr lang="en-US"/>
              <a:t>Click the icon to insert or drag &amp; drop screenshot or photo here</a:t>
            </a:r>
          </a:p>
        </p:txBody>
      </p:sp>
    </p:spTree>
    <p:extLst>
      <p:ext uri="{BB962C8B-B14F-4D97-AF65-F5344CB8AC3E}">
        <p14:creationId xmlns:p14="http://schemas.microsoft.com/office/powerpoint/2010/main" val="380383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493" y="2485572"/>
            <a:ext cx="385472" cy="392527"/>
          </a:xfrm>
          <a:prstGeom prst="rect">
            <a:avLst/>
          </a:prstGeom>
        </p:spPr>
      </p:pic>
      <p:cxnSp>
        <p:nvCxnSpPr>
          <p:cNvPr id="13" name="Straight Connector 12"/>
          <p:cNvCxnSpPr/>
          <p:nvPr/>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9" name="Slide Number Placeholder 4">
            <a:extLst>
              <a:ext uri="{FF2B5EF4-FFF2-40B4-BE49-F238E27FC236}">
                <a16:creationId xmlns:a16="http://schemas.microsoft.com/office/drawing/2014/main" id="{BCA10309-DD1F-F345-B2A8-60C123330296}"/>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310585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Bio P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D98112-3A9F-0945-8BE7-39A5C3361C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262"/>
            <a:ext cx="12192000" cy="6867262"/>
          </a:xfrm>
          <a:prstGeom prst="rect">
            <a:avLst/>
          </a:prstGeom>
        </p:spPr>
      </p:pic>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493" y="2485572"/>
            <a:ext cx="385472" cy="392527"/>
          </a:xfrm>
          <a:prstGeom prst="rect">
            <a:avLst/>
          </a:prstGeom>
        </p:spPr>
      </p:pic>
      <p:cxnSp>
        <p:nvCxnSpPr>
          <p:cNvPr id="13" name="Straight Connector 12"/>
          <p:cNvCxnSpPr/>
          <p:nvPr/>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10" name="Slide Number Placeholder 4">
            <a:extLst>
              <a:ext uri="{FF2B5EF4-FFF2-40B4-BE49-F238E27FC236}">
                <a16:creationId xmlns:a16="http://schemas.microsoft.com/office/drawing/2014/main" id="{416FB656-20F5-A34E-AFB9-E10647E29DF9}"/>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50676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5249"/>
            <a:ext cx="3800851" cy="99131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6" y="1401843"/>
            <a:ext cx="4319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603250" y="2331168"/>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extLst>
      <p:ext uri="{BB962C8B-B14F-4D97-AF65-F5344CB8AC3E}">
        <p14:creationId xmlns:p14="http://schemas.microsoft.com/office/powerpoint/2010/main" val="148224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87937" cy="1002547"/>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596486" y="1698972"/>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extLst>
      <p:ext uri="{BB962C8B-B14F-4D97-AF65-F5344CB8AC3E}">
        <p14:creationId xmlns:p14="http://schemas.microsoft.com/office/powerpoint/2010/main" val="121800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75021" cy="102837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737717"/>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717F13FE-D5C2-3148-BE87-CD38AB6DDBF9}"/>
              </a:ext>
            </a:extLst>
          </p:cNvPr>
          <p:cNvCxnSpPr>
            <a:cxnSpLocks/>
          </p:cNvCxnSpPr>
          <p:nvPr/>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79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250"/>
            <a:ext cx="5048935" cy="762000"/>
          </a:xfrm>
        </p:spPr>
        <p:txBody>
          <a:bodyPr tIns="0" bIns="0" anchor="ctr"/>
          <a:lstStyle>
            <a:lvl1pPr>
              <a:defRPr sz="2500" b="1" i="0">
                <a:latin typeface="DM Sans" pitchFamily="2" charset="77"/>
              </a:defRPr>
            </a:lvl1pPr>
          </a:lstStyle>
          <a:p>
            <a:r>
              <a:rPr lang="en-US"/>
              <a:t>Click to edit chart 1 title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124457"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p:nvCxnSpPr>
        <p:spPr>
          <a:xfrm>
            <a:off x="445975" y="8644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065991" y="94950"/>
            <a:ext cx="5102338" cy="762834"/>
          </a:xfrm>
        </p:spPr>
        <p:txBody>
          <a:bodyPr tIns="0" bIns="0" anchor="ctr"/>
          <a:lstStyle>
            <a:lvl1pPr>
              <a:buFontTx/>
              <a:buNone/>
              <a:defRPr sz="2500" b="1" i="0">
                <a:latin typeface="DM Sans" pitchFamily="2" charset="77"/>
              </a:defRPr>
            </a:lvl1pPr>
            <a:lvl2pPr>
              <a:buNone/>
              <a:defRPr/>
            </a:lvl2pPr>
          </a:lstStyle>
          <a:p>
            <a:pPr lvl="0"/>
            <a:r>
              <a:rPr lang="en-US"/>
              <a:t>Click to edit chart 2 title</a:t>
            </a:r>
          </a:p>
        </p:txBody>
      </p:sp>
      <p:sp>
        <p:nvSpPr>
          <p:cNvPr id="7" name="Text Placeholder 6">
            <a:extLst>
              <a:ext uri="{FF2B5EF4-FFF2-40B4-BE49-F238E27FC236}">
                <a16:creationId xmlns:a16="http://schemas.microsoft.com/office/drawing/2014/main" id="{970FA3EF-A24E-3249-A85C-B0111CE0537C}"/>
              </a:ext>
            </a:extLst>
          </p:cNvPr>
          <p:cNvSpPr>
            <a:spLocks noGrp="1"/>
          </p:cNvSpPr>
          <p:nvPr>
            <p:ph type="body" sz="quarter" idx="16" hasCustomPrompt="1"/>
          </p:nvPr>
        </p:nvSpPr>
        <p:spPr>
          <a:xfrm>
            <a:off x="6032500"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85128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tats Pag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30463"/>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00BF1072-4605-4A4E-8774-C69A17A18873}"/>
              </a:ext>
            </a:extLst>
          </p:cNvPr>
          <p:cNvCxnSpPr>
            <a:cxnSpLocks/>
          </p:cNvCxnSpPr>
          <p:nvPr/>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2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Stats Page 5">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28124"/>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D5A56FD4-EFF1-5F42-99BD-9A1B0419AF94}"/>
              </a:ext>
            </a:extLst>
          </p:cNvPr>
          <p:cNvCxnSpPr>
            <a:cxnSpLocks/>
          </p:cNvCxnSpPr>
          <p:nvPr/>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F311889-7E63-9443-872D-3EF57E28BF8F}"/>
              </a:ext>
            </a:extLst>
          </p:cNvPr>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Tree>
    <p:extLst>
      <p:ext uri="{BB962C8B-B14F-4D97-AF65-F5344CB8AC3E}">
        <p14:creationId xmlns:p14="http://schemas.microsoft.com/office/powerpoint/2010/main" val="231961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7198"/>
            <a:ext cx="10699750" cy="760053"/>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7048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8017"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8017"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9654"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9654"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6891"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6891"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8017"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8017"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79654"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79654"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6891"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6891"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45157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11040"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040"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2677"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2677"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9915"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9914"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11040"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040"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2677"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2677"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9915"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9914"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80774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1_Info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69975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5" name="Text Placeholder 6"/>
          <p:cNvSpPr>
            <a:spLocks noGrp="1"/>
          </p:cNvSpPr>
          <p:nvPr>
            <p:ph type="body" sz="quarter" idx="17"/>
          </p:nvPr>
        </p:nvSpPr>
        <p:spPr>
          <a:xfrm>
            <a:off x="611582"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582"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3219"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3219"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10456"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10456"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11582"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582"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3219"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3219"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10456"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10456"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17" name="Straight Connector 16">
            <a:extLst>
              <a:ext uri="{FF2B5EF4-FFF2-40B4-BE49-F238E27FC236}">
                <a16:creationId xmlns:a16="http://schemas.microsoft.com/office/drawing/2014/main" id="{A5056D64-AB13-194A-BA6A-921AFCC9999A}"/>
              </a:ext>
            </a:extLst>
          </p:cNvPr>
          <p:cNvCxnSpPr>
            <a:cxnSpLocks/>
          </p:cNvCxnSpPr>
          <p:nvPr/>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79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Info slid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334488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Info slide 5">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101939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25923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225454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99750"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237016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499"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710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tIns="0" bIns="0" anchor="b"/>
          <a:lstStyle>
            <a:lvl1pPr marL="0" indent="0">
              <a:buNone/>
              <a:defRPr sz="1167" baseline="0">
                <a:solidFill>
                  <a:srgbClr val="BCBEC0"/>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6" name="Straight Connector 15">
            <a:extLst>
              <a:ext uri="{FF2B5EF4-FFF2-40B4-BE49-F238E27FC236}">
                <a16:creationId xmlns:a16="http://schemas.microsoft.com/office/drawing/2014/main" id="{4E2A439B-99D2-834B-815B-E7BE01E1BD98}"/>
              </a:ext>
            </a:extLst>
          </p:cNvPr>
          <p:cNvCxnSpPr>
            <a:cxnSpLocks/>
          </p:cNvCxnSpPr>
          <p:nvPr/>
        </p:nvCxnSpPr>
        <p:spPr>
          <a:xfrm>
            <a:off x="444500" y="1750751"/>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596485" y="1026777"/>
            <a:ext cx="10706515"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390432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1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168553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2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284886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wo Columns w/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491731" y="1397000"/>
            <a:ext cx="8805269" cy="4019550"/>
          </a:xfrm>
          <a:prstGeom prst="rect">
            <a:avLst/>
          </a:prstGeom>
        </p:spPr>
        <p:txBody>
          <a:bodyPr numCol="2" spcCol="457200"/>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p:nvGrpSpPr>
        <p:grpSpPr>
          <a:xfrm>
            <a:off x="596486" y="1431237"/>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5593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le Text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11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5"/>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255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p:nvGrpSpPr>
        <p:grpSpPr>
          <a:xfrm>
            <a:off x="3325545" y="1575298"/>
            <a:ext cx="1314504" cy="1545933"/>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97154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itle Text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37957" y="1573695"/>
            <a:ext cx="4621696" cy="4354295"/>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p:nvGrpSpPr>
        <p:grpSpPr>
          <a:xfrm>
            <a:off x="3313545" y="1575298"/>
            <a:ext cx="1314504" cy="1545933"/>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293547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itle Text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10699750" cy="762000"/>
          </a:xfrm>
        </p:spPr>
        <p:txBody>
          <a:bodyPr anchor="ctr"/>
          <a:lstStyle>
            <a:lvl1pPr>
              <a:defRPr sz="2500">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5"/>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p:nvGrpSpPr>
        <p:grpSpPr>
          <a:xfrm>
            <a:off x="3325545" y="1575298"/>
            <a:ext cx="1314504" cy="1545933"/>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14" name="Straight Connector 13">
            <a:extLst>
              <a:ext uri="{FF2B5EF4-FFF2-40B4-BE49-F238E27FC236}">
                <a16:creationId xmlns:a16="http://schemas.microsoft.com/office/drawing/2014/main" id="{50BE20B8-1460-9B49-9F78-AB061869054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40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itle Text Large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4"/>
            <a:ext cx="4621696" cy="861391"/>
          </a:xfrm>
        </p:spPr>
        <p:txBody>
          <a:bodyPr anchor="b"/>
          <a:lstStyle>
            <a:lvl1pPr>
              <a:defRPr>
                <a:solidFill>
                  <a:srgbClr val="BCBEC0"/>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5"/>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p:nvGrpSpPr>
        <p:grpSpPr>
          <a:xfrm>
            <a:off x="2740753" y="1496851"/>
            <a:ext cx="2398317" cy="2820558"/>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10" name="Straight Connector 9">
            <a:extLst>
              <a:ext uri="{FF2B5EF4-FFF2-40B4-BE49-F238E27FC236}">
                <a16:creationId xmlns:a16="http://schemas.microsoft.com/office/drawing/2014/main" id="{EE69AD13-8417-2E4A-8175-0FE1FF8CF89D}"/>
              </a:ext>
            </a:extLst>
          </p:cNvPr>
          <p:cNvCxnSpPr>
            <a:cxnSpLocks/>
          </p:cNvCxnSpPr>
          <p:nvPr/>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96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itle Text Large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4"/>
            <a:ext cx="4621696" cy="861391"/>
          </a:xfrm>
        </p:spPr>
        <p:txBody>
          <a:bodyPr anchor="b"/>
          <a:lstStyle>
            <a:lvl1pPr>
              <a:defRPr>
                <a:solidFill>
                  <a:srgbClr val="0785F2"/>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5"/>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p:nvGrpSpPr>
        <p:grpSpPr>
          <a:xfrm>
            <a:off x="2740753" y="1496851"/>
            <a:ext cx="2398317" cy="2820558"/>
            <a:chOff x="5871258" y="341719"/>
            <a:chExt cx="1230581" cy="1447234"/>
          </a:xfrm>
          <a:solidFill>
            <a:srgbClr val="0785F2"/>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grpSp>
    </p:spTree>
    <p:extLst>
      <p:ext uri="{BB962C8B-B14F-4D97-AF65-F5344CB8AC3E}">
        <p14:creationId xmlns:p14="http://schemas.microsoft.com/office/powerpoint/2010/main" val="75635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itle Text Large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4"/>
            <a:ext cx="4621696" cy="861391"/>
          </a:xfrm>
        </p:spPr>
        <p:txBody>
          <a:bodyPr anchor="b"/>
          <a:lstStyle>
            <a:lvl1pPr>
              <a:defRPr>
                <a:solidFill>
                  <a:srgbClr val="FFC628"/>
                </a:solidFill>
              </a:defRPr>
            </a:lvl1pPr>
          </a:lstStyle>
          <a:p>
            <a:r>
              <a:rPr lang="en-US"/>
              <a:t>Click to edit Master title style</a:t>
            </a:r>
          </a:p>
        </p:txBody>
      </p:sp>
      <p:sp>
        <p:nvSpPr>
          <p:cNvPr id="7" name="Text Placeholder 6"/>
          <p:cNvSpPr>
            <a:spLocks noGrp="1"/>
          </p:cNvSpPr>
          <p:nvPr>
            <p:ph type="body" sz="quarter" idx="13"/>
          </p:nvPr>
        </p:nvSpPr>
        <p:spPr>
          <a:xfrm>
            <a:off x="5449957" y="1573695"/>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p:nvGrpSpPr>
        <p:grpSpPr>
          <a:xfrm>
            <a:off x="2740753" y="1496851"/>
            <a:ext cx="2398317" cy="2820558"/>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0" name="Slide Number Placeholder 4">
            <a:extLst>
              <a:ext uri="{FF2B5EF4-FFF2-40B4-BE49-F238E27FC236}">
                <a16:creationId xmlns:a16="http://schemas.microsoft.com/office/drawing/2014/main" id="{811B80CC-81C5-3B45-B840-02E09D0E18A1}"/>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cxnSp>
        <p:nvCxnSpPr>
          <p:cNvPr id="14" name="Straight Connector 13">
            <a:extLst>
              <a:ext uri="{FF2B5EF4-FFF2-40B4-BE49-F238E27FC236}">
                <a16:creationId xmlns:a16="http://schemas.microsoft.com/office/drawing/2014/main" id="{68F32AAC-046B-2F45-86AB-2B98742DDD9C}"/>
              </a:ext>
            </a:extLst>
          </p:cNvPr>
          <p:cNvCxnSpPr>
            <a:cxnSpLocks/>
          </p:cNvCxnSpPr>
          <p:nvPr/>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09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Image Plus Colum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6E1E96-957B-054B-A902-48C701387813}"/>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a:stretch/>
        </p:blipFill>
        <p:spPr>
          <a:xfrm flipH="1">
            <a:off x="7599961" y="1"/>
            <a:ext cx="4592038" cy="6858000"/>
          </a:xfrm>
          <a:prstGeom prst="rect">
            <a:avLst/>
          </a:prstGeom>
        </p:spPr>
      </p:pic>
      <p:pic>
        <p:nvPicPr>
          <p:cNvPr id="11" name="Picture 10"/>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1" y="0"/>
            <a:ext cx="8041659" cy="6858001"/>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0B50B145-5078-6949-B5D2-585866875A1B}"/>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cxnSp>
        <p:nvCxnSpPr>
          <p:cNvPr id="13" name="Straight Connector 12">
            <a:extLst>
              <a:ext uri="{FF2B5EF4-FFF2-40B4-BE49-F238E27FC236}">
                <a16:creationId xmlns:a16="http://schemas.microsoft.com/office/drawing/2014/main" id="{A73B18C6-944A-F443-8452-DA8051365EE2}"/>
              </a:ext>
            </a:extLst>
          </p:cNvPr>
          <p:cNvCxnSpPr>
            <a:cxnSpLocks/>
          </p:cNvCxnSpPr>
          <p:nvPr/>
        </p:nvCxnSpPr>
        <p:spPr>
          <a:xfrm>
            <a:off x="445975" y="857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80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omputer">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8018" y="857250"/>
            <a:ext cx="8779983" cy="6008062"/>
          </a:xfrm>
          <a:prstGeom prst="rect">
            <a:avLst/>
          </a:prstGeom>
        </p:spPr>
      </p:pic>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397000"/>
            <a:ext cx="2216595" cy="2651980"/>
          </a:xfrm>
        </p:spPr>
        <p:txBody>
          <a:bodyPr anchor="t"/>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sp>
        <p:nvSpPr>
          <p:cNvPr id="11" name="Picture Placeholder 10"/>
          <p:cNvSpPr>
            <a:spLocks noGrp="1"/>
          </p:cNvSpPr>
          <p:nvPr>
            <p:ph type="pic" sz="quarter" idx="14" hasCustomPrompt="1"/>
          </p:nvPr>
        </p:nvSpPr>
        <p:spPr>
          <a:xfrm>
            <a:off x="3629187" y="1397001"/>
            <a:ext cx="7348779" cy="4647339"/>
          </a:xfr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71221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Image Plus Colum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08" y="-46721"/>
            <a:ext cx="12300858" cy="6917423"/>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31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28A24-56E7-AF41-A080-739AAC3ED6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420" y="-40820"/>
            <a:ext cx="12360386" cy="6971482"/>
          </a:xfrm>
          <a:prstGeom prst="rect">
            <a:avLst/>
          </a:prstGeom>
        </p:spPr>
      </p:pic>
      <p:sp>
        <p:nvSpPr>
          <p:cNvPr id="2" name="Title 1"/>
          <p:cNvSpPr>
            <a:spLocks noGrp="1"/>
          </p:cNvSpPr>
          <p:nvPr>
            <p:ph type="title"/>
          </p:nvPr>
        </p:nvSpPr>
        <p:spPr>
          <a:xfrm>
            <a:off x="450500" y="95250"/>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30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70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Agenda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88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numCol="2" spcCol="457200"/>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56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Agenda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0" y="1397000"/>
            <a:ext cx="8854965" cy="3976579"/>
          </a:xfrm>
          <a:prstGeom prst="rect">
            <a:avLst/>
          </a:prstGeom>
        </p:spPr>
        <p:txBody>
          <a:bodyPr numCol="2" spcCol="457200"/>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20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Client Stories 1">
    <p:spTree>
      <p:nvGrpSpPr>
        <p:cNvPr id="1" name=""/>
        <p:cNvGrpSpPr/>
        <p:nvPr/>
      </p:nvGrpSpPr>
      <p:grpSpPr>
        <a:xfrm>
          <a:off x="0" y="0"/>
          <a:ext cx="0" cy="0"/>
          <a:chOff x="0" y="0"/>
          <a:chExt cx="0" cy="0"/>
        </a:xfrm>
      </p:grpSpPr>
      <p:sp>
        <p:nvSpPr>
          <p:cNvPr id="12" name="Rectangle 11"/>
          <p:cNvSpPr/>
          <p:nvPr/>
        </p:nvSpPr>
        <p:spPr>
          <a:xfrm>
            <a:off x="6096000" y="0"/>
            <a:ext cx="6096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578115"/>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1437DBA-B6FE-894A-88B5-539787B8BC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3" name="Rectangle 2">
            <a:extLst>
              <a:ext uri="{FF2B5EF4-FFF2-40B4-BE49-F238E27FC236}">
                <a16:creationId xmlns:a16="http://schemas.microsoft.com/office/drawing/2014/main" id="{319A4EA8-6023-1A42-B4C0-B3A0290686BF}"/>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274681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Client Stories 2">
    <p:spTree>
      <p:nvGrpSpPr>
        <p:cNvPr id="1" name=""/>
        <p:cNvGrpSpPr/>
        <p:nvPr/>
      </p:nvGrpSpPr>
      <p:grpSpPr>
        <a:xfrm>
          <a:off x="0" y="0"/>
          <a:ext cx="0" cy="0"/>
          <a:chOff x="0" y="0"/>
          <a:chExt cx="0" cy="0"/>
        </a:xfrm>
      </p:grpSpPr>
      <p:sp>
        <p:nvSpPr>
          <p:cNvPr id="12" name="Rectangle 11"/>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578115"/>
            <a:ext cx="5245213" cy="3057933"/>
          </a:xfrm>
        </p:spPr>
        <p:txBody>
          <a:bodyPr anchor="t"/>
          <a:lstStyle>
            <a:lvl1pPr>
              <a:defRPr sz="3333"/>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CEF73AB-E0D8-F444-BBE6-F341E942F6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9" name="Rectangle 8">
            <a:extLst>
              <a:ext uri="{FF2B5EF4-FFF2-40B4-BE49-F238E27FC236}">
                <a16:creationId xmlns:a16="http://schemas.microsoft.com/office/drawing/2014/main" id="{D046F9C3-AC2D-394E-99F1-F7A72A00548D}"/>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75574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Client Stories 3">
    <p:spTree>
      <p:nvGrpSpPr>
        <p:cNvPr id="1" name=""/>
        <p:cNvGrpSpPr/>
        <p:nvPr/>
      </p:nvGrpSpPr>
      <p:grpSpPr>
        <a:xfrm>
          <a:off x="0" y="0"/>
          <a:ext cx="0" cy="0"/>
          <a:chOff x="0" y="0"/>
          <a:chExt cx="0" cy="0"/>
        </a:xfrm>
      </p:grpSpPr>
      <p:sp>
        <p:nvSpPr>
          <p:cNvPr id="12" name="Rectangle 11"/>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692536"/>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8" name="Rectangle 7">
            <a:extLst>
              <a:ext uri="{FF2B5EF4-FFF2-40B4-BE49-F238E27FC236}">
                <a16:creationId xmlns:a16="http://schemas.microsoft.com/office/drawing/2014/main" id="{BEC16478-152C-A840-A4A2-9FAEBA1DC22B}"/>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4857750"/>
            <a:ext cx="6096000" cy="2000250"/>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6293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2EFC0-0754-454C-8CBA-19C58A2B1816}"/>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393971" y="0"/>
            <a:ext cx="2702029" cy="6858000"/>
          </a:xfrm>
        </p:spPr>
        <p:txBody>
          <a:bodyPr/>
          <a:lstStyle>
            <a:lvl1pPr marL="0" indent="0">
              <a:buNone/>
              <a:defRPr/>
            </a:lvl1pPr>
          </a:lstStyle>
          <a:p>
            <a:r>
              <a:rPr lang="en-US"/>
              <a:t>Insert photo here</a:t>
            </a:r>
          </a:p>
        </p:txBody>
      </p:sp>
      <p:sp>
        <p:nvSpPr>
          <p:cNvPr id="5" name="TextBox 4"/>
          <p:cNvSpPr txBox="1"/>
          <p:nvPr/>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3"/>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170527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hone 3">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15337" y="95250"/>
            <a:ext cx="4189752" cy="6858301"/>
          </a:xfrm>
          <a:prstGeom prst="rect">
            <a:avLst/>
          </a:prstGeom>
        </p:spPr>
      </p:pic>
      <p:sp>
        <p:nvSpPr>
          <p:cNvPr id="2" name="Title 1"/>
          <p:cNvSpPr>
            <a:spLocks noGrp="1"/>
          </p:cNvSpPr>
          <p:nvPr>
            <p:ph type="title"/>
          </p:nvPr>
        </p:nvSpPr>
        <p:spPr>
          <a:xfrm>
            <a:off x="603250" y="95250"/>
            <a:ext cx="6732614"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7" name="Text Placeholder 6"/>
          <p:cNvSpPr>
            <a:spLocks noGrp="1"/>
          </p:cNvSpPr>
          <p:nvPr>
            <p:ph type="body" sz="quarter" idx="13"/>
          </p:nvPr>
        </p:nvSpPr>
        <p:spPr>
          <a:xfrm>
            <a:off x="603250" y="1397001"/>
            <a:ext cx="4522643"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70489"/>
            <a:ext cx="69802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7765342" y="444012"/>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251214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8D145B-AC0E-D845-A3E5-AB8BD5B00499}"/>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8266044" y="643175"/>
            <a:ext cx="3495261" cy="5551206"/>
          </a:xfrm>
          <a:prstGeom prst="rect">
            <a:avLst/>
          </a:prstGeom>
        </p:spPr>
        <p:txBody>
          <a:bodyPr/>
          <a:lstStyle>
            <a:lvl1pPr>
              <a:spcBef>
                <a:spcPts val="1000"/>
              </a:spcBef>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708710" y="0"/>
            <a:ext cx="4159768" cy="6858000"/>
          </a:xfrm>
        </p:spPr>
        <p:txBody>
          <a:bodyPr/>
          <a:lstStyle>
            <a:lvl1pPr marL="0" indent="0">
              <a:buNone/>
              <a:defRPr/>
            </a:lvl1pPr>
          </a:lstStyle>
          <a:p>
            <a:r>
              <a:rPr lang="en-US"/>
              <a:t>Insert photo here</a:t>
            </a:r>
          </a:p>
        </p:txBody>
      </p:sp>
      <p:sp>
        <p:nvSpPr>
          <p:cNvPr id="5" name="TextBox 4"/>
          <p:cNvSpPr txBox="1"/>
          <p:nvPr/>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3"/>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231065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Case Stu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52393E-015B-314D-80D9-1F1C50D1F802}"/>
              </a:ext>
            </a:extLst>
          </p:cNvPr>
          <p:cNvSpPr/>
          <p:nvPr/>
        </p:nvSpPr>
        <p:spPr>
          <a:xfrm>
            <a:off x="0" y="6204000"/>
            <a:ext cx="12192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596349" y="1424610"/>
            <a:ext cx="10518913" cy="4141304"/>
          </a:xfrm>
          <a:prstGeom prst="rect">
            <a:avLst/>
          </a:prstGeom>
        </p:spPr>
        <p:txBody>
          <a:bodyPr numCol="2" spcCol="914400"/>
          <a:lstStyle>
            <a:lvl1pPr>
              <a:spcBef>
                <a:spcPts val="1000"/>
              </a:spcBef>
              <a:spcAft>
                <a:spcPts val="0"/>
              </a:spcAft>
              <a:buClr>
                <a:srgbClr val="0785F2"/>
              </a:buClr>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p:nvSpPr>
        <p:spPr>
          <a:xfrm>
            <a:off x="263758" y="270738"/>
            <a:ext cx="2759394" cy="271934"/>
          </a:xfrm>
          <a:prstGeom prst="rect">
            <a:avLst/>
          </a:prstGeom>
          <a:noFill/>
        </p:spPr>
        <p:txBody>
          <a:bodyPr wrap="square" lIns="0" rIns="0" rtlCol="0">
            <a:spAutoFit/>
          </a:bodyPr>
          <a:lstStyle/>
          <a:p>
            <a:r>
              <a:rPr lang="en-US" sz="1167"/>
              <a:t>CASE STUDY </a:t>
            </a:r>
            <a:r>
              <a:rPr lang="en-US" sz="1167">
                <a:solidFill>
                  <a:schemeClr val="bg2"/>
                </a:solidFill>
              </a:rPr>
              <a:t>(continued)</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231080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263653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9" name="Rectangle 8">
            <a:extLst>
              <a:ext uri="{FF2B5EF4-FFF2-40B4-BE49-F238E27FC236}">
                <a16:creationId xmlns:a16="http://schemas.microsoft.com/office/drawing/2014/main" id="{D0729B2E-5AF5-644F-9E3B-742E6B6B419D}"/>
              </a:ext>
            </a:extLst>
          </p:cNvPr>
          <p:cNvSpPr/>
          <p:nvPr/>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2982686" y="5463"/>
            <a:ext cx="6226628" cy="2142652"/>
          </a:xfrm>
          <a:prstGeom prst="rect">
            <a:avLst/>
          </a:prstGeom>
        </p:spPr>
        <p:txBody>
          <a:bodyPr>
            <a:normAutofit/>
          </a:bodyPr>
          <a:lstStyle>
            <a:lvl1pPr marL="0" indent="0">
              <a:buNone/>
              <a:defRPr sz="2000" baseline="0"/>
            </a:lvl1pPr>
          </a:lstStyle>
          <a:p>
            <a:r>
              <a:rPr lang="en-US"/>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9209315" y="5462"/>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2982686" y="2157313"/>
            <a:ext cx="6226628" cy="2095458"/>
          </a:xfrm>
          <a:prstGeom prst="rect">
            <a:avLst/>
          </a:prstGeom>
        </p:spPr>
        <p:txBody>
          <a:bodyPr>
            <a:normAutofit/>
          </a:bodyPr>
          <a:lstStyle>
            <a:lvl1pPr marL="0" indent="0">
              <a:buNone/>
              <a:defRPr sz="2000" baseline="0"/>
            </a:lvl1pPr>
          </a:lstStyle>
          <a:p>
            <a:r>
              <a:rPr lang="en-US"/>
              <a:t>Photo-collage title slide. Insert/Drop Photo Here</a:t>
            </a:r>
          </a:p>
        </p:txBody>
      </p:sp>
    </p:spTree>
    <p:extLst>
      <p:ext uri="{BB962C8B-B14F-4D97-AF65-F5344CB8AC3E}">
        <p14:creationId xmlns:p14="http://schemas.microsoft.com/office/powerpoint/2010/main" val="143777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itle Slide Photo 1">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2" name="Rectangle 21">
            <a:extLst>
              <a:ext uri="{FF2B5EF4-FFF2-40B4-BE49-F238E27FC236}">
                <a16:creationId xmlns:a16="http://schemas.microsoft.com/office/drawing/2014/main" id="{11A0A7F5-1412-7E47-A021-6362E8FB550B}"/>
              </a:ext>
            </a:extLst>
          </p:cNvPr>
          <p:cNvSpPr/>
          <p:nvPr/>
        </p:nvSpPr>
        <p:spPr>
          <a:xfrm>
            <a:off x="0" y="4258235"/>
            <a:ext cx="12192000" cy="259976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00"/>
          </a:p>
        </p:txBody>
      </p:sp>
      <p:cxnSp>
        <p:nvCxnSpPr>
          <p:cNvPr id="23" name="Straight Connector 22">
            <a:extLst>
              <a:ext uri="{FF2B5EF4-FFF2-40B4-BE49-F238E27FC236}">
                <a16:creationId xmlns:a16="http://schemas.microsoft.com/office/drawing/2014/main" id="{009612DB-CD95-2344-9229-26B2E05F4B9B}"/>
              </a:ext>
            </a:extLst>
          </p:cNvPr>
          <p:cNvCxnSpPr>
            <a:cxnSpLocks/>
          </p:cNvCxnSpPr>
          <p:nvPr/>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577C2A6B-845E-034D-AE6B-3139424BD13D}"/>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lnSpc>
                <a:spcPct val="110000"/>
              </a:lnSpc>
              <a:buFontTx/>
              <a:buNone/>
              <a:defRPr sz="2333" b="0" i="0">
                <a:solidFill>
                  <a:schemeClr val="bg1"/>
                </a:solidFill>
                <a:latin typeface="DM Sans Medium" charset="0"/>
                <a:ea typeface="DM Sans Medium" charset="0"/>
                <a:cs typeface="DM Sans Medium"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2" name="Text Placeholder 3">
            <a:extLst>
              <a:ext uri="{FF2B5EF4-FFF2-40B4-BE49-F238E27FC236}">
                <a16:creationId xmlns:a16="http://schemas.microsoft.com/office/drawing/2014/main" id="{C3B74BB4-5627-9D47-ACB0-FA29499EDA0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lnSpc>
                <a:spcPct val="110000"/>
              </a:lnSpc>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3" name="Text Placeholder 2">
            <a:extLst>
              <a:ext uri="{FF2B5EF4-FFF2-40B4-BE49-F238E27FC236}">
                <a16:creationId xmlns:a16="http://schemas.microsoft.com/office/drawing/2014/main" id="{8689173E-19A2-614B-838A-6992D777B57F}"/>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4" name="Text Placeholder 2">
            <a:extLst>
              <a:ext uri="{FF2B5EF4-FFF2-40B4-BE49-F238E27FC236}">
                <a16:creationId xmlns:a16="http://schemas.microsoft.com/office/drawing/2014/main" id="{228864AF-A465-0947-8F00-3B7F7E9D0938}"/>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31" name="Group 30"/>
          <p:cNvGrpSpPr/>
          <p:nvPr/>
        </p:nvGrpSpPr>
        <p:grpSpPr>
          <a:xfrm>
            <a:off x="9711826" y="300009"/>
            <a:ext cx="2161221" cy="2201091"/>
            <a:chOff x="11654191" y="360010"/>
            <a:chExt cx="2593465" cy="2641309"/>
          </a:xfrm>
        </p:grpSpPr>
        <p:pic>
          <p:nvPicPr>
            <p:cNvPr id="37" name="Picture 36">
              <a:extLst>
                <a:ext uri="{FF2B5EF4-FFF2-40B4-BE49-F238E27FC236}">
                  <a16:creationId xmlns:a16="http://schemas.microsoft.com/office/drawing/2014/main" id="{D369107D-1E21-9349-8D05-3B4DCBA37E2C}"/>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a16="http://schemas.microsoft.com/office/drawing/2014/main" id="{D4126599-9480-6A41-851B-9EBDA0C87EA9}"/>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a16="http://schemas.microsoft.com/office/drawing/2014/main" id="{573BBD18-CB37-6246-89EA-FF49361470E1}"/>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a16="http://schemas.microsoft.com/office/drawing/2014/main" id="{2F025A6F-A98F-2543-85C7-FE14ADC54498}"/>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a16="http://schemas.microsoft.com/office/drawing/2014/main" id="{12318945-D375-D342-87F0-9EC7D4C869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pic>
        <p:nvPicPr>
          <p:cNvPr id="42" name="Picture 41">
            <a:extLst>
              <a:ext uri="{FF2B5EF4-FFF2-40B4-BE49-F238E27FC236}">
                <a16:creationId xmlns:a16="http://schemas.microsoft.com/office/drawing/2014/main" id="{E44CBB19-0800-D542-B8ED-C82C56C78E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
        <p:nvSpPr>
          <p:cNvPr id="19"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286901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itle Slide Photo ">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455" y="7026"/>
            <a:ext cx="12216772" cy="6850974"/>
          </a:xfrm>
          <a:prstGeom prst="rect">
            <a:avLst/>
          </a:prstGeom>
        </p:spPr>
      </p:pic>
      <p:sp>
        <p:nvSpPr>
          <p:cNvPr id="31" name="Rectangle 30">
            <a:extLst>
              <a:ext uri="{FF2B5EF4-FFF2-40B4-BE49-F238E27FC236}">
                <a16:creationId xmlns:a16="http://schemas.microsoft.com/office/drawing/2014/main" id="{9C03915D-6014-184E-A1D1-147D3049B55A}"/>
              </a:ext>
            </a:extLst>
          </p:cNvPr>
          <p:cNvSpPr/>
          <p:nvPr/>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500"/>
          </a:p>
        </p:txBody>
      </p:sp>
      <p:cxnSp>
        <p:nvCxnSpPr>
          <p:cNvPr id="36" name="Straight Connector 35">
            <a:extLst>
              <a:ext uri="{FF2B5EF4-FFF2-40B4-BE49-F238E27FC236}">
                <a16:creationId xmlns:a16="http://schemas.microsoft.com/office/drawing/2014/main" id="{9B8BEE75-6A68-B745-8098-4F332F2558C7}"/>
              </a:ext>
            </a:extLst>
          </p:cNvPr>
          <p:cNvCxnSpPr>
            <a:cxnSpLocks/>
          </p:cNvCxnSpPr>
          <p:nvPr/>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F5F05F6D-9A29-DC41-B492-94667F8C5338}"/>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0" name="Text Placeholder 3">
            <a:extLst>
              <a:ext uri="{FF2B5EF4-FFF2-40B4-BE49-F238E27FC236}">
                <a16:creationId xmlns:a16="http://schemas.microsoft.com/office/drawing/2014/main" id="{7CCD4FF5-3394-D74D-B9F0-AFBDC0F409C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41" name="Text Placeholder 2">
            <a:extLst>
              <a:ext uri="{FF2B5EF4-FFF2-40B4-BE49-F238E27FC236}">
                <a16:creationId xmlns:a16="http://schemas.microsoft.com/office/drawing/2014/main" id="{8A888F5C-DE25-5945-B121-24D4E93ACB08}"/>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2" name="Text Placeholder 2">
            <a:extLst>
              <a:ext uri="{FF2B5EF4-FFF2-40B4-BE49-F238E27FC236}">
                <a16:creationId xmlns:a16="http://schemas.microsoft.com/office/drawing/2014/main" id="{533BE53E-702E-384E-BDCB-1644DEF28BF7}"/>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2" name="Group 21"/>
          <p:cNvGrpSpPr/>
          <p:nvPr/>
        </p:nvGrpSpPr>
        <p:grpSpPr>
          <a:xfrm>
            <a:off x="9711826" y="300009"/>
            <a:ext cx="2161221" cy="2201091"/>
            <a:chOff x="11654191" y="360010"/>
            <a:chExt cx="2593465" cy="2641309"/>
          </a:xfrm>
        </p:grpSpPr>
        <p:pic>
          <p:nvPicPr>
            <p:cNvPr id="23" name="Picture 22">
              <a:extLst>
                <a:ext uri="{FF2B5EF4-FFF2-40B4-BE49-F238E27FC236}">
                  <a16:creationId xmlns:a16="http://schemas.microsoft.com/office/drawing/2014/main" id="{D369107D-1E21-9349-8D05-3B4DCBA37E2C}"/>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360010"/>
              <a:ext cx="1098646" cy="1118754"/>
            </a:xfrm>
            <a:prstGeom prst="rect">
              <a:avLst/>
            </a:prstGeom>
          </p:spPr>
        </p:pic>
        <p:pic>
          <p:nvPicPr>
            <p:cNvPr id="24" name="Picture 23">
              <a:extLst>
                <a:ext uri="{FF2B5EF4-FFF2-40B4-BE49-F238E27FC236}">
                  <a16:creationId xmlns:a16="http://schemas.microsoft.com/office/drawing/2014/main" id="{D4126599-9480-6A41-851B-9EBDA0C87EA9}"/>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1654191" y="360010"/>
              <a:ext cx="1098646" cy="1118754"/>
            </a:xfrm>
            <a:prstGeom prst="rect">
              <a:avLst/>
            </a:prstGeom>
          </p:spPr>
        </p:pic>
        <p:pic>
          <p:nvPicPr>
            <p:cNvPr id="27" name="Picture 26">
              <a:extLst>
                <a:ext uri="{FF2B5EF4-FFF2-40B4-BE49-F238E27FC236}">
                  <a16:creationId xmlns:a16="http://schemas.microsoft.com/office/drawing/2014/main" id="{573BBD18-CB37-6246-89EA-FF49361470E1}"/>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1882565"/>
              <a:ext cx="1098646" cy="1118754"/>
            </a:xfrm>
            <a:prstGeom prst="rect">
              <a:avLst/>
            </a:prstGeom>
          </p:spPr>
        </p:pic>
        <p:pic>
          <p:nvPicPr>
            <p:cNvPr id="28" name="Picture 27">
              <a:extLst>
                <a:ext uri="{FF2B5EF4-FFF2-40B4-BE49-F238E27FC236}">
                  <a16:creationId xmlns:a16="http://schemas.microsoft.com/office/drawing/2014/main" id="{2F025A6F-A98F-2543-85C7-FE14ADC54498}"/>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1654191" y="1882565"/>
              <a:ext cx="1098646" cy="1118754"/>
            </a:xfrm>
            <a:prstGeom prst="rect">
              <a:avLst/>
            </a:prstGeom>
          </p:spPr>
        </p:pic>
      </p:grpSp>
      <p:pic>
        <p:nvPicPr>
          <p:cNvPr id="29" name="Picture 28">
            <a:extLst>
              <a:ext uri="{FF2B5EF4-FFF2-40B4-BE49-F238E27FC236}">
                <a16:creationId xmlns:a16="http://schemas.microsoft.com/office/drawing/2014/main" id="{12318945-D375-D342-87F0-9EC7D4C869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18"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422809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itle Slide Photo 3">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229301" cy="6858000"/>
          </a:xfrm>
          <a:prstGeom prst="rect">
            <a:avLst/>
          </a:prstGeom>
        </p:spPr>
      </p:pic>
      <p:sp>
        <p:nvSpPr>
          <p:cNvPr id="18" name="Rectangle 17">
            <a:extLst>
              <a:ext uri="{FF2B5EF4-FFF2-40B4-BE49-F238E27FC236}">
                <a16:creationId xmlns:a16="http://schemas.microsoft.com/office/drawing/2014/main" id="{E49BC080-6C2D-BB47-90C4-F6317AE2EBD5}"/>
              </a:ext>
            </a:extLst>
          </p:cNvPr>
          <p:cNvSpPr/>
          <p:nvPr/>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00"/>
          </a:p>
        </p:txBody>
      </p:sp>
      <p:cxnSp>
        <p:nvCxnSpPr>
          <p:cNvPr id="19" name="Straight Connector 18">
            <a:extLst>
              <a:ext uri="{FF2B5EF4-FFF2-40B4-BE49-F238E27FC236}">
                <a16:creationId xmlns:a16="http://schemas.microsoft.com/office/drawing/2014/main" id="{60904AF5-41E2-F049-B4D3-A7BDC37E1248}"/>
              </a:ext>
            </a:extLst>
          </p:cNvPr>
          <p:cNvCxnSpPr>
            <a:cxnSpLocks/>
          </p:cNvCxnSpPr>
          <p:nvPr/>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8F7775F-4214-A948-B0F5-05696C8B5392}"/>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3" name="Text Placeholder 3">
            <a:extLst>
              <a:ext uri="{FF2B5EF4-FFF2-40B4-BE49-F238E27FC236}">
                <a16:creationId xmlns:a16="http://schemas.microsoft.com/office/drawing/2014/main" id="{F7707B44-D2FA-0941-90B1-FDEE04E622B9}"/>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4" name="Text Placeholder 2">
            <a:extLst>
              <a:ext uri="{FF2B5EF4-FFF2-40B4-BE49-F238E27FC236}">
                <a16:creationId xmlns:a16="http://schemas.microsoft.com/office/drawing/2014/main" id="{B0CD705F-D434-4740-AC01-2399ECEFA39B}"/>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5" name="Text Placeholder 2">
            <a:extLst>
              <a:ext uri="{FF2B5EF4-FFF2-40B4-BE49-F238E27FC236}">
                <a16:creationId xmlns:a16="http://schemas.microsoft.com/office/drawing/2014/main" id="{AA30E962-A745-4F49-82B5-72B781E5CFC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5" name="Group 24"/>
          <p:cNvGrpSpPr/>
          <p:nvPr/>
        </p:nvGrpSpPr>
        <p:grpSpPr>
          <a:xfrm>
            <a:off x="9711826" y="300009"/>
            <a:ext cx="2161221" cy="2201091"/>
            <a:chOff x="11654191" y="360010"/>
            <a:chExt cx="2593465" cy="2641309"/>
          </a:xfrm>
        </p:grpSpPr>
        <p:pic>
          <p:nvPicPr>
            <p:cNvPr id="26" name="Picture 25">
              <a:extLst>
                <a:ext uri="{FF2B5EF4-FFF2-40B4-BE49-F238E27FC236}">
                  <a16:creationId xmlns:a16="http://schemas.microsoft.com/office/drawing/2014/main" id="{D369107D-1E21-9349-8D05-3B4DCBA37E2C}"/>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a16="http://schemas.microsoft.com/office/drawing/2014/main" id="{D4126599-9480-6A41-851B-9EBDA0C87EA9}"/>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a16="http://schemas.microsoft.com/office/drawing/2014/main" id="{573BBD18-CB37-6246-89EA-FF49361470E1}"/>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a16="http://schemas.microsoft.com/office/drawing/2014/main" id="{2F025A6F-A98F-2543-85C7-FE14ADC54498}"/>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a16="http://schemas.microsoft.com/office/drawing/2014/main" id="{12318945-D375-D342-87F0-9EC7D4C869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20"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25224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Standard Titl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p:nvGrpSpPr>
        <p:grpSpPr>
          <a:xfrm>
            <a:off x="0" y="330"/>
            <a:ext cx="12191999" cy="4198606"/>
            <a:chOff x="228600" y="397"/>
            <a:chExt cx="14173200" cy="5028824"/>
          </a:xfrm>
        </p:grpSpPr>
        <p:sp>
          <p:nvSpPr>
            <p:cNvPr id="9" name="Rectangle 8">
              <a:extLst>
                <a:ext uri="{FF2B5EF4-FFF2-40B4-BE49-F238E27FC236}">
                  <a16:creationId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p:nvCxnSpPr>
        <p:spPr>
          <a:xfrm>
            <a:off x="476250" y="5462828"/>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480D6DE-E617-254E-85FC-0D42DE511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48" y="4737456"/>
            <a:ext cx="554163" cy="564306"/>
          </a:xfrm>
          <a:prstGeom prst="rect">
            <a:avLst/>
          </a:prstGeom>
        </p:spPr>
      </p:pic>
      <p:pic>
        <p:nvPicPr>
          <p:cNvPr id="49" name="Picture 48">
            <a:extLst>
              <a:ext uri="{FF2B5EF4-FFF2-40B4-BE49-F238E27FC236}">
                <a16:creationId xmlns:a16="http://schemas.microsoft.com/office/drawing/2014/main" id="{263F22D2-54C4-5D44-B228-5595E73B3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0381" y="5758952"/>
            <a:ext cx="745368" cy="602902"/>
          </a:xfrm>
          <a:prstGeom prst="rect">
            <a:avLst/>
          </a:prstGeom>
        </p:spPr>
      </p:pic>
      <p:sp>
        <p:nvSpPr>
          <p:cNvPr id="41" name="Text Placeholder 3">
            <a:extLst>
              <a:ext uri="{FF2B5EF4-FFF2-40B4-BE49-F238E27FC236}">
                <a16:creationId xmlns:a16="http://schemas.microsoft.com/office/drawing/2014/main" id="{802EB106-AEF3-E44A-B21E-467BC091B042}"/>
              </a:ext>
            </a:extLst>
          </p:cNvPr>
          <p:cNvSpPr>
            <a:spLocks noGrp="1"/>
          </p:cNvSpPr>
          <p:nvPr>
            <p:ph type="body" sz="quarter" idx="10" hasCustomPrompt="1"/>
          </p:nvPr>
        </p:nvSpPr>
        <p:spPr>
          <a:xfrm>
            <a:off x="1397001" y="4159250"/>
            <a:ext cx="8131084" cy="1136068"/>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 name="Text Placeholder 2">
            <a:extLst>
              <a:ext uri="{FF2B5EF4-FFF2-40B4-BE49-F238E27FC236}">
                <a16:creationId xmlns:a16="http://schemas.microsoft.com/office/drawing/2014/main" id="{47FD866B-018F-1444-A52F-A0200F4ACA1A}"/>
              </a:ext>
            </a:extLst>
          </p:cNvPr>
          <p:cNvSpPr>
            <a:spLocks noGrp="1"/>
          </p:cNvSpPr>
          <p:nvPr>
            <p:ph type="body" sz="quarter" idx="11" hasCustomPrompt="1"/>
          </p:nvPr>
        </p:nvSpPr>
        <p:spPr>
          <a:xfrm>
            <a:off x="1397136"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5" name="Text Placeholder 2">
            <a:extLst>
              <a:ext uri="{FF2B5EF4-FFF2-40B4-BE49-F238E27FC236}">
                <a16:creationId xmlns:a16="http://schemas.microsoft.com/office/drawing/2014/main" id="{C4597B7E-5724-6D41-9D3E-83EC79C47569}"/>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6"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lumMod val="65000"/>
                  </a:schemeClr>
                </a:solidFill>
              </a:defRPr>
            </a:lvl1pPr>
          </a:lstStyle>
          <a:p>
            <a:pPr lvl="0"/>
            <a:r>
              <a:rPr lang="en-US"/>
              <a:t>Date</a:t>
            </a:r>
          </a:p>
        </p:txBody>
      </p:sp>
      <p:sp>
        <p:nvSpPr>
          <p:cNvPr id="37" name="Rectangle 36">
            <a:extLst>
              <a:ext uri="{FF2B5EF4-FFF2-40B4-BE49-F238E27FC236}">
                <a16:creationId xmlns:a16="http://schemas.microsoft.com/office/drawing/2014/main" id="{8E73E552-5783-644E-AE96-88BDCD19D1DC}"/>
              </a:ext>
            </a:extLst>
          </p:cNvPr>
          <p:cNvSpPr/>
          <p:nvPr/>
        </p:nvSpPr>
        <p:spPr>
          <a:xfrm>
            <a:off x="0" y="6204000"/>
            <a:ext cx="1158000" cy="6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73222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Standard Title 2">
    <p:bg>
      <p:bgPr>
        <a:solidFill>
          <a:srgbClr val="0785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p:nvGrpSpPr>
        <p:grpSpPr>
          <a:xfrm>
            <a:off x="0" y="330"/>
            <a:ext cx="12191999" cy="4198606"/>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397000" y="4165695"/>
            <a:ext cx="8166498" cy="1136066"/>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397135"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48" y="4737456"/>
            <a:ext cx="554163" cy="564305"/>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0529" y="5758952"/>
            <a:ext cx="745070" cy="602902"/>
          </a:xfrm>
          <a:prstGeom prst="rect">
            <a:avLst/>
          </a:prstGeom>
        </p:spPr>
      </p:pic>
      <p:sp>
        <p:nvSpPr>
          <p:cNvPr id="39"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solidFill>
              </a:defRPr>
            </a:lvl1pPr>
          </a:lstStyle>
          <a:p>
            <a:pPr lvl="0"/>
            <a:r>
              <a:rPr lang="en-US"/>
              <a:t>Date</a:t>
            </a:r>
          </a:p>
        </p:txBody>
      </p:sp>
      <p:sp>
        <p:nvSpPr>
          <p:cNvPr id="40" name="Rectangle 39">
            <a:extLst>
              <a:ext uri="{FF2B5EF4-FFF2-40B4-BE49-F238E27FC236}">
                <a16:creationId xmlns:a16="http://schemas.microsoft.com/office/drawing/2014/main" id="{01BF3DD9-FBBE-214E-8EDF-165A8CD97F0C}"/>
              </a:ext>
            </a:extLst>
          </p:cNvPr>
          <p:cNvSpPr/>
          <p:nvPr/>
        </p:nvSpPr>
        <p:spPr>
          <a:xfrm>
            <a:off x="0" y="6204000"/>
            <a:ext cx="1158000" cy="6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71591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48B25-212D-AE44-A3EB-224F07916374}"/>
              </a:ext>
            </a:extLst>
          </p:cNvPr>
          <p:cNvSpPr/>
          <p:nvPr/>
        </p:nvSpPr>
        <p:spPr>
          <a:xfrm>
            <a:off x="-1" y="0"/>
            <a:ext cx="12192001" cy="68580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8" name="Group 7">
            <a:extLst>
              <a:ext uri="{FF2B5EF4-FFF2-40B4-BE49-F238E27FC236}">
                <a16:creationId xmlns:a16="http://schemas.microsoft.com/office/drawing/2014/main" id="{A88E8816-43D4-3543-B8F8-BA2D9989DB11}"/>
              </a:ext>
            </a:extLst>
          </p:cNvPr>
          <p:cNvGrpSpPr/>
          <p:nvPr/>
        </p:nvGrpSpPr>
        <p:grpSpPr>
          <a:xfrm>
            <a:off x="0" y="330"/>
            <a:ext cx="12191999" cy="4198606"/>
            <a:chOff x="228600" y="396"/>
            <a:chExt cx="14173200" cy="5028804"/>
          </a:xfrm>
          <a:solidFill>
            <a:srgbClr val="44A4DB"/>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402577" y="4165694"/>
            <a:ext cx="8166498"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402711"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5673086"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48" y="4737456"/>
            <a:ext cx="554163" cy="564305"/>
          </a:xfrm>
          <a:prstGeom prst="rect">
            <a:avLst/>
          </a:prstGeom>
        </p:spPr>
      </p:pic>
      <p:pic>
        <p:nvPicPr>
          <p:cNvPr id="39" name="Picture 38">
            <a:extLst>
              <a:ext uri="{FF2B5EF4-FFF2-40B4-BE49-F238E27FC236}">
                <a16:creationId xmlns:a16="http://schemas.microsoft.com/office/drawing/2014/main" id="{263F22D2-54C4-5D44-B228-5595E73B3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1653" y="5758952"/>
            <a:ext cx="742824" cy="602902"/>
          </a:xfrm>
          <a:prstGeom prst="rect">
            <a:avLst/>
          </a:prstGeom>
        </p:spPr>
      </p:pic>
      <p:sp>
        <p:nvSpPr>
          <p:cNvPr id="44"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1"/>
                </a:solidFill>
              </a:defRPr>
            </a:lvl1pPr>
          </a:lstStyle>
          <a:p>
            <a:pPr lvl="0"/>
            <a:r>
              <a:rPr lang="en-US"/>
              <a:t>Date</a:t>
            </a:r>
          </a:p>
        </p:txBody>
      </p:sp>
    </p:spTree>
    <p:extLst>
      <p:ext uri="{BB962C8B-B14F-4D97-AF65-F5344CB8AC3E}">
        <p14:creationId xmlns:p14="http://schemas.microsoft.com/office/powerpoint/2010/main" val="343107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hone 4">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25812" y="95250"/>
            <a:ext cx="4189752" cy="6858301"/>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03656" y="95250"/>
            <a:ext cx="4189752" cy="6858301"/>
          </a:xfrm>
          <a:prstGeom prst="rect">
            <a:avLst/>
          </a:prstGeom>
        </p:spPr>
      </p:pic>
      <p:sp>
        <p:nvSpPr>
          <p:cNvPr id="18" name="Picture Placeholder 14"/>
          <p:cNvSpPr>
            <a:spLocks noGrp="1"/>
          </p:cNvSpPr>
          <p:nvPr>
            <p:ph type="pic" sz="quarter" idx="15"/>
          </p:nvPr>
        </p:nvSpPr>
        <p:spPr>
          <a:xfrm>
            <a:off x="8753661" y="444012"/>
            <a:ext cx="2748444" cy="5787572"/>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444500" y="148343"/>
            <a:ext cx="4669941" cy="708908"/>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7" name="Text Placeholder 6"/>
          <p:cNvSpPr>
            <a:spLocks noGrp="1"/>
          </p:cNvSpPr>
          <p:nvPr>
            <p:ph type="body" sz="quarter" idx="13"/>
          </p:nvPr>
        </p:nvSpPr>
        <p:spPr>
          <a:xfrm>
            <a:off x="603250" y="1397001"/>
            <a:ext cx="3878747"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461680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5375817" y="444012"/>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145765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Standard Title 4">
    <p:bg>
      <p:bgPr>
        <a:solidFill>
          <a:srgbClr val="FFC62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2498B2-B5BE-2E4B-B359-161EAA28D522}"/>
              </a:ext>
            </a:extLst>
          </p:cNvPr>
          <p:cNvGrpSpPr/>
          <p:nvPr/>
        </p:nvGrpSpPr>
        <p:grpSpPr>
          <a:xfrm>
            <a:off x="0" y="330"/>
            <a:ext cx="12191999" cy="4198606"/>
            <a:chOff x="-1" y="395"/>
            <a:chExt cx="14630399" cy="5038327"/>
          </a:xfrm>
        </p:grpSpPr>
        <p:sp>
          <p:nvSpPr>
            <p:cNvPr id="9" name="Rectangle 8">
              <a:extLst>
                <a:ext uri="{FF2B5EF4-FFF2-40B4-BE49-F238E27FC236}">
                  <a16:creationId xmlns:a16="http://schemas.microsoft.com/office/drawing/2014/main" id="{8AC2412F-BCF2-4D4E-90EF-A3C52CD9E9EE}"/>
                </a:ext>
              </a:extLst>
            </p:cNvPr>
            <p:cNvSpPr/>
            <p:nvPr/>
          </p:nvSpPr>
          <p:spPr>
            <a:xfrm>
              <a:off x="-1" y="4889427"/>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1" y="4698530"/>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1" y="4504136"/>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1" y="4313627"/>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1" y="4119233"/>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1" y="3920949"/>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1" y="3720723"/>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1" y="244253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1" y="265349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1" y="286343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1" y="307338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1" y="3287220"/>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1" y="350300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1" y="2253505"/>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1" y="205910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1" y="1868602"/>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1" y="1674207"/>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1" y="1475923"/>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1" y="1275696"/>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1" y="39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3"/>
                </a:solidFill>
              </a:endParaRPr>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1" y="21135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1" y="421300"/>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1" y="63124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1" y="845082"/>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1" y="106086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397001" y="4165694"/>
            <a:ext cx="8166499"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397136"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5667510"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pic>
        <p:nvPicPr>
          <p:cNvPr id="46" name="Picture 45">
            <a:extLst>
              <a:ext uri="{FF2B5EF4-FFF2-40B4-BE49-F238E27FC236}">
                <a16:creationId xmlns:a16="http://schemas.microsoft.com/office/drawing/2014/main" id="{5480D6DE-E617-254E-85FC-0D42DE511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48" y="4737456"/>
            <a:ext cx="554163" cy="564305"/>
          </a:xfrm>
          <a:prstGeom prst="rect">
            <a:avLst/>
          </a:prstGeom>
        </p:spPr>
      </p:pic>
      <p:pic>
        <p:nvPicPr>
          <p:cNvPr id="47" name="Picture 46">
            <a:extLst>
              <a:ext uri="{FF2B5EF4-FFF2-40B4-BE49-F238E27FC236}">
                <a16:creationId xmlns:a16="http://schemas.microsoft.com/office/drawing/2014/main" id="{263F22D2-54C4-5D44-B228-5595E73B3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1653" y="5758952"/>
            <a:ext cx="742824" cy="602901"/>
          </a:xfrm>
          <a:prstGeom prst="rect">
            <a:avLst/>
          </a:prstGeom>
        </p:spPr>
      </p:pic>
      <p:sp>
        <p:nvSpPr>
          <p:cNvPr id="48"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2"/>
                </a:solidFill>
              </a:defRPr>
            </a:lvl1pPr>
          </a:lstStyle>
          <a:p>
            <a:pPr lvl="0"/>
            <a:r>
              <a:rPr lang="en-US"/>
              <a:t>Date</a:t>
            </a:r>
          </a:p>
        </p:txBody>
      </p:sp>
      <p:sp>
        <p:nvSpPr>
          <p:cNvPr id="36" name="Rectangle 35">
            <a:extLst>
              <a:ext uri="{FF2B5EF4-FFF2-40B4-BE49-F238E27FC236}">
                <a16:creationId xmlns:a16="http://schemas.microsoft.com/office/drawing/2014/main" id="{A048E7FB-85C4-7349-B1ED-86B66451A8E4}"/>
              </a:ext>
            </a:extLst>
          </p:cNvPr>
          <p:cNvSpPr/>
          <p:nvPr/>
        </p:nvSpPr>
        <p:spPr>
          <a:xfrm>
            <a:off x="0" y="6204000"/>
            <a:ext cx="1158000" cy="6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0472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Section Title Arrow 1">
    <p:bg>
      <p:bgPr>
        <a:solidFill>
          <a:srgbClr val="30F29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8199-548B-DC4B-9938-8478EBF73A3C}"/>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bg1"/>
                </a:solidFill>
                <a:latin typeface="DM Sans Medium" pitchFamily="2" charset="77"/>
              </a:defRPr>
            </a:lvl1pPr>
          </a:lstStyle>
          <a:p>
            <a:r>
              <a:rPr lang="en-US"/>
              <a:t>Click to edit section title </a:t>
            </a:r>
            <a:br>
              <a:rPr lang="en-US"/>
            </a:br>
            <a:r>
              <a:rPr lang="en-US"/>
              <a:t>(Option A)</a:t>
            </a:r>
          </a:p>
        </p:txBody>
      </p:sp>
      <p:sp>
        <p:nvSpPr>
          <p:cNvPr id="38" name="Rectangle 37">
            <a:extLst>
              <a:ext uri="{FF2B5EF4-FFF2-40B4-BE49-F238E27FC236}">
                <a16:creationId xmlns:a16="http://schemas.microsoft.com/office/drawing/2014/main" id="{E854E062-A4CF-E846-B1A7-2657E21E3E18}"/>
              </a:ext>
            </a:extLst>
          </p:cNvPr>
          <p:cNvSpPr/>
          <p:nvPr/>
        </p:nvSpPr>
        <p:spPr>
          <a:xfrm>
            <a:off x="0" y="682586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0" y="6705541"/>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0" y="593743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0" y="606420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0" y="619037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0" y="631653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0" y="644503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0" y="6574705"/>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0" y="5823843"/>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0" y="5707024"/>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0" y="5592543"/>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0" y="5475724"/>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0" y="5356569"/>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0" y="5236247"/>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0" y="446987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0" y="459664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0" y="472281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0" y="484897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0" y="497747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0" y="510714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L-Shape 57">
            <a:extLst>
              <a:ext uri="{FF2B5EF4-FFF2-40B4-BE49-F238E27FC236}">
                <a16:creationId xmlns:a16="http://schemas.microsoft.com/office/drawing/2014/main" id="{822F0A5E-64B0-7F4E-9BCA-CB63C0F6FD52}"/>
              </a:ext>
            </a:extLst>
          </p:cNvPr>
          <p:cNvSpPr/>
          <p:nvPr/>
        </p:nvSpPr>
        <p:spPr>
          <a:xfrm rot="13500000">
            <a:off x="334006" y="1732887"/>
            <a:ext cx="3590223" cy="3590223"/>
          </a:xfrm>
          <a:prstGeom prst="corner">
            <a:avLst>
              <a:gd name="adj1" fmla="val 20121"/>
              <a:gd name="adj2" fmla="val 20273"/>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5056708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Section Title Arrow 2">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0F324D-5629-1D43-99B4-1BDE432DBA1B}"/>
              </a:ext>
            </a:extLst>
          </p:cNvPr>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 name="Group 2">
            <a:extLst>
              <a:ext uri="{FF2B5EF4-FFF2-40B4-BE49-F238E27FC236}">
                <a16:creationId xmlns:a16="http://schemas.microsoft.com/office/drawing/2014/main" id="{DFDD3C01-7B6A-C547-80FA-DFD25DBEF3A9}"/>
              </a:ext>
            </a:extLst>
          </p:cNvPr>
          <p:cNvGrpSpPr/>
          <p:nvPr/>
        </p:nvGrpSpPr>
        <p:grpSpPr>
          <a:xfrm>
            <a:off x="0" y="4469877"/>
            <a:ext cx="12191999" cy="2390424"/>
            <a:chOff x="-1" y="5363852"/>
            <a:chExt cx="14630399" cy="2868509"/>
          </a:xfrm>
          <a:solidFill>
            <a:srgbClr val="0073E1"/>
          </a:solidFill>
        </p:grpSpPr>
        <p:sp>
          <p:nvSpPr>
            <p:cNvPr id="38" name="Rectangle 37">
              <a:extLst>
                <a:ext uri="{FF2B5EF4-FFF2-40B4-BE49-F238E27FC236}">
                  <a16:creationId xmlns:a16="http://schemas.microsoft.com/office/drawing/2014/main" id="{E854E062-A4CF-E846-B1A7-2657E21E3E18}"/>
                </a:ext>
              </a:extLst>
            </p:cNvPr>
            <p:cNvSpPr/>
            <p:nvPr/>
          </p:nvSpPr>
          <p:spPr>
            <a:xfrm>
              <a:off x="-1" y="819103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p:nvSpPr>
        <p:spPr>
          <a:xfrm rot="13500000">
            <a:off x="334006" y="1732887"/>
            <a:ext cx="3590223" cy="3590223"/>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1693417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Section Title Arrow 3">
    <p:bg>
      <p:bgPr>
        <a:solidFill>
          <a:srgbClr val="41404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A7CFF2E-049A-4041-8DBC-8C406782BEE1}"/>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77343"/>
          </a:xfrm>
        </p:spPr>
        <p:txBody>
          <a:bodyPr anchor="ctr"/>
          <a:lstStyle>
            <a:lvl1pPr>
              <a:defRPr sz="3000" b="0" i="0">
                <a:solidFill>
                  <a:schemeClr val="tx2"/>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p:nvGrpSpPr>
        <p:grpSpPr>
          <a:xfrm>
            <a:off x="0" y="4477926"/>
            <a:ext cx="12191999" cy="2367623"/>
            <a:chOff x="228600" y="396"/>
            <a:chExt cx="14173200" cy="5028804"/>
          </a:xfrm>
          <a:solidFill>
            <a:srgbClr val="000000"/>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p:nvSpPr>
        <p:spPr>
          <a:xfrm rot="13500000">
            <a:off x="334006" y="1732887"/>
            <a:ext cx="3590223" cy="3590223"/>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29596378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Section Title Arrow 4">
    <p:bg>
      <p:bgPr>
        <a:solidFill>
          <a:srgbClr val="80828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9F84F4-B9D4-BE4D-BFF1-2D24E38ADB5D}"/>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59169"/>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p:nvGrpSpPr>
        <p:grpSpPr>
          <a:xfrm>
            <a:off x="0" y="4477926"/>
            <a:ext cx="12191999" cy="2367623"/>
            <a:chOff x="228600" y="396"/>
            <a:chExt cx="14173200" cy="5028804"/>
          </a:xfrm>
          <a:solidFill>
            <a:srgbClr val="414042"/>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p:nvSpPr>
        <p:spPr>
          <a:xfrm rot="13500000">
            <a:off x="334006" y="1732887"/>
            <a:ext cx="3590223" cy="3590223"/>
          </a:xfrm>
          <a:prstGeom prst="corner">
            <a:avLst>
              <a:gd name="adj1" fmla="val 20121"/>
              <a:gd name="adj2" fmla="val 20273"/>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5457792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Section Title Arrow 5">
    <p:bg>
      <p:bgPr>
        <a:solidFill>
          <a:srgbClr val="031D40"/>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26D0EB1-EBCC-4C4A-AE8E-44A1922D5D35}"/>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33152"/>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p:nvGrpSpPr>
        <p:grpSpPr>
          <a:xfrm>
            <a:off x="0" y="4477926"/>
            <a:ext cx="12191999" cy="2367623"/>
            <a:chOff x="228600" y="396"/>
            <a:chExt cx="14173200" cy="5028804"/>
          </a:xfrm>
          <a:solidFill>
            <a:schemeClr val="bg1"/>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8826810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Section Title Arrow 7">
    <p:bg>
      <p:bgRef idx="1001">
        <a:schemeClr val="bg2"/>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CCC0E80-3E79-2744-A523-D983679762D3}"/>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2080" y="990600"/>
            <a:ext cx="6149340" cy="5059680"/>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p:nvGrpSpPr>
        <p:grpSpPr>
          <a:xfrm>
            <a:off x="0" y="4477926"/>
            <a:ext cx="12191999" cy="2367623"/>
            <a:chOff x="228600" y="396"/>
            <a:chExt cx="14173200" cy="5028804"/>
          </a:xfrm>
          <a:solidFill>
            <a:schemeClr val="tx2">
              <a:alpha val="50000"/>
            </a:scheme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74185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Section Title Stripes 2">
    <p:bg>
      <p:bgPr>
        <a:solidFill>
          <a:srgbClr val="FFC628"/>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6DE1F14-3F55-E145-8305-8C92D97853FB}"/>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36" name="Group 35">
            <a:extLst>
              <a:ext uri="{FF2B5EF4-FFF2-40B4-BE49-F238E27FC236}">
                <a16:creationId xmlns:a16="http://schemas.microsoft.com/office/drawing/2014/main" id="{9E04304A-A1E4-FD46-A3D4-9DE74FA0D2E5}"/>
              </a:ext>
            </a:extLst>
          </p:cNvPr>
          <p:cNvGrpSpPr/>
          <p:nvPr/>
        </p:nvGrpSpPr>
        <p:grpSpPr>
          <a:xfrm>
            <a:off x="1" y="330"/>
            <a:ext cx="12191999" cy="6857671"/>
            <a:chOff x="228600" y="396"/>
            <a:chExt cx="14173200" cy="5028804"/>
          </a:xfrm>
          <a:solidFill>
            <a:srgbClr val="F0B819"/>
          </a:solidFill>
        </p:grpSpPr>
        <p:sp>
          <p:nvSpPr>
            <p:cNvPr id="37" name="Rectangle 36">
              <a:extLst>
                <a:ext uri="{FF2B5EF4-FFF2-40B4-BE49-F238E27FC236}">
                  <a16:creationId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Rectangle 57">
              <a:extLst>
                <a:ext uri="{FF2B5EF4-FFF2-40B4-BE49-F238E27FC236}">
                  <a16:creationId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9" name="Rectangle 58">
              <a:extLst>
                <a:ext uri="{FF2B5EF4-FFF2-40B4-BE49-F238E27FC236}">
                  <a16:creationId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0" name="Rectangle 59">
              <a:extLst>
                <a:ext uri="{FF2B5EF4-FFF2-40B4-BE49-F238E27FC236}">
                  <a16:creationId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1" name="Rectangle 60">
              <a:extLst>
                <a:ext uri="{FF2B5EF4-FFF2-40B4-BE49-F238E27FC236}">
                  <a16:creationId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410607" y="3015207"/>
            <a:ext cx="10287000" cy="1325563"/>
          </a:xfrm>
        </p:spPr>
        <p:txBody>
          <a:bodyPr anchor="b"/>
          <a:lstStyle>
            <a:lvl1pPr>
              <a:defRPr sz="4000" b="0" i="0">
                <a:solidFill>
                  <a:schemeClr val="bg1"/>
                </a:solidFill>
                <a:latin typeface="DM Sans Medium" pitchFamily="2" charset="77"/>
              </a:defRPr>
            </a:lvl1pPr>
          </a:lstStyle>
          <a:p>
            <a:r>
              <a:rPr lang="en-US"/>
              <a:t>Click to edit Master title style (Option C)</a:t>
            </a:r>
          </a:p>
        </p:txBody>
      </p:sp>
      <p:pic>
        <p:nvPicPr>
          <p:cNvPr id="62" name="Picture 6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810" y="3756225"/>
            <a:ext cx="474556" cy="483241"/>
          </a:xfrm>
          <a:prstGeom prst="rect">
            <a:avLst/>
          </a:prstGeom>
        </p:spPr>
      </p:pic>
    </p:spTree>
    <p:extLst>
      <p:ext uri="{BB962C8B-B14F-4D97-AF65-F5344CB8AC3E}">
        <p14:creationId xmlns:p14="http://schemas.microsoft.com/office/powerpoint/2010/main" val="971882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Section Break Quot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58" name="L-Shape 57">
            <a:extLst>
              <a:ext uri="{FF2B5EF4-FFF2-40B4-BE49-F238E27FC236}">
                <a16:creationId xmlns:a16="http://schemas.microsoft.com/office/drawing/2014/main" id="{822F0A5E-64B0-7F4E-9BCA-CB63C0F6FD52}"/>
              </a:ext>
            </a:extLst>
          </p:cNvPr>
          <p:cNvSpPr/>
          <p:nvPr/>
        </p:nvSpPr>
        <p:spPr>
          <a:xfrm rot="13500000">
            <a:off x="827173" y="2525799"/>
            <a:ext cx="2080724" cy="2080724"/>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8" name="Slide Number Placeholder 7"/>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13823516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Section Break 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p:nvSpPr>
        <p:spPr>
          <a:xfrm rot="13500000">
            <a:off x="827173" y="2525799"/>
            <a:ext cx="2080724" cy="2080724"/>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41C1A6ED-0579-9948-A51F-E143D35FD65E}"/>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27644635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493" y="2485572"/>
            <a:ext cx="385472" cy="392527"/>
          </a:xfrm>
          <a:prstGeom prst="rect">
            <a:avLst/>
          </a:prstGeom>
        </p:spPr>
      </p:pic>
      <p:cxnSp>
        <p:nvCxnSpPr>
          <p:cNvPr id="13" name="Straight Connector 12"/>
          <p:cNvCxnSpPr/>
          <p:nvPr/>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9" name="Slide Number Placeholder 4">
            <a:extLst>
              <a:ext uri="{FF2B5EF4-FFF2-40B4-BE49-F238E27FC236}">
                <a16:creationId xmlns:a16="http://schemas.microsoft.com/office/drawing/2014/main" id="{BCA10309-DD1F-F345-B2A8-60C123330296}"/>
              </a:ext>
            </a:extLst>
          </p:cNvPr>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292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Section Break 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p:nvSpPr>
        <p:spPr>
          <a:xfrm rot="13500000">
            <a:off x="827173" y="2525799"/>
            <a:ext cx="2080724" cy="2080724"/>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9567393D-1C3F-354F-B863-4763826157CF}"/>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64776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Section Break Quot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p:nvSpPr>
        <p:spPr>
          <a:xfrm rot="13500000">
            <a:off x="827173" y="2525799"/>
            <a:ext cx="2080724" cy="2080724"/>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7ECC448B-9D38-6D41-A019-FE25E5822B61}"/>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14559624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Section Break Quot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p:nvSpPr>
        <p:spPr>
          <a:xfrm rot="13500000">
            <a:off x="827173" y="2525799"/>
            <a:ext cx="2080724" cy="2080724"/>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5A3FE428-8DC7-AF48-AF27-3EA59F6A606C}"/>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10646803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ts val="0"/>
              </a:spcAft>
              <a:buNone/>
              <a:defRPr sz="1333">
                <a:solidFill>
                  <a:srgbClr val="BCBEC0"/>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176558"/>
            <a:ext cx="12186844" cy="3681443"/>
          </a:xfrm>
          <a:prstGeom prst="rect">
            <a:avLst/>
          </a:prstGeom>
        </p:spPr>
      </p:pic>
      <p:pic>
        <p:nvPicPr>
          <p:cNvPr id="19" name="Picture 18">
            <a:extLst>
              <a:ext uri="{FF2B5EF4-FFF2-40B4-BE49-F238E27FC236}">
                <a16:creationId xmlns:a16="http://schemas.microsoft.com/office/drawing/2014/main" id="{7676ECD8-2A80-CA4D-9F22-B1DD9BA3A6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2184" y="2176406"/>
            <a:ext cx="565238" cy="457200"/>
          </a:xfrm>
          <a:prstGeom prst="rect">
            <a:avLst/>
          </a:prstGeom>
        </p:spPr>
      </p:pic>
    </p:spTree>
    <p:extLst>
      <p:ext uri="{BB962C8B-B14F-4D97-AF65-F5344CB8AC3E}">
        <p14:creationId xmlns:p14="http://schemas.microsoft.com/office/powerpoint/2010/main" val="324134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1_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ts val="0"/>
              </a:spcAft>
              <a:buNone/>
              <a:defRPr sz="1333">
                <a:solidFill>
                  <a:srgbClr val="BCBEC0"/>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19" name="Picture 18">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2184" y="2176406"/>
            <a:ext cx="565238" cy="457200"/>
          </a:xfrm>
          <a:prstGeom prst="rect">
            <a:avLst/>
          </a:prstGeom>
        </p:spPr>
      </p:pic>
      <p:sp>
        <p:nvSpPr>
          <p:cNvPr id="11" name="Picture Placeholder 2">
            <a:extLst>
              <a:ext uri="{FF2B5EF4-FFF2-40B4-BE49-F238E27FC236}">
                <a16:creationId xmlns:a16="http://schemas.microsoft.com/office/drawing/2014/main" id="{EBFB3507-3FE4-FB4C-BF18-D116E13D6918}"/>
              </a:ext>
            </a:extLst>
          </p:cNvPr>
          <p:cNvSpPr>
            <a:spLocks noGrp="1"/>
          </p:cNvSpPr>
          <p:nvPr>
            <p:ph type="pic" sz="quarter" idx="14" hasCustomPrompt="1"/>
          </p:nvPr>
        </p:nvSpPr>
        <p:spPr>
          <a:xfrm>
            <a:off x="0" y="3164577"/>
            <a:ext cx="12192000" cy="3693423"/>
          </a:xfrm>
          <a:prstGeom prst="rect">
            <a:avLst/>
          </a:prstGeom>
        </p:spPr>
        <p:txBody>
          <a:bodyPr>
            <a:normAutofit/>
          </a:bodyPr>
          <a:lstStyle>
            <a:lvl1pPr marL="0" indent="0">
              <a:buNone/>
              <a:defRPr sz="2000" baseline="0">
                <a:solidFill>
                  <a:schemeClr val="bg1"/>
                </a:solidFill>
              </a:defRPr>
            </a:lvl1pPr>
          </a:lstStyle>
          <a:p>
            <a:r>
              <a:rPr lang="en-US"/>
              <a:t> Insert/Drop Photo </a:t>
            </a:r>
            <a:r>
              <a:rPr lang="en-US" err="1"/>
              <a:t>Herew</a:t>
            </a:r>
            <a:endParaRPr lang="en-US"/>
          </a:p>
        </p:txBody>
      </p:sp>
    </p:spTree>
    <p:extLst>
      <p:ext uri="{BB962C8B-B14F-4D97-AF65-F5344CB8AC3E}">
        <p14:creationId xmlns:p14="http://schemas.microsoft.com/office/powerpoint/2010/main" val="185304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Content Breaker Photo 5">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07059-9BD9-7148-9323-A64A0358259E}"/>
              </a:ext>
            </a:extLst>
          </p:cNvPr>
          <p:cNvSpPr/>
          <p:nvPr/>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891"/>
            <a:ext cx="12192000" cy="3679243"/>
          </a:xfrm>
          <a:prstGeom prst="rect">
            <a:avLst/>
          </a:prstGeom>
        </p:spPr>
      </p:pic>
      <p:sp>
        <p:nvSpPr>
          <p:cNvPr id="2" name="Title 1"/>
          <p:cNvSpPr>
            <a:spLocks noGrp="1"/>
          </p:cNvSpPr>
          <p:nvPr>
            <p:ph type="title"/>
          </p:nvPr>
        </p:nvSpPr>
        <p:spPr>
          <a:xfrm>
            <a:off x="1274414"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ts val="0"/>
              </a:spcAft>
              <a:buNone/>
              <a:defRPr sz="1333">
                <a:solidFill>
                  <a:schemeClr val="tx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2184" y="4111092"/>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61965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1_Content Breaker Photo 5">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1274414"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ts val="0"/>
              </a:spcAft>
              <a:buNone/>
              <a:defRPr sz="1333">
                <a:solidFill>
                  <a:schemeClr val="tx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2184" y="4111092"/>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12192000" cy="3693423"/>
          </a:xfrm>
          <a:prstGeom prst="rect">
            <a:avLst/>
          </a:prstGeom>
        </p:spPr>
        <p:txBody>
          <a:bodyPr>
            <a:normAutofit/>
          </a:bodyPr>
          <a:lstStyle>
            <a:lvl1pPr marL="0" indent="0">
              <a:buNone/>
              <a:defRPr sz="2000" baseline="0"/>
            </a:lvl1pPr>
          </a:lstStyle>
          <a:p>
            <a:r>
              <a:rPr lang="en-US"/>
              <a:t> Insert/Drop Photo Here</a:t>
            </a:r>
          </a:p>
        </p:txBody>
      </p:sp>
    </p:spTree>
    <p:extLst>
      <p:ext uri="{BB962C8B-B14F-4D97-AF65-F5344CB8AC3E}">
        <p14:creationId xmlns:p14="http://schemas.microsoft.com/office/powerpoint/2010/main" val="384025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Client Logos Slide">
    <p:bg>
      <p:bgRef idx="1001">
        <a:schemeClr val="bg1"/>
      </p:bgRef>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372CC783-3100-694A-B014-E1A0EA11B65A}"/>
              </a:ext>
            </a:extLst>
          </p:cNvPr>
          <p:cNvSpPr>
            <a:spLocks noGrp="1"/>
          </p:cNvSpPr>
          <p:nvPr>
            <p:ph type="pic" sz="quarter" idx="11" hasCustomPrompt="1"/>
          </p:nvPr>
        </p:nvSpPr>
        <p:spPr>
          <a:xfrm>
            <a:off x="445974" y="1206481"/>
            <a:ext cx="1816073" cy="4811448"/>
          </a:xfrm>
          <a:prstGeom prst="rect">
            <a:avLst/>
          </a:prstGeom>
        </p:spPr>
        <p:txBody>
          <a:bodyPr lIns="0" tIns="0" rIns="0" bIns="0">
            <a:noAutofit/>
          </a:bodyPr>
          <a:lstStyle>
            <a:lvl1pPr marL="0" indent="0" algn="r">
              <a:lnSpc>
                <a:spcPts val="6250"/>
              </a:lnSpc>
              <a:buFontTx/>
              <a:buNone/>
              <a:defRPr sz="1667" b="0" i="0">
                <a:latin typeface="DM Sans Medium" pitchFamily="2" charset="77"/>
              </a:defRPr>
            </a:lvl1pPr>
          </a:lstStyle>
          <a:p>
            <a:pPr algn="r"/>
            <a:r>
              <a:rPr lang="en-US" sz="1667" b="1">
                <a:latin typeface="DM Sans" pitchFamily="2" charset="77"/>
              </a:rPr>
              <a:t>Commercial </a:t>
            </a:r>
          </a:p>
          <a:p>
            <a:pPr algn="r"/>
            <a:r>
              <a:rPr lang="en-US" sz="1667" b="1">
                <a:latin typeface="DM Sans" pitchFamily="2" charset="77"/>
              </a:rPr>
              <a:t>Health</a:t>
            </a:r>
          </a:p>
          <a:p>
            <a:pPr algn="r"/>
            <a:r>
              <a:rPr lang="en-US" sz="1667" b="1">
                <a:latin typeface="DM Sans" pitchFamily="2" charset="77"/>
              </a:rPr>
              <a:t>Energy</a:t>
            </a:r>
          </a:p>
          <a:p>
            <a:pPr algn="r"/>
            <a:r>
              <a:rPr lang="en-US" sz="1667" b="1">
                <a:latin typeface="DM Sans" pitchFamily="2" charset="77"/>
              </a:rPr>
              <a:t>Federal</a:t>
            </a:r>
          </a:p>
          <a:p>
            <a:pPr algn="r"/>
            <a:r>
              <a:rPr lang="en-US" sz="1667" b="1">
                <a:latin typeface="DM Sans" pitchFamily="2" charset="77"/>
              </a:rPr>
              <a:t>State</a:t>
            </a:r>
          </a:p>
          <a:p>
            <a:pPr algn="r"/>
            <a:r>
              <a:rPr lang="en-US" sz="1667" b="1">
                <a:latin typeface="DM Sans" pitchFamily="2" charset="77"/>
              </a:rPr>
              <a:t>Local </a:t>
            </a:r>
          </a:p>
          <a:p>
            <a:pPr algn="r">
              <a:lnSpc>
                <a:spcPts val="7500"/>
              </a:lnSpc>
            </a:pPr>
            <a:endParaRPr lang="en-US" sz="1667" b="1">
              <a:latin typeface="DM Sans" pitchFamily="2" charset="77"/>
            </a:endParaRPr>
          </a:p>
        </p:txBody>
      </p:sp>
      <p:cxnSp>
        <p:nvCxnSpPr>
          <p:cNvPr id="54" name="Straight Connector 53">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688641DD-D13C-664B-A344-422ABA83E547}"/>
              </a:ext>
            </a:extLst>
          </p:cNvPr>
          <p:cNvSpPr>
            <a:spLocks noGrp="1"/>
          </p:cNvSpPr>
          <p:nvPr>
            <p:ph type="body" sz="quarter" idx="10" hasCustomPrompt="1"/>
          </p:nvPr>
        </p:nvSpPr>
        <p:spPr>
          <a:xfrm>
            <a:off x="444500" y="95250"/>
            <a:ext cx="10858500" cy="762000"/>
          </a:xfrm>
          <a:prstGeom prst="rect">
            <a:avLst/>
          </a:prstGeom>
        </p:spPr>
        <p:txBody>
          <a:bodyPr anchor="ctr">
            <a:noAutofit/>
          </a:bodyPr>
          <a:lstStyle>
            <a:lvl1pPr marL="0" indent="0">
              <a:buFontTx/>
              <a:buNone/>
              <a:defRPr sz="2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logos slide</a:t>
            </a:r>
          </a:p>
        </p:txBody>
      </p:sp>
      <p:sp>
        <p:nvSpPr>
          <p:cNvPr id="72" name="Picture Placeholder 70">
            <a:extLst>
              <a:ext uri="{FF2B5EF4-FFF2-40B4-BE49-F238E27FC236}">
                <a16:creationId xmlns:a16="http://schemas.microsoft.com/office/drawing/2014/main" id="{1F818434-D777-D140-BA5F-B594C44571BF}"/>
              </a:ext>
            </a:extLst>
          </p:cNvPr>
          <p:cNvSpPr>
            <a:spLocks noGrp="1"/>
          </p:cNvSpPr>
          <p:nvPr>
            <p:ph type="pic" sz="quarter" idx="12" hasCustomPrompt="1"/>
          </p:nvPr>
        </p:nvSpPr>
        <p:spPr>
          <a:xfrm>
            <a:off x="256548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3" name="Picture Placeholder 70">
            <a:extLst>
              <a:ext uri="{FF2B5EF4-FFF2-40B4-BE49-F238E27FC236}">
                <a16:creationId xmlns:a16="http://schemas.microsoft.com/office/drawing/2014/main" id="{2E4DDDBB-F332-9443-9483-E66D1B06C082}"/>
              </a:ext>
            </a:extLst>
          </p:cNvPr>
          <p:cNvSpPr>
            <a:spLocks noGrp="1"/>
          </p:cNvSpPr>
          <p:nvPr>
            <p:ph type="pic" sz="quarter" idx="13" hasCustomPrompt="1"/>
          </p:nvPr>
        </p:nvSpPr>
        <p:spPr>
          <a:xfrm>
            <a:off x="356212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4" name="Picture Placeholder 70">
            <a:extLst>
              <a:ext uri="{FF2B5EF4-FFF2-40B4-BE49-F238E27FC236}">
                <a16:creationId xmlns:a16="http://schemas.microsoft.com/office/drawing/2014/main" id="{E4AAFC82-D270-7444-8833-DF3612B435EB}"/>
              </a:ext>
            </a:extLst>
          </p:cNvPr>
          <p:cNvSpPr>
            <a:spLocks noGrp="1"/>
          </p:cNvSpPr>
          <p:nvPr>
            <p:ph type="pic" sz="quarter" idx="14" hasCustomPrompt="1"/>
          </p:nvPr>
        </p:nvSpPr>
        <p:spPr>
          <a:xfrm>
            <a:off x="455877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5" name="Picture Placeholder 70">
            <a:extLst>
              <a:ext uri="{FF2B5EF4-FFF2-40B4-BE49-F238E27FC236}">
                <a16:creationId xmlns:a16="http://schemas.microsoft.com/office/drawing/2014/main" id="{470AA788-C061-0C4E-BE96-4E5D97CE45CA}"/>
              </a:ext>
            </a:extLst>
          </p:cNvPr>
          <p:cNvSpPr>
            <a:spLocks noGrp="1"/>
          </p:cNvSpPr>
          <p:nvPr>
            <p:ph type="pic" sz="quarter" idx="15" hasCustomPrompt="1"/>
          </p:nvPr>
        </p:nvSpPr>
        <p:spPr>
          <a:xfrm>
            <a:off x="555541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6" name="Picture Placeholder 70">
            <a:extLst>
              <a:ext uri="{FF2B5EF4-FFF2-40B4-BE49-F238E27FC236}">
                <a16:creationId xmlns:a16="http://schemas.microsoft.com/office/drawing/2014/main" id="{7796AD84-2278-1F42-9828-C1B9D634B008}"/>
              </a:ext>
            </a:extLst>
          </p:cNvPr>
          <p:cNvSpPr>
            <a:spLocks noGrp="1"/>
          </p:cNvSpPr>
          <p:nvPr>
            <p:ph type="pic" sz="quarter" idx="16" hasCustomPrompt="1"/>
          </p:nvPr>
        </p:nvSpPr>
        <p:spPr>
          <a:xfrm>
            <a:off x="655206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7" name="Picture Placeholder 70">
            <a:extLst>
              <a:ext uri="{FF2B5EF4-FFF2-40B4-BE49-F238E27FC236}">
                <a16:creationId xmlns:a16="http://schemas.microsoft.com/office/drawing/2014/main" id="{0F88ED61-0108-CC41-A1C7-C5BBEC466309}"/>
              </a:ext>
            </a:extLst>
          </p:cNvPr>
          <p:cNvSpPr>
            <a:spLocks noGrp="1"/>
          </p:cNvSpPr>
          <p:nvPr>
            <p:ph type="pic" sz="quarter" idx="17" hasCustomPrompt="1"/>
          </p:nvPr>
        </p:nvSpPr>
        <p:spPr>
          <a:xfrm>
            <a:off x="754870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8" name="Picture Placeholder 70">
            <a:extLst>
              <a:ext uri="{FF2B5EF4-FFF2-40B4-BE49-F238E27FC236}">
                <a16:creationId xmlns:a16="http://schemas.microsoft.com/office/drawing/2014/main" id="{95501902-CE3E-0C4F-9C8C-F8B3201222AB}"/>
              </a:ext>
            </a:extLst>
          </p:cNvPr>
          <p:cNvSpPr>
            <a:spLocks noGrp="1"/>
          </p:cNvSpPr>
          <p:nvPr>
            <p:ph type="pic" sz="quarter" idx="18" hasCustomPrompt="1"/>
          </p:nvPr>
        </p:nvSpPr>
        <p:spPr>
          <a:xfrm>
            <a:off x="854535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9" name="Picture Placeholder 70">
            <a:extLst>
              <a:ext uri="{FF2B5EF4-FFF2-40B4-BE49-F238E27FC236}">
                <a16:creationId xmlns:a16="http://schemas.microsoft.com/office/drawing/2014/main" id="{F65CF924-B3A3-FD4A-B528-72E17B41192C}"/>
              </a:ext>
            </a:extLst>
          </p:cNvPr>
          <p:cNvSpPr>
            <a:spLocks noGrp="1"/>
          </p:cNvSpPr>
          <p:nvPr>
            <p:ph type="pic" sz="quarter" idx="19" hasCustomPrompt="1"/>
          </p:nvPr>
        </p:nvSpPr>
        <p:spPr>
          <a:xfrm>
            <a:off x="954199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0" name="Picture Placeholder 70">
            <a:extLst>
              <a:ext uri="{FF2B5EF4-FFF2-40B4-BE49-F238E27FC236}">
                <a16:creationId xmlns:a16="http://schemas.microsoft.com/office/drawing/2014/main" id="{7D0498FF-00BD-204A-B7CE-46E65F4174C0}"/>
              </a:ext>
            </a:extLst>
          </p:cNvPr>
          <p:cNvSpPr>
            <a:spLocks noGrp="1"/>
          </p:cNvSpPr>
          <p:nvPr>
            <p:ph type="pic" sz="quarter" idx="20" hasCustomPrompt="1"/>
          </p:nvPr>
        </p:nvSpPr>
        <p:spPr>
          <a:xfrm>
            <a:off x="1053864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1" name="Picture Placeholder 70">
            <a:extLst>
              <a:ext uri="{FF2B5EF4-FFF2-40B4-BE49-F238E27FC236}">
                <a16:creationId xmlns:a16="http://schemas.microsoft.com/office/drawing/2014/main" id="{C2825AA4-637F-1042-A662-66C1D9CEAE3B}"/>
              </a:ext>
            </a:extLst>
          </p:cNvPr>
          <p:cNvSpPr>
            <a:spLocks noGrp="1"/>
          </p:cNvSpPr>
          <p:nvPr>
            <p:ph type="pic" sz="quarter" idx="21" hasCustomPrompt="1"/>
          </p:nvPr>
        </p:nvSpPr>
        <p:spPr>
          <a:xfrm>
            <a:off x="256548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2" name="Picture Placeholder 70">
            <a:extLst>
              <a:ext uri="{FF2B5EF4-FFF2-40B4-BE49-F238E27FC236}">
                <a16:creationId xmlns:a16="http://schemas.microsoft.com/office/drawing/2014/main" id="{D107AF33-0BAD-B548-8FC6-5A0DE7D9C35F}"/>
              </a:ext>
            </a:extLst>
          </p:cNvPr>
          <p:cNvSpPr>
            <a:spLocks noGrp="1"/>
          </p:cNvSpPr>
          <p:nvPr>
            <p:ph type="pic" sz="quarter" idx="22" hasCustomPrompt="1"/>
          </p:nvPr>
        </p:nvSpPr>
        <p:spPr>
          <a:xfrm>
            <a:off x="356212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3" name="Picture Placeholder 70">
            <a:extLst>
              <a:ext uri="{FF2B5EF4-FFF2-40B4-BE49-F238E27FC236}">
                <a16:creationId xmlns:a16="http://schemas.microsoft.com/office/drawing/2014/main" id="{14EECD08-82B9-AF40-91EE-08AC8C126B69}"/>
              </a:ext>
            </a:extLst>
          </p:cNvPr>
          <p:cNvSpPr>
            <a:spLocks noGrp="1"/>
          </p:cNvSpPr>
          <p:nvPr>
            <p:ph type="pic" sz="quarter" idx="23" hasCustomPrompt="1"/>
          </p:nvPr>
        </p:nvSpPr>
        <p:spPr>
          <a:xfrm>
            <a:off x="455877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4" name="Picture Placeholder 70">
            <a:extLst>
              <a:ext uri="{FF2B5EF4-FFF2-40B4-BE49-F238E27FC236}">
                <a16:creationId xmlns:a16="http://schemas.microsoft.com/office/drawing/2014/main" id="{246CC9A5-2F46-F546-971A-12B3F503698B}"/>
              </a:ext>
            </a:extLst>
          </p:cNvPr>
          <p:cNvSpPr>
            <a:spLocks noGrp="1"/>
          </p:cNvSpPr>
          <p:nvPr>
            <p:ph type="pic" sz="quarter" idx="24" hasCustomPrompt="1"/>
          </p:nvPr>
        </p:nvSpPr>
        <p:spPr>
          <a:xfrm>
            <a:off x="555541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5" name="Picture Placeholder 70">
            <a:extLst>
              <a:ext uri="{FF2B5EF4-FFF2-40B4-BE49-F238E27FC236}">
                <a16:creationId xmlns:a16="http://schemas.microsoft.com/office/drawing/2014/main" id="{AD2C24AA-66DD-AB43-B99C-39EB63BB91B4}"/>
              </a:ext>
            </a:extLst>
          </p:cNvPr>
          <p:cNvSpPr>
            <a:spLocks noGrp="1"/>
          </p:cNvSpPr>
          <p:nvPr>
            <p:ph type="pic" sz="quarter" idx="25" hasCustomPrompt="1"/>
          </p:nvPr>
        </p:nvSpPr>
        <p:spPr>
          <a:xfrm>
            <a:off x="655206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6" name="Picture Placeholder 70">
            <a:extLst>
              <a:ext uri="{FF2B5EF4-FFF2-40B4-BE49-F238E27FC236}">
                <a16:creationId xmlns:a16="http://schemas.microsoft.com/office/drawing/2014/main" id="{AFB61462-DBEE-A145-8DBF-AEF77AAA027D}"/>
              </a:ext>
            </a:extLst>
          </p:cNvPr>
          <p:cNvSpPr>
            <a:spLocks noGrp="1"/>
          </p:cNvSpPr>
          <p:nvPr>
            <p:ph type="pic" sz="quarter" idx="26" hasCustomPrompt="1"/>
          </p:nvPr>
        </p:nvSpPr>
        <p:spPr>
          <a:xfrm>
            <a:off x="754870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7" name="Picture Placeholder 70">
            <a:extLst>
              <a:ext uri="{FF2B5EF4-FFF2-40B4-BE49-F238E27FC236}">
                <a16:creationId xmlns:a16="http://schemas.microsoft.com/office/drawing/2014/main" id="{7CFD8F91-02EA-894D-ADF7-EC970A56CC29}"/>
              </a:ext>
            </a:extLst>
          </p:cNvPr>
          <p:cNvSpPr>
            <a:spLocks noGrp="1"/>
          </p:cNvSpPr>
          <p:nvPr>
            <p:ph type="pic" sz="quarter" idx="27" hasCustomPrompt="1"/>
          </p:nvPr>
        </p:nvSpPr>
        <p:spPr>
          <a:xfrm>
            <a:off x="854535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8" name="Picture Placeholder 70">
            <a:extLst>
              <a:ext uri="{FF2B5EF4-FFF2-40B4-BE49-F238E27FC236}">
                <a16:creationId xmlns:a16="http://schemas.microsoft.com/office/drawing/2014/main" id="{1F5C623C-2D8B-CB4F-AC17-9701BAB6EE05}"/>
              </a:ext>
            </a:extLst>
          </p:cNvPr>
          <p:cNvSpPr>
            <a:spLocks noGrp="1"/>
          </p:cNvSpPr>
          <p:nvPr>
            <p:ph type="pic" sz="quarter" idx="28" hasCustomPrompt="1"/>
          </p:nvPr>
        </p:nvSpPr>
        <p:spPr>
          <a:xfrm>
            <a:off x="954199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9" name="Picture Placeholder 70">
            <a:extLst>
              <a:ext uri="{FF2B5EF4-FFF2-40B4-BE49-F238E27FC236}">
                <a16:creationId xmlns:a16="http://schemas.microsoft.com/office/drawing/2014/main" id="{65C6FF68-EB30-314E-915F-127896E794F0}"/>
              </a:ext>
            </a:extLst>
          </p:cNvPr>
          <p:cNvSpPr>
            <a:spLocks noGrp="1"/>
          </p:cNvSpPr>
          <p:nvPr>
            <p:ph type="pic" sz="quarter" idx="29" hasCustomPrompt="1"/>
          </p:nvPr>
        </p:nvSpPr>
        <p:spPr>
          <a:xfrm>
            <a:off x="1053864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0" name="Picture Placeholder 70">
            <a:extLst>
              <a:ext uri="{FF2B5EF4-FFF2-40B4-BE49-F238E27FC236}">
                <a16:creationId xmlns:a16="http://schemas.microsoft.com/office/drawing/2014/main" id="{2C796FAB-CE12-F745-B647-0EB767989577}"/>
              </a:ext>
            </a:extLst>
          </p:cNvPr>
          <p:cNvSpPr>
            <a:spLocks noGrp="1"/>
          </p:cNvSpPr>
          <p:nvPr>
            <p:ph type="pic" sz="quarter" idx="30" hasCustomPrompt="1"/>
          </p:nvPr>
        </p:nvSpPr>
        <p:spPr>
          <a:xfrm>
            <a:off x="256548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1" name="Picture Placeholder 70">
            <a:extLst>
              <a:ext uri="{FF2B5EF4-FFF2-40B4-BE49-F238E27FC236}">
                <a16:creationId xmlns:a16="http://schemas.microsoft.com/office/drawing/2014/main" id="{11616096-BEE1-EE4A-B77E-67318C0F8ED0}"/>
              </a:ext>
            </a:extLst>
          </p:cNvPr>
          <p:cNvSpPr>
            <a:spLocks noGrp="1"/>
          </p:cNvSpPr>
          <p:nvPr>
            <p:ph type="pic" sz="quarter" idx="31" hasCustomPrompt="1"/>
          </p:nvPr>
        </p:nvSpPr>
        <p:spPr>
          <a:xfrm>
            <a:off x="356212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2" name="Picture Placeholder 70">
            <a:extLst>
              <a:ext uri="{FF2B5EF4-FFF2-40B4-BE49-F238E27FC236}">
                <a16:creationId xmlns:a16="http://schemas.microsoft.com/office/drawing/2014/main" id="{8289247E-C815-CD4C-BD52-73B52B6D1EE7}"/>
              </a:ext>
            </a:extLst>
          </p:cNvPr>
          <p:cNvSpPr>
            <a:spLocks noGrp="1"/>
          </p:cNvSpPr>
          <p:nvPr>
            <p:ph type="pic" sz="quarter" idx="32" hasCustomPrompt="1"/>
          </p:nvPr>
        </p:nvSpPr>
        <p:spPr>
          <a:xfrm>
            <a:off x="455877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3" name="Picture Placeholder 70">
            <a:extLst>
              <a:ext uri="{FF2B5EF4-FFF2-40B4-BE49-F238E27FC236}">
                <a16:creationId xmlns:a16="http://schemas.microsoft.com/office/drawing/2014/main" id="{3660726F-BBA1-D246-B0F2-6635BD90CD0D}"/>
              </a:ext>
            </a:extLst>
          </p:cNvPr>
          <p:cNvSpPr>
            <a:spLocks noGrp="1"/>
          </p:cNvSpPr>
          <p:nvPr>
            <p:ph type="pic" sz="quarter" idx="33" hasCustomPrompt="1"/>
          </p:nvPr>
        </p:nvSpPr>
        <p:spPr>
          <a:xfrm>
            <a:off x="555541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4" name="Picture Placeholder 70">
            <a:extLst>
              <a:ext uri="{FF2B5EF4-FFF2-40B4-BE49-F238E27FC236}">
                <a16:creationId xmlns:a16="http://schemas.microsoft.com/office/drawing/2014/main" id="{D083098C-4B65-954E-88F7-BDEB590479B1}"/>
              </a:ext>
            </a:extLst>
          </p:cNvPr>
          <p:cNvSpPr>
            <a:spLocks noGrp="1"/>
          </p:cNvSpPr>
          <p:nvPr>
            <p:ph type="pic" sz="quarter" idx="34" hasCustomPrompt="1"/>
          </p:nvPr>
        </p:nvSpPr>
        <p:spPr>
          <a:xfrm>
            <a:off x="655206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5" name="Picture Placeholder 70">
            <a:extLst>
              <a:ext uri="{FF2B5EF4-FFF2-40B4-BE49-F238E27FC236}">
                <a16:creationId xmlns:a16="http://schemas.microsoft.com/office/drawing/2014/main" id="{366A2C8E-0207-7D49-8DE7-0FF124BD302F}"/>
              </a:ext>
            </a:extLst>
          </p:cNvPr>
          <p:cNvSpPr>
            <a:spLocks noGrp="1"/>
          </p:cNvSpPr>
          <p:nvPr>
            <p:ph type="pic" sz="quarter" idx="35" hasCustomPrompt="1"/>
          </p:nvPr>
        </p:nvSpPr>
        <p:spPr>
          <a:xfrm>
            <a:off x="754870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6" name="Picture Placeholder 70">
            <a:extLst>
              <a:ext uri="{FF2B5EF4-FFF2-40B4-BE49-F238E27FC236}">
                <a16:creationId xmlns:a16="http://schemas.microsoft.com/office/drawing/2014/main" id="{03B70FC4-75A9-F34B-B8FB-1F47E54B4DC8}"/>
              </a:ext>
            </a:extLst>
          </p:cNvPr>
          <p:cNvSpPr>
            <a:spLocks noGrp="1"/>
          </p:cNvSpPr>
          <p:nvPr>
            <p:ph type="pic" sz="quarter" idx="36" hasCustomPrompt="1"/>
          </p:nvPr>
        </p:nvSpPr>
        <p:spPr>
          <a:xfrm>
            <a:off x="854535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7" name="Picture Placeholder 70">
            <a:extLst>
              <a:ext uri="{FF2B5EF4-FFF2-40B4-BE49-F238E27FC236}">
                <a16:creationId xmlns:a16="http://schemas.microsoft.com/office/drawing/2014/main" id="{4D1F2191-A068-D644-A42A-D868C1714A7C}"/>
              </a:ext>
            </a:extLst>
          </p:cNvPr>
          <p:cNvSpPr>
            <a:spLocks noGrp="1"/>
          </p:cNvSpPr>
          <p:nvPr>
            <p:ph type="pic" sz="quarter" idx="37" hasCustomPrompt="1"/>
          </p:nvPr>
        </p:nvSpPr>
        <p:spPr>
          <a:xfrm>
            <a:off x="954199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8" name="Picture Placeholder 70">
            <a:extLst>
              <a:ext uri="{FF2B5EF4-FFF2-40B4-BE49-F238E27FC236}">
                <a16:creationId xmlns:a16="http://schemas.microsoft.com/office/drawing/2014/main" id="{BE0E3C54-D80A-5044-B27D-479D35367368}"/>
              </a:ext>
            </a:extLst>
          </p:cNvPr>
          <p:cNvSpPr>
            <a:spLocks noGrp="1"/>
          </p:cNvSpPr>
          <p:nvPr>
            <p:ph type="pic" sz="quarter" idx="38" hasCustomPrompt="1"/>
          </p:nvPr>
        </p:nvSpPr>
        <p:spPr>
          <a:xfrm>
            <a:off x="1053864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9" name="Picture Placeholder 70">
            <a:extLst>
              <a:ext uri="{FF2B5EF4-FFF2-40B4-BE49-F238E27FC236}">
                <a16:creationId xmlns:a16="http://schemas.microsoft.com/office/drawing/2014/main" id="{80BF386C-616A-074A-9963-6831D329599E}"/>
              </a:ext>
            </a:extLst>
          </p:cNvPr>
          <p:cNvSpPr>
            <a:spLocks noGrp="1"/>
          </p:cNvSpPr>
          <p:nvPr>
            <p:ph type="pic" sz="quarter" idx="39" hasCustomPrompt="1"/>
          </p:nvPr>
        </p:nvSpPr>
        <p:spPr>
          <a:xfrm>
            <a:off x="256548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0" name="Picture Placeholder 70">
            <a:extLst>
              <a:ext uri="{FF2B5EF4-FFF2-40B4-BE49-F238E27FC236}">
                <a16:creationId xmlns:a16="http://schemas.microsoft.com/office/drawing/2014/main" id="{30FE6522-C475-FA44-942A-0186216A3531}"/>
              </a:ext>
            </a:extLst>
          </p:cNvPr>
          <p:cNvSpPr>
            <a:spLocks noGrp="1"/>
          </p:cNvSpPr>
          <p:nvPr>
            <p:ph type="pic" sz="quarter" idx="40" hasCustomPrompt="1"/>
          </p:nvPr>
        </p:nvSpPr>
        <p:spPr>
          <a:xfrm>
            <a:off x="356212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1" name="Picture Placeholder 70">
            <a:extLst>
              <a:ext uri="{FF2B5EF4-FFF2-40B4-BE49-F238E27FC236}">
                <a16:creationId xmlns:a16="http://schemas.microsoft.com/office/drawing/2014/main" id="{69DB8633-6281-5841-A105-20B692853824}"/>
              </a:ext>
            </a:extLst>
          </p:cNvPr>
          <p:cNvSpPr>
            <a:spLocks noGrp="1"/>
          </p:cNvSpPr>
          <p:nvPr>
            <p:ph type="pic" sz="quarter" idx="41" hasCustomPrompt="1"/>
          </p:nvPr>
        </p:nvSpPr>
        <p:spPr>
          <a:xfrm>
            <a:off x="455877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2" name="Picture Placeholder 70">
            <a:extLst>
              <a:ext uri="{FF2B5EF4-FFF2-40B4-BE49-F238E27FC236}">
                <a16:creationId xmlns:a16="http://schemas.microsoft.com/office/drawing/2014/main" id="{0902D5CF-F931-E348-BBE0-46D8415C8D9D}"/>
              </a:ext>
            </a:extLst>
          </p:cNvPr>
          <p:cNvSpPr>
            <a:spLocks noGrp="1"/>
          </p:cNvSpPr>
          <p:nvPr>
            <p:ph type="pic" sz="quarter" idx="42" hasCustomPrompt="1"/>
          </p:nvPr>
        </p:nvSpPr>
        <p:spPr>
          <a:xfrm>
            <a:off x="555541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3" name="Picture Placeholder 70">
            <a:extLst>
              <a:ext uri="{FF2B5EF4-FFF2-40B4-BE49-F238E27FC236}">
                <a16:creationId xmlns:a16="http://schemas.microsoft.com/office/drawing/2014/main" id="{C21DDD78-2A25-1049-B586-9B9C455543B8}"/>
              </a:ext>
            </a:extLst>
          </p:cNvPr>
          <p:cNvSpPr>
            <a:spLocks noGrp="1"/>
          </p:cNvSpPr>
          <p:nvPr>
            <p:ph type="pic" sz="quarter" idx="43" hasCustomPrompt="1"/>
          </p:nvPr>
        </p:nvSpPr>
        <p:spPr>
          <a:xfrm>
            <a:off x="655206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4" name="Picture Placeholder 70">
            <a:extLst>
              <a:ext uri="{FF2B5EF4-FFF2-40B4-BE49-F238E27FC236}">
                <a16:creationId xmlns:a16="http://schemas.microsoft.com/office/drawing/2014/main" id="{7A7F9350-50BC-7442-94A0-532D3248434A}"/>
              </a:ext>
            </a:extLst>
          </p:cNvPr>
          <p:cNvSpPr>
            <a:spLocks noGrp="1"/>
          </p:cNvSpPr>
          <p:nvPr>
            <p:ph type="pic" sz="quarter" idx="44" hasCustomPrompt="1"/>
          </p:nvPr>
        </p:nvSpPr>
        <p:spPr>
          <a:xfrm>
            <a:off x="754870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5" name="Picture Placeholder 70">
            <a:extLst>
              <a:ext uri="{FF2B5EF4-FFF2-40B4-BE49-F238E27FC236}">
                <a16:creationId xmlns:a16="http://schemas.microsoft.com/office/drawing/2014/main" id="{4CE78CB7-6253-5A48-8A28-876F85064F01}"/>
              </a:ext>
            </a:extLst>
          </p:cNvPr>
          <p:cNvSpPr>
            <a:spLocks noGrp="1"/>
          </p:cNvSpPr>
          <p:nvPr>
            <p:ph type="pic" sz="quarter" idx="45" hasCustomPrompt="1"/>
          </p:nvPr>
        </p:nvSpPr>
        <p:spPr>
          <a:xfrm>
            <a:off x="854535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6" name="Picture Placeholder 70">
            <a:extLst>
              <a:ext uri="{FF2B5EF4-FFF2-40B4-BE49-F238E27FC236}">
                <a16:creationId xmlns:a16="http://schemas.microsoft.com/office/drawing/2014/main" id="{54F55313-5E2B-B74F-99C3-CC6363C61E26}"/>
              </a:ext>
            </a:extLst>
          </p:cNvPr>
          <p:cNvSpPr>
            <a:spLocks noGrp="1"/>
          </p:cNvSpPr>
          <p:nvPr>
            <p:ph type="pic" sz="quarter" idx="46" hasCustomPrompt="1"/>
          </p:nvPr>
        </p:nvSpPr>
        <p:spPr>
          <a:xfrm>
            <a:off x="954199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7" name="Picture Placeholder 70">
            <a:extLst>
              <a:ext uri="{FF2B5EF4-FFF2-40B4-BE49-F238E27FC236}">
                <a16:creationId xmlns:a16="http://schemas.microsoft.com/office/drawing/2014/main" id="{8D425874-46E9-4B42-AE3D-6CEF820C0146}"/>
              </a:ext>
            </a:extLst>
          </p:cNvPr>
          <p:cNvSpPr>
            <a:spLocks noGrp="1"/>
          </p:cNvSpPr>
          <p:nvPr>
            <p:ph type="pic" sz="quarter" idx="47" hasCustomPrompt="1"/>
          </p:nvPr>
        </p:nvSpPr>
        <p:spPr>
          <a:xfrm>
            <a:off x="1053864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8" name="Picture Placeholder 70">
            <a:extLst>
              <a:ext uri="{FF2B5EF4-FFF2-40B4-BE49-F238E27FC236}">
                <a16:creationId xmlns:a16="http://schemas.microsoft.com/office/drawing/2014/main" id="{793C769D-7965-DD42-882A-4E507A2E5280}"/>
              </a:ext>
            </a:extLst>
          </p:cNvPr>
          <p:cNvSpPr>
            <a:spLocks noGrp="1"/>
          </p:cNvSpPr>
          <p:nvPr>
            <p:ph type="pic" sz="quarter" idx="48" hasCustomPrompt="1"/>
          </p:nvPr>
        </p:nvSpPr>
        <p:spPr>
          <a:xfrm>
            <a:off x="256548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9" name="Picture Placeholder 70">
            <a:extLst>
              <a:ext uri="{FF2B5EF4-FFF2-40B4-BE49-F238E27FC236}">
                <a16:creationId xmlns:a16="http://schemas.microsoft.com/office/drawing/2014/main" id="{35CFD0D4-BC6C-9E44-B80B-50284CD3E60D}"/>
              </a:ext>
            </a:extLst>
          </p:cNvPr>
          <p:cNvSpPr>
            <a:spLocks noGrp="1"/>
          </p:cNvSpPr>
          <p:nvPr>
            <p:ph type="pic" sz="quarter" idx="49" hasCustomPrompt="1"/>
          </p:nvPr>
        </p:nvSpPr>
        <p:spPr>
          <a:xfrm>
            <a:off x="356212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0" name="Picture Placeholder 70">
            <a:extLst>
              <a:ext uri="{FF2B5EF4-FFF2-40B4-BE49-F238E27FC236}">
                <a16:creationId xmlns:a16="http://schemas.microsoft.com/office/drawing/2014/main" id="{B72A947F-6359-194E-A036-2F91284932B0}"/>
              </a:ext>
            </a:extLst>
          </p:cNvPr>
          <p:cNvSpPr>
            <a:spLocks noGrp="1"/>
          </p:cNvSpPr>
          <p:nvPr>
            <p:ph type="pic" sz="quarter" idx="50" hasCustomPrompt="1"/>
          </p:nvPr>
        </p:nvSpPr>
        <p:spPr>
          <a:xfrm>
            <a:off x="455877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1" name="Picture Placeholder 70">
            <a:extLst>
              <a:ext uri="{FF2B5EF4-FFF2-40B4-BE49-F238E27FC236}">
                <a16:creationId xmlns:a16="http://schemas.microsoft.com/office/drawing/2014/main" id="{0FD5A473-71C0-444E-B846-ACE8204D4100}"/>
              </a:ext>
            </a:extLst>
          </p:cNvPr>
          <p:cNvSpPr>
            <a:spLocks noGrp="1"/>
          </p:cNvSpPr>
          <p:nvPr>
            <p:ph type="pic" sz="quarter" idx="51" hasCustomPrompt="1"/>
          </p:nvPr>
        </p:nvSpPr>
        <p:spPr>
          <a:xfrm>
            <a:off x="555541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2" name="Picture Placeholder 70">
            <a:extLst>
              <a:ext uri="{FF2B5EF4-FFF2-40B4-BE49-F238E27FC236}">
                <a16:creationId xmlns:a16="http://schemas.microsoft.com/office/drawing/2014/main" id="{23833C90-9E51-0D4D-AC7A-F64931C9BBBD}"/>
              </a:ext>
            </a:extLst>
          </p:cNvPr>
          <p:cNvSpPr>
            <a:spLocks noGrp="1"/>
          </p:cNvSpPr>
          <p:nvPr>
            <p:ph type="pic" sz="quarter" idx="52" hasCustomPrompt="1"/>
          </p:nvPr>
        </p:nvSpPr>
        <p:spPr>
          <a:xfrm>
            <a:off x="655206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3" name="Picture Placeholder 70">
            <a:extLst>
              <a:ext uri="{FF2B5EF4-FFF2-40B4-BE49-F238E27FC236}">
                <a16:creationId xmlns:a16="http://schemas.microsoft.com/office/drawing/2014/main" id="{111D8FDA-9EE7-1C46-BA2C-C9BBE0870E4D}"/>
              </a:ext>
            </a:extLst>
          </p:cNvPr>
          <p:cNvSpPr>
            <a:spLocks noGrp="1"/>
          </p:cNvSpPr>
          <p:nvPr>
            <p:ph type="pic" sz="quarter" idx="53" hasCustomPrompt="1"/>
          </p:nvPr>
        </p:nvSpPr>
        <p:spPr>
          <a:xfrm>
            <a:off x="754870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4" name="Picture Placeholder 70">
            <a:extLst>
              <a:ext uri="{FF2B5EF4-FFF2-40B4-BE49-F238E27FC236}">
                <a16:creationId xmlns:a16="http://schemas.microsoft.com/office/drawing/2014/main" id="{FB48D582-EF28-1D44-9D0D-449413EA89E3}"/>
              </a:ext>
            </a:extLst>
          </p:cNvPr>
          <p:cNvSpPr>
            <a:spLocks noGrp="1"/>
          </p:cNvSpPr>
          <p:nvPr>
            <p:ph type="pic" sz="quarter" idx="54" hasCustomPrompt="1"/>
          </p:nvPr>
        </p:nvSpPr>
        <p:spPr>
          <a:xfrm>
            <a:off x="854535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5" name="Picture Placeholder 70">
            <a:extLst>
              <a:ext uri="{FF2B5EF4-FFF2-40B4-BE49-F238E27FC236}">
                <a16:creationId xmlns:a16="http://schemas.microsoft.com/office/drawing/2014/main" id="{969CBE36-2A2E-BC44-ADE7-CB16283043A0}"/>
              </a:ext>
            </a:extLst>
          </p:cNvPr>
          <p:cNvSpPr>
            <a:spLocks noGrp="1"/>
          </p:cNvSpPr>
          <p:nvPr>
            <p:ph type="pic" sz="quarter" idx="55" hasCustomPrompt="1"/>
          </p:nvPr>
        </p:nvSpPr>
        <p:spPr>
          <a:xfrm>
            <a:off x="954199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6" name="Picture Placeholder 70">
            <a:extLst>
              <a:ext uri="{FF2B5EF4-FFF2-40B4-BE49-F238E27FC236}">
                <a16:creationId xmlns:a16="http://schemas.microsoft.com/office/drawing/2014/main" id="{B5FB9E5A-C7B3-CB45-9924-2C7C78A67C2D}"/>
              </a:ext>
            </a:extLst>
          </p:cNvPr>
          <p:cNvSpPr>
            <a:spLocks noGrp="1"/>
          </p:cNvSpPr>
          <p:nvPr>
            <p:ph type="pic" sz="quarter" idx="56" hasCustomPrompt="1"/>
          </p:nvPr>
        </p:nvSpPr>
        <p:spPr>
          <a:xfrm>
            <a:off x="1053864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7" name="Picture Placeholder 70">
            <a:extLst>
              <a:ext uri="{FF2B5EF4-FFF2-40B4-BE49-F238E27FC236}">
                <a16:creationId xmlns:a16="http://schemas.microsoft.com/office/drawing/2014/main" id="{AE817A36-74FE-9545-B5DC-BAF8D684B587}"/>
              </a:ext>
            </a:extLst>
          </p:cNvPr>
          <p:cNvSpPr>
            <a:spLocks noGrp="1"/>
          </p:cNvSpPr>
          <p:nvPr>
            <p:ph type="pic" sz="quarter" idx="57" hasCustomPrompt="1"/>
          </p:nvPr>
        </p:nvSpPr>
        <p:spPr>
          <a:xfrm>
            <a:off x="256548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8" name="Picture Placeholder 70">
            <a:extLst>
              <a:ext uri="{FF2B5EF4-FFF2-40B4-BE49-F238E27FC236}">
                <a16:creationId xmlns:a16="http://schemas.microsoft.com/office/drawing/2014/main" id="{9CDBF494-D847-2D4E-9B80-D5C97284F51B}"/>
              </a:ext>
            </a:extLst>
          </p:cNvPr>
          <p:cNvSpPr>
            <a:spLocks noGrp="1"/>
          </p:cNvSpPr>
          <p:nvPr>
            <p:ph type="pic" sz="quarter" idx="58" hasCustomPrompt="1"/>
          </p:nvPr>
        </p:nvSpPr>
        <p:spPr>
          <a:xfrm>
            <a:off x="356212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9" name="Picture Placeholder 70">
            <a:extLst>
              <a:ext uri="{FF2B5EF4-FFF2-40B4-BE49-F238E27FC236}">
                <a16:creationId xmlns:a16="http://schemas.microsoft.com/office/drawing/2014/main" id="{06492991-4D2B-4C4E-9352-1276F6D85838}"/>
              </a:ext>
            </a:extLst>
          </p:cNvPr>
          <p:cNvSpPr>
            <a:spLocks noGrp="1"/>
          </p:cNvSpPr>
          <p:nvPr>
            <p:ph type="pic" sz="quarter" idx="59" hasCustomPrompt="1"/>
          </p:nvPr>
        </p:nvSpPr>
        <p:spPr>
          <a:xfrm>
            <a:off x="455877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0" name="Picture Placeholder 70">
            <a:extLst>
              <a:ext uri="{FF2B5EF4-FFF2-40B4-BE49-F238E27FC236}">
                <a16:creationId xmlns:a16="http://schemas.microsoft.com/office/drawing/2014/main" id="{1C097803-AE81-1349-BC6A-AB90EBBAFA11}"/>
              </a:ext>
            </a:extLst>
          </p:cNvPr>
          <p:cNvSpPr>
            <a:spLocks noGrp="1"/>
          </p:cNvSpPr>
          <p:nvPr>
            <p:ph type="pic" sz="quarter" idx="60" hasCustomPrompt="1"/>
          </p:nvPr>
        </p:nvSpPr>
        <p:spPr>
          <a:xfrm>
            <a:off x="555541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1" name="Picture Placeholder 70">
            <a:extLst>
              <a:ext uri="{FF2B5EF4-FFF2-40B4-BE49-F238E27FC236}">
                <a16:creationId xmlns:a16="http://schemas.microsoft.com/office/drawing/2014/main" id="{206E4958-E1D8-1245-ABD9-0283DA25D952}"/>
              </a:ext>
            </a:extLst>
          </p:cNvPr>
          <p:cNvSpPr>
            <a:spLocks noGrp="1"/>
          </p:cNvSpPr>
          <p:nvPr>
            <p:ph type="pic" sz="quarter" idx="61" hasCustomPrompt="1"/>
          </p:nvPr>
        </p:nvSpPr>
        <p:spPr>
          <a:xfrm>
            <a:off x="655206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2" name="Picture Placeholder 70">
            <a:extLst>
              <a:ext uri="{FF2B5EF4-FFF2-40B4-BE49-F238E27FC236}">
                <a16:creationId xmlns:a16="http://schemas.microsoft.com/office/drawing/2014/main" id="{B67E3A6F-6FC6-6D42-AD5A-8C3C30CF7C00}"/>
              </a:ext>
            </a:extLst>
          </p:cNvPr>
          <p:cNvSpPr>
            <a:spLocks noGrp="1"/>
          </p:cNvSpPr>
          <p:nvPr>
            <p:ph type="pic" sz="quarter" idx="62" hasCustomPrompt="1"/>
          </p:nvPr>
        </p:nvSpPr>
        <p:spPr>
          <a:xfrm>
            <a:off x="754870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3" name="Picture Placeholder 70">
            <a:extLst>
              <a:ext uri="{FF2B5EF4-FFF2-40B4-BE49-F238E27FC236}">
                <a16:creationId xmlns:a16="http://schemas.microsoft.com/office/drawing/2014/main" id="{052E9261-C66F-A541-8CCF-2DF87A61B360}"/>
              </a:ext>
            </a:extLst>
          </p:cNvPr>
          <p:cNvSpPr>
            <a:spLocks noGrp="1"/>
          </p:cNvSpPr>
          <p:nvPr>
            <p:ph type="pic" sz="quarter" idx="63" hasCustomPrompt="1"/>
          </p:nvPr>
        </p:nvSpPr>
        <p:spPr>
          <a:xfrm>
            <a:off x="854535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4" name="Picture Placeholder 70">
            <a:extLst>
              <a:ext uri="{FF2B5EF4-FFF2-40B4-BE49-F238E27FC236}">
                <a16:creationId xmlns:a16="http://schemas.microsoft.com/office/drawing/2014/main" id="{62AFD23B-9172-6E49-A848-39C57188FCEB}"/>
              </a:ext>
            </a:extLst>
          </p:cNvPr>
          <p:cNvSpPr>
            <a:spLocks noGrp="1"/>
          </p:cNvSpPr>
          <p:nvPr>
            <p:ph type="pic" sz="quarter" idx="64" hasCustomPrompt="1"/>
          </p:nvPr>
        </p:nvSpPr>
        <p:spPr>
          <a:xfrm>
            <a:off x="954199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5" name="Picture Placeholder 70">
            <a:extLst>
              <a:ext uri="{FF2B5EF4-FFF2-40B4-BE49-F238E27FC236}">
                <a16:creationId xmlns:a16="http://schemas.microsoft.com/office/drawing/2014/main" id="{806B7746-802B-4B42-AAFC-059EA0309054}"/>
              </a:ext>
            </a:extLst>
          </p:cNvPr>
          <p:cNvSpPr>
            <a:spLocks noGrp="1"/>
          </p:cNvSpPr>
          <p:nvPr>
            <p:ph type="pic" sz="quarter" idx="65" hasCustomPrompt="1"/>
          </p:nvPr>
        </p:nvSpPr>
        <p:spPr>
          <a:xfrm>
            <a:off x="1053864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65" name="Slide Number Placeholder 7">
            <a:extLst>
              <a:ext uri="{FF2B5EF4-FFF2-40B4-BE49-F238E27FC236}">
                <a16:creationId xmlns:a16="http://schemas.microsoft.com/office/drawing/2014/main" id="{875B8AB2-09EB-634E-92D2-81032441D7AD}"/>
              </a:ext>
            </a:extLst>
          </p:cNvPr>
          <p:cNvSpPr>
            <a:spLocks noGrp="1"/>
          </p:cNvSpPr>
          <p:nvPr>
            <p:ph type="sldNum" sz="quarter" idx="66"/>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4203593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Closing 2">
    <p:bg>
      <p:bgPr>
        <a:solidFill>
          <a:srgbClr val="0785F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8A06FA-2EA2-7F42-A1C7-9FB721FC5670}"/>
              </a:ext>
            </a:extLst>
          </p:cNvPr>
          <p:cNvSpPr txBox="1"/>
          <p:nvPr/>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p:nvSpPr>
        <p:spPr>
          <a:xfrm>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9516" y="1358547"/>
            <a:ext cx="11165922" cy="37359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ts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ts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ts val="0"/>
              </a:spcBef>
              <a:spcAft>
                <a:spcPts val="0"/>
              </a:spcAft>
              <a:buNone/>
              <a:defRPr sz="150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D5F40FF9-350B-D446-BE18-10E50F4BD763}"/>
              </a:ext>
            </a:extLst>
          </p:cNvPr>
          <p:cNvSpPr>
            <a:spLocks noGrp="1"/>
          </p:cNvSpPr>
          <p:nvPr>
            <p:ph type="body" sz="quarter" idx="14" hasCustomPrompt="1"/>
          </p:nvPr>
        </p:nvSpPr>
        <p:spPr>
          <a:xfrm>
            <a:off x="832849" y="5151758"/>
            <a:ext cx="10470151" cy="1268110"/>
          </a:xfrm>
        </p:spPr>
        <p:txBody>
          <a:bodyPr/>
          <a:lstStyle>
            <a:lvl1pPr marL="6615" indent="-6615">
              <a:buFontTx/>
              <a:buNone/>
              <a:tabLst/>
              <a:defRPr sz="1000" b="0" i="0">
                <a:solidFill>
                  <a:schemeClr val="accent6"/>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
        <p:nvSpPr>
          <p:cNvPr id="9" name="Rectangle 8">
            <a:extLst>
              <a:ext uri="{FF2B5EF4-FFF2-40B4-BE49-F238E27FC236}">
                <a16:creationId xmlns:a16="http://schemas.microsoft.com/office/drawing/2014/main" id="{9D3E5E1F-1658-8C43-BF71-A6B74F1FF3A8}"/>
              </a:ext>
            </a:extLst>
          </p:cNvPr>
          <p:cNvSpPr/>
          <p:nvPr/>
        </p:nvSpPr>
        <p:spPr>
          <a:xfrm>
            <a:off x="0" y="6218903"/>
            <a:ext cx="12192000" cy="6390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4538271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Tree>
    <p:extLst>
      <p:ext uri="{BB962C8B-B14F-4D97-AF65-F5344CB8AC3E}">
        <p14:creationId xmlns:p14="http://schemas.microsoft.com/office/powerpoint/2010/main" val="116189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Bio P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D98112-3A9F-0945-8BE7-39A5C3361C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262"/>
            <a:ext cx="12192000" cy="6867262"/>
          </a:xfrm>
          <a:prstGeom prst="rect">
            <a:avLst/>
          </a:prstGeom>
        </p:spPr>
      </p:pic>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956353"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cxnSp>
        <p:nvCxnSpPr>
          <p:cNvPr id="13" name="Straight Connector 12"/>
          <p:cNvCxnSpPr/>
          <p:nvPr/>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10" name="Slide Number Placeholder 4">
            <a:extLst>
              <a:ext uri="{FF2B5EF4-FFF2-40B4-BE49-F238E27FC236}">
                <a16:creationId xmlns:a16="http://schemas.microsoft.com/office/drawing/2014/main" id="{416FB656-20F5-A34E-AFB9-E10647E29DF9}"/>
              </a:ext>
            </a:extLst>
          </p:cNvPr>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4261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65126"/>
            <a:ext cx="10820400" cy="1201191"/>
          </a:xfrm>
        </p:spPr>
        <p:txBody>
          <a:bodyPr/>
          <a:lstStyle/>
          <a:p>
            <a:r>
              <a:rPr lang="en-US"/>
              <a:t>Click to edit Master title style</a:t>
            </a:r>
          </a:p>
        </p:txBody>
      </p:sp>
      <p:sp>
        <p:nvSpPr>
          <p:cNvPr id="5" name="Content Placeholder 4"/>
          <p:cNvSpPr>
            <a:spLocks noGrp="1"/>
          </p:cNvSpPr>
          <p:nvPr>
            <p:ph sz="quarter" idx="11"/>
          </p:nvPr>
        </p:nvSpPr>
        <p:spPr>
          <a:xfrm>
            <a:off x="685271" y="1703296"/>
            <a:ext cx="10820400" cy="4265704"/>
          </a:xfrm>
        </p:spPr>
        <p:txBody>
          <a:bodyPr/>
          <a:lstStyle>
            <a:lvl2pPr>
              <a:defRPr baseline="0">
                <a:latin typeface="+mj-lt"/>
              </a:defRPr>
            </a:lvl2pPr>
            <a:lvl3pPr>
              <a:defRPr baseline="0">
                <a:latin typeface="+mj-lt"/>
              </a:defRPr>
            </a:lvl3pPr>
          </a:lstStyle>
          <a:p>
            <a:pPr lvl="0"/>
            <a:r>
              <a:rPr lang="en-US"/>
              <a:t>Click to edit Master text styles</a:t>
            </a:r>
          </a:p>
          <a:p>
            <a:pPr lvl="1"/>
            <a:r>
              <a:rPr lang="en-US"/>
              <a:t>Second level</a:t>
            </a:r>
          </a:p>
          <a:p>
            <a:pPr lvl="2"/>
            <a:r>
              <a:rPr lang="en-US"/>
              <a:t>Third level</a:t>
            </a:r>
          </a:p>
        </p:txBody>
      </p:sp>
      <p:sp>
        <p:nvSpPr>
          <p:cNvPr id="7" name="Slide Number Placeholder 1"/>
          <p:cNvSpPr>
            <a:spLocks noGrp="1"/>
          </p:cNvSpPr>
          <p:nvPr>
            <p:ph type="sldNum" sz="quarter" idx="4"/>
          </p:nvPr>
        </p:nvSpPr>
        <p:spPr>
          <a:xfrm>
            <a:off x="10701131" y="6352803"/>
            <a:ext cx="732364" cy="298823"/>
          </a:xfrm>
          <a:prstGeom prst="rect">
            <a:avLst/>
          </a:prstGeom>
        </p:spPr>
        <p:txBody>
          <a:bodyPr vert="horz" lIns="0" tIns="0" rIns="0" bIns="0" rtlCol="0" anchor="b"/>
          <a:lstStyle>
            <a:lvl1pPr algn="r">
              <a:defRPr sz="833">
                <a:solidFill>
                  <a:schemeClr val="tx1">
                    <a:tint val="75000"/>
                  </a:schemeClr>
                </a:solidFill>
              </a:defRPr>
            </a:lvl1pPr>
          </a:lstStyle>
          <a:p>
            <a:fld id="{11EC18AE-5831-5845-B137-5B56E031790C}" type="slidenum">
              <a:rPr lang="en-US" smtClean="0"/>
              <a:pPr/>
              <a:t>‹#›</a:t>
            </a:fld>
            <a:endParaRPr lang="en-US"/>
          </a:p>
        </p:txBody>
      </p:sp>
      <p:sp>
        <p:nvSpPr>
          <p:cNvPr id="8" name="Footer Placeholder 6"/>
          <p:cNvSpPr>
            <a:spLocks noGrp="1"/>
          </p:cNvSpPr>
          <p:nvPr>
            <p:ph type="ftr" sz="quarter" idx="3"/>
          </p:nvPr>
        </p:nvSpPr>
        <p:spPr>
          <a:xfrm>
            <a:off x="4921832" y="6352803"/>
            <a:ext cx="5356948" cy="298823"/>
          </a:xfrm>
          <a:prstGeom prst="rect">
            <a:avLst/>
          </a:prstGeom>
        </p:spPr>
        <p:txBody>
          <a:bodyPr vert="horz" lIns="0" tIns="0" rIns="0" bIns="0" rtlCol="0" anchor="b"/>
          <a:lstStyle>
            <a:lvl1pPr algn="ctr">
              <a:defRPr sz="833">
                <a:solidFill>
                  <a:schemeClr val="tx1">
                    <a:tint val="75000"/>
                  </a:schemeClr>
                </a:solidFill>
              </a:defRPr>
            </a:lvl1pPr>
          </a:lstStyle>
          <a:p>
            <a:endParaRPr lang="en-US"/>
          </a:p>
        </p:txBody>
      </p:sp>
    </p:spTree>
    <p:extLst>
      <p:ext uri="{BB962C8B-B14F-4D97-AF65-F5344CB8AC3E}">
        <p14:creationId xmlns:p14="http://schemas.microsoft.com/office/powerpoint/2010/main" val="14346551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3_Chart page">
    <p:spTree>
      <p:nvGrpSpPr>
        <p:cNvPr id="1" name=""/>
        <p:cNvGrpSpPr/>
        <p:nvPr/>
      </p:nvGrpSpPr>
      <p:grpSpPr>
        <a:xfrm>
          <a:off x="0" y="0"/>
          <a:ext cx="0" cy="0"/>
          <a:chOff x="0" y="0"/>
          <a:chExt cx="0" cy="0"/>
        </a:xfrm>
      </p:grpSpPr>
      <p:sp>
        <p:nvSpPr>
          <p:cNvPr id="2" name="Title 1"/>
          <p:cNvSpPr>
            <a:spLocks noGrp="1"/>
          </p:cNvSpPr>
          <p:nvPr>
            <p:ph type="title"/>
          </p:nvPr>
        </p:nvSpPr>
        <p:spPr>
          <a:xfrm>
            <a:off x="596485" y="-2111"/>
            <a:ext cx="7883420" cy="730773"/>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p:spPr>
        <p:txBody>
          <a:bodyPr/>
          <a:lstStyle>
            <a:lvl1pPr algn="r">
              <a:defRPr sz="833">
                <a:solidFill>
                  <a:schemeClr val="accent6"/>
                </a:solidFill>
              </a:defRPr>
            </a:lvl1pPr>
          </a:lstStyle>
          <a:p>
            <a:fld id="{F384092C-9B9C-9748-AC6A-F06C9D03AD52}" type="slidenum">
              <a:rPr lang="en-US" smtClean="0"/>
              <a:pPr/>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3808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596485" y="988990"/>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cxnSp>
        <p:nvCxnSpPr>
          <p:cNvPr id="3" name="Straight Connector 2">
            <a:extLst>
              <a:ext uri="{FF2B5EF4-FFF2-40B4-BE49-F238E27FC236}">
                <a16:creationId xmlns:a16="http://schemas.microsoft.com/office/drawing/2014/main" id="{A1129496-C498-F55D-CEA5-947713FFFB2B}"/>
              </a:ext>
            </a:extLst>
          </p:cNvPr>
          <p:cNvCxnSpPr>
            <a:cxnSpLocks/>
          </p:cNvCxnSpPr>
          <p:nvPr/>
        </p:nvCxnSpPr>
        <p:spPr>
          <a:xfrm>
            <a:off x="445975" y="172167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58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5_Hello Title 2">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3EC89-6163-203B-12B2-3FE1ACF0913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sz="1800"/>
          </a:p>
        </p:txBody>
      </p:sp>
      <p:sp>
        <p:nvSpPr>
          <p:cNvPr id="8" name="TextBox 7">
            <a:extLst>
              <a:ext uri="{FF2B5EF4-FFF2-40B4-BE49-F238E27FC236}">
                <a16:creationId xmlns:a16="http://schemas.microsoft.com/office/drawing/2014/main" id="{CC8A06FA-2EA2-7F42-A1C7-9FB721FC5670}"/>
              </a:ext>
            </a:extLst>
          </p:cNvPr>
          <p:cNvSpPr txBox="1"/>
          <p:nvPr/>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p:nvSpPr>
        <p:spPr>
          <a:xfrm>
            <a:off x="3637936" y="196645"/>
            <a:ext cx="0" cy="0"/>
          </a:xfrm>
          <a:prstGeom prst="rect">
            <a:avLst/>
          </a:prstGeom>
          <a:noFill/>
        </p:spPr>
        <p:txBody>
          <a:bodyPr wrap="none" rtlCol="0">
            <a:noAutofit/>
          </a:bodyPr>
          <a:lstStyle/>
          <a:p>
            <a:endParaRPr lang="en-US" sz="2333"/>
          </a:p>
        </p:txBody>
      </p:sp>
      <p:sp>
        <p:nvSpPr>
          <p:cNvPr id="2" name="TextBox 1">
            <a:extLst>
              <a:ext uri="{FF2B5EF4-FFF2-40B4-BE49-F238E27FC236}">
                <a16:creationId xmlns:a16="http://schemas.microsoft.com/office/drawing/2014/main" id="{54D4A798-2C0C-B119-26A9-A1F891A0F568}"/>
              </a:ext>
            </a:extLst>
          </p:cNvPr>
          <p:cNvSpPr txBox="1"/>
          <p:nvPr/>
        </p:nvSpPr>
        <p:spPr>
          <a:xfrm>
            <a:off x="783772" y="5190682"/>
            <a:ext cx="10279464" cy="1467059"/>
          </a:xfrm>
          <a:prstGeom prst="rect">
            <a:avLst/>
          </a:prstGeom>
          <a:noFill/>
        </p:spPr>
        <p:txBody>
          <a:bodyPr wrap="square" rtlCol="0">
            <a:no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400" b="1" i="0" kern="1200">
                <a:solidFill>
                  <a:schemeClr val="accent6">
                    <a:lumMod val="40000"/>
                    <a:lumOff val="60000"/>
                  </a:schemeClr>
                </a:solidFill>
                <a:effectLst/>
                <a:latin typeface="DM Sans" pitchFamily="2" charset="77"/>
                <a:ea typeface="+mn-ea"/>
                <a:cs typeface="+mn-cs"/>
              </a:rPr>
              <a:t>About ICF</a:t>
            </a:r>
          </a:p>
          <a:p>
            <a:pPr marL="0" marR="0" lvl="0" indent="0" algn="l" defTabSz="914363" rtl="0" eaLnBrk="1" fontAlgn="auto" latinLnBrk="0" hangingPunct="1">
              <a:lnSpc>
                <a:spcPct val="100000"/>
              </a:lnSpc>
              <a:spcBef>
                <a:spcPts val="0"/>
              </a:spcBef>
              <a:spcAft>
                <a:spcPts val="0"/>
              </a:spcAft>
              <a:buClrTx/>
              <a:buSzTx/>
              <a:buFontTx/>
              <a:buNone/>
              <a:tabLst/>
              <a:defRPr/>
            </a:pPr>
            <a:endParaRPr lang="en-US" sz="1400" b="0" i="0" kern="1200">
              <a:solidFill>
                <a:schemeClr val="accent6">
                  <a:lumMod val="40000"/>
                  <a:lumOff val="60000"/>
                </a:schemeClr>
              </a:solidFill>
              <a:effectLst/>
              <a:latin typeface="DM Sans" pitchFamily="2" charset="77"/>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lang="en-US" sz="1200" b="0" i="0" kern="1200">
                <a:solidFill>
                  <a:schemeClr val="accent6">
                    <a:lumMod val="40000"/>
                    <a:lumOff val="60000"/>
                  </a:schemeClr>
                </a:solidFill>
                <a:effectLst/>
                <a:latin typeface="DM Sans" pitchFamily="2" charset="77"/>
                <a:ea typeface="+mn-ea"/>
                <a:cs typeface="+mn-cs"/>
              </a:rPr>
              <a:t>ICF (NASDAQ:ICFI) is a global consulting services company with approximately 8,000 full-time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a:p>
            <a:endParaRPr lang="en-EG" sz="1400" b="0" i="0">
              <a:solidFill>
                <a:schemeClr val="accent6">
                  <a:lumMod val="40000"/>
                  <a:lumOff val="60000"/>
                </a:schemeClr>
              </a:solidFill>
              <a:latin typeface="DM Sans" pitchFamily="2" charset="77"/>
            </a:endParaRPr>
          </a:p>
        </p:txBody>
      </p:sp>
      <p:pic>
        <p:nvPicPr>
          <p:cNvPr id="4" name="Picture 3">
            <a:extLst>
              <a:ext uri="{FF2B5EF4-FFF2-40B4-BE49-F238E27FC236}">
                <a16:creationId xmlns:a16="http://schemas.microsoft.com/office/drawing/2014/main" id="{F5708401-4AFA-C994-51EB-2EF41FE2A0FA}"/>
              </a:ext>
            </a:extLst>
          </p:cNvPr>
          <p:cNvPicPr>
            <a:picLocks noChangeAspect="1"/>
          </p:cNvPicPr>
          <p:nvPr/>
        </p:nvPicPr>
        <p:blipFill>
          <a:blip r:embed="rId2"/>
          <a:stretch>
            <a:fillRect/>
          </a:stretch>
        </p:blipFill>
        <p:spPr>
          <a:xfrm>
            <a:off x="885335" y="2174147"/>
            <a:ext cx="869822" cy="697049"/>
          </a:xfrm>
          <a:prstGeom prst="rect">
            <a:avLst/>
          </a:prstGeom>
          <a:solidFill>
            <a:schemeClr val="tx1"/>
          </a:solidFill>
        </p:spPr>
      </p:pic>
      <p:cxnSp>
        <p:nvCxnSpPr>
          <p:cNvPr id="7" name="Straight Connector 6">
            <a:extLst>
              <a:ext uri="{FF2B5EF4-FFF2-40B4-BE49-F238E27FC236}">
                <a16:creationId xmlns:a16="http://schemas.microsoft.com/office/drawing/2014/main" id="{F09CA794-A161-B3DF-EE09-2CD38AB1A85A}"/>
              </a:ext>
            </a:extLst>
          </p:cNvPr>
          <p:cNvCxnSpPr>
            <a:cxnSpLocks/>
          </p:cNvCxnSpPr>
          <p:nvPr/>
        </p:nvCxnSpPr>
        <p:spPr>
          <a:xfrm>
            <a:off x="546185" y="3204914"/>
            <a:ext cx="1083778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A1FD2D3-CA72-71F6-062E-D3136F161689}"/>
              </a:ext>
            </a:extLst>
          </p:cNvPr>
          <p:cNvCxnSpPr>
            <a:cxnSpLocks/>
          </p:cNvCxnSpPr>
          <p:nvPr/>
        </p:nvCxnSpPr>
        <p:spPr>
          <a:xfrm>
            <a:off x="601418" y="4931301"/>
            <a:ext cx="108306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9D6C163-1A42-50D2-3274-9821322E5652}"/>
              </a:ext>
            </a:extLst>
          </p:cNvPr>
          <p:cNvPicPr>
            <a:picLocks noChangeAspect="1"/>
          </p:cNvPicPr>
          <p:nvPr/>
        </p:nvPicPr>
        <p:blipFill>
          <a:blip r:embed="rId3"/>
          <a:stretch>
            <a:fillRect/>
          </a:stretch>
        </p:blipFill>
        <p:spPr>
          <a:xfrm>
            <a:off x="6706815" y="3614754"/>
            <a:ext cx="3475737" cy="1010801"/>
          </a:xfrm>
          <a:prstGeom prst="rect">
            <a:avLst/>
          </a:prstGeom>
        </p:spPr>
      </p:pic>
      <p:pic>
        <p:nvPicPr>
          <p:cNvPr id="13" name="Graphic 12">
            <a:extLst>
              <a:ext uri="{FF2B5EF4-FFF2-40B4-BE49-F238E27FC236}">
                <a16:creationId xmlns:a16="http://schemas.microsoft.com/office/drawing/2014/main" id="{1FD92283-EA53-C71A-C10B-CA8B862DAE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2822" y="4274023"/>
            <a:ext cx="1374413" cy="541435"/>
          </a:xfrm>
          <a:prstGeom prst="rect">
            <a:avLst/>
          </a:prstGeom>
        </p:spPr>
      </p:pic>
    </p:spTree>
    <p:extLst>
      <p:ext uri="{BB962C8B-B14F-4D97-AF65-F5344CB8AC3E}">
        <p14:creationId xmlns:p14="http://schemas.microsoft.com/office/powerpoint/2010/main" val="165184292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Bullets + Copyright Statement">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4"/>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3"/>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8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1_Title Bullets Photo">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solidFill>
                  <a:schemeClr val="bg1"/>
                </a:solidFill>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4465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96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p:nvSpPr>
        <p:spPr>
          <a:xfrm>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171050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361477" y="1397000"/>
            <a:ext cx="8805269"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p:nvGrpSpPr>
        <p:grpSpPr>
          <a:xfrm>
            <a:off x="596486" y="1325053"/>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223258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444500" y="12108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716696" y="1397000"/>
            <a:ext cx="8586305"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865"/>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596486" y="1397529"/>
            <a:ext cx="1440656" cy="1440657"/>
          </a:xfrm>
        </p:spPr>
        <p:txBody>
          <a:bodyPr/>
          <a:lstStyle>
            <a:lvl1pPr marL="0" indent="0">
              <a:buNone/>
              <a:defRPr/>
            </a:lvl1pPr>
          </a:lstStyle>
          <a:p>
            <a:r>
              <a:rPr lang="en-US"/>
              <a:t>Insert icon here</a:t>
            </a:r>
          </a:p>
        </p:txBody>
      </p:sp>
    </p:spTree>
    <p:extLst>
      <p:ext uri="{BB962C8B-B14F-4D97-AF65-F5344CB8AC3E}">
        <p14:creationId xmlns:p14="http://schemas.microsoft.com/office/powerpoint/2010/main" val="231582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6756273"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835550" y="1397000"/>
            <a:ext cx="6467451" cy="4538579"/>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86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40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hasCustomPrompt="1"/>
          </p:nvPr>
        </p:nvSpPr>
        <p:spPr>
          <a:xfrm>
            <a:off x="450500" y="101251"/>
            <a:ext cx="11093500" cy="756750"/>
          </a:xfrm>
        </p:spPr>
        <p:txBody>
          <a:bodyPr/>
          <a:lstStyle>
            <a:lvl1pPr>
              <a:defRPr sz="2333">
                <a:latin typeface="+mj-lt"/>
              </a:defRPr>
            </a:lvl1pPr>
          </a:lstStyle>
          <a:p>
            <a:r>
              <a:rPr lang="en-US"/>
              <a:t>Click to edit master title style</a:t>
            </a:r>
          </a:p>
        </p:txBody>
      </p:sp>
    </p:spTree>
    <p:extLst>
      <p:ext uri="{BB962C8B-B14F-4D97-AF65-F5344CB8AC3E}">
        <p14:creationId xmlns:p14="http://schemas.microsoft.com/office/powerpoint/2010/main" val="425418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o P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D98112-3A9F-0945-8BE7-39A5C3361C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262"/>
            <a:ext cx="12192000" cy="6867262"/>
          </a:xfrm>
          <a:prstGeom prst="rect">
            <a:avLst/>
          </a:prstGeom>
        </p:spPr>
      </p:pic>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1493" y="2231576"/>
            <a:ext cx="385472" cy="392527"/>
          </a:xfrm>
          <a:prstGeom prst="rect">
            <a:avLst/>
          </a:prstGeom>
        </p:spPr>
      </p:pic>
      <p:cxnSp>
        <p:nvCxnSpPr>
          <p:cNvPr id="13" name="Straight Connector 12"/>
          <p:cNvCxnSpPr/>
          <p:nvPr/>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10" name="Slide Number Placeholder 4">
            <a:extLst>
              <a:ext uri="{FF2B5EF4-FFF2-40B4-BE49-F238E27FC236}">
                <a16:creationId xmlns:a16="http://schemas.microsoft.com/office/drawing/2014/main" id="{416FB656-20F5-A34E-AFB9-E10647E29DF9}"/>
              </a:ext>
            </a:extLst>
          </p:cNvPr>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6184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2_Title Bullets Photo">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solidFill>
                  <a:schemeClr val="accent3"/>
                </a:solidFill>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44658"/>
            <a:ext cx="1123183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569668C-6E2F-ECDB-4F4A-4D6CECB40A4E}"/>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141979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4627428" cy="4530991"/>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4465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397001"/>
            <a:ext cx="5207000" cy="4530989"/>
          </a:xfrm>
        </p:spPr>
        <p:txBody>
          <a:bodyPr/>
          <a:lstStyle/>
          <a:p>
            <a:r>
              <a:rPr lang="en-US"/>
              <a:t>Click icon to add picture</a:t>
            </a:r>
          </a:p>
        </p:txBody>
      </p:sp>
    </p:spTree>
    <p:extLst>
      <p:ext uri="{BB962C8B-B14F-4D97-AF65-F5344CB8AC3E}">
        <p14:creationId xmlns:p14="http://schemas.microsoft.com/office/powerpoint/2010/main" val="419288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1_Title Bullets Photo">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solidFill>
                  <a:schemeClr val="bg1"/>
                </a:solidFill>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4465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17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Title Text Photo">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10">
            <a:extLst>
              <a:ext uri="{FF2B5EF4-FFF2-40B4-BE49-F238E27FC236}">
                <a16:creationId xmlns:a16="http://schemas.microsoft.com/office/drawing/2014/main" id="{7C413457-84F5-4FF7-982A-D1B286198C89}"/>
              </a:ext>
            </a:extLst>
          </p:cNvPr>
          <p:cNvSpPr txBox="1">
            <a:spLocks/>
          </p:cNvSpPr>
          <p:nvPr/>
        </p:nvSpPr>
        <p:spPr>
          <a:xfrm>
            <a:off x="8422640" y="1467358"/>
            <a:ext cx="3515360" cy="4530990"/>
          </a:xfrm>
          <a:prstGeom prst="rect">
            <a:avLst/>
          </a:prstGeom>
        </p:spPr>
        <p:txBody>
          <a:bodyPr vert="horz" lIns="0" tIns="38100" rIns="0" bIns="38100" rtlCol="0">
            <a:noAutofit/>
          </a:bodyPr>
          <a:lstStyle>
            <a:lvl1pPr marL="0" indent="0" algn="l" defTabSz="1097280" rtl="0" eaLnBrk="1" latinLnBrk="0" hangingPunct="1">
              <a:lnSpc>
                <a:spcPct val="110000"/>
              </a:lnSpc>
              <a:spcBef>
                <a:spcPts val="600"/>
              </a:spcBef>
              <a:spcAft>
                <a:spcPts val="0"/>
              </a:spcAft>
              <a:buFont typeface="Arial" panose="020B0604020202020204" pitchFamily="34" charset="0"/>
              <a:buNone/>
              <a:defRPr sz="2000" b="0" i="0" kern="1200">
                <a:solidFill>
                  <a:schemeClr val="tx1"/>
                </a:solidFill>
                <a:latin typeface="+mn-lt"/>
                <a:ea typeface="DM Sans Medium" charset="0"/>
                <a:cs typeface="DM Sans Medium" charset="0"/>
              </a:defRPr>
            </a:lvl1pPr>
            <a:lvl2pPr marL="228600" indent="0" algn="l" defTabSz="1097280"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200" indent="0" algn="l" defTabSz="1097280"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800" indent="0" algn="l" defTabSz="1097280"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400" indent="0" algn="l" defTabSz="1097280"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endParaRPr lang="en-US" sz="1667"/>
          </a:p>
        </p:txBody>
      </p:sp>
    </p:spTree>
    <p:extLst>
      <p:ext uri="{BB962C8B-B14F-4D97-AF65-F5344CB8AC3E}">
        <p14:creationId xmlns:p14="http://schemas.microsoft.com/office/powerpoint/2010/main" val="318635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BLue Lines Text Box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B42380-2696-4870-B1B0-D2C591A164B0}"/>
              </a:ext>
            </a:extLst>
          </p:cNvPr>
          <p:cNvSpPr/>
          <p:nvPr/>
        </p:nvSpPr>
        <p:spPr>
          <a:xfrm>
            <a:off x="381000" y="319956"/>
            <a:ext cx="11811000" cy="76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4">
            <a:extLst>
              <a:ext uri="{FF2B5EF4-FFF2-40B4-BE49-F238E27FC236}">
                <a16:creationId xmlns:a16="http://schemas.microsoft.com/office/drawing/2014/main" id="{A516AADA-D858-4EF3-B391-E68174F34D3C}"/>
              </a:ext>
            </a:extLst>
          </p:cNvPr>
          <p:cNvSpPr txBox="1">
            <a:spLocks/>
          </p:cNvSpPr>
          <p:nvPr/>
        </p:nvSpPr>
        <p:spPr>
          <a:xfrm>
            <a:off x="9526815" y="6355292"/>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pPr/>
              <a:t>‹#›</a:t>
            </a:fld>
            <a:endParaRPr lang="en-US" sz="750"/>
          </a:p>
        </p:txBody>
      </p:sp>
      <p:sp>
        <p:nvSpPr>
          <p:cNvPr id="7" name="Title 2">
            <a:extLst>
              <a:ext uri="{FF2B5EF4-FFF2-40B4-BE49-F238E27FC236}">
                <a16:creationId xmlns:a16="http://schemas.microsoft.com/office/drawing/2014/main" id="{8F4DA36D-EE48-49A9-963B-0F5C48FBED5B}"/>
              </a:ext>
            </a:extLst>
          </p:cNvPr>
          <p:cNvSpPr>
            <a:spLocks noGrp="1"/>
          </p:cNvSpPr>
          <p:nvPr>
            <p:ph type="title"/>
          </p:nvPr>
        </p:nvSpPr>
        <p:spPr>
          <a:xfrm>
            <a:off x="445975" y="635000"/>
            <a:ext cx="10474900" cy="673100"/>
          </a:xfrm>
        </p:spPr>
        <p:txBody>
          <a:bodyPr>
            <a:noAutofit/>
          </a:bodyPr>
          <a:lstStyle>
            <a:lvl1pPr>
              <a:defRPr sz="2667" b="0"/>
            </a:lvl1pPr>
          </a:lstStyle>
          <a:p>
            <a:r>
              <a:rPr lang="en-US"/>
              <a:t>Click to edit Master title style</a:t>
            </a:r>
          </a:p>
        </p:txBody>
      </p:sp>
      <p:sp>
        <p:nvSpPr>
          <p:cNvPr id="5" name="Rectangle 4">
            <a:extLst>
              <a:ext uri="{FF2B5EF4-FFF2-40B4-BE49-F238E27FC236}">
                <a16:creationId xmlns:a16="http://schemas.microsoft.com/office/drawing/2014/main" id="{E706AE09-0926-4193-9875-3B42A978A8FF}"/>
              </a:ext>
            </a:extLst>
          </p:cNvPr>
          <p:cNvSpPr/>
          <p:nvPr/>
        </p:nvSpPr>
        <p:spPr>
          <a:xfrm rot="5400000">
            <a:off x="11258550" y="5924550"/>
            <a:ext cx="1676400" cy="190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Text Placeholder 5">
            <a:extLst>
              <a:ext uri="{FF2B5EF4-FFF2-40B4-BE49-F238E27FC236}">
                <a16:creationId xmlns:a16="http://schemas.microsoft.com/office/drawing/2014/main" id="{7CB4351D-AF72-4840-94D1-F48CE702385E}"/>
              </a:ext>
            </a:extLst>
          </p:cNvPr>
          <p:cNvSpPr>
            <a:spLocks noGrp="1"/>
          </p:cNvSpPr>
          <p:nvPr>
            <p:ph type="body" sz="quarter" idx="13"/>
          </p:nvPr>
        </p:nvSpPr>
        <p:spPr>
          <a:xfrm>
            <a:off x="820742" y="1709589"/>
            <a:ext cx="10580344" cy="534078"/>
          </a:xfrm>
        </p:spPr>
        <p:txBody>
          <a:bodyPr>
            <a:noAutofit/>
          </a:bodyPr>
          <a:lstStyle>
            <a:lvl1pPr marL="0" indent="0">
              <a:buNone/>
              <a:defRPr sz="2000" b="0" i="0"/>
            </a:lvl1pPr>
          </a:lstStyle>
          <a:p>
            <a:pPr lvl="0"/>
            <a:r>
              <a:rPr lang="en-US"/>
              <a:t>Click to edit Master text styles</a:t>
            </a:r>
          </a:p>
        </p:txBody>
      </p:sp>
    </p:spTree>
    <p:extLst>
      <p:ext uri="{BB962C8B-B14F-4D97-AF65-F5344CB8AC3E}">
        <p14:creationId xmlns:p14="http://schemas.microsoft.com/office/powerpoint/2010/main" val="63211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525865" y="1397000"/>
            <a:ext cx="7777135" cy="428755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52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109596"/>
            <a:ext cx="10858500" cy="747654"/>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077162" y="1397000"/>
            <a:ext cx="7225838"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603250" y="1397000"/>
            <a:ext cx="2903220" cy="4530990"/>
          </a:xfrm>
        </p:spPr>
        <p:txBody>
          <a:bodyPr/>
          <a:lstStyle/>
          <a:p>
            <a:r>
              <a:rPr lang="en-US"/>
              <a:t>Click icon to add picture</a:t>
            </a:r>
          </a:p>
        </p:txBody>
      </p:sp>
    </p:spTree>
    <p:extLst>
      <p:ext uri="{BB962C8B-B14F-4D97-AF65-F5344CB8AC3E}">
        <p14:creationId xmlns:p14="http://schemas.microsoft.com/office/powerpoint/2010/main" val="338574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353035" y="1397000"/>
            <a:ext cx="6949965"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000"/>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81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13900"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128822" y="1397000"/>
            <a:ext cx="7174178"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529"/>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014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7F6328-1E4E-A399-5939-12031423CA02}"/>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E06575D-6B42-4C90-1495-EAA933C60035}"/>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
        <p:nvSpPr>
          <p:cNvPr id="5" name="Slide Number Placeholder 4">
            <a:extLst>
              <a:ext uri="{FF2B5EF4-FFF2-40B4-BE49-F238E27FC236}">
                <a16:creationId xmlns:a16="http://schemas.microsoft.com/office/drawing/2014/main" id="{51EABBE7-1F82-967F-FA62-45AD45B15F52}"/>
              </a:ext>
            </a:extLst>
          </p:cNvPr>
          <p:cNvSpPr txBox="1">
            <a:spLocks/>
          </p:cNvSpPr>
          <p:nvPr/>
        </p:nvSpPr>
        <p:spPr>
          <a:xfrm>
            <a:off x="9526815" y="6355292"/>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solidFill>
                  <a:schemeClr val="bg2"/>
                </a:solidFill>
              </a:rPr>
              <a:pPr/>
              <a:t>‹#›</a:t>
            </a:fld>
            <a:endParaRPr lang="en-US" sz="750">
              <a:solidFill>
                <a:schemeClr val="bg2"/>
              </a:solidFill>
            </a:endParaRPr>
          </a:p>
        </p:txBody>
      </p:sp>
    </p:spTree>
    <p:extLst>
      <p:ext uri="{BB962C8B-B14F-4D97-AF65-F5344CB8AC3E}">
        <p14:creationId xmlns:p14="http://schemas.microsoft.com/office/powerpoint/2010/main" val="64401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5249"/>
            <a:ext cx="3800851" cy="99131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6" y="1401843"/>
            <a:ext cx="4319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603250" y="2331168"/>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extLst>
      <p:ext uri="{BB962C8B-B14F-4D97-AF65-F5344CB8AC3E}">
        <p14:creationId xmlns:p14="http://schemas.microsoft.com/office/powerpoint/2010/main" val="248144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1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7F6328-1E4E-A399-5939-12031423CA02}"/>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458784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E06575D-6B42-4C90-1495-EAA933C60035}"/>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
        <p:nvSpPr>
          <p:cNvPr id="5" name="Slide Number Placeholder 4">
            <a:extLst>
              <a:ext uri="{FF2B5EF4-FFF2-40B4-BE49-F238E27FC236}">
                <a16:creationId xmlns:a16="http://schemas.microsoft.com/office/drawing/2014/main" id="{51EABBE7-1F82-967F-FA62-45AD45B15F52}"/>
              </a:ext>
            </a:extLst>
          </p:cNvPr>
          <p:cNvSpPr txBox="1">
            <a:spLocks/>
          </p:cNvSpPr>
          <p:nvPr/>
        </p:nvSpPr>
        <p:spPr>
          <a:xfrm>
            <a:off x="9526815" y="6355292"/>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solidFill>
                  <a:schemeClr val="bg2"/>
                </a:solidFill>
              </a:rPr>
              <a:pPr/>
              <a:t>‹#›</a:t>
            </a:fld>
            <a:endParaRPr lang="en-US" sz="750">
              <a:solidFill>
                <a:schemeClr val="bg2"/>
              </a:solidFill>
            </a:endParaRPr>
          </a:p>
        </p:txBody>
      </p:sp>
    </p:spTree>
    <p:extLst>
      <p:ext uri="{BB962C8B-B14F-4D97-AF65-F5344CB8AC3E}">
        <p14:creationId xmlns:p14="http://schemas.microsoft.com/office/powerpoint/2010/main" val="339173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7F6328-1E4E-A399-5939-12031423CA02}"/>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E06575D-6B42-4C90-1495-EAA933C60035}"/>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
        <p:nvSpPr>
          <p:cNvPr id="5" name="Slide Number Placeholder 4">
            <a:extLst>
              <a:ext uri="{FF2B5EF4-FFF2-40B4-BE49-F238E27FC236}">
                <a16:creationId xmlns:a16="http://schemas.microsoft.com/office/drawing/2014/main" id="{51EABBE7-1F82-967F-FA62-45AD45B15F52}"/>
              </a:ext>
            </a:extLst>
          </p:cNvPr>
          <p:cNvSpPr txBox="1">
            <a:spLocks/>
          </p:cNvSpPr>
          <p:nvPr/>
        </p:nvSpPr>
        <p:spPr>
          <a:xfrm>
            <a:off x="9526815" y="6355292"/>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solidFill>
                  <a:schemeClr val="bg2"/>
                </a:solidFill>
              </a:rPr>
              <a:pPr/>
              <a:t>‹#›</a:t>
            </a:fld>
            <a:endParaRPr lang="en-US" sz="750">
              <a:solidFill>
                <a:schemeClr val="bg2"/>
              </a:solidFill>
            </a:endParaRPr>
          </a:p>
        </p:txBody>
      </p:sp>
    </p:spTree>
    <p:extLst>
      <p:ext uri="{BB962C8B-B14F-4D97-AF65-F5344CB8AC3E}">
        <p14:creationId xmlns:p14="http://schemas.microsoft.com/office/powerpoint/2010/main" val="49776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46BB6-47A7-24CC-3B8C-B09145C12C74}"/>
              </a:ext>
            </a:extLst>
          </p:cNvPr>
          <p:cNvPicPr>
            <a:picLocks noChangeAspect="1"/>
          </p:cNvPicPr>
          <p:nvPr/>
        </p:nvPicPr>
        <p:blipFill rotWithShape="1">
          <a:blip r:embed="rId2" cstate="email">
            <a:grayscl/>
            <a:extLst>
              <a:ext uri="{28A0092B-C50C-407E-A947-70E740481C1C}">
                <a14:useLocalDpi xmlns:a14="http://schemas.microsoft.com/office/drawing/2010/main"/>
              </a:ext>
            </a:extLst>
          </a:blip>
          <a:srcRect/>
          <a:stretch/>
        </p:blipFill>
        <p:spPr>
          <a:xfrm flipH="1">
            <a:off x="1" y="3625899"/>
            <a:ext cx="7249478" cy="3232103"/>
          </a:xfrm>
          <a:prstGeom prst="rect">
            <a:avLst/>
          </a:prstGeom>
        </p:spPr>
      </p:pic>
      <p:grpSp>
        <p:nvGrpSpPr>
          <p:cNvPr id="7" name="Group 6">
            <a:extLst>
              <a:ext uri="{FF2B5EF4-FFF2-40B4-BE49-F238E27FC236}">
                <a16:creationId xmlns:a16="http://schemas.microsoft.com/office/drawing/2014/main" id="{9956FE1F-1B7C-695D-28BE-65AD98EC5366}"/>
              </a:ext>
            </a:extLst>
          </p:cNvPr>
          <p:cNvGrpSpPr/>
          <p:nvPr/>
        </p:nvGrpSpPr>
        <p:grpSpPr>
          <a:xfrm>
            <a:off x="-1" y="0"/>
            <a:ext cx="7034925" cy="3649483"/>
            <a:chOff x="5787298" y="4098648"/>
            <a:chExt cx="8843102" cy="4130951"/>
          </a:xfrm>
        </p:grpSpPr>
        <p:pic>
          <p:nvPicPr>
            <p:cNvPr id="8" name="Picture Placeholder 7">
              <a:extLst>
                <a:ext uri="{FF2B5EF4-FFF2-40B4-BE49-F238E27FC236}">
                  <a16:creationId xmlns:a16="http://schemas.microsoft.com/office/drawing/2014/main" id="{06C6E8AC-8CF3-D131-E8F0-899838823D48}"/>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5787298" y="4098648"/>
              <a:ext cx="8843102" cy="4130951"/>
            </a:xfrm>
            <a:prstGeom prst="rect">
              <a:avLst/>
            </a:prstGeom>
            <a:ln>
              <a:noFill/>
            </a:ln>
          </p:spPr>
        </p:pic>
        <p:sp>
          <p:nvSpPr>
            <p:cNvPr id="10" name="Rectangle 3">
              <a:extLst>
                <a:ext uri="{FF2B5EF4-FFF2-40B4-BE49-F238E27FC236}">
                  <a16:creationId xmlns:a16="http://schemas.microsoft.com/office/drawing/2014/main" id="{33B6DD58-76D5-2987-4AFE-941608B698D8}"/>
                </a:ext>
              </a:extLst>
            </p:cNvPr>
            <p:cNvSpPr/>
            <p:nvPr/>
          </p:nvSpPr>
          <p:spPr>
            <a:xfrm>
              <a:off x="8747035" y="6164123"/>
              <a:ext cx="1299919" cy="694279"/>
            </a:xfrm>
            <a:custGeom>
              <a:avLst/>
              <a:gdLst>
                <a:gd name="connsiteX0" fmla="*/ 0 w 1383046"/>
                <a:gd name="connsiteY0" fmla="*/ 0 h 583443"/>
                <a:gd name="connsiteX1" fmla="*/ 1383046 w 1383046"/>
                <a:gd name="connsiteY1" fmla="*/ 0 h 583443"/>
                <a:gd name="connsiteX2" fmla="*/ 1383046 w 1383046"/>
                <a:gd name="connsiteY2" fmla="*/ 583443 h 583443"/>
                <a:gd name="connsiteX3" fmla="*/ 0 w 1383046"/>
                <a:gd name="connsiteY3" fmla="*/ 583443 h 583443"/>
                <a:gd name="connsiteX4" fmla="*/ 0 w 1383046"/>
                <a:gd name="connsiteY4" fmla="*/ 0 h 583443"/>
                <a:gd name="connsiteX0" fmla="*/ 0 w 1396901"/>
                <a:gd name="connsiteY0" fmla="*/ 0 h 583443"/>
                <a:gd name="connsiteX1" fmla="*/ 1396901 w 1396901"/>
                <a:gd name="connsiteY1" fmla="*/ 290946 h 583443"/>
                <a:gd name="connsiteX2" fmla="*/ 1383046 w 1396901"/>
                <a:gd name="connsiteY2" fmla="*/ 583443 h 583443"/>
                <a:gd name="connsiteX3" fmla="*/ 0 w 1396901"/>
                <a:gd name="connsiteY3" fmla="*/ 583443 h 583443"/>
                <a:gd name="connsiteX4" fmla="*/ 0 w 1396901"/>
                <a:gd name="connsiteY4" fmla="*/ 0 h 583443"/>
                <a:gd name="connsiteX0" fmla="*/ 0 w 1396901"/>
                <a:gd name="connsiteY0" fmla="*/ 0 h 708134"/>
                <a:gd name="connsiteX1" fmla="*/ 1396901 w 1396901"/>
                <a:gd name="connsiteY1" fmla="*/ 290946 h 708134"/>
                <a:gd name="connsiteX2" fmla="*/ 1327628 w 1396901"/>
                <a:gd name="connsiteY2" fmla="*/ 708134 h 708134"/>
                <a:gd name="connsiteX3" fmla="*/ 0 w 1396901"/>
                <a:gd name="connsiteY3" fmla="*/ 583443 h 708134"/>
                <a:gd name="connsiteX4" fmla="*/ 0 w 1396901"/>
                <a:gd name="connsiteY4" fmla="*/ 0 h 708134"/>
                <a:gd name="connsiteX0" fmla="*/ 0 w 1396901"/>
                <a:gd name="connsiteY0" fmla="*/ 0 h 708134"/>
                <a:gd name="connsiteX1" fmla="*/ 1396901 w 1396901"/>
                <a:gd name="connsiteY1" fmla="*/ 290946 h 708134"/>
                <a:gd name="connsiteX2" fmla="*/ 1327628 w 1396901"/>
                <a:gd name="connsiteY2" fmla="*/ 708134 h 708134"/>
                <a:gd name="connsiteX3" fmla="*/ 0 w 1396901"/>
                <a:gd name="connsiteY3" fmla="*/ 514170 h 708134"/>
                <a:gd name="connsiteX4" fmla="*/ 0 w 1396901"/>
                <a:gd name="connsiteY4" fmla="*/ 0 h 708134"/>
                <a:gd name="connsiteX0" fmla="*/ 41564 w 1438465"/>
                <a:gd name="connsiteY0" fmla="*/ 0 h 708134"/>
                <a:gd name="connsiteX1" fmla="*/ 1438465 w 1438465"/>
                <a:gd name="connsiteY1" fmla="*/ 290946 h 708134"/>
                <a:gd name="connsiteX2" fmla="*/ 1369192 w 1438465"/>
                <a:gd name="connsiteY2" fmla="*/ 708134 h 708134"/>
                <a:gd name="connsiteX3" fmla="*/ 0 w 1438465"/>
                <a:gd name="connsiteY3" fmla="*/ 320206 h 708134"/>
                <a:gd name="connsiteX4" fmla="*/ 41564 w 1438465"/>
                <a:gd name="connsiteY4" fmla="*/ 0 h 708134"/>
                <a:gd name="connsiteX0" fmla="*/ 83127 w 1480028"/>
                <a:gd name="connsiteY0" fmla="*/ 0 h 708134"/>
                <a:gd name="connsiteX1" fmla="*/ 1480028 w 1480028"/>
                <a:gd name="connsiteY1" fmla="*/ 290946 h 708134"/>
                <a:gd name="connsiteX2" fmla="*/ 1410755 w 1480028"/>
                <a:gd name="connsiteY2" fmla="*/ 708134 h 708134"/>
                <a:gd name="connsiteX3" fmla="*/ 0 w 1480028"/>
                <a:gd name="connsiteY3" fmla="*/ 444897 h 708134"/>
                <a:gd name="connsiteX4" fmla="*/ 83127 w 1480028"/>
                <a:gd name="connsiteY4" fmla="*/ 0 h 708134"/>
                <a:gd name="connsiteX0" fmla="*/ 83127 w 1480028"/>
                <a:gd name="connsiteY0" fmla="*/ 0 h 583443"/>
                <a:gd name="connsiteX1" fmla="*/ 1480028 w 1480028"/>
                <a:gd name="connsiteY1" fmla="*/ 290946 h 583443"/>
                <a:gd name="connsiteX2" fmla="*/ 1438464 w 1480028"/>
                <a:gd name="connsiteY2" fmla="*/ 583443 h 583443"/>
                <a:gd name="connsiteX3" fmla="*/ 0 w 1480028"/>
                <a:gd name="connsiteY3" fmla="*/ 444897 h 583443"/>
                <a:gd name="connsiteX4" fmla="*/ 83127 w 1480028"/>
                <a:gd name="connsiteY4" fmla="*/ 0 h 583443"/>
                <a:gd name="connsiteX0" fmla="*/ 83127 w 1480028"/>
                <a:gd name="connsiteY0" fmla="*/ 0 h 721988"/>
                <a:gd name="connsiteX1" fmla="*/ 1480028 w 1480028"/>
                <a:gd name="connsiteY1" fmla="*/ 290946 h 721988"/>
                <a:gd name="connsiteX2" fmla="*/ 1438464 w 1480028"/>
                <a:gd name="connsiteY2" fmla="*/ 721988 h 721988"/>
                <a:gd name="connsiteX3" fmla="*/ 0 w 1480028"/>
                <a:gd name="connsiteY3" fmla="*/ 444897 h 721988"/>
                <a:gd name="connsiteX4" fmla="*/ 83127 w 1480028"/>
                <a:gd name="connsiteY4" fmla="*/ 0 h 721988"/>
                <a:gd name="connsiteX0" fmla="*/ 83127 w 1438464"/>
                <a:gd name="connsiteY0" fmla="*/ 0 h 721988"/>
                <a:gd name="connsiteX1" fmla="*/ 1258355 w 1438464"/>
                <a:gd name="connsiteY1" fmla="*/ 443346 h 721988"/>
                <a:gd name="connsiteX2" fmla="*/ 1438464 w 1438464"/>
                <a:gd name="connsiteY2" fmla="*/ 721988 h 721988"/>
                <a:gd name="connsiteX3" fmla="*/ 0 w 1438464"/>
                <a:gd name="connsiteY3" fmla="*/ 444897 h 721988"/>
                <a:gd name="connsiteX4" fmla="*/ 83127 w 1438464"/>
                <a:gd name="connsiteY4" fmla="*/ 0 h 721988"/>
                <a:gd name="connsiteX0" fmla="*/ 83127 w 1438464"/>
                <a:gd name="connsiteY0" fmla="*/ 0 h 721988"/>
                <a:gd name="connsiteX1" fmla="*/ 1355337 w 1438464"/>
                <a:gd name="connsiteY1" fmla="*/ 263237 h 721988"/>
                <a:gd name="connsiteX2" fmla="*/ 1438464 w 1438464"/>
                <a:gd name="connsiteY2" fmla="*/ 721988 h 721988"/>
                <a:gd name="connsiteX3" fmla="*/ 0 w 1438464"/>
                <a:gd name="connsiteY3" fmla="*/ 444897 h 721988"/>
                <a:gd name="connsiteX4" fmla="*/ 83127 w 1438464"/>
                <a:gd name="connsiteY4" fmla="*/ 0 h 721988"/>
                <a:gd name="connsiteX0" fmla="*/ 83127 w 1355337"/>
                <a:gd name="connsiteY0" fmla="*/ 0 h 694279"/>
                <a:gd name="connsiteX1" fmla="*/ 1355337 w 1355337"/>
                <a:gd name="connsiteY1" fmla="*/ 263237 h 694279"/>
                <a:gd name="connsiteX2" fmla="*/ 1313773 w 1355337"/>
                <a:gd name="connsiteY2" fmla="*/ 694279 h 694279"/>
                <a:gd name="connsiteX3" fmla="*/ 0 w 1355337"/>
                <a:gd name="connsiteY3" fmla="*/ 444897 h 694279"/>
                <a:gd name="connsiteX4" fmla="*/ 83127 w 1355337"/>
                <a:gd name="connsiteY4" fmla="*/ 0 h 694279"/>
                <a:gd name="connsiteX0" fmla="*/ 27709 w 1299919"/>
                <a:gd name="connsiteY0" fmla="*/ 0 h 694279"/>
                <a:gd name="connsiteX1" fmla="*/ 1299919 w 1299919"/>
                <a:gd name="connsiteY1" fmla="*/ 263237 h 694279"/>
                <a:gd name="connsiteX2" fmla="*/ 1258355 w 1299919"/>
                <a:gd name="connsiteY2" fmla="*/ 694279 h 694279"/>
                <a:gd name="connsiteX3" fmla="*/ 0 w 1299919"/>
                <a:gd name="connsiteY3" fmla="*/ 458751 h 694279"/>
                <a:gd name="connsiteX4" fmla="*/ 27709 w 1299919"/>
                <a:gd name="connsiteY4" fmla="*/ 0 h 694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919" h="694279">
                  <a:moveTo>
                    <a:pt x="27709" y="0"/>
                  </a:moveTo>
                  <a:lnTo>
                    <a:pt x="1299919" y="263237"/>
                  </a:lnTo>
                  <a:lnTo>
                    <a:pt x="1258355" y="694279"/>
                  </a:lnTo>
                  <a:lnTo>
                    <a:pt x="0" y="458751"/>
                  </a:lnTo>
                  <a:lnTo>
                    <a:pt x="27709" y="0"/>
                  </a:lnTo>
                  <a:close/>
                </a:path>
              </a:pathLst>
            </a:custGeom>
            <a:solidFill>
              <a:srgbClr val="EA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125">
                <a:solidFill>
                  <a:srgbClr val="FFFFFF"/>
                </a:solidFill>
                <a:latin typeface="Arial"/>
              </a:endParaRPr>
            </a:p>
          </p:txBody>
        </p:sp>
      </p:grpSp>
      <p:pic>
        <p:nvPicPr>
          <p:cNvPr id="11" name="Picture Placeholder 7">
            <a:extLst>
              <a:ext uri="{FF2B5EF4-FFF2-40B4-BE49-F238E27FC236}">
                <a16:creationId xmlns:a16="http://schemas.microsoft.com/office/drawing/2014/main" id="{C7D11820-6767-7662-2E61-BC63512F7C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9009" y="0"/>
            <a:ext cx="5242991" cy="6858000"/>
          </a:xfrm>
          <a:prstGeom prst="rect">
            <a:avLst/>
          </a:prstGeom>
          <a:ln>
            <a:noFill/>
          </a:ln>
        </p:spPr>
      </p:pic>
      <p:sp>
        <p:nvSpPr>
          <p:cNvPr id="12" name="Rectangle 11">
            <a:extLst>
              <a:ext uri="{FF2B5EF4-FFF2-40B4-BE49-F238E27FC236}">
                <a16:creationId xmlns:a16="http://schemas.microsoft.com/office/drawing/2014/main" id="{5C4DDEC8-06EF-331E-23C7-BFFC598217E7}"/>
              </a:ext>
            </a:extLst>
          </p:cNvPr>
          <p:cNvSpPr/>
          <p:nvPr/>
        </p:nvSpPr>
        <p:spPr>
          <a:xfrm flipH="1">
            <a:off x="0" y="0"/>
            <a:ext cx="6949008" cy="6858000"/>
          </a:xfrm>
          <a:prstGeom prst="rect">
            <a:avLst/>
          </a:prstGeom>
          <a:solidFill>
            <a:schemeClr val="tx1">
              <a:alpha val="68944"/>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457182"/>
            <a:endParaRPr lang="en-US" sz="1800">
              <a:solidFill>
                <a:srgbClr val="000000"/>
              </a:solidFill>
              <a:latin typeface="Arial"/>
            </a:endParaRPr>
          </a:p>
        </p:txBody>
      </p:sp>
      <p:pic>
        <p:nvPicPr>
          <p:cNvPr id="4" name="Picture 3">
            <a:extLst>
              <a:ext uri="{FF2B5EF4-FFF2-40B4-BE49-F238E27FC236}">
                <a16:creationId xmlns:a16="http://schemas.microsoft.com/office/drawing/2014/main" id="{AE06575D-6B42-4C90-1495-EAA933C60035}"/>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
        <p:nvSpPr>
          <p:cNvPr id="5" name="Slide Number Placeholder 4">
            <a:extLst>
              <a:ext uri="{FF2B5EF4-FFF2-40B4-BE49-F238E27FC236}">
                <a16:creationId xmlns:a16="http://schemas.microsoft.com/office/drawing/2014/main" id="{51EABBE7-1F82-967F-FA62-45AD45B15F52}"/>
              </a:ext>
            </a:extLst>
          </p:cNvPr>
          <p:cNvSpPr txBox="1">
            <a:spLocks/>
          </p:cNvSpPr>
          <p:nvPr/>
        </p:nvSpPr>
        <p:spPr>
          <a:xfrm>
            <a:off x="9526815" y="6355292"/>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solidFill>
                  <a:schemeClr val="accent6">
                    <a:lumMod val="20000"/>
                    <a:lumOff val="80000"/>
                  </a:schemeClr>
                </a:solidFill>
              </a:rPr>
              <a:pPr/>
              <a:t>‹#›</a:t>
            </a:fld>
            <a:endParaRPr lang="en-US" sz="750">
              <a:solidFill>
                <a:schemeClr val="accent6">
                  <a:lumMod val="20000"/>
                  <a:lumOff val="80000"/>
                </a:schemeClr>
              </a:solidFill>
            </a:endParaRPr>
          </a:p>
        </p:txBody>
      </p:sp>
      <p:sp>
        <p:nvSpPr>
          <p:cNvPr id="13" name="Rectangle 12">
            <a:extLst>
              <a:ext uri="{FF2B5EF4-FFF2-40B4-BE49-F238E27FC236}">
                <a16:creationId xmlns:a16="http://schemas.microsoft.com/office/drawing/2014/main" id="{C523402D-17D3-7CF4-9346-48CC1203D930}"/>
              </a:ext>
            </a:extLst>
          </p:cNvPr>
          <p:cNvSpPr/>
          <p:nvPr/>
        </p:nvSpPr>
        <p:spPr>
          <a:xfrm flipH="1">
            <a:off x="6949008" y="0"/>
            <a:ext cx="5229411" cy="6858000"/>
          </a:xfrm>
          <a:prstGeom prst="rect">
            <a:avLst/>
          </a:prstGeom>
          <a:solidFill>
            <a:schemeClr val="tx1">
              <a:alpha val="44303"/>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457182"/>
            <a:endParaRPr lang="en-US" sz="1800">
              <a:solidFill>
                <a:srgbClr val="000000"/>
              </a:solidFill>
              <a:latin typeface="Arial"/>
            </a:endParaRPr>
          </a:p>
        </p:txBody>
      </p:sp>
    </p:spTree>
    <p:extLst>
      <p:ext uri="{BB962C8B-B14F-4D97-AF65-F5344CB8AC3E}">
        <p14:creationId xmlns:p14="http://schemas.microsoft.com/office/powerpoint/2010/main" val="12977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6_Title Only">
    <p:bg>
      <p:bgPr>
        <a:solidFill>
          <a:srgbClr val="F4F4F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48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57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1_Blank with foot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39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96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38306"/>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2713870" cy="4017211"/>
          </a:xfr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25008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00985" y="6355292"/>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3747524" cy="4017211"/>
          </a:xfr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1431715" y="6076415"/>
            <a:ext cx="2435640" cy="495836"/>
          </a:xfrm>
        </p:spPr>
        <p:txBody>
          <a:bodyPr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72281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444499"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1" name="Straight Connector 10">
            <a:extLst>
              <a:ext uri="{FF2B5EF4-FFF2-40B4-BE49-F238E27FC236}">
                <a16:creationId xmlns:a16="http://schemas.microsoft.com/office/drawing/2014/main" id="{55AB194E-9742-BF4A-8CFB-FE6070B17870}"/>
              </a:ext>
            </a:extLst>
          </p:cNvPr>
          <p:cNvCxnSpPr>
            <a:cxnSpLocks/>
          </p:cNvCxnSpPr>
          <p:nvPr/>
        </p:nvCxnSpPr>
        <p:spPr>
          <a:xfrm>
            <a:off x="445975" y="191422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67E36C5A-5DC3-FA4B-B61B-D597ED183863}"/>
              </a:ext>
            </a:extLst>
          </p:cNvPr>
          <p:cNvSpPr>
            <a:spLocks noGrp="1"/>
          </p:cNvSpPr>
          <p:nvPr>
            <p:ph type="subTitle" idx="1" hasCustomPrompt="1"/>
          </p:nvPr>
        </p:nvSpPr>
        <p:spPr>
          <a:xfrm>
            <a:off x="596485" y="110013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41015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
        <p:nvSpPr>
          <p:cNvPr id="3" name="TextBox 2">
            <a:extLst>
              <a:ext uri="{FF2B5EF4-FFF2-40B4-BE49-F238E27FC236}">
                <a16:creationId xmlns:a16="http://schemas.microsoft.com/office/drawing/2014/main" id="{33F30D68-EDF8-7BA7-96B9-3F863BEF4138}"/>
              </a:ext>
            </a:extLst>
          </p:cNvPr>
          <p:cNvSpPr txBox="1"/>
          <p:nvPr/>
        </p:nvSpPr>
        <p:spPr>
          <a:xfrm>
            <a:off x="5641125" y="6416641"/>
            <a:ext cx="6096000" cy="246221"/>
          </a:xfrm>
          <a:prstGeom prst="rect">
            <a:avLst/>
          </a:prstGeom>
          <a:noFill/>
        </p:spPr>
        <p:txBody>
          <a:bodyPr wrap="square">
            <a:spAutoFit/>
          </a:bodyPr>
          <a:lstStyle/>
          <a:p>
            <a:pPr algn="r"/>
            <a:r>
              <a:rPr lang="en-US" sz="1000">
                <a:solidFill>
                  <a:schemeClr val="accent6"/>
                </a:solidFill>
                <a:effectLst/>
                <a:latin typeface="DM Sans" pitchFamily="2" charset="77"/>
              </a:rPr>
              <a:t>ICF proprietary and confidential. Do not copy, distribute, or disclose</a:t>
            </a:r>
          </a:p>
        </p:txBody>
      </p:sp>
    </p:spTree>
    <p:extLst>
      <p:ext uri="{BB962C8B-B14F-4D97-AF65-F5344CB8AC3E}">
        <p14:creationId xmlns:p14="http://schemas.microsoft.com/office/powerpoint/2010/main" val="119631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573448" y="-190097"/>
            <a:ext cx="4730750" cy="1002547"/>
          </a:xfrm>
        </p:spPr>
        <p:txBody>
          <a:bodyPr anchor="b"/>
          <a:lstStyle>
            <a:lvl1pPr>
              <a:defRPr sz="2500" b="1" i="0">
                <a:latin typeface="DM Sans" pitchFamily="2" charset="77"/>
              </a:defRPr>
            </a:lvl1pPr>
          </a:lstStyle>
          <a:p>
            <a:r>
              <a:rPr lang="en-US"/>
              <a:t>Click to edit Master title style</a:t>
            </a:r>
          </a:p>
        </p:txBody>
      </p:sp>
      <p:sp>
        <p:nvSpPr>
          <p:cNvPr id="10" name="Text Placeholder 6"/>
          <p:cNvSpPr>
            <a:spLocks noGrp="1"/>
          </p:cNvSpPr>
          <p:nvPr>
            <p:ph type="body" sz="quarter" idx="14"/>
          </p:nvPr>
        </p:nvSpPr>
        <p:spPr>
          <a:xfrm>
            <a:off x="596486" y="1698972"/>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878203" y="172079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864939" y="928189"/>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648774" y="172079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635511" y="928189"/>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878203" y="417008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864939" y="3377476"/>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648774" y="417008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635511" y="3377476"/>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3" name="Straight Connector 2">
            <a:extLst>
              <a:ext uri="{FF2B5EF4-FFF2-40B4-BE49-F238E27FC236}">
                <a16:creationId xmlns:a16="http://schemas.microsoft.com/office/drawing/2014/main" id="{E520C7AB-A254-D0BA-613D-A7583F55A3E9}"/>
              </a:ext>
            </a:extLst>
          </p:cNvPr>
          <p:cNvCxnSpPr>
            <a:cxnSpLocks/>
          </p:cNvCxnSpPr>
          <p:nvPr/>
        </p:nvCxnSpPr>
        <p:spPr>
          <a:xfrm>
            <a:off x="445975" y="1107957"/>
            <a:ext cx="485822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66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2_Chart p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603250" y="95250"/>
            <a:ext cx="10699750"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8867360" y="5432155"/>
            <a:ext cx="2435640" cy="495836"/>
          </a:xfrm>
        </p:spPr>
        <p:txBody>
          <a:bodyPr tIns="0" bIns="0"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p:nvCxnSpPr>
        <p:spPr>
          <a:xfrm>
            <a:off x="445975" y="173304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5" y="101298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164161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Bar chart page - Dual title |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783"/>
            <a:ext cx="5048935" cy="761467"/>
          </a:xfrm>
        </p:spPr>
        <p:txBody>
          <a:bodyPr anchor="ctr"/>
          <a:lstStyle>
            <a:lvl1pPr>
              <a:defRPr sz="2500" b="1" i="0">
                <a:latin typeface="DM Sans" pitchFamily="2" charset="77"/>
              </a:defRPr>
            </a:lvl1pPr>
          </a:lstStyle>
          <a:p>
            <a:r>
              <a:rPr lang="en-US"/>
              <a:t>Click to edit chart 1 title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p:nvCxnSpPr>
        <p:spPr>
          <a:xfrm>
            <a:off x="445975" y="8491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357973"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p:nvCxnSpPr>
        <p:spPr>
          <a:xfrm>
            <a:off x="445975" y="172492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6" y="1004863"/>
            <a:ext cx="6756147"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200662" y="94950"/>
            <a:ext cx="5102338" cy="762300"/>
          </a:xfrm>
        </p:spPr>
        <p:txBody>
          <a:bodyPr anchor="ctr"/>
          <a:lstStyle>
            <a:lvl1pPr>
              <a:buFontTx/>
              <a:buNone/>
              <a:defRPr sz="2500" b="1" i="0">
                <a:latin typeface="DM Sans" pitchFamily="2" charset="77"/>
              </a:defRPr>
            </a:lvl1pPr>
            <a:lvl2pPr>
              <a:buNone/>
              <a:defRPr/>
            </a:lvl2pPr>
          </a:lstStyle>
          <a:p>
            <a:pPr lvl="0"/>
            <a:r>
              <a:rPr lang="en-US"/>
              <a:t>Click to edit chart 2 title</a:t>
            </a:r>
          </a:p>
        </p:txBody>
      </p:sp>
      <p:sp>
        <p:nvSpPr>
          <p:cNvPr id="9" name="Text Placeholder 6">
            <a:extLst>
              <a:ext uri="{FF2B5EF4-FFF2-40B4-BE49-F238E27FC236}">
                <a16:creationId xmlns:a16="http://schemas.microsoft.com/office/drawing/2014/main" id="{89BD0771-7602-674A-B830-011F4C023354}"/>
              </a:ext>
            </a:extLst>
          </p:cNvPr>
          <p:cNvSpPr>
            <a:spLocks noGrp="1"/>
          </p:cNvSpPr>
          <p:nvPr>
            <p:ph type="body" sz="quarter" idx="16" hasCustomPrompt="1"/>
          </p:nvPr>
        </p:nvSpPr>
        <p:spPr>
          <a:xfrm>
            <a:off x="6149258"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80673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Bar chart page - Dual title |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250"/>
            <a:ext cx="5048935" cy="762000"/>
          </a:xfrm>
        </p:spPr>
        <p:txBody>
          <a:bodyPr tIns="0" bIns="0" anchor="ctr"/>
          <a:lstStyle>
            <a:lvl1pPr>
              <a:defRPr sz="2500" b="1" i="0">
                <a:latin typeface="DM Sans" pitchFamily="2" charset="77"/>
              </a:defRPr>
            </a:lvl1pPr>
          </a:lstStyle>
          <a:p>
            <a:r>
              <a:rPr lang="en-US"/>
              <a:t>Click to edit chart 1 title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124457"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p:nvCxnSpPr>
        <p:spPr>
          <a:xfrm>
            <a:off x="445975" y="8644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065991" y="94950"/>
            <a:ext cx="5102338" cy="762834"/>
          </a:xfrm>
        </p:spPr>
        <p:txBody>
          <a:bodyPr tIns="0" bIns="0" anchor="ctr"/>
          <a:lstStyle>
            <a:lvl1pPr>
              <a:buFontTx/>
              <a:buNone/>
              <a:defRPr sz="2500" b="1" i="0">
                <a:latin typeface="DM Sans" pitchFamily="2" charset="77"/>
              </a:defRPr>
            </a:lvl1pPr>
            <a:lvl2pPr>
              <a:buNone/>
              <a:defRPr/>
            </a:lvl2pPr>
          </a:lstStyle>
          <a:p>
            <a:pPr lvl="0"/>
            <a:r>
              <a:rPr lang="en-US"/>
              <a:t>Click to edit chart 2 title</a:t>
            </a:r>
          </a:p>
        </p:txBody>
      </p:sp>
      <p:sp>
        <p:nvSpPr>
          <p:cNvPr id="7" name="Text Placeholder 6">
            <a:extLst>
              <a:ext uri="{FF2B5EF4-FFF2-40B4-BE49-F238E27FC236}">
                <a16:creationId xmlns:a16="http://schemas.microsoft.com/office/drawing/2014/main" id="{970FA3EF-A24E-3249-A85C-B0111CE0537C}"/>
              </a:ext>
            </a:extLst>
          </p:cNvPr>
          <p:cNvSpPr>
            <a:spLocks noGrp="1"/>
          </p:cNvSpPr>
          <p:nvPr>
            <p:ph type="body" sz="quarter" idx="16" hasCustomPrompt="1"/>
          </p:nvPr>
        </p:nvSpPr>
        <p:spPr>
          <a:xfrm>
            <a:off x="6032500"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380211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499" y="95251"/>
            <a:ext cx="10858501"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710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tIns="0" bIns="0" anchor="b"/>
          <a:lstStyle>
            <a:lvl1pPr marL="0" indent="0">
              <a:buNone/>
              <a:defRPr sz="1167" baseline="0">
                <a:solidFill>
                  <a:srgbClr val="BCBEC0"/>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6" name="Straight Connector 15">
            <a:extLst>
              <a:ext uri="{FF2B5EF4-FFF2-40B4-BE49-F238E27FC236}">
                <a16:creationId xmlns:a16="http://schemas.microsoft.com/office/drawing/2014/main" id="{4E2A439B-99D2-834B-815B-E7BE01E1BD98}"/>
              </a:ext>
            </a:extLst>
          </p:cNvPr>
          <p:cNvCxnSpPr>
            <a:cxnSpLocks/>
          </p:cNvCxnSpPr>
          <p:nvPr/>
        </p:nvCxnSpPr>
        <p:spPr>
          <a:xfrm>
            <a:off x="444500" y="1750751"/>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596485" y="1026777"/>
            <a:ext cx="10706515"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349467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uter">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9376475" y="1397000"/>
            <a:ext cx="1926526" cy="2966183"/>
          </a:xfrm>
        </p:spPr>
        <p:txBody>
          <a:bodyPr anchor="t"/>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3312" y="2797791"/>
            <a:ext cx="6682257" cy="3504473"/>
          </a:xfrm>
          <a:prstGeom prst="rect">
            <a:avLst/>
          </a:prstGeom>
        </p:spPr>
      </p:pic>
      <p:sp>
        <p:nvSpPr>
          <p:cNvPr id="11" name="Picture Placeholder 10"/>
          <p:cNvSpPr>
            <a:spLocks noGrp="1"/>
          </p:cNvSpPr>
          <p:nvPr>
            <p:ph type="pic" sz="quarter" idx="14" hasCustomPrompt="1"/>
          </p:nvPr>
        </p:nvSpPr>
        <p:spPr>
          <a:xfrm>
            <a:off x="2010629" y="1437312"/>
            <a:ext cx="6797040" cy="4351020"/>
          </a:xfr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199173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1_computer">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8018" y="857250"/>
            <a:ext cx="8779983" cy="6008062"/>
          </a:xfrm>
          <a:prstGeom prst="rect">
            <a:avLst/>
          </a:prstGeom>
        </p:spPr>
      </p:pic>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397000"/>
            <a:ext cx="2216595" cy="2651980"/>
          </a:xfrm>
        </p:spPr>
        <p:txBody>
          <a:bodyPr anchor="t"/>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sp>
        <p:nvSpPr>
          <p:cNvPr id="11" name="Picture Placeholder 10"/>
          <p:cNvSpPr>
            <a:spLocks noGrp="1"/>
          </p:cNvSpPr>
          <p:nvPr>
            <p:ph type="pic" sz="quarter" idx="14" hasCustomPrompt="1"/>
          </p:nvPr>
        </p:nvSpPr>
        <p:spPr>
          <a:xfrm>
            <a:off x="3629187" y="1397001"/>
            <a:ext cx="7348779" cy="4647339"/>
          </a:xfr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232495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Phone 4">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25812" y="95250"/>
            <a:ext cx="4189752" cy="6858301"/>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03656" y="95250"/>
            <a:ext cx="4189752" cy="6858301"/>
          </a:xfrm>
          <a:prstGeom prst="rect">
            <a:avLst/>
          </a:prstGeom>
        </p:spPr>
      </p:pic>
      <p:sp>
        <p:nvSpPr>
          <p:cNvPr id="18" name="Picture Placeholder 14"/>
          <p:cNvSpPr>
            <a:spLocks noGrp="1"/>
          </p:cNvSpPr>
          <p:nvPr>
            <p:ph type="pic" sz="quarter" idx="15"/>
          </p:nvPr>
        </p:nvSpPr>
        <p:spPr>
          <a:xfrm>
            <a:off x="8753661" y="444012"/>
            <a:ext cx="2748444" cy="5787572"/>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444500" y="148343"/>
            <a:ext cx="4669941" cy="708908"/>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603250" y="1397001"/>
            <a:ext cx="3878747"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461680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5375817" y="444012"/>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316402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Tablet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6" y="870489"/>
            <a:ext cx="5843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44501" y="126857"/>
            <a:ext cx="5858144" cy="730393"/>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603250" y="1397000"/>
            <a:ext cx="5441089" cy="337954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p:cNvSpPr>
            <a:spLocks noGrp="1"/>
          </p:cNvSpPr>
          <p:nvPr>
            <p:ph type="pic" sz="quarter" idx="14" hasCustomPrompt="1"/>
          </p:nvPr>
        </p:nvSpPr>
        <p:spPr>
          <a:xfrm>
            <a:off x="6815667" y="882372"/>
            <a:ext cx="3719286" cy="4916714"/>
          </a:xfrm>
        </p:spPr>
        <p:txBody>
          <a:bodyPr/>
          <a:lstStyle>
            <a:lvl1pPr marL="0" indent="0">
              <a:buNone/>
              <a:defRPr/>
            </a:lvl1pPr>
          </a:lstStyle>
          <a:p>
            <a:r>
              <a:rPr lang="en-US"/>
              <a:t>Click the icon to insert or drag &amp; drop screenshot or photo here</a:t>
            </a:r>
          </a:p>
        </p:txBody>
      </p:sp>
      <p:pic>
        <p:nvPicPr>
          <p:cNvPr id="4" name="Picture 3" descr="Shape, square&#10;&#10;Description automatically generated">
            <a:extLst>
              <a:ext uri="{FF2B5EF4-FFF2-40B4-BE49-F238E27FC236}">
                <a16:creationId xmlns:a16="http://schemas.microsoft.com/office/drawing/2014/main" id="{6FFEF7B9-7230-E456-F05B-B00E0B2E363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89730" y="126857"/>
            <a:ext cx="5441089" cy="6731139"/>
          </a:xfrm>
          <a:prstGeom prst="rect">
            <a:avLst/>
          </a:prstGeom>
        </p:spPr>
      </p:pic>
    </p:spTree>
    <p:extLst>
      <p:ext uri="{BB962C8B-B14F-4D97-AF65-F5344CB8AC3E}">
        <p14:creationId xmlns:p14="http://schemas.microsoft.com/office/powerpoint/2010/main" val="277937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Phone 3">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15337" y="95250"/>
            <a:ext cx="4189752" cy="6858301"/>
          </a:xfrm>
          <a:prstGeom prst="rect">
            <a:avLst/>
          </a:prstGeom>
        </p:spPr>
      </p:pic>
      <p:sp>
        <p:nvSpPr>
          <p:cNvPr id="2" name="Title 1"/>
          <p:cNvSpPr>
            <a:spLocks noGrp="1"/>
          </p:cNvSpPr>
          <p:nvPr>
            <p:ph type="title"/>
          </p:nvPr>
        </p:nvSpPr>
        <p:spPr>
          <a:xfrm>
            <a:off x="603250" y="95250"/>
            <a:ext cx="6732614"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603250" y="1397001"/>
            <a:ext cx="4522643"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70489"/>
            <a:ext cx="69802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7765342" y="444012"/>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279371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493" y="2485572"/>
            <a:ext cx="385472" cy="392527"/>
          </a:xfrm>
          <a:prstGeom prst="rect">
            <a:avLst/>
          </a:prstGeom>
        </p:spPr>
      </p:pic>
      <p:cxnSp>
        <p:nvCxnSpPr>
          <p:cNvPr id="13" name="Straight Connector 12"/>
          <p:cNvCxnSpPr/>
          <p:nvPr/>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Tree>
    <p:extLst>
      <p:ext uri="{BB962C8B-B14F-4D97-AF65-F5344CB8AC3E}">
        <p14:creationId xmlns:p14="http://schemas.microsoft.com/office/powerpoint/2010/main" val="141203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75021" cy="102837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10" name="Text Placeholder 6"/>
          <p:cNvSpPr>
            <a:spLocks noGrp="1"/>
          </p:cNvSpPr>
          <p:nvPr>
            <p:ph type="body" sz="quarter" idx="14"/>
          </p:nvPr>
        </p:nvSpPr>
        <p:spPr>
          <a:xfrm>
            <a:off x="596486" y="1737717"/>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717F13FE-D5C2-3148-BE87-CD38AB6DDBF9}"/>
              </a:ext>
            </a:extLst>
          </p:cNvPr>
          <p:cNvCxnSpPr>
            <a:cxnSpLocks/>
          </p:cNvCxnSpPr>
          <p:nvPr/>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98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5249"/>
            <a:ext cx="3800851" cy="99131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6" y="1401843"/>
            <a:ext cx="4319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603250" y="2331168"/>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extLst>
      <p:ext uri="{BB962C8B-B14F-4D97-AF65-F5344CB8AC3E}">
        <p14:creationId xmlns:p14="http://schemas.microsoft.com/office/powerpoint/2010/main" val="111145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87937" cy="1002547"/>
          </a:xfrm>
        </p:spPr>
        <p:txBody>
          <a:bodyPr anchor="b"/>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596486" y="1698972"/>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extLst>
      <p:ext uri="{BB962C8B-B14F-4D97-AF65-F5344CB8AC3E}">
        <p14:creationId xmlns:p14="http://schemas.microsoft.com/office/powerpoint/2010/main" val="25723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75021" cy="1028378"/>
          </a:xfrm>
        </p:spPr>
        <p:txBody>
          <a:bodyPr anchor="b"/>
          <a:lstStyle>
            <a:lvl1pPr>
              <a:defRPr sz="2500" b="1" i="0">
                <a:latin typeface="DM Sans" pitchFamily="2" charset="77"/>
              </a:defRPr>
            </a:lvl1pPr>
          </a:lstStyle>
          <a:p>
            <a:r>
              <a:rPr lang="en-US"/>
              <a:t>Click to edit Master title style</a:t>
            </a:r>
          </a:p>
        </p:txBody>
      </p:sp>
      <p:sp>
        <p:nvSpPr>
          <p:cNvPr id="10" name="Text Placeholder 6"/>
          <p:cNvSpPr>
            <a:spLocks noGrp="1"/>
          </p:cNvSpPr>
          <p:nvPr>
            <p:ph type="body" sz="quarter" idx="14"/>
          </p:nvPr>
        </p:nvSpPr>
        <p:spPr>
          <a:xfrm>
            <a:off x="596486" y="1737717"/>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717F13FE-D5C2-3148-BE87-CD38AB6DDBF9}"/>
              </a:ext>
            </a:extLst>
          </p:cNvPr>
          <p:cNvCxnSpPr>
            <a:cxnSpLocks/>
          </p:cNvCxnSpPr>
          <p:nvPr/>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94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Stats Pag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30463"/>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00BF1072-4605-4A4E-8774-C69A17A18873}"/>
              </a:ext>
            </a:extLst>
          </p:cNvPr>
          <p:cNvCxnSpPr>
            <a:cxnSpLocks/>
          </p:cNvCxnSpPr>
          <p:nvPr/>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83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Stats Page 5">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28124"/>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D5A56FD4-EFF1-5F42-99BD-9A1B0419AF94}"/>
              </a:ext>
            </a:extLst>
          </p:cNvPr>
          <p:cNvCxnSpPr>
            <a:cxnSpLocks/>
          </p:cNvCxnSpPr>
          <p:nvPr/>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F311889-7E63-9443-872D-3EF57E28BF8F}"/>
              </a:ext>
            </a:extLst>
          </p:cNvPr>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Tree>
    <p:extLst>
      <p:ext uri="{BB962C8B-B14F-4D97-AF65-F5344CB8AC3E}">
        <p14:creationId xmlns:p14="http://schemas.microsoft.com/office/powerpoint/2010/main" val="281557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11040"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040"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2677"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2677"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9915"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9914"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11040"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040"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2677"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2677"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9915"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9914"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265289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1_Info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69975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15" name="Text Placeholder 6"/>
          <p:cNvSpPr>
            <a:spLocks noGrp="1"/>
          </p:cNvSpPr>
          <p:nvPr>
            <p:ph type="body" sz="quarter" idx="17"/>
          </p:nvPr>
        </p:nvSpPr>
        <p:spPr>
          <a:xfrm>
            <a:off x="611582"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582"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3219"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3219"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10456"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10456"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11582"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582"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3219"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3219"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10456"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10456"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17" name="Straight Connector 16">
            <a:extLst>
              <a:ext uri="{FF2B5EF4-FFF2-40B4-BE49-F238E27FC236}">
                <a16:creationId xmlns:a16="http://schemas.microsoft.com/office/drawing/2014/main" id="{A5056D64-AB13-194A-BA6A-921AFCC9999A}"/>
              </a:ext>
            </a:extLst>
          </p:cNvPr>
          <p:cNvCxnSpPr>
            <a:cxnSpLocks/>
          </p:cNvCxnSpPr>
          <p:nvPr/>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67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00090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99750"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98165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1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178476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tats Pag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10" name="Text Placeholder 6"/>
          <p:cNvSpPr>
            <a:spLocks noGrp="1"/>
          </p:cNvSpPr>
          <p:nvPr>
            <p:ph type="body" sz="quarter" idx="14"/>
          </p:nvPr>
        </p:nvSpPr>
        <p:spPr>
          <a:xfrm>
            <a:off x="596486" y="1830463"/>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00BF1072-4605-4A4E-8774-C69A17A18873}"/>
              </a:ext>
            </a:extLst>
          </p:cNvPr>
          <p:cNvCxnSpPr>
            <a:cxnSpLocks/>
          </p:cNvCxnSpPr>
          <p:nvPr/>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68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2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566305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26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wo Columns w/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491731" y="1397000"/>
            <a:ext cx="8805269" cy="4019550"/>
          </a:xfrm>
          <a:prstGeom prst="rect">
            <a:avLst/>
          </a:prstGeom>
        </p:spPr>
        <p:txBody>
          <a:bodyPr numCol="2" spcCol="457200"/>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p:nvGrpSpPr>
        <p:grpSpPr>
          <a:xfrm>
            <a:off x="596486" y="1431237"/>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63600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Title Text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11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5"/>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255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p:nvGrpSpPr>
        <p:grpSpPr>
          <a:xfrm>
            <a:off x="3325545" y="1575298"/>
            <a:ext cx="1314504" cy="1545933"/>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122929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Title Text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37957" y="1573695"/>
            <a:ext cx="4621696" cy="4354295"/>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p:nvGrpSpPr>
        <p:grpSpPr>
          <a:xfrm>
            <a:off x="3313545" y="1575298"/>
            <a:ext cx="1314504" cy="1545933"/>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180536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Title Text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10699750" cy="762000"/>
          </a:xfrm>
        </p:spPr>
        <p:txBody>
          <a:bodyPr anchor="ctr"/>
          <a:lstStyle>
            <a:lvl1pPr>
              <a:defRPr sz="2500">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5"/>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p:nvGrpSpPr>
        <p:grpSpPr>
          <a:xfrm>
            <a:off x="3325545" y="1575298"/>
            <a:ext cx="1314504" cy="1545933"/>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14" name="Straight Connector 13">
            <a:extLst>
              <a:ext uri="{FF2B5EF4-FFF2-40B4-BE49-F238E27FC236}">
                <a16:creationId xmlns:a16="http://schemas.microsoft.com/office/drawing/2014/main" id="{50BE20B8-1460-9B49-9F78-AB061869054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34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Title Text Large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4"/>
            <a:ext cx="4621696" cy="861391"/>
          </a:xfrm>
        </p:spPr>
        <p:txBody>
          <a:bodyPr anchor="b"/>
          <a:lstStyle>
            <a:lvl1pPr>
              <a:defRPr>
                <a:solidFill>
                  <a:srgbClr val="BCBEC0"/>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5"/>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p:nvGrpSpPr>
        <p:grpSpPr>
          <a:xfrm>
            <a:off x="2740753" y="1496851"/>
            <a:ext cx="2398317" cy="2820558"/>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10" name="Straight Connector 9">
            <a:extLst>
              <a:ext uri="{FF2B5EF4-FFF2-40B4-BE49-F238E27FC236}">
                <a16:creationId xmlns:a16="http://schemas.microsoft.com/office/drawing/2014/main" id="{EE69AD13-8417-2E4A-8175-0FE1FF8CF89D}"/>
              </a:ext>
            </a:extLst>
          </p:cNvPr>
          <p:cNvCxnSpPr>
            <a:cxnSpLocks/>
          </p:cNvCxnSpPr>
          <p:nvPr/>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63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Title Text Large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4"/>
            <a:ext cx="4621696" cy="861391"/>
          </a:xfrm>
        </p:spPr>
        <p:txBody>
          <a:bodyPr anchor="b"/>
          <a:lstStyle>
            <a:lvl1pPr>
              <a:defRPr>
                <a:solidFill>
                  <a:srgbClr val="0785F2"/>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89969"/>
            <a:ext cx="2411186" cy="330448"/>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5"/>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p:nvGrpSpPr>
        <p:grpSpPr>
          <a:xfrm>
            <a:off x="2740753" y="1496851"/>
            <a:ext cx="2398317" cy="2820558"/>
            <a:chOff x="5871258" y="341719"/>
            <a:chExt cx="1230581" cy="1447234"/>
          </a:xfrm>
          <a:solidFill>
            <a:srgbClr val="0785F2"/>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grpSp>
    </p:spTree>
    <p:extLst>
      <p:ext uri="{BB962C8B-B14F-4D97-AF65-F5344CB8AC3E}">
        <p14:creationId xmlns:p14="http://schemas.microsoft.com/office/powerpoint/2010/main" val="269645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Title Text Large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4"/>
            <a:ext cx="4621696" cy="861391"/>
          </a:xfrm>
        </p:spPr>
        <p:txBody>
          <a:bodyPr anchor="b"/>
          <a:lstStyle>
            <a:lvl1pPr>
              <a:defRPr>
                <a:solidFill>
                  <a:srgbClr val="FFC628"/>
                </a:solidFill>
              </a:defRPr>
            </a:lvl1pPr>
          </a:lstStyle>
          <a:p>
            <a:r>
              <a:rPr lang="en-US"/>
              <a:t>Click to edit Master title style</a:t>
            </a:r>
          </a:p>
        </p:txBody>
      </p:sp>
      <p:sp>
        <p:nvSpPr>
          <p:cNvPr id="7" name="Text Placeholder 6"/>
          <p:cNvSpPr>
            <a:spLocks noGrp="1"/>
          </p:cNvSpPr>
          <p:nvPr>
            <p:ph type="body" sz="quarter" idx="13"/>
          </p:nvPr>
        </p:nvSpPr>
        <p:spPr>
          <a:xfrm>
            <a:off x="5449957" y="1573695"/>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p:nvGrpSpPr>
        <p:grpSpPr>
          <a:xfrm>
            <a:off x="2740753" y="1496851"/>
            <a:ext cx="2398317" cy="2820558"/>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0" name="Slide Number Placeholder 4">
            <a:extLst>
              <a:ext uri="{FF2B5EF4-FFF2-40B4-BE49-F238E27FC236}">
                <a16:creationId xmlns:a16="http://schemas.microsoft.com/office/drawing/2014/main" id="{811B80CC-81C5-3B45-B840-02E09D0E18A1}"/>
              </a:ext>
            </a:extLst>
          </p:cNvPr>
          <p:cNvSpPr>
            <a:spLocks noGrp="1"/>
          </p:cNvSpPr>
          <p:nvPr>
            <p:ph type="sldNum" sz="quarter" idx="12"/>
          </p:nvPr>
        </p:nvSpPr>
        <p:spPr>
          <a:xfrm>
            <a:off x="9526815" y="6389969"/>
            <a:ext cx="2411186" cy="330448"/>
          </a:xfrm>
          <a:prstGeom prst="rect">
            <a:avLst/>
          </a:prstGeom>
        </p:spPr>
        <p:txBody>
          <a:bodyPr/>
          <a:lstStyle/>
          <a:p>
            <a:fld id="{F384092C-9B9C-9748-AC6A-F06C9D03AD52}" type="slidenum">
              <a:rPr lang="en-US" smtClean="0"/>
              <a:t>‹#›</a:t>
            </a:fld>
            <a:endParaRPr lang="en-US"/>
          </a:p>
        </p:txBody>
      </p:sp>
      <p:cxnSp>
        <p:nvCxnSpPr>
          <p:cNvPr id="14" name="Straight Connector 13">
            <a:extLst>
              <a:ext uri="{FF2B5EF4-FFF2-40B4-BE49-F238E27FC236}">
                <a16:creationId xmlns:a16="http://schemas.microsoft.com/office/drawing/2014/main" id="{68F32AAC-046B-2F45-86AB-2B98742DDD9C}"/>
              </a:ext>
            </a:extLst>
          </p:cNvPr>
          <p:cNvCxnSpPr>
            <a:cxnSpLocks/>
          </p:cNvCxnSpPr>
          <p:nvPr/>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52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7198"/>
            <a:ext cx="10699750" cy="760053"/>
          </a:xfrm>
        </p:spPr>
        <p:txBody>
          <a:bodyPr anchor="ctr"/>
          <a:lstStyle>
            <a:lvl1pPr>
              <a:defRPr sz="2500" b="0">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7048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8017"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8017"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9654"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9654"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6891"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6891"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8017"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8017"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79654"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79654"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6891"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6891"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400341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Info slid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229643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tats Page 5">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10" name="Text Placeholder 6"/>
          <p:cNvSpPr>
            <a:spLocks noGrp="1"/>
          </p:cNvSpPr>
          <p:nvPr>
            <p:ph type="body" sz="quarter" idx="14"/>
          </p:nvPr>
        </p:nvSpPr>
        <p:spPr>
          <a:xfrm>
            <a:off x="596486" y="1828124"/>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D5A56FD4-EFF1-5F42-99BD-9A1B0419AF94}"/>
              </a:ext>
            </a:extLst>
          </p:cNvPr>
          <p:cNvCxnSpPr>
            <a:cxnSpLocks/>
          </p:cNvCxnSpPr>
          <p:nvPr/>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F311889-7E63-9443-872D-3EF57E28BF8F}"/>
              </a:ext>
            </a:extLst>
          </p:cNvPr>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Tree>
    <p:extLst>
      <p:ext uri="{BB962C8B-B14F-4D97-AF65-F5344CB8AC3E}">
        <p14:creationId xmlns:p14="http://schemas.microsoft.com/office/powerpoint/2010/main" val="197296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Info slide 5">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294429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74425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2_Agenda 4">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C8A180-2740-4D0E-1B7D-22C059A38090}"/>
              </a:ext>
            </a:extLst>
          </p:cNvPr>
          <p:cNvPicPr>
            <a:picLocks noChangeAspect="1"/>
          </p:cNvPicPr>
          <p:nvPr/>
        </p:nvPicPr>
        <p:blipFill rotWithShape="1">
          <a:blip r:embed="rId2" cstate="email">
            <a:alphaModFix amt="3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pic>
        <p:nvPicPr>
          <p:cNvPr id="6" name="Picture 5">
            <a:extLst>
              <a:ext uri="{FF2B5EF4-FFF2-40B4-BE49-F238E27FC236}">
                <a16:creationId xmlns:a16="http://schemas.microsoft.com/office/drawing/2014/main" id="{8B943463-1A70-870E-29F7-A45BD76E12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16379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92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2_Agenda 3">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sp>
        <p:nvSpPr>
          <p:cNvPr id="7" name="Text Placeholder 6"/>
          <p:cNvSpPr>
            <a:spLocks noGrp="1"/>
          </p:cNvSpPr>
          <p:nvPr>
            <p:ph type="body" sz="quarter" idx="13"/>
          </p:nvPr>
        </p:nvSpPr>
        <p:spPr>
          <a:xfrm>
            <a:off x="2667001" y="1397000"/>
            <a:ext cx="8854964" cy="4019550"/>
          </a:xfrm>
          <a:prstGeom prst="rect">
            <a:avLst/>
          </a:prstGeom>
        </p:spPr>
        <p:txBody>
          <a:bodyPr numCol="2" spcCol="457200"/>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69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3_Agenda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667">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90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2_Agenda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667">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6" name="Picture 5" descr="A city skyline at night&#10;&#10;Description automatically generated with low confidence">
            <a:extLst>
              <a:ext uri="{FF2B5EF4-FFF2-40B4-BE49-F238E27FC236}">
                <a16:creationId xmlns:a16="http://schemas.microsoft.com/office/drawing/2014/main" id="{AEDD4C39-6DCF-4DE1-1357-5673B0BF21A8}"/>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56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12925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numCol="2" spcCol="457200"/>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29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1_Agenda 3">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200B22-0850-FCEF-8F9A-24D2494D7B26}"/>
              </a:ext>
            </a:extLst>
          </p:cNvPr>
          <p:cNvSpPr/>
          <p:nvPr/>
        </p:nvSpPr>
        <p:spPr>
          <a:xfrm>
            <a:off x="0" y="6119091"/>
            <a:ext cx="12192000" cy="7389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0B86FAB-35AF-6AE8-61E7-C7D8A9108CE9}"/>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16023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1_Agenda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0" y="1397000"/>
            <a:ext cx="8854965" cy="3976579"/>
          </a:xfrm>
          <a:prstGeom prst="rect">
            <a:avLst/>
          </a:prstGeom>
        </p:spPr>
        <p:txBody>
          <a:bodyPr numCol="2" spcCol="457200"/>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91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7198"/>
            <a:ext cx="10699750" cy="760053"/>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7048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8017"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8017"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9654"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9654"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6891"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6891"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8017"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8017"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79654"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79654"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6891"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6891"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317429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Client Stories 1">
    <p:spTree>
      <p:nvGrpSpPr>
        <p:cNvPr id="1" name=""/>
        <p:cNvGrpSpPr/>
        <p:nvPr/>
      </p:nvGrpSpPr>
      <p:grpSpPr>
        <a:xfrm>
          <a:off x="0" y="0"/>
          <a:ext cx="0" cy="0"/>
          <a:chOff x="0" y="0"/>
          <a:chExt cx="0" cy="0"/>
        </a:xfrm>
      </p:grpSpPr>
      <p:sp>
        <p:nvSpPr>
          <p:cNvPr id="12" name="Rectangle 11"/>
          <p:cNvSpPr/>
          <p:nvPr/>
        </p:nvSpPr>
        <p:spPr>
          <a:xfrm>
            <a:off x="6096000" y="0"/>
            <a:ext cx="6096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578115"/>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1437DBA-B6FE-894A-88B5-539787B8BC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3" name="Rectangle 2">
            <a:extLst>
              <a:ext uri="{FF2B5EF4-FFF2-40B4-BE49-F238E27FC236}">
                <a16:creationId xmlns:a16="http://schemas.microsoft.com/office/drawing/2014/main" id="{319A4EA8-6023-1A42-B4C0-B3A0290686BF}"/>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34681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Agenda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667">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6" name="Picture 5" descr="A city skyline at night&#10;&#10;Description automatically generated with low confidence">
            <a:extLst>
              <a:ext uri="{FF2B5EF4-FFF2-40B4-BE49-F238E27FC236}">
                <a16:creationId xmlns:a16="http://schemas.microsoft.com/office/drawing/2014/main" id="{AEDD4C39-6DCF-4DE1-1357-5673B0BF21A8}"/>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64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CB23C3D-E3D0-8F36-1616-1B6651AB5BE0}"/>
              </a:ext>
            </a:extLst>
          </p:cNvPr>
          <p:cNvSpPr txBox="1">
            <a:spLocks/>
          </p:cNvSpPr>
          <p:nvPr/>
        </p:nvSpPr>
        <p:spPr>
          <a:xfrm>
            <a:off x="444500" y="95250"/>
            <a:ext cx="10811500" cy="762000"/>
          </a:xfrm>
          <a:prstGeom prst="rect">
            <a:avLst/>
          </a:prstGeom>
        </p:spPr>
        <p:txBody>
          <a:bodyPr vert="horz" lIns="0" tIns="38100" rIns="0" bIns="38100" rtlCol="0" anchor="ctr">
            <a:noAutofit/>
          </a:bodyPr>
          <a:lstStyle>
            <a:lvl1pPr algn="l" defTabSz="1097280" rtl="0" eaLnBrk="1" latinLnBrk="0" hangingPunct="1">
              <a:lnSpc>
                <a:spcPct val="90000"/>
              </a:lnSpc>
              <a:spcBef>
                <a:spcPct val="0"/>
              </a:spcBef>
              <a:buNone/>
              <a:defRPr sz="3000" b="0" i="0" u="none" kern="1200">
                <a:solidFill>
                  <a:schemeClr val="bg1"/>
                </a:solidFill>
                <a:latin typeface="+mj-lt"/>
                <a:ea typeface="DM Sans Medium" charset="0"/>
                <a:cs typeface="DM Sans Medium" charset="0"/>
              </a:defRPr>
            </a:lvl1pPr>
          </a:lstStyle>
          <a:p>
            <a:endParaRPr lang="en-US" sz="2500"/>
          </a:p>
        </p:txBody>
      </p:sp>
      <p:cxnSp>
        <p:nvCxnSpPr>
          <p:cNvPr id="4" name="Straight Connector 3">
            <a:extLst>
              <a:ext uri="{FF2B5EF4-FFF2-40B4-BE49-F238E27FC236}">
                <a16:creationId xmlns:a16="http://schemas.microsoft.com/office/drawing/2014/main" id="{765C8566-305C-A343-B65A-0F9DC2F38C6D}"/>
              </a:ext>
            </a:extLst>
          </p:cNvPr>
          <p:cNvCxnSpPr>
            <a:cxnSpLocks/>
          </p:cNvCxnSpPr>
          <p:nvPr/>
        </p:nvCxnSpPr>
        <p:spPr>
          <a:xfrm>
            <a:off x="445975" y="86255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97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4_Client Stories 2">
    <p:spTree>
      <p:nvGrpSpPr>
        <p:cNvPr id="1" name=""/>
        <p:cNvGrpSpPr/>
        <p:nvPr/>
      </p:nvGrpSpPr>
      <p:grpSpPr>
        <a:xfrm>
          <a:off x="0" y="0"/>
          <a:ext cx="0" cy="0"/>
          <a:chOff x="0" y="0"/>
          <a:chExt cx="0" cy="0"/>
        </a:xfrm>
      </p:grpSpPr>
      <p:sp>
        <p:nvSpPr>
          <p:cNvPr id="12" name="Rectangle 11"/>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578115"/>
            <a:ext cx="5245213" cy="3057933"/>
          </a:xfrm>
        </p:spPr>
        <p:txBody>
          <a:bodyPr anchor="t"/>
          <a:lstStyle>
            <a:lvl1pPr>
              <a:defRPr sz="3333"/>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CEF73AB-E0D8-F444-BBE6-F341E942F6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9" name="Rectangle 8">
            <a:extLst>
              <a:ext uri="{FF2B5EF4-FFF2-40B4-BE49-F238E27FC236}">
                <a16:creationId xmlns:a16="http://schemas.microsoft.com/office/drawing/2014/main" id="{D046F9C3-AC2D-394E-99F1-F7A72A00548D}"/>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240339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Client Stories 2">
    <p:spTree>
      <p:nvGrpSpPr>
        <p:cNvPr id="1" name=""/>
        <p:cNvGrpSpPr/>
        <p:nvPr/>
      </p:nvGrpSpPr>
      <p:grpSpPr>
        <a:xfrm>
          <a:off x="0" y="0"/>
          <a:ext cx="0" cy="0"/>
          <a:chOff x="0" y="0"/>
          <a:chExt cx="0" cy="0"/>
        </a:xfrm>
      </p:grpSpPr>
      <p:sp>
        <p:nvSpPr>
          <p:cNvPr id="12" name="Rectangle 11"/>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578115"/>
            <a:ext cx="5245213" cy="3057933"/>
          </a:xfrm>
        </p:spPr>
        <p:txBody>
          <a:bodyPr anchor="t"/>
          <a:lstStyle>
            <a:lvl1pPr>
              <a:defRPr sz="3333"/>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046F9C3-AC2D-394E-99F1-F7A72A00548D}"/>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187805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3_Client Stories 2">
    <p:spTree>
      <p:nvGrpSpPr>
        <p:cNvPr id="1" name=""/>
        <p:cNvGrpSpPr/>
        <p:nvPr/>
      </p:nvGrpSpPr>
      <p:grpSpPr>
        <a:xfrm>
          <a:off x="0" y="0"/>
          <a:ext cx="0" cy="0"/>
          <a:chOff x="0" y="0"/>
          <a:chExt cx="0" cy="0"/>
        </a:xfrm>
      </p:grpSpPr>
      <p:sp>
        <p:nvSpPr>
          <p:cNvPr id="12" name="Rectangle 11"/>
          <p:cNvSpPr/>
          <p:nvPr/>
        </p:nvSpPr>
        <p:spPr>
          <a:xfrm>
            <a:off x="609600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Slide Number Placeholder 4">
            <a:extLst>
              <a:ext uri="{FF2B5EF4-FFF2-40B4-BE49-F238E27FC236}">
                <a16:creationId xmlns:a16="http://schemas.microsoft.com/office/drawing/2014/main" id="{9E6927B9-BB14-9C7E-0EEF-61ECBBE0BA80}"/>
              </a:ext>
            </a:extLst>
          </p:cNvPr>
          <p:cNvSpPr txBox="1">
            <a:spLocks/>
          </p:cNvSpPr>
          <p:nvPr/>
        </p:nvSpPr>
        <p:spPr>
          <a:xfrm>
            <a:off x="9526815" y="6355292"/>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pPr/>
              <a:t>‹#›</a:t>
            </a:fld>
            <a:endParaRPr lang="en-US" sz="750"/>
          </a:p>
        </p:txBody>
      </p:sp>
    </p:spTree>
    <p:extLst>
      <p:ext uri="{BB962C8B-B14F-4D97-AF65-F5344CB8AC3E}">
        <p14:creationId xmlns:p14="http://schemas.microsoft.com/office/powerpoint/2010/main" val="148689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Client Stories 3">
    <p:spTree>
      <p:nvGrpSpPr>
        <p:cNvPr id="1" name=""/>
        <p:cNvGrpSpPr/>
        <p:nvPr/>
      </p:nvGrpSpPr>
      <p:grpSpPr>
        <a:xfrm>
          <a:off x="0" y="0"/>
          <a:ext cx="0" cy="0"/>
          <a:chOff x="0" y="0"/>
          <a:chExt cx="0" cy="0"/>
        </a:xfrm>
      </p:grpSpPr>
      <p:sp>
        <p:nvSpPr>
          <p:cNvPr id="12" name="Rectangle 11"/>
          <p:cNvSpPr/>
          <p:nvPr/>
        </p:nvSpPr>
        <p:spPr>
          <a:xfrm>
            <a:off x="6476999" y="0"/>
            <a:ext cx="5715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346269"/>
            <a:ext cx="5245213" cy="1159548"/>
          </a:xfrm>
        </p:spPr>
        <p:txBody>
          <a:bodyPr anchor="t"/>
          <a:lstStyle>
            <a:lvl1pPr>
              <a:defRPr sz="3333" b="0">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BEC16478-152C-A840-A4A2-9FAEBA1DC22B}"/>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2000" y="1852083"/>
            <a:ext cx="6476998" cy="5005917"/>
          </a:xfrm>
        </p:spPr>
        <p:txBody>
          <a:bodyPr/>
          <a:lstStyle>
            <a:lvl1pPr marL="0" indent="0">
              <a:buNone/>
              <a:defRPr/>
            </a:lvl1pPr>
          </a:lstStyle>
          <a:p>
            <a:r>
              <a:rPr lang="en-US"/>
              <a:t>Insert photo here</a:t>
            </a:r>
          </a:p>
        </p:txBody>
      </p:sp>
      <p:sp>
        <p:nvSpPr>
          <p:cNvPr id="9" name="Slide Number Placeholder 4">
            <a:extLst>
              <a:ext uri="{FF2B5EF4-FFF2-40B4-BE49-F238E27FC236}">
                <a16:creationId xmlns:a16="http://schemas.microsoft.com/office/drawing/2014/main" id="{0293407D-C072-4BAF-8D9D-D288D1772008}"/>
              </a:ext>
            </a:extLst>
          </p:cNvPr>
          <p:cNvSpPr txBox="1">
            <a:spLocks/>
          </p:cNvSpPr>
          <p:nvPr/>
        </p:nvSpPr>
        <p:spPr>
          <a:xfrm>
            <a:off x="9526815" y="6355292"/>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pPr/>
              <a:t>‹#›</a:t>
            </a:fld>
            <a:endParaRPr lang="en-US" sz="750"/>
          </a:p>
        </p:txBody>
      </p:sp>
      <p:sp>
        <p:nvSpPr>
          <p:cNvPr id="16" name="Text Placeholder 2">
            <a:extLst>
              <a:ext uri="{FF2B5EF4-FFF2-40B4-BE49-F238E27FC236}">
                <a16:creationId xmlns:a16="http://schemas.microsoft.com/office/drawing/2014/main" id="{F67955BB-F481-4305-B863-1B7F202CD072}"/>
              </a:ext>
            </a:extLst>
          </p:cNvPr>
          <p:cNvSpPr>
            <a:spLocks noGrp="1"/>
          </p:cNvSpPr>
          <p:nvPr>
            <p:ph type="body" sz="quarter" idx="4294967295"/>
          </p:nvPr>
        </p:nvSpPr>
        <p:spPr>
          <a:xfrm>
            <a:off x="7810500" y="1143001"/>
            <a:ext cx="3742531" cy="4784990"/>
          </a:xfrm>
        </p:spPr>
        <p:txBody>
          <a:bodyPr/>
          <a:lstStyle/>
          <a:p>
            <a:pPr marL="0" lvl="0" indent="0">
              <a:buNone/>
            </a:pPr>
            <a:r>
              <a:rPr lang="en-US" sz="2333">
                <a:solidFill>
                  <a:schemeClr val="bg1"/>
                </a:solidFill>
              </a:rPr>
              <a:t>Click to edit Master text styles</a:t>
            </a:r>
          </a:p>
        </p:txBody>
      </p:sp>
    </p:spTree>
    <p:extLst>
      <p:ext uri="{BB962C8B-B14F-4D97-AF65-F5344CB8AC3E}">
        <p14:creationId xmlns:p14="http://schemas.microsoft.com/office/powerpoint/2010/main" val="255181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904">
          <p15:clr>
            <a:srgbClr val="FBAE40"/>
          </p15:clr>
        </p15:guide>
        <p15:guide id="2" orient="horz" pos="864">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2EFC0-0754-454C-8CBA-19C58A2B1816}"/>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p:cNvSpPr/>
          <p:nvPr/>
        </p:nvSpPr>
        <p:spPr>
          <a:xfrm>
            <a:off x="7207250" y="0"/>
            <a:ext cx="49847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7889875" y="632652"/>
            <a:ext cx="3870566"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393971" y="0"/>
            <a:ext cx="3813279" cy="6858000"/>
          </a:xfrm>
        </p:spPr>
        <p:txBody>
          <a:bodyPr/>
          <a:lstStyle>
            <a:lvl1pPr marL="0" indent="0">
              <a:buNone/>
              <a:defRPr/>
            </a:lvl1pPr>
          </a:lstStyle>
          <a:p>
            <a:r>
              <a:rPr lang="en-US"/>
              <a:t>Insert photo here</a:t>
            </a:r>
          </a:p>
        </p:txBody>
      </p:sp>
      <p:sp>
        <p:nvSpPr>
          <p:cNvPr id="5" name="TextBox 4"/>
          <p:cNvSpPr txBox="1"/>
          <p:nvPr/>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3"/>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122837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8D145B-AC0E-D845-A3E5-AB8BD5B00499}"/>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8266044" y="643175"/>
            <a:ext cx="3495261" cy="5551206"/>
          </a:xfrm>
          <a:prstGeom prst="rect">
            <a:avLst/>
          </a:prstGeom>
        </p:spPr>
        <p:txBody>
          <a:bodyPr/>
          <a:lstStyle>
            <a:lvl1pPr>
              <a:spcBef>
                <a:spcPts val="1000"/>
              </a:spcBef>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708710" y="0"/>
            <a:ext cx="4159768" cy="6858000"/>
          </a:xfrm>
        </p:spPr>
        <p:txBody>
          <a:bodyPr/>
          <a:lstStyle>
            <a:lvl1pPr marL="0" indent="0">
              <a:buNone/>
              <a:defRPr/>
            </a:lvl1pPr>
          </a:lstStyle>
          <a:p>
            <a:r>
              <a:rPr lang="en-US"/>
              <a:t>Insert photo here</a:t>
            </a:r>
          </a:p>
        </p:txBody>
      </p:sp>
      <p:sp>
        <p:nvSpPr>
          <p:cNvPr id="5" name="TextBox 4"/>
          <p:cNvSpPr txBox="1"/>
          <p:nvPr/>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3"/>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67448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Case Stu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52393E-015B-314D-80D9-1F1C50D1F802}"/>
              </a:ext>
            </a:extLst>
          </p:cNvPr>
          <p:cNvSpPr/>
          <p:nvPr/>
        </p:nvSpPr>
        <p:spPr>
          <a:xfrm>
            <a:off x="0" y="6204000"/>
            <a:ext cx="12192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596349" y="1424610"/>
            <a:ext cx="10518913" cy="4141304"/>
          </a:xfrm>
          <a:prstGeom prst="rect">
            <a:avLst/>
          </a:prstGeom>
        </p:spPr>
        <p:txBody>
          <a:bodyPr numCol="2" spcCol="914400"/>
          <a:lstStyle>
            <a:lvl1pPr>
              <a:spcBef>
                <a:spcPts val="1000"/>
              </a:spcBef>
              <a:spcAft>
                <a:spcPts val="0"/>
              </a:spcAft>
              <a:buClr>
                <a:srgbClr val="0785F2"/>
              </a:buClr>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p:nvSpPr>
        <p:spPr>
          <a:xfrm>
            <a:off x="263758" y="270738"/>
            <a:ext cx="2759394" cy="271934"/>
          </a:xfrm>
          <a:prstGeom prst="rect">
            <a:avLst/>
          </a:prstGeom>
          <a:noFill/>
        </p:spPr>
        <p:txBody>
          <a:bodyPr wrap="square" lIns="0" rIns="0" rtlCol="0">
            <a:spAutoFit/>
          </a:bodyPr>
          <a:lstStyle/>
          <a:p>
            <a:r>
              <a:rPr lang="en-US" sz="1167"/>
              <a:t>CASE STUDY </a:t>
            </a:r>
            <a:r>
              <a:rPr lang="en-US" sz="1167">
                <a:solidFill>
                  <a:schemeClr val="bg2"/>
                </a:solidFill>
              </a:rPr>
              <a:t>(continued)</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156809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125030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11040"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040"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2677"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2677"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9915"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9914"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11040"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040"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2677"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2677"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9915"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9914"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400490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9" name="Rectangle 8">
            <a:extLst>
              <a:ext uri="{FF2B5EF4-FFF2-40B4-BE49-F238E27FC236}">
                <a16:creationId xmlns:a16="http://schemas.microsoft.com/office/drawing/2014/main" id="{D0729B2E-5AF5-644F-9E3B-742E6B6B419D}"/>
              </a:ext>
            </a:extLst>
          </p:cNvPr>
          <p:cNvSpPr/>
          <p:nvPr/>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2982686" y="5463"/>
            <a:ext cx="6226628" cy="2142652"/>
          </a:xfrm>
          <a:prstGeom prst="rect">
            <a:avLst/>
          </a:prstGeom>
        </p:spPr>
        <p:txBody>
          <a:bodyPr>
            <a:normAutofit/>
          </a:bodyPr>
          <a:lstStyle>
            <a:lvl1pPr marL="0" indent="0">
              <a:buNone/>
              <a:defRPr sz="2000" baseline="0"/>
            </a:lvl1pPr>
          </a:lstStyle>
          <a:p>
            <a:r>
              <a:rPr lang="en-US"/>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9209315" y="5462"/>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2982686" y="2157313"/>
            <a:ext cx="6226628" cy="2095458"/>
          </a:xfrm>
          <a:prstGeom prst="rect">
            <a:avLst/>
          </a:prstGeom>
        </p:spPr>
        <p:txBody>
          <a:bodyPr>
            <a:normAutofit/>
          </a:bodyPr>
          <a:lstStyle>
            <a:lvl1pPr marL="0" indent="0">
              <a:buNone/>
              <a:defRPr sz="2000" baseline="0"/>
            </a:lvl1pPr>
          </a:lstStyle>
          <a:p>
            <a:r>
              <a:rPr lang="en-US"/>
              <a:t>Photo-collage title slide. Insert/Drop Photo Here</a:t>
            </a:r>
          </a:p>
        </p:txBody>
      </p:sp>
    </p:spTree>
    <p:extLst>
      <p:ext uri="{BB962C8B-B14F-4D97-AF65-F5344CB8AC3E}">
        <p14:creationId xmlns:p14="http://schemas.microsoft.com/office/powerpoint/2010/main" val="312083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Standard Titl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p:nvGrpSpPr>
        <p:grpSpPr>
          <a:xfrm>
            <a:off x="0" y="330"/>
            <a:ext cx="12191999" cy="4198606"/>
            <a:chOff x="228600" y="397"/>
            <a:chExt cx="14173200" cy="5028824"/>
          </a:xfrm>
        </p:grpSpPr>
        <p:sp>
          <p:nvSpPr>
            <p:cNvPr id="9" name="Rectangle 8">
              <a:extLst>
                <a:ext uri="{FF2B5EF4-FFF2-40B4-BE49-F238E27FC236}">
                  <a16:creationId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p:nvCxnSpPr>
        <p:spPr>
          <a:xfrm>
            <a:off x="476250" y="5462828"/>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480D6DE-E617-254E-85FC-0D42DE511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48" y="4737456"/>
            <a:ext cx="554163" cy="564306"/>
          </a:xfrm>
          <a:prstGeom prst="rect">
            <a:avLst/>
          </a:prstGeom>
        </p:spPr>
      </p:pic>
      <p:pic>
        <p:nvPicPr>
          <p:cNvPr id="49" name="Picture 48">
            <a:extLst>
              <a:ext uri="{FF2B5EF4-FFF2-40B4-BE49-F238E27FC236}">
                <a16:creationId xmlns:a16="http://schemas.microsoft.com/office/drawing/2014/main" id="{263F22D2-54C4-5D44-B228-5595E73B3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0381" y="5758952"/>
            <a:ext cx="745368" cy="602902"/>
          </a:xfrm>
          <a:prstGeom prst="rect">
            <a:avLst/>
          </a:prstGeom>
        </p:spPr>
      </p:pic>
      <p:sp>
        <p:nvSpPr>
          <p:cNvPr id="41" name="Text Placeholder 3">
            <a:extLst>
              <a:ext uri="{FF2B5EF4-FFF2-40B4-BE49-F238E27FC236}">
                <a16:creationId xmlns:a16="http://schemas.microsoft.com/office/drawing/2014/main" id="{802EB106-AEF3-E44A-B21E-467BC091B042}"/>
              </a:ext>
            </a:extLst>
          </p:cNvPr>
          <p:cNvSpPr>
            <a:spLocks noGrp="1"/>
          </p:cNvSpPr>
          <p:nvPr>
            <p:ph type="body" sz="quarter" idx="10" hasCustomPrompt="1"/>
          </p:nvPr>
        </p:nvSpPr>
        <p:spPr>
          <a:xfrm>
            <a:off x="1397001" y="4159250"/>
            <a:ext cx="8131084" cy="1136068"/>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 name="Text Placeholder 2">
            <a:extLst>
              <a:ext uri="{FF2B5EF4-FFF2-40B4-BE49-F238E27FC236}">
                <a16:creationId xmlns:a16="http://schemas.microsoft.com/office/drawing/2014/main" id="{47FD866B-018F-1444-A52F-A0200F4ACA1A}"/>
              </a:ext>
            </a:extLst>
          </p:cNvPr>
          <p:cNvSpPr>
            <a:spLocks noGrp="1"/>
          </p:cNvSpPr>
          <p:nvPr>
            <p:ph type="body" sz="quarter" idx="11" hasCustomPrompt="1"/>
          </p:nvPr>
        </p:nvSpPr>
        <p:spPr>
          <a:xfrm>
            <a:off x="1397136"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5" name="Text Placeholder 2">
            <a:extLst>
              <a:ext uri="{FF2B5EF4-FFF2-40B4-BE49-F238E27FC236}">
                <a16:creationId xmlns:a16="http://schemas.microsoft.com/office/drawing/2014/main" id="{C4597B7E-5724-6D41-9D3E-83EC79C47569}"/>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6"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lumMod val="65000"/>
                  </a:schemeClr>
                </a:solidFill>
              </a:defRPr>
            </a:lvl1pPr>
          </a:lstStyle>
          <a:p>
            <a:pPr lvl="0"/>
            <a:r>
              <a:rPr lang="en-US"/>
              <a:t>Date</a:t>
            </a:r>
          </a:p>
        </p:txBody>
      </p:sp>
      <p:sp>
        <p:nvSpPr>
          <p:cNvPr id="37" name="Rectangle 36">
            <a:extLst>
              <a:ext uri="{FF2B5EF4-FFF2-40B4-BE49-F238E27FC236}">
                <a16:creationId xmlns:a16="http://schemas.microsoft.com/office/drawing/2014/main" id="{8E73E552-5783-644E-AE96-88BDCD19D1DC}"/>
              </a:ext>
            </a:extLst>
          </p:cNvPr>
          <p:cNvSpPr/>
          <p:nvPr/>
        </p:nvSpPr>
        <p:spPr>
          <a:xfrm>
            <a:off x="0" y="6204000"/>
            <a:ext cx="1158000" cy="6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46187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Standard Title 2">
    <p:bg>
      <p:bgPr>
        <a:solidFill>
          <a:srgbClr val="0785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p:nvGrpSpPr>
        <p:grpSpPr>
          <a:xfrm>
            <a:off x="0" y="330"/>
            <a:ext cx="12191999" cy="4198606"/>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397000" y="4165695"/>
            <a:ext cx="8166498" cy="1136066"/>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397135"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48" y="4737456"/>
            <a:ext cx="554163" cy="564305"/>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0529" y="5758952"/>
            <a:ext cx="745070" cy="602902"/>
          </a:xfrm>
          <a:prstGeom prst="rect">
            <a:avLst/>
          </a:prstGeom>
        </p:spPr>
      </p:pic>
      <p:sp>
        <p:nvSpPr>
          <p:cNvPr id="39"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solidFill>
              </a:defRPr>
            </a:lvl1pPr>
          </a:lstStyle>
          <a:p>
            <a:pPr lvl="0"/>
            <a:r>
              <a:rPr lang="en-US"/>
              <a:t>Date</a:t>
            </a:r>
          </a:p>
        </p:txBody>
      </p:sp>
      <p:sp>
        <p:nvSpPr>
          <p:cNvPr id="40" name="Rectangle 39">
            <a:extLst>
              <a:ext uri="{FF2B5EF4-FFF2-40B4-BE49-F238E27FC236}">
                <a16:creationId xmlns:a16="http://schemas.microsoft.com/office/drawing/2014/main" id="{01BF3DD9-FBBE-214E-8EDF-165A8CD97F0C}"/>
              </a:ext>
            </a:extLst>
          </p:cNvPr>
          <p:cNvSpPr/>
          <p:nvPr/>
        </p:nvSpPr>
        <p:spPr>
          <a:xfrm>
            <a:off x="0" y="6204000"/>
            <a:ext cx="1158000" cy="6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44276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48B25-212D-AE44-A3EB-224F07916374}"/>
              </a:ext>
            </a:extLst>
          </p:cNvPr>
          <p:cNvSpPr/>
          <p:nvPr/>
        </p:nvSpPr>
        <p:spPr>
          <a:xfrm>
            <a:off x="-1" y="0"/>
            <a:ext cx="12192001" cy="68580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8" name="Group 7">
            <a:extLst>
              <a:ext uri="{FF2B5EF4-FFF2-40B4-BE49-F238E27FC236}">
                <a16:creationId xmlns:a16="http://schemas.microsoft.com/office/drawing/2014/main" id="{A88E8816-43D4-3543-B8F8-BA2D9989DB11}"/>
              </a:ext>
            </a:extLst>
          </p:cNvPr>
          <p:cNvGrpSpPr/>
          <p:nvPr/>
        </p:nvGrpSpPr>
        <p:grpSpPr>
          <a:xfrm>
            <a:off x="0" y="330"/>
            <a:ext cx="12191999" cy="4198606"/>
            <a:chOff x="228600" y="396"/>
            <a:chExt cx="14173200" cy="5028804"/>
          </a:xfrm>
          <a:solidFill>
            <a:srgbClr val="44A4DB"/>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402577" y="4165694"/>
            <a:ext cx="8166498"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402711"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5673086"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48" y="4737456"/>
            <a:ext cx="554163" cy="564305"/>
          </a:xfrm>
          <a:prstGeom prst="rect">
            <a:avLst/>
          </a:prstGeom>
        </p:spPr>
      </p:pic>
      <p:pic>
        <p:nvPicPr>
          <p:cNvPr id="39" name="Picture 38">
            <a:extLst>
              <a:ext uri="{FF2B5EF4-FFF2-40B4-BE49-F238E27FC236}">
                <a16:creationId xmlns:a16="http://schemas.microsoft.com/office/drawing/2014/main" id="{263F22D2-54C4-5D44-B228-5595E73B3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1653" y="5758952"/>
            <a:ext cx="742824" cy="602902"/>
          </a:xfrm>
          <a:prstGeom prst="rect">
            <a:avLst/>
          </a:prstGeom>
        </p:spPr>
      </p:pic>
      <p:sp>
        <p:nvSpPr>
          <p:cNvPr id="44"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1"/>
                </a:solidFill>
              </a:defRPr>
            </a:lvl1pPr>
          </a:lstStyle>
          <a:p>
            <a:pPr lvl="0"/>
            <a:r>
              <a:rPr lang="en-US"/>
              <a:t>Date</a:t>
            </a:r>
          </a:p>
        </p:txBody>
      </p:sp>
    </p:spTree>
    <p:extLst>
      <p:ext uri="{BB962C8B-B14F-4D97-AF65-F5344CB8AC3E}">
        <p14:creationId xmlns:p14="http://schemas.microsoft.com/office/powerpoint/2010/main" val="357543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Standard Title 4">
    <p:bg>
      <p:bgPr>
        <a:solidFill>
          <a:srgbClr val="FFC62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2498B2-B5BE-2E4B-B359-161EAA28D522}"/>
              </a:ext>
            </a:extLst>
          </p:cNvPr>
          <p:cNvGrpSpPr/>
          <p:nvPr/>
        </p:nvGrpSpPr>
        <p:grpSpPr>
          <a:xfrm>
            <a:off x="0" y="330"/>
            <a:ext cx="12191999" cy="4198606"/>
            <a:chOff x="-1" y="395"/>
            <a:chExt cx="14630399" cy="5038327"/>
          </a:xfrm>
        </p:grpSpPr>
        <p:sp>
          <p:nvSpPr>
            <p:cNvPr id="9" name="Rectangle 8">
              <a:extLst>
                <a:ext uri="{FF2B5EF4-FFF2-40B4-BE49-F238E27FC236}">
                  <a16:creationId xmlns:a16="http://schemas.microsoft.com/office/drawing/2014/main" id="{8AC2412F-BCF2-4D4E-90EF-A3C52CD9E9EE}"/>
                </a:ext>
              </a:extLst>
            </p:cNvPr>
            <p:cNvSpPr/>
            <p:nvPr/>
          </p:nvSpPr>
          <p:spPr>
            <a:xfrm>
              <a:off x="-1" y="4889427"/>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1" y="4698530"/>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1" y="4504136"/>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1" y="4313627"/>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1" y="4119233"/>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1" y="3920949"/>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1" y="3720723"/>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1" y="244253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1" y="265349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1" y="286343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1" y="307338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1" y="3287220"/>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1" y="350300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1" y="2253505"/>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1" y="205910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1" y="1868602"/>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1" y="1674207"/>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1" y="1475923"/>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1" y="1275696"/>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1" y="39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3"/>
                </a:solidFill>
              </a:endParaRPr>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1" y="21135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1" y="421300"/>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1" y="63124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1" y="845082"/>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1" y="106086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397001" y="4165694"/>
            <a:ext cx="8166499"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397136"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5667510"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pic>
        <p:nvPicPr>
          <p:cNvPr id="46" name="Picture 45">
            <a:extLst>
              <a:ext uri="{FF2B5EF4-FFF2-40B4-BE49-F238E27FC236}">
                <a16:creationId xmlns:a16="http://schemas.microsoft.com/office/drawing/2014/main" id="{5480D6DE-E617-254E-85FC-0D42DE511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48" y="4737456"/>
            <a:ext cx="554163" cy="564305"/>
          </a:xfrm>
          <a:prstGeom prst="rect">
            <a:avLst/>
          </a:prstGeom>
        </p:spPr>
      </p:pic>
      <p:pic>
        <p:nvPicPr>
          <p:cNvPr id="47" name="Picture 46">
            <a:extLst>
              <a:ext uri="{FF2B5EF4-FFF2-40B4-BE49-F238E27FC236}">
                <a16:creationId xmlns:a16="http://schemas.microsoft.com/office/drawing/2014/main" id="{263F22D2-54C4-5D44-B228-5595E73B3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1653" y="5758952"/>
            <a:ext cx="742824" cy="602901"/>
          </a:xfrm>
          <a:prstGeom prst="rect">
            <a:avLst/>
          </a:prstGeom>
        </p:spPr>
      </p:pic>
      <p:sp>
        <p:nvSpPr>
          <p:cNvPr id="48"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2"/>
                </a:solidFill>
              </a:defRPr>
            </a:lvl1pPr>
          </a:lstStyle>
          <a:p>
            <a:pPr lvl="0"/>
            <a:r>
              <a:rPr lang="en-US"/>
              <a:t>Date</a:t>
            </a:r>
          </a:p>
        </p:txBody>
      </p:sp>
      <p:sp>
        <p:nvSpPr>
          <p:cNvPr id="36" name="Rectangle 35">
            <a:extLst>
              <a:ext uri="{FF2B5EF4-FFF2-40B4-BE49-F238E27FC236}">
                <a16:creationId xmlns:a16="http://schemas.microsoft.com/office/drawing/2014/main" id="{A048E7FB-85C4-7349-B1ED-86B66451A8E4}"/>
              </a:ext>
            </a:extLst>
          </p:cNvPr>
          <p:cNvSpPr/>
          <p:nvPr/>
        </p:nvSpPr>
        <p:spPr>
          <a:xfrm>
            <a:off x="0" y="6204000"/>
            <a:ext cx="1158000" cy="6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426284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Section Title Arrow 1">
    <p:bg>
      <p:bgPr>
        <a:solidFill>
          <a:srgbClr val="30F29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8199-548B-DC4B-9938-8478EBF73A3C}"/>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bg1"/>
                </a:solidFill>
                <a:latin typeface="DM Sans Medium" pitchFamily="2" charset="77"/>
              </a:defRPr>
            </a:lvl1pPr>
          </a:lstStyle>
          <a:p>
            <a:r>
              <a:rPr lang="en-US"/>
              <a:t>Click to edit section title </a:t>
            </a:r>
            <a:br>
              <a:rPr lang="en-US"/>
            </a:br>
            <a:r>
              <a:rPr lang="en-US"/>
              <a:t>(Option A)</a:t>
            </a:r>
          </a:p>
        </p:txBody>
      </p:sp>
      <p:sp>
        <p:nvSpPr>
          <p:cNvPr id="38" name="Rectangle 37">
            <a:extLst>
              <a:ext uri="{FF2B5EF4-FFF2-40B4-BE49-F238E27FC236}">
                <a16:creationId xmlns:a16="http://schemas.microsoft.com/office/drawing/2014/main" id="{E854E062-A4CF-E846-B1A7-2657E21E3E18}"/>
              </a:ext>
            </a:extLst>
          </p:cNvPr>
          <p:cNvSpPr/>
          <p:nvPr/>
        </p:nvSpPr>
        <p:spPr>
          <a:xfrm>
            <a:off x="0" y="682586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0" y="6705541"/>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0" y="593743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0" y="606420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0" y="619037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0" y="631653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0" y="644503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0" y="6574705"/>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0" y="5823843"/>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0" y="5707024"/>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0" y="5592543"/>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0" y="5475724"/>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0" y="5356569"/>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0" y="5236247"/>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0" y="446987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0" y="459664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0" y="472281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0" y="484897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0" y="497747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0" y="510714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L-Shape 57">
            <a:extLst>
              <a:ext uri="{FF2B5EF4-FFF2-40B4-BE49-F238E27FC236}">
                <a16:creationId xmlns:a16="http://schemas.microsoft.com/office/drawing/2014/main" id="{822F0A5E-64B0-7F4E-9BCA-CB63C0F6FD52}"/>
              </a:ext>
            </a:extLst>
          </p:cNvPr>
          <p:cNvSpPr/>
          <p:nvPr/>
        </p:nvSpPr>
        <p:spPr>
          <a:xfrm rot="13500000">
            <a:off x="334006" y="1732887"/>
            <a:ext cx="3590223" cy="3590223"/>
          </a:xfrm>
          <a:prstGeom prst="corner">
            <a:avLst>
              <a:gd name="adj1" fmla="val 20121"/>
              <a:gd name="adj2" fmla="val 20273"/>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958735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Section Title Arrow 2">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0F324D-5629-1D43-99B4-1BDE432DBA1B}"/>
              </a:ext>
            </a:extLst>
          </p:cNvPr>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 name="Group 2">
            <a:extLst>
              <a:ext uri="{FF2B5EF4-FFF2-40B4-BE49-F238E27FC236}">
                <a16:creationId xmlns:a16="http://schemas.microsoft.com/office/drawing/2014/main" id="{DFDD3C01-7B6A-C547-80FA-DFD25DBEF3A9}"/>
              </a:ext>
            </a:extLst>
          </p:cNvPr>
          <p:cNvGrpSpPr/>
          <p:nvPr/>
        </p:nvGrpSpPr>
        <p:grpSpPr>
          <a:xfrm>
            <a:off x="0" y="4469877"/>
            <a:ext cx="12191999" cy="2390424"/>
            <a:chOff x="-1" y="5363852"/>
            <a:chExt cx="14630399" cy="2868509"/>
          </a:xfrm>
          <a:solidFill>
            <a:srgbClr val="0073E1"/>
          </a:solidFill>
        </p:grpSpPr>
        <p:sp>
          <p:nvSpPr>
            <p:cNvPr id="38" name="Rectangle 37">
              <a:extLst>
                <a:ext uri="{FF2B5EF4-FFF2-40B4-BE49-F238E27FC236}">
                  <a16:creationId xmlns:a16="http://schemas.microsoft.com/office/drawing/2014/main" id="{E854E062-A4CF-E846-B1A7-2657E21E3E18}"/>
                </a:ext>
              </a:extLst>
            </p:cNvPr>
            <p:cNvSpPr/>
            <p:nvPr/>
          </p:nvSpPr>
          <p:spPr>
            <a:xfrm>
              <a:off x="-1" y="819103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p:nvSpPr>
        <p:spPr>
          <a:xfrm rot="13500000">
            <a:off x="2129017" y="2476405"/>
            <a:ext cx="2103187" cy="2103187"/>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8211370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Section Title Arrow 3">
    <p:bg>
      <p:bgPr>
        <a:solidFill>
          <a:srgbClr val="41404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A7CFF2E-049A-4041-8DBC-8C406782BEE1}"/>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77343"/>
          </a:xfrm>
        </p:spPr>
        <p:txBody>
          <a:bodyPr anchor="ctr"/>
          <a:lstStyle>
            <a:lvl1pPr>
              <a:defRPr sz="3000" b="0" i="0">
                <a:solidFill>
                  <a:schemeClr val="tx2"/>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p:nvGrpSpPr>
        <p:grpSpPr>
          <a:xfrm>
            <a:off x="0" y="4477926"/>
            <a:ext cx="12191999" cy="2367623"/>
            <a:chOff x="228600" y="396"/>
            <a:chExt cx="14173200" cy="5028804"/>
          </a:xfrm>
          <a:solidFill>
            <a:srgbClr val="000000"/>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3" name="L-Shape 2">
            <a:extLst>
              <a:ext uri="{FF2B5EF4-FFF2-40B4-BE49-F238E27FC236}">
                <a16:creationId xmlns:a16="http://schemas.microsoft.com/office/drawing/2014/main" id="{4E14AACC-BE20-D18B-D7D3-C64B4A7E1B30}"/>
              </a:ext>
            </a:extLst>
          </p:cNvPr>
          <p:cNvSpPr/>
          <p:nvPr/>
        </p:nvSpPr>
        <p:spPr>
          <a:xfrm rot="13500000">
            <a:off x="1556913" y="2307818"/>
            <a:ext cx="2440360" cy="2440360"/>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333" noProof="0">
              <a:solidFill>
                <a:schemeClr val="tx1"/>
              </a:solidFill>
            </a:endParaRPr>
          </a:p>
        </p:txBody>
      </p:sp>
    </p:spTree>
    <p:extLst>
      <p:ext uri="{BB962C8B-B14F-4D97-AF65-F5344CB8AC3E}">
        <p14:creationId xmlns:p14="http://schemas.microsoft.com/office/powerpoint/2010/main" val="24987701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Section Title Arrow 4">
    <p:bg>
      <p:bgPr>
        <a:solidFill>
          <a:srgbClr val="80828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9F84F4-B9D4-BE4D-BFF1-2D24E38ADB5D}"/>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59169"/>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p:nvGrpSpPr>
        <p:grpSpPr>
          <a:xfrm>
            <a:off x="0" y="4477926"/>
            <a:ext cx="12191999" cy="2367623"/>
            <a:chOff x="228600" y="396"/>
            <a:chExt cx="14173200" cy="5028804"/>
          </a:xfrm>
          <a:solidFill>
            <a:srgbClr val="414042"/>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p:nvSpPr>
        <p:spPr>
          <a:xfrm rot="13500000">
            <a:off x="334006" y="1732887"/>
            <a:ext cx="3590223" cy="3590223"/>
          </a:xfrm>
          <a:prstGeom prst="corner">
            <a:avLst>
              <a:gd name="adj1" fmla="val 20121"/>
              <a:gd name="adj2" fmla="val 20273"/>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0912704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Section Title Arrow 5">
    <p:bg>
      <p:bgPr>
        <a:solidFill>
          <a:srgbClr val="031D40"/>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26D0EB1-EBCC-4C4A-AE8E-44A1922D5D35}"/>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33152"/>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p:nvGrpSpPr>
        <p:grpSpPr>
          <a:xfrm>
            <a:off x="0" y="4477926"/>
            <a:ext cx="12191999" cy="2367623"/>
            <a:chOff x="228600" y="396"/>
            <a:chExt cx="14173200" cy="5028804"/>
          </a:xfrm>
          <a:solidFill>
            <a:schemeClr val="bg1"/>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0293145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Info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69975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15" name="Text Placeholder 6"/>
          <p:cNvSpPr>
            <a:spLocks noGrp="1"/>
          </p:cNvSpPr>
          <p:nvPr>
            <p:ph type="body" sz="quarter" idx="17"/>
          </p:nvPr>
        </p:nvSpPr>
        <p:spPr>
          <a:xfrm>
            <a:off x="611582"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582"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3219"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3219"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10456"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10456"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11582"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582"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3219"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3219"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10456"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10456"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17" name="Straight Connector 16">
            <a:extLst>
              <a:ext uri="{FF2B5EF4-FFF2-40B4-BE49-F238E27FC236}">
                <a16:creationId xmlns:a16="http://schemas.microsoft.com/office/drawing/2014/main" id="{A5056D64-AB13-194A-BA6A-921AFCC9999A}"/>
              </a:ext>
            </a:extLst>
          </p:cNvPr>
          <p:cNvCxnSpPr>
            <a:cxnSpLocks/>
          </p:cNvCxnSpPr>
          <p:nvPr/>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26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Section Title Arrow 7">
    <p:bg>
      <p:bgRef idx="1001">
        <a:schemeClr val="bg2"/>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CCC0E80-3E79-2744-A523-D983679762D3}"/>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2080" y="990600"/>
            <a:ext cx="6149340" cy="5059680"/>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p:nvGrpSpPr>
        <p:grpSpPr>
          <a:xfrm>
            <a:off x="0" y="4477926"/>
            <a:ext cx="12191999" cy="2367623"/>
            <a:chOff x="228600" y="396"/>
            <a:chExt cx="14173200" cy="5028804"/>
          </a:xfrm>
          <a:solidFill>
            <a:schemeClr val="tx2">
              <a:alpha val="50000"/>
            </a:scheme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4033470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Section Title Stripes 2">
    <p:bg>
      <p:bgPr>
        <a:solidFill>
          <a:srgbClr val="FFC628"/>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6DE1F14-3F55-E145-8305-8C92D97853FB}"/>
              </a:ext>
            </a:extLst>
          </p:cNvPr>
          <p:cNvSpPr/>
          <p:nvPr/>
        </p:nvSpPr>
        <p:spPr>
          <a:xfrm>
            <a:off x="0" y="0"/>
            <a:ext cx="12192000" cy="6858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36" name="Group 35">
            <a:extLst>
              <a:ext uri="{FF2B5EF4-FFF2-40B4-BE49-F238E27FC236}">
                <a16:creationId xmlns:a16="http://schemas.microsoft.com/office/drawing/2014/main" id="{9E04304A-A1E4-FD46-A3D4-9DE74FA0D2E5}"/>
              </a:ext>
            </a:extLst>
          </p:cNvPr>
          <p:cNvGrpSpPr/>
          <p:nvPr/>
        </p:nvGrpSpPr>
        <p:grpSpPr>
          <a:xfrm>
            <a:off x="1" y="330"/>
            <a:ext cx="12191999" cy="6857671"/>
            <a:chOff x="228600" y="396"/>
            <a:chExt cx="14173200" cy="5028804"/>
          </a:xfrm>
          <a:solidFill>
            <a:schemeClr val="accent6">
              <a:lumMod val="60000"/>
              <a:lumOff val="40000"/>
            </a:schemeClr>
          </a:solidFill>
        </p:grpSpPr>
        <p:sp>
          <p:nvSpPr>
            <p:cNvPr id="37" name="Rectangle 36">
              <a:extLst>
                <a:ext uri="{FF2B5EF4-FFF2-40B4-BE49-F238E27FC236}">
                  <a16:creationId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Rectangle 57">
              <a:extLst>
                <a:ext uri="{FF2B5EF4-FFF2-40B4-BE49-F238E27FC236}">
                  <a16:creationId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9" name="Rectangle 58">
              <a:extLst>
                <a:ext uri="{FF2B5EF4-FFF2-40B4-BE49-F238E27FC236}">
                  <a16:creationId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0" name="Rectangle 59">
              <a:extLst>
                <a:ext uri="{FF2B5EF4-FFF2-40B4-BE49-F238E27FC236}">
                  <a16:creationId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1" name="Rectangle 60">
              <a:extLst>
                <a:ext uri="{FF2B5EF4-FFF2-40B4-BE49-F238E27FC236}">
                  <a16:creationId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410607" y="3015207"/>
            <a:ext cx="10287000" cy="1325563"/>
          </a:xfrm>
        </p:spPr>
        <p:txBody>
          <a:bodyPr anchor="b"/>
          <a:lstStyle>
            <a:lvl1pPr>
              <a:defRPr sz="4000" b="0" i="0">
                <a:solidFill>
                  <a:schemeClr val="bg1"/>
                </a:solidFill>
                <a:latin typeface="DM Sans Medium" pitchFamily="2" charset="77"/>
              </a:defRPr>
            </a:lvl1pPr>
          </a:lstStyle>
          <a:p>
            <a:r>
              <a:rPr lang="en-US"/>
              <a:t>Click to edit Master title style (Option C)</a:t>
            </a:r>
          </a:p>
        </p:txBody>
      </p:sp>
      <p:pic>
        <p:nvPicPr>
          <p:cNvPr id="62" name="Picture 6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810" y="3756225"/>
            <a:ext cx="474556" cy="483241"/>
          </a:xfrm>
          <a:prstGeom prst="rect">
            <a:avLst/>
          </a:prstGeom>
        </p:spPr>
      </p:pic>
    </p:spTree>
    <p:extLst>
      <p:ext uri="{BB962C8B-B14F-4D97-AF65-F5344CB8AC3E}">
        <p14:creationId xmlns:p14="http://schemas.microsoft.com/office/powerpoint/2010/main" val="3366890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Section Break Quot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58" name="L-Shape 57">
            <a:extLst>
              <a:ext uri="{FF2B5EF4-FFF2-40B4-BE49-F238E27FC236}">
                <a16:creationId xmlns:a16="http://schemas.microsoft.com/office/drawing/2014/main" id="{822F0A5E-64B0-7F4E-9BCA-CB63C0F6FD52}"/>
              </a:ext>
            </a:extLst>
          </p:cNvPr>
          <p:cNvSpPr/>
          <p:nvPr/>
        </p:nvSpPr>
        <p:spPr>
          <a:xfrm rot="13500000">
            <a:off x="827173" y="2525799"/>
            <a:ext cx="2080724" cy="2080724"/>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8" name="Slide Number Placeholder 7"/>
          <p:cNvSpPr>
            <a:spLocks noGrp="1"/>
          </p:cNvSpPr>
          <p:nvPr>
            <p:ph type="sldNum" sz="quarter" idx="12"/>
          </p:nvPr>
        </p:nvSpPr>
        <p:spPr>
          <a:xfrm>
            <a:off x="9526815" y="6349494"/>
            <a:ext cx="2411186" cy="365125"/>
          </a:xfrm>
          <a:prstGeom prst="rect">
            <a:avLst/>
          </a:prstGeo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365672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Section Break 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p:nvSpPr>
        <p:spPr>
          <a:xfrm rot="13500000">
            <a:off x="827173" y="2525799"/>
            <a:ext cx="2080724" cy="2080724"/>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41C1A6ED-0579-9948-A51F-E143D35FD65E}"/>
              </a:ext>
            </a:extLst>
          </p:cNvPr>
          <p:cNvSpPr>
            <a:spLocks noGrp="1"/>
          </p:cNvSpPr>
          <p:nvPr>
            <p:ph type="sldNum" sz="quarter" idx="12"/>
          </p:nvPr>
        </p:nvSpPr>
        <p:spPr>
          <a:xfrm>
            <a:off x="9526815" y="6349494"/>
            <a:ext cx="2411186" cy="365125"/>
          </a:xfrm>
          <a:prstGeom prst="rect">
            <a:avLst/>
          </a:prstGeo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42084852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Section Break 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p:nvSpPr>
        <p:spPr>
          <a:xfrm rot="13500000">
            <a:off x="827173" y="2525799"/>
            <a:ext cx="2080724" cy="2080724"/>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9567393D-1C3F-354F-B863-4763826157CF}"/>
              </a:ext>
            </a:extLst>
          </p:cNvPr>
          <p:cNvSpPr>
            <a:spLocks noGrp="1"/>
          </p:cNvSpPr>
          <p:nvPr>
            <p:ph type="sldNum" sz="quarter" idx="12"/>
          </p:nvPr>
        </p:nvSpPr>
        <p:spPr>
          <a:xfrm>
            <a:off x="9526815" y="6349494"/>
            <a:ext cx="2411186" cy="365125"/>
          </a:xfrm>
          <a:prstGeom prst="rect">
            <a:avLst/>
          </a:prstGeo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33071553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Section Break Quot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p:nvSpPr>
        <p:spPr>
          <a:xfrm rot="13500000">
            <a:off x="827173" y="2525799"/>
            <a:ext cx="2080724" cy="2080724"/>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7ECC448B-9D38-6D41-A019-FE25E5822B61}"/>
              </a:ext>
            </a:extLst>
          </p:cNvPr>
          <p:cNvSpPr>
            <a:spLocks noGrp="1"/>
          </p:cNvSpPr>
          <p:nvPr>
            <p:ph type="sldNum" sz="quarter" idx="12"/>
          </p:nvPr>
        </p:nvSpPr>
        <p:spPr>
          <a:xfrm>
            <a:off x="9526815" y="6349494"/>
            <a:ext cx="2411186" cy="365125"/>
          </a:xfrm>
          <a:prstGeom prst="rect">
            <a:avLst/>
          </a:prstGeo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37508800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Section Break Quot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709046" y="645408"/>
            <a:ext cx="5496823" cy="746071"/>
          </a:xfrm>
        </p:spPr>
        <p:txBody>
          <a:bodyPr anchor="ctr"/>
          <a:lstStyle>
            <a:lvl1pPr>
              <a:defRPr sz="3000" b="0" i="0">
                <a:solidFill>
                  <a:schemeClr val="tx1"/>
                </a:solidFill>
                <a:latin typeface="DM Sans Medium" pitchFamily="2" charset="77"/>
              </a:defRPr>
            </a:lvl1pPr>
          </a:lstStyle>
          <a:p>
            <a:r>
              <a:rPr lang="en-US"/>
              <a:t>Efficient Products at a Glance</a:t>
            </a:r>
          </a:p>
        </p:txBody>
      </p:sp>
      <p:sp>
        <p:nvSpPr>
          <p:cNvPr id="4" name="L-Shape 3">
            <a:extLst>
              <a:ext uri="{FF2B5EF4-FFF2-40B4-BE49-F238E27FC236}">
                <a16:creationId xmlns:a16="http://schemas.microsoft.com/office/drawing/2014/main" id="{822F0A5E-64B0-7F4E-9BCA-CB63C0F6FD52}"/>
              </a:ext>
            </a:extLst>
          </p:cNvPr>
          <p:cNvSpPr/>
          <p:nvPr/>
        </p:nvSpPr>
        <p:spPr>
          <a:xfrm rot="13500000">
            <a:off x="436295" y="563307"/>
            <a:ext cx="877332" cy="868859"/>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5A3FE428-8DC7-AF48-AF27-3EA59F6A606C}"/>
              </a:ext>
            </a:extLst>
          </p:cNvPr>
          <p:cNvSpPr>
            <a:spLocks noGrp="1"/>
          </p:cNvSpPr>
          <p:nvPr>
            <p:ph type="sldNum" sz="quarter" idx="12"/>
          </p:nvPr>
        </p:nvSpPr>
        <p:spPr>
          <a:xfrm>
            <a:off x="9526815" y="6349494"/>
            <a:ext cx="2411186" cy="365125"/>
          </a:xfrm>
          <a:prstGeom prst="rect">
            <a:avLst/>
          </a:prstGeo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3428561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3_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ts val="0"/>
              </a:spcAft>
              <a:buNone/>
              <a:defRPr sz="1333">
                <a:solidFill>
                  <a:srgbClr val="BCBEC0"/>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19" name="Picture 18">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2184" y="2176406"/>
            <a:ext cx="565238" cy="457200"/>
          </a:xfrm>
          <a:prstGeom prst="rect">
            <a:avLst/>
          </a:prstGeom>
        </p:spPr>
      </p:pic>
      <p:sp>
        <p:nvSpPr>
          <p:cNvPr id="11" name="Picture Placeholder 2">
            <a:extLst>
              <a:ext uri="{FF2B5EF4-FFF2-40B4-BE49-F238E27FC236}">
                <a16:creationId xmlns:a16="http://schemas.microsoft.com/office/drawing/2014/main" id="{EBFB3507-3FE4-FB4C-BF18-D116E13D6918}"/>
              </a:ext>
            </a:extLst>
          </p:cNvPr>
          <p:cNvSpPr>
            <a:spLocks noGrp="1"/>
          </p:cNvSpPr>
          <p:nvPr>
            <p:ph type="pic" sz="quarter" idx="14" hasCustomPrompt="1"/>
          </p:nvPr>
        </p:nvSpPr>
        <p:spPr>
          <a:xfrm>
            <a:off x="0" y="3164577"/>
            <a:ext cx="12192000" cy="3693423"/>
          </a:xfrm>
          <a:prstGeom prst="rect">
            <a:avLst/>
          </a:prstGeom>
        </p:spPr>
        <p:txBody>
          <a:bodyPr>
            <a:normAutofit/>
          </a:bodyPr>
          <a:lstStyle>
            <a:lvl1pPr marL="0" indent="0">
              <a:buNone/>
              <a:defRPr sz="2000" baseline="0">
                <a:solidFill>
                  <a:schemeClr val="bg1"/>
                </a:solidFill>
              </a:defRPr>
            </a:lvl1pPr>
          </a:lstStyle>
          <a:p>
            <a:r>
              <a:rPr lang="en-US"/>
              <a:t> Insert/Drop Photo Here</a:t>
            </a:r>
          </a:p>
        </p:txBody>
      </p:sp>
    </p:spTree>
    <p:extLst>
      <p:ext uri="{BB962C8B-B14F-4D97-AF65-F5344CB8AC3E}">
        <p14:creationId xmlns:p14="http://schemas.microsoft.com/office/powerpoint/2010/main" val="82528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1_Content Breaker Photo 5">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1274414"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ts val="0"/>
              </a:spcAft>
              <a:buNone/>
              <a:defRPr sz="1333">
                <a:solidFill>
                  <a:schemeClr val="tx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7647" y="5407975"/>
            <a:ext cx="565238" cy="457200"/>
          </a:xfrm>
          <a:prstGeom prst="rect">
            <a:avLst/>
          </a:prstGeom>
        </p:spPr>
      </p:pic>
      <p:grpSp>
        <p:nvGrpSpPr>
          <p:cNvPr id="12" name="Group 11">
            <a:extLst>
              <a:ext uri="{FF2B5EF4-FFF2-40B4-BE49-F238E27FC236}">
                <a16:creationId xmlns:a16="http://schemas.microsoft.com/office/drawing/2014/main" id="{D23466FF-F37F-034D-8FCB-E7C6660E1537}"/>
              </a:ext>
            </a:extLst>
          </p:cNvPr>
          <p:cNvGrpSpPr/>
          <p:nvPr/>
        </p:nvGrpSpPr>
        <p:grpSpPr>
          <a:xfrm rot="10800000">
            <a:off x="547648" y="4035725"/>
            <a:ext cx="593775" cy="474474"/>
            <a:chOff x="7468680" y="4418987"/>
            <a:chExt cx="1811122" cy="1447234"/>
          </a:xfrm>
          <a:solidFill>
            <a:schemeClr val="accent5"/>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12192000" cy="3693423"/>
          </a:xfrm>
          <a:prstGeom prst="rect">
            <a:avLst/>
          </a:prstGeom>
        </p:spPr>
        <p:txBody>
          <a:bodyPr>
            <a:normAutofit/>
          </a:bodyPr>
          <a:lstStyle>
            <a:lvl1pPr marL="0" indent="0">
              <a:buNone/>
              <a:defRPr sz="2000" baseline="0"/>
            </a:lvl1pPr>
          </a:lstStyle>
          <a:p>
            <a:r>
              <a:rPr lang="en-US"/>
              <a:t> Insert/Drop Photo Here</a:t>
            </a:r>
          </a:p>
        </p:txBody>
      </p:sp>
    </p:spTree>
    <p:extLst>
      <p:ext uri="{BB962C8B-B14F-4D97-AF65-F5344CB8AC3E}">
        <p14:creationId xmlns:p14="http://schemas.microsoft.com/office/powerpoint/2010/main" val="389277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Client Logos Slide">
    <p:bg>
      <p:bgRef idx="1001">
        <a:schemeClr val="bg1"/>
      </p:bgRef>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372CC783-3100-694A-B014-E1A0EA11B65A}"/>
              </a:ext>
            </a:extLst>
          </p:cNvPr>
          <p:cNvSpPr>
            <a:spLocks noGrp="1"/>
          </p:cNvSpPr>
          <p:nvPr>
            <p:ph type="pic" sz="quarter" idx="11" hasCustomPrompt="1"/>
          </p:nvPr>
        </p:nvSpPr>
        <p:spPr>
          <a:xfrm>
            <a:off x="445974" y="1206481"/>
            <a:ext cx="1816073" cy="4811448"/>
          </a:xfrm>
          <a:prstGeom prst="rect">
            <a:avLst/>
          </a:prstGeom>
        </p:spPr>
        <p:txBody>
          <a:bodyPr lIns="0" tIns="0" rIns="0" bIns="0">
            <a:noAutofit/>
          </a:bodyPr>
          <a:lstStyle>
            <a:lvl1pPr marL="0" indent="0" algn="r">
              <a:lnSpc>
                <a:spcPts val="6250"/>
              </a:lnSpc>
              <a:buFontTx/>
              <a:buNone/>
              <a:defRPr sz="1667" b="0" i="0">
                <a:latin typeface="DM Sans Medium" pitchFamily="2" charset="77"/>
              </a:defRPr>
            </a:lvl1pPr>
          </a:lstStyle>
          <a:p>
            <a:pPr algn="r"/>
            <a:r>
              <a:rPr lang="en-US" sz="1667" b="1">
                <a:latin typeface="DM Sans" pitchFamily="2" charset="77"/>
              </a:rPr>
              <a:t>Commercial </a:t>
            </a:r>
          </a:p>
          <a:p>
            <a:pPr algn="r"/>
            <a:r>
              <a:rPr lang="en-US" sz="1667" b="1">
                <a:latin typeface="DM Sans" pitchFamily="2" charset="77"/>
              </a:rPr>
              <a:t>Health</a:t>
            </a:r>
          </a:p>
          <a:p>
            <a:pPr algn="r"/>
            <a:r>
              <a:rPr lang="en-US" sz="1667" b="1">
                <a:latin typeface="DM Sans" pitchFamily="2" charset="77"/>
              </a:rPr>
              <a:t>Energy</a:t>
            </a:r>
          </a:p>
          <a:p>
            <a:pPr algn="r"/>
            <a:r>
              <a:rPr lang="en-US" sz="1667" b="1">
                <a:latin typeface="DM Sans" pitchFamily="2" charset="77"/>
              </a:rPr>
              <a:t>Federal</a:t>
            </a:r>
          </a:p>
          <a:p>
            <a:pPr algn="r"/>
            <a:r>
              <a:rPr lang="en-US" sz="1667" b="1">
                <a:latin typeface="DM Sans" pitchFamily="2" charset="77"/>
              </a:rPr>
              <a:t>State</a:t>
            </a:r>
          </a:p>
          <a:p>
            <a:pPr algn="r"/>
            <a:r>
              <a:rPr lang="en-US" sz="1667" b="1">
                <a:latin typeface="DM Sans" pitchFamily="2" charset="77"/>
              </a:rPr>
              <a:t>Local </a:t>
            </a:r>
          </a:p>
          <a:p>
            <a:pPr algn="r">
              <a:lnSpc>
                <a:spcPts val="7500"/>
              </a:lnSpc>
            </a:pPr>
            <a:endParaRPr lang="en-US" sz="1667" b="1">
              <a:latin typeface="DM Sans" pitchFamily="2" charset="77"/>
            </a:endParaRPr>
          </a:p>
        </p:txBody>
      </p:sp>
      <p:cxnSp>
        <p:nvCxnSpPr>
          <p:cNvPr id="54" name="Straight Connector 53">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688641DD-D13C-664B-A344-422ABA83E547}"/>
              </a:ext>
            </a:extLst>
          </p:cNvPr>
          <p:cNvSpPr>
            <a:spLocks noGrp="1"/>
          </p:cNvSpPr>
          <p:nvPr>
            <p:ph type="body" sz="quarter" idx="10" hasCustomPrompt="1"/>
          </p:nvPr>
        </p:nvSpPr>
        <p:spPr>
          <a:xfrm>
            <a:off x="444500" y="95250"/>
            <a:ext cx="10858500" cy="762000"/>
          </a:xfrm>
          <a:prstGeom prst="rect">
            <a:avLst/>
          </a:prstGeom>
        </p:spPr>
        <p:txBody>
          <a:bodyPr anchor="ctr">
            <a:noAutofit/>
          </a:bodyPr>
          <a:lstStyle>
            <a:lvl1pPr marL="0" indent="0">
              <a:buFontTx/>
              <a:buNone/>
              <a:defRPr sz="2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logos slide</a:t>
            </a:r>
          </a:p>
        </p:txBody>
      </p:sp>
      <p:sp>
        <p:nvSpPr>
          <p:cNvPr id="72" name="Picture Placeholder 70">
            <a:extLst>
              <a:ext uri="{FF2B5EF4-FFF2-40B4-BE49-F238E27FC236}">
                <a16:creationId xmlns:a16="http://schemas.microsoft.com/office/drawing/2014/main" id="{1F818434-D777-D140-BA5F-B594C44571BF}"/>
              </a:ext>
            </a:extLst>
          </p:cNvPr>
          <p:cNvSpPr>
            <a:spLocks noGrp="1"/>
          </p:cNvSpPr>
          <p:nvPr>
            <p:ph type="pic" sz="quarter" idx="12" hasCustomPrompt="1"/>
          </p:nvPr>
        </p:nvSpPr>
        <p:spPr>
          <a:xfrm>
            <a:off x="256548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3" name="Picture Placeholder 70">
            <a:extLst>
              <a:ext uri="{FF2B5EF4-FFF2-40B4-BE49-F238E27FC236}">
                <a16:creationId xmlns:a16="http://schemas.microsoft.com/office/drawing/2014/main" id="{2E4DDDBB-F332-9443-9483-E66D1B06C082}"/>
              </a:ext>
            </a:extLst>
          </p:cNvPr>
          <p:cNvSpPr>
            <a:spLocks noGrp="1"/>
          </p:cNvSpPr>
          <p:nvPr>
            <p:ph type="pic" sz="quarter" idx="13" hasCustomPrompt="1"/>
          </p:nvPr>
        </p:nvSpPr>
        <p:spPr>
          <a:xfrm>
            <a:off x="356212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4" name="Picture Placeholder 70">
            <a:extLst>
              <a:ext uri="{FF2B5EF4-FFF2-40B4-BE49-F238E27FC236}">
                <a16:creationId xmlns:a16="http://schemas.microsoft.com/office/drawing/2014/main" id="{E4AAFC82-D270-7444-8833-DF3612B435EB}"/>
              </a:ext>
            </a:extLst>
          </p:cNvPr>
          <p:cNvSpPr>
            <a:spLocks noGrp="1"/>
          </p:cNvSpPr>
          <p:nvPr>
            <p:ph type="pic" sz="quarter" idx="14" hasCustomPrompt="1"/>
          </p:nvPr>
        </p:nvSpPr>
        <p:spPr>
          <a:xfrm>
            <a:off x="455877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5" name="Picture Placeholder 70">
            <a:extLst>
              <a:ext uri="{FF2B5EF4-FFF2-40B4-BE49-F238E27FC236}">
                <a16:creationId xmlns:a16="http://schemas.microsoft.com/office/drawing/2014/main" id="{470AA788-C061-0C4E-BE96-4E5D97CE45CA}"/>
              </a:ext>
            </a:extLst>
          </p:cNvPr>
          <p:cNvSpPr>
            <a:spLocks noGrp="1"/>
          </p:cNvSpPr>
          <p:nvPr>
            <p:ph type="pic" sz="quarter" idx="15" hasCustomPrompt="1"/>
          </p:nvPr>
        </p:nvSpPr>
        <p:spPr>
          <a:xfrm>
            <a:off x="555541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6" name="Picture Placeholder 70">
            <a:extLst>
              <a:ext uri="{FF2B5EF4-FFF2-40B4-BE49-F238E27FC236}">
                <a16:creationId xmlns:a16="http://schemas.microsoft.com/office/drawing/2014/main" id="{7796AD84-2278-1F42-9828-C1B9D634B008}"/>
              </a:ext>
            </a:extLst>
          </p:cNvPr>
          <p:cNvSpPr>
            <a:spLocks noGrp="1"/>
          </p:cNvSpPr>
          <p:nvPr>
            <p:ph type="pic" sz="quarter" idx="16" hasCustomPrompt="1"/>
          </p:nvPr>
        </p:nvSpPr>
        <p:spPr>
          <a:xfrm>
            <a:off x="655206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7" name="Picture Placeholder 70">
            <a:extLst>
              <a:ext uri="{FF2B5EF4-FFF2-40B4-BE49-F238E27FC236}">
                <a16:creationId xmlns:a16="http://schemas.microsoft.com/office/drawing/2014/main" id="{0F88ED61-0108-CC41-A1C7-C5BBEC466309}"/>
              </a:ext>
            </a:extLst>
          </p:cNvPr>
          <p:cNvSpPr>
            <a:spLocks noGrp="1"/>
          </p:cNvSpPr>
          <p:nvPr>
            <p:ph type="pic" sz="quarter" idx="17" hasCustomPrompt="1"/>
          </p:nvPr>
        </p:nvSpPr>
        <p:spPr>
          <a:xfrm>
            <a:off x="754870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8" name="Picture Placeholder 70">
            <a:extLst>
              <a:ext uri="{FF2B5EF4-FFF2-40B4-BE49-F238E27FC236}">
                <a16:creationId xmlns:a16="http://schemas.microsoft.com/office/drawing/2014/main" id="{95501902-CE3E-0C4F-9C8C-F8B3201222AB}"/>
              </a:ext>
            </a:extLst>
          </p:cNvPr>
          <p:cNvSpPr>
            <a:spLocks noGrp="1"/>
          </p:cNvSpPr>
          <p:nvPr>
            <p:ph type="pic" sz="quarter" idx="18" hasCustomPrompt="1"/>
          </p:nvPr>
        </p:nvSpPr>
        <p:spPr>
          <a:xfrm>
            <a:off x="854535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9" name="Picture Placeholder 70">
            <a:extLst>
              <a:ext uri="{FF2B5EF4-FFF2-40B4-BE49-F238E27FC236}">
                <a16:creationId xmlns:a16="http://schemas.microsoft.com/office/drawing/2014/main" id="{F65CF924-B3A3-FD4A-B528-72E17B41192C}"/>
              </a:ext>
            </a:extLst>
          </p:cNvPr>
          <p:cNvSpPr>
            <a:spLocks noGrp="1"/>
          </p:cNvSpPr>
          <p:nvPr>
            <p:ph type="pic" sz="quarter" idx="19" hasCustomPrompt="1"/>
          </p:nvPr>
        </p:nvSpPr>
        <p:spPr>
          <a:xfrm>
            <a:off x="954199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0" name="Picture Placeholder 70">
            <a:extLst>
              <a:ext uri="{FF2B5EF4-FFF2-40B4-BE49-F238E27FC236}">
                <a16:creationId xmlns:a16="http://schemas.microsoft.com/office/drawing/2014/main" id="{7D0498FF-00BD-204A-B7CE-46E65F4174C0}"/>
              </a:ext>
            </a:extLst>
          </p:cNvPr>
          <p:cNvSpPr>
            <a:spLocks noGrp="1"/>
          </p:cNvSpPr>
          <p:nvPr>
            <p:ph type="pic" sz="quarter" idx="20" hasCustomPrompt="1"/>
          </p:nvPr>
        </p:nvSpPr>
        <p:spPr>
          <a:xfrm>
            <a:off x="1053864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1" name="Picture Placeholder 70">
            <a:extLst>
              <a:ext uri="{FF2B5EF4-FFF2-40B4-BE49-F238E27FC236}">
                <a16:creationId xmlns:a16="http://schemas.microsoft.com/office/drawing/2014/main" id="{C2825AA4-637F-1042-A662-66C1D9CEAE3B}"/>
              </a:ext>
            </a:extLst>
          </p:cNvPr>
          <p:cNvSpPr>
            <a:spLocks noGrp="1"/>
          </p:cNvSpPr>
          <p:nvPr>
            <p:ph type="pic" sz="quarter" idx="21" hasCustomPrompt="1"/>
          </p:nvPr>
        </p:nvSpPr>
        <p:spPr>
          <a:xfrm>
            <a:off x="256548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2" name="Picture Placeholder 70">
            <a:extLst>
              <a:ext uri="{FF2B5EF4-FFF2-40B4-BE49-F238E27FC236}">
                <a16:creationId xmlns:a16="http://schemas.microsoft.com/office/drawing/2014/main" id="{D107AF33-0BAD-B548-8FC6-5A0DE7D9C35F}"/>
              </a:ext>
            </a:extLst>
          </p:cNvPr>
          <p:cNvSpPr>
            <a:spLocks noGrp="1"/>
          </p:cNvSpPr>
          <p:nvPr>
            <p:ph type="pic" sz="quarter" idx="22" hasCustomPrompt="1"/>
          </p:nvPr>
        </p:nvSpPr>
        <p:spPr>
          <a:xfrm>
            <a:off x="356212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3" name="Picture Placeholder 70">
            <a:extLst>
              <a:ext uri="{FF2B5EF4-FFF2-40B4-BE49-F238E27FC236}">
                <a16:creationId xmlns:a16="http://schemas.microsoft.com/office/drawing/2014/main" id="{14EECD08-82B9-AF40-91EE-08AC8C126B69}"/>
              </a:ext>
            </a:extLst>
          </p:cNvPr>
          <p:cNvSpPr>
            <a:spLocks noGrp="1"/>
          </p:cNvSpPr>
          <p:nvPr>
            <p:ph type="pic" sz="quarter" idx="23" hasCustomPrompt="1"/>
          </p:nvPr>
        </p:nvSpPr>
        <p:spPr>
          <a:xfrm>
            <a:off x="455877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4" name="Picture Placeholder 70">
            <a:extLst>
              <a:ext uri="{FF2B5EF4-FFF2-40B4-BE49-F238E27FC236}">
                <a16:creationId xmlns:a16="http://schemas.microsoft.com/office/drawing/2014/main" id="{246CC9A5-2F46-F546-971A-12B3F503698B}"/>
              </a:ext>
            </a:extLst>
          </p:cNvPr>
          <p:cNvSpPr>
            <a:spLocks noGrp="1"/>
          </p:cNvSpPr>
          <p:nvPr>
            <p:ph type="pic" sz="quarter" idx="24" hasCustomPrompt="1"/>
          </p:nvPr>
        </p:nvSpPr>
        <p:spPr>
          <a:xfrm>
            <a:off x="555541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5" name="Picture Placeholder 70">
            <a:extLst>
              <a:ext uri="{FF2B5EF4-FFF2-40B4-BE49-F238E27FC236}">
                <a16:creationId xmlns:a16="http://schemas.microsoft.com/office/drawing/2014/main" id="{AD2C24AA-66DD-AB43-B99C-39EB63BB91B4}"/>
              </a:ext>
            </a:extLst>
          </p:cNvPr>
          <p:cNvSpPr>
            <a:spLocks noGrp="1"/>
          </p:cNvSpPr>
          <p:nvPr>
            <p:ph type="pic" sz="quarter" idx="25" hasCustomPrompt="1"/>
          </p:nvPr>
        </p:nvSpPr>
        <p:spPr>
          <a:xfrm>
            <a:off x="655206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6" name="Picture Placeholder 70">
            <a:extLst>
              <a:ext uri="{FF2B5EF4-FFF2-40B4-BE49-F238E27FC236}">
                <a16:creationId xmlns:a16="http://schemas.microsoft.com/office/drawing/2014/main" id="{AFB61462-DBEE-A145-8DBF-AEF77AAA027D}"/>
              </a:ext>
            </a:extLst>
          </p:cNvPr>
          <p:cNvSpPr>
            <a:spLocks noGrp="1"/>
          </p:cNvSpPr>
          <p:nvPr>
            <p:ph type="pic" sz="quarter" idx="26" hasCustomPrompt="1"/>
          </p:nvPr>
        </p:nvSpPr>
        <p:spPr>
          <a:xfrm>
            <a:off x="754870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7" name="Picture Placeholder 70">
            <a:extLst>
              <a:ext uri="{FF2B5EF4-FFF2-40B4-BE49-F238E27FC236}">
                <a16:creationId xmlns:a16="http://schemas.microsoft.com/office/drawing/2014/main" id="{7CFD8F91-02EA-894D-ADF7-EC970A56CC29}"/>
              </a:ext>
            </a:extLst>
          </p:cNvPr>
          <p:cNvSpPr>
            <a:spLocks noGrp="1"/>
          </p:cNvSpPr>
          <p:nvPr>
            <p:ph type="pic" sz="quarter" idx="27" hasCustomPrompt="1"/>
          </p:nvPr>
        </p:nvSpPr>
        <p:spPr>
          <a:xfrm>
            <a:off x="854535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8" name="Picture Placeholder 70">
            <a:extLst>
              <a:ext uri="{FF2B5EF4-FFF2-40B4-BE49-F238E27FC236}">
                <a16:creationId xmlns:a16="http://schemas.microsoft.com/office/drawing/2014/main" id="{1F5C623C-2D8B-CB4F-AC17-9701BAB6EE05}"/>
              </a:ext>
            </a:extLst>
          </p:cNvPr>
          <p:cNvSpPr>
            <a:spLocks noGrp="1"/>
          </p:cNvSpPr>
          <p:nvPr>
            <p:ph type="pic" sz="quarter" idx="28" hasCustomPrompt="1"/>
          </p:nvPr>
        </p:nvSpPr>
        <p:spPr>
          <a:xfrm>
            <a:off x="954199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9" name="Picture Placeholder 70">
            <a:extLst>
              <a:ext uri="{FF2B5EF4-FFF2-40B4-BE49-F238E27FC236}">
                <a16:creationId xmlns:a16="http://schemas.microsoft.com/office/drawing/2014/main" id="{65C6FF68-EB30-314E-915F-127896E794F0}"/>
              </a:ext>
            </a:extLst>
          </p:cNvPr>
          <p:cNvSpPr>
            <a:spLocks noGrp="1"/>
          </p:cNvSpPr>
          <p:nvPr>
            <p:ph type="pic" sz="quarter" idx="29" hasCustomPrompt="1"/>
          </p:nvPr>
        </p:nvSpPr>
        <p:spPr>
          <a:xfrm>
            <a:off x="1053864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0" name="Picture Placeholder 70">
            <a:extLst>
              <a:ext uri="{FF2B5EF4-FFF2-40B4-BE49-F238E27FC236}">
                <a16:creationId xmlns:a16="http://schemas.microsoft.com/office/drawing/2014/main" id="{2C796FAB-CE12-F745-B647-0EB767989577}"/>
              </a:ext>
            </a:extLst>
          </p:cNvPr>
          <p:cNvSpPr>
            <a:spLocks noGrp="1"/>
          </p:cNvSpPr>
          <p:nvPr>
            <p:ph type="pic" sz="quarter" idx="30" hasCustomPrompt="1"/>
          </p:nvPr>
        </p:nvSpPr>
        <p:spPr>
          <a:xfrm>
            <a:off x="256548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1" name="Picture Placeholder 70">
            <a:extLst>
              <a:ext uri="{FF2B5EF4-FFF2-40B4-BE49-F238E27FC236}">
                <a16:creationId xmlns:a16="http://schemas.microsoft.com/office/drawing/2014/main" id="{11616096-BEE1-EE4A-B77E-67318C0F8ED0}"/>
              </a:ext>
            </a:extLst>
          </p:cNvPr>
          <p:cNvSpPr>
            <a:spLocks noGrp="1"/>
          </p:cNvSpPr>
          <p:nvPr>
            <p:ph type="pic" sz="quarter" idx="31" hasCustomPrompt="1"/>
          </p:nvPr>
        </p:nvSpPr>
        <p:spPr>
          <a:xfrm>
            <a:off x="356212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2" name="Picture Placeholder 70">
            <a:extLst>
              <a:ext uri="{FF2B5EF4-FFF2-40B4-BE49-F238E27FC236}">
                <a16:creationId xmlns:a16="http://schemas.microsoft.com/office/drawing/2014/main" id="{8289247E-C815-CD4C-BD52-73B52B6D1EE7}"/>
              </a:ext>
            </a:extLst>
          </p:cNvPr>
          <p:cNvSpPr>
            <a:spLocks noGrp="1"/>
          </p:cNvSpPr>
          <p:nvPr>
            <p:ph type="pic" sz="quarter" idx="32" hasCustomPrompt="1"/>
          </p:nvPr>
        </p:nvSpPr>
        <p:spPr>
          <a:xfrm>
            <a:off x="455877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3" name="Picture Placeholder 70">
            <a:extLst>
              <a:ext uri="{FF2B5EF4-FFF2-40B4-BE49-F238E27FC236}">
                <a16:creationId xmlns:a16="http://schemas.microsoft.com/office/drawing/2014/main" id="{3660726F-BBA1-D246-B0F2-6635BD90CD0D}"/>
              </a:ext>
            </a:extLst>
          </p:cNvPr>
          <p:cNvSpPr>
            <a:spLocks noGrp="1"/>
          </p:cNvSpPr>
          <p:nvPr>
            <p:ph type="pic" sz="quarter" idx="33" hasCustomPrompt="1"/>
          </p:nvPr>
        </p:nvSpPr>
        <p:spPr>
          <a:xfrm>
            <a:off x="555541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4" name="Picture Placeholder 70">
            <a:extLst>
              <a:ext uri="{FF2B5EF4-FFF2-40B4-BE49-F238E27FC236}">
                <a16:creationId xmlns:a16="http://schemas.microsoft.com/office/drawing/2014/main" id="{D083098C-4B65-954E-88F7-BDEB590479B1}"/>
              </a:ext>
            </a:extLst>
          </p:cNvPr>
          <p:cNvSpPr>
            <a:spLocks noGrp="1"/>
          </p:cNvSpPr>
          <p:nvPr>
            <p:ph type="pic" sz="quarter" idx="34" hasCustomPrompt="1"/>
          </p:nvPr>
        </p:nvSpPr>
        <p:spPr>
          <a:xfrm>
            <a:off x="655206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5" name="Picture Placeholder 70">
            <a:extLst>
              <a:ext uri="{FF2B5EF4-FFF2-40B4-BE49-F238E27FC236}">
                <a16:creationId xmlns:a16="http://schemas.microsoft.com/office/drawing/2014/main" id="{366A2C8E-0207-7D49-8DE7-0FF124BD302F}"/>
              </a:ext>
            </a:extLst>
          </p:cNvPr>
          <p:cNvSpPr>
            <a:spLocks noGrp="1"/>
          </p:cNvSpPr>
          <p:nvPr>
            <p:ph type="pic" sz="quarter" idx="35" hasCustomPrompt="1"/>
          </p:nvPr>
        </p:nvSpPr>
        <p:spPr>
          <a:xfrm>
            <a:off x="754870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6" name="Picture Placeholder 70">
            <a:extLst>
              <a:ext uri="{FF2B5EF4-FFF2-40B4-BE49-F238E27FC236}">
                <a16:creationId xmlns:a16="http://schemas.microsoft.com/office/drawing/2014/main" id="{03B70FC4-75A9-F34B-B8FB-1F47E54B4DC8}"/>
              </a:ext>
            </a:extLst>
          </p:cNvPr>
          <p:cNvSpPr>
            <a:spLocks noGrp="1"/>
          </p:cNvSpPr>
          <p:nvPr>
            <p:ph type="pic" sz="quarter" idx="36" hasCustomPrompt="1"/>
          </p:nvPr>
        </p:nvSpPr>
        <p:spPr>
          <a:xfrm>
            <a:off x="854535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7" name="Picture Placeholder 70">
            <a:extLst>
              <a:ext uri="{FF2B5EF4-FFF2-40B4-BE49-F238E27FC236}">
                <a16:creationId xmlns:a16="http://schemas.microsoft.com/office/drawing/2014/main" id="{4D1F2191-A068-D644-A42A-D868C1714A7C}"/>
              </a:ext>
            </a:extLst>
          </p:cNvPr>
          <p:cNvSpPr>
            <a:spLocks noGrp="1"/>
          </p:cNvSpPr>
          <p:nvPr>
            <p:ph type="pic" sz="quarter" idx="37" hasCustomPrompt="1"/>
          </p:nvPr>
        </p:nvSpPr>
        <p:spPr>
          <a:xfrm>
            <a:off x="954199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8" name="Picture Placeholder 70">
            <a:extLst>
              <a:ext uri="{FF2B5EF4-FFF2-40B4-BE49-F238E27FC236}">
                <a16:creationId xmlns:a16="http://schemas.microsoft.com/office/drawing/2014/main" id="{BE0E3C54-D80A-5044-B27D-479D35367368}"/>
              </a:ext>
            </a:extLst>
          </p:cNvPr>
          <p:cNvSpPr>
            <a:spLocks noGrp="1"/>
          </p:cNvSpPr>
          <p:nvPr>
            <p:ph type="pic" sz="quarter" idx="38" hasCustomPrompt="1"/>
          </p:nvPr>
        </p:nvSpPr>
        <p:spPr>
          <a:xfrm>
            <a:off x="1053864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9" name="Picture Placeholder 70">
            <a:extLst>
              <a:ext uri="{FF2B5EF4-FFF2-40B4-BE49-F238E27FC236}">
                <a16:creationId xmlns:a16="http://schemas.microsoft.com/office/drawing/2014/main" id="{80BF386C-616A-074A-9963-6831D329599E}"/>
              </a:ext>
            </a:extLst>
          </p:cNvPr>
          <p:cNvSpPr>
            <a:spLocks noGrp="1"/>
          </p:cNvSpPr>
          <p:nvPr>
            <p:ph type="pic" sz="quarter" idx="39" hasCustomPrompt="1"/>
          </p:nvPr>
        </p:nvSpPr>
        <p:spPr>
          <a:xfrm>
            <a:off x="256548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0" name="Picture Placeholder 70">
            <a:extLst>
              <a:ext uri="{FF2B5EF4-FFF2-40B4-BE49-F238E27FC236}">
                <a16:creationId xmlns:a16="http://schemas.microsoft.com/office/drawing/2014/main" id="{30FE6522-C475-FA44-942A-0186216A3531}"/>
              </a:ext>
            </a:extLst>
          </p:cNvPr>
          <p:cNvSpPr>
            <a:spLocks noGrp="1"/>
          </p:cNvSpPr>
          <p:nvPr>
            <p:ph type="pic" sz="quarter" idx="40" hasCustomPrompt="1"/>
          </p:nvPr>
        </p:nvSpPr>
        <p:spPr>
          <a:xfrm>
            <a:off x="356212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1" name="Picture Placeholder 70">
            <a:extLst>
              <a:ext uri="{FF2B5EF4-FFF2-40B4-BE49-F238E27FC236}">
                <a16:creationId xmlns:a16="http://schemas.microsoft.com/office/drawing/2014/main" id="{69DB8633-6281-5841-A105-20B692853824}"/>
              </a:ext>
            </a:extLst>
          </p:cNvPr>
          <p:cNvSpPr>
            <a:spLocks noGrp="1"/>
          </p:cNvSpPr>
          <p:nvPr>
            <p:ph type="pic" sz="quarter" idx="41" hasCustomPrompt="1"/>
          </p:nvPr>
        </p:nvSpPr>
        <p:spPr>
          <a:xfrm>
            <a:off x="455877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2" name="Picture Placeholder 70">
            <a:extLst>
              <a:ext uri="{FF2B5EF4-FFF2-40B4-BE49-F238E27FC236}">
                <a16:creationId xmlns:a16="http://schemas.microsoft.com/office/drawing/2014/main" id="{0902D5CF-F931-E348-BBE0-46D8415C8D9D}"/>
              </a:ext>
            </a:extLst>
          </p:cNvPr>
          <p:cNvSpPr>
            <a:spLocks noGrp="1"/>
          </p:cNvSpPr>
          <p:nvPr>
            <p:ph type="pic" sz="quarter" idx="42" hasCustomPrompt="1"/>
          </p:nvPr>
        </p:nvSpPr>
        <p:spPr>
          <a:xfrm>
            <a:off x="555541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3" name="Picture Placeholder 70">
            <a:extLst>
              <a:ext uri="{FF2B5EF4-FFF2-40B4-BE49-F238E27FC236}">
                <a16:creationId xmlns:a16="http://schemas.microsoft.com/office/drawing/2014/main" id="{C21DDD78-2A25-1049-B586-9B9C455543B8}"/>
              </a:ext>
            </a:extLst>
          </p:cNvPr>
          <p:cNvSpPr>
            <a:spLocks noGrp="1"/>
          </p:cNvSpPr>
          <p:nvPr>
            <p:ph type="pic" sz="quarter" idx="43" hasCustomPrompt="1"/>
          </p:nvPr>
        </p:nvSpPr>
        <p:spPr>
          <a:xfrm>
            <a:off x="655206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4" name="Picture Placeholder 70">
            <a:extLst>
              <a:ext uri="{FF2B5EF4-FFF2-40B4-BE49-F238E27FC236}">
                <a16:creationId xmlns:a16="http://schemas.microsoft.com/office/drawing/2014/main" id="{7A7F9350-50BC-7442-94A0-532D3248434A}"/>
              </a:ext>
            </a:extLst>
          </p:cNvPr>
          <p:cNvSpPr>
            <a:spLocks noGrp="1"/>
          </p:cNvSpPr>
          <p:nvPr>
            <p:ph type="pic" sz="quarter" idx="44" hasCustomPrompt="1"/>
          </p:nvPr>
        </p:nvSpPr>
        <p:spPr>
          <a:xfrm>
            <a:off x="754870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5" name="Picture Placeholder 70">
            <a:extLst>
              <a:ext uri="{FF2B5EF4-FFF2-40B4-BE49-F238E27FC236}">
                <a16:creationId xmlns:a16="http://schemas.microsoft.com/office/drawing/2014/main" id="{4CE78CB7-6253-5A48-8A28-876F85064F01}"/>
              </a:ext>
            </a:extLst>
          </p:cNvPr>
          <p:cNvSpPr>
            <a:spLocks noGrp="1"/>
          </p:cNvSpPr>
          <p:nvPr>
            <p:ph type="pic" sz="quarter" idx="45" hasCustomPrompt="1"/>
          </p:nvPr>
        </p:nvSpPr>
        <p:spPr>
          <a:xfrm>
            <a:off x="854535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6" name="Picture Placeholder 70">
            <a:extLst>
              <a:ext uri="{FF2B5EF4-FFF2-40B4-BE49-F238E27FC236}">
                <a16:creationId xmlns:a16="http://schemas.microsoft.com/office/drawing/2014/main" id="{54F55313-5E2B-B74F-99C3-CC6363C61E26}"/>
              </a:ext>
            </a:extLst>
          </p:cNvPr>
          <p:cNvSpPr>
            <a:spLocks noGrp="1"/>
          </p:cNvSpPr>
          <p:nvPr>
            <p:ph type="pic" sz="quarter" idx="46" hasCustomPrompt="1"/>
          </p:nvPr>
        </p:nvSpPr>
        <p:spPr>
          <a:xfrm>
            <a:off x="954199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7" name="Picture Placeholder 70">
            <a:extLst>
              <a:ext uri="{FF2B5EF4-FFF2-40B4-BE49-F238E27FC236}">
                <a16:creationId xmlns:a16="http://schemas.microsoft.com/office/drawing/2014/main" id="{8D425874-46E9-4B42-AE3D-6CEF820C0146}"/>
              </a:ext>
            </a:extLst>
          </p:cNvPr>
          <p:cNvSpPr>
            <a:spLocks noGrp="1"/>
          </p:cNvSpPr>
          <p:nvPr>
            <p:ph type="pic" sz="quarter" idx="47" hasCustomPrompt="1"/>
          </p:nvPr>
        </p:nvSpPr>
        <p:spPr>
          <a:xfrm>
            <a:off x="1053864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8" name="Picture Placeholder 70">
            <a:extLst>
              <a:ext uri="{FF2B5EF4-FFF2-40B4-BE49-F238E27FC236}">
                <a16:creationId xmlns:a16="http://schemas.microsoft.com/office/drawing/2014/main" id="{793C769D-7965-DD42-882A-4E507A2E5280}"/>
              </a:ext>
            </a:extLst>
          </p:cNvPr>
          <p:cNvSpPr>
            <a:spLocks noGrp="1"/>
          </p:cNvSpPr>
          <p:nvPr>
            <p:ph type="pic" sz="quarter" idx="48" hasCustomPrompt="1"/>
          </p:nvPr>
        </p:nvSpPr>
        <p:spPr>
          <a:xfrm>
            <a:off x="256548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9" name="Picture Placeholder 70">
            <a:extLst>
              <a:ext uri="{FF2B5EF4-FFF2-40B4-BE49-F238E27FC236}">
                <a16:creationId xmlns:a16="http://schemas.microsoft.com/office/drawing/2014/main" id="{35CFD0D4-BC6C-9E44-B80B-50284CD3E60D}"/>
              </a:ext>
            </a:extLst>
          </p:cNvPr>
          <p:cNvSpPr>
            <a:spLocks noGrp="1"/>
          </p:cNvSpPr>
          <p:nvPr>
            <p:ph type="pic" sz="quarter" idx="49" hasCustomPrompt="1"/>
          </p:nvPr>
        </p:nvSpPr>
        <p:spPr>
          <a:xfrm>
            <a:off x="356212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0" name="Picture Placeholder 70">
            <a:extLst>
              <a:ext uri="{FF2B5EF4-FFF2-40B4-BE49-F238E27FC236}">
                <a16:creationId xmlns:a16="http://schemas.microsoft.com/office/drawing/2014/main" id="{B72A947F-6359-194E-A036-2F91284932B0}"/>
              </a:ext>
            </a:extLst>
          </p:cNvPr>
          <p:cNvSpPr>
            <a:spLocks noGrp="1"/>
          </p:cNvSpPr>
          <p:nvPr>
            <p:ph type="pic" sz="quarter" idx="50" hasCustomPrompt="1"/>
          </p:nvPr>
        </p:nvSpPr>
        <p:spPr>
          <a:xfrm>
            <a:off x="455877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1" name="Picture Placeholder 70">
            <a:extLst>
              <a:ext uri="{FF2B5EF4-FFF2-40B4-BE49-F238E27FC236}">
                <a16:creationId xmlns:a16="http://schemas.microsoft.com/office/drawing/2014/main" id="{0FD5A473-71C0-444E-B846-ACE8204D4100}"/>
              </a:ext>
            </a:extLst>
          </p:cNvPr>
          <p:cNvSpPr>
            <a:spLocks noGrp="1"/>
          </p:cNvSpPr>
          <p:nvPr>
            <p:ph type="pic" sz="quarter" idx="51" hasCustomPrompt="1"/>
          </p:nvPr>
        </p:nvSpPr>
        <p:spPr>
          <a:xfrm>
            <a:off x="555541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2" name="Picture Placeholder 70">
            <a:extLst>
              <a:ext uri="{FF2B5EF4-FFF2-40B4-BE49-F238E27FC236}">
                <a16:creationId xmlns:a16="http://schemas.microsoft.com/office/drawing/2014/main" id="{23833C90-9E51-0D4D-AC7A-F64931C9BBBD}"/>
              </a:ext>
            </a:extLst>
          </p:cNvPr>
          <p:cNvSpPr>
            <a:spLocks noGrp="1"/>
          </p:cNvSpPr>
          <p:nvPr>
            <p:ph type="pic" sz="quarter" idx="52" hasCustomPrompt="1"/>
          </p:nvPr>
        </p:nvSpPr>
        <p:spPr>
          <a:xfrm>
            <a:off x="655206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3" name="Picture Placeholder 70">
            <a:extLst>
              <a:ext uri="{FF2B5EF4-FFF2-40B4-BE49-F238E27FC236}">
                <a16:creationId xmlns:a16="http://schemas.microsoft.com/office/drawing/2014/main" id="{111D8FDA-9EE7-1C46-BA2C-C9BBE0870E4D}"/>
              </a:ext>
            </a:extLst>
          </p:cNvPr>
          <p:cNvSpPr>
            <a:spLocks noGrp="1"/>
          </p:cNvSpPr>
          <p:nvPr>
            <p:ph type="pic" sz="quarter" idx="53" hasCustomPrompt="1"/>
          </p:nvPr>
        </p:nvSpPr>
        <p:spPr>
          <a:xfrm>
            <a:off x="754870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4" name="Picture Placeholder 70">
            <a:extLst>
              <a:ext uri="{FF2B5EF4-FFF2-40B4-BE49-F238E27FC236}">
                <a16:creationId xmlns:a16="http://schemas.microsoft.com/office/drawing/2014/main" id="{FB48D582-EF28-1D44-9D0D-449413EA89E3}"/>
              </a:ext>
            </a:extLst>
          </p:cNvPr>
          <p:cNvSpPr>
            <a:spLocks noGrp="1"/>
          </p:cNvSpPr>
          <p:nvPr>
            <p:ph type="pic" sz="quarter" idx="54" hasCustomPrompt="1"/>
          </p:nvPr>
        </p:nvSpPr>
        <p:spPr>
          <a:xfrm>
            <a:off x="854535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5" name="Picture Placeholder 70">
            <a:extLst>
              <a:ext uri="{FF2B5EF4-FFF2-40B4-BE49-F238E27FC236}">
                <a16:creationId xmlns:a16="http://schemas.microsoft.com/office/drawing/2014/main" id="{969CBE36-2A2E-BC44-ADE7-CB16283043A0}"/>
              </a:ext>
            </a:extLst>
          </p:cNvPr>
          <p:cNvSpPr>
            <a:spLocks noGrp="1"/>
          </p:cNvSpPr>
          <p:nvPr>
            <p:ph type="pic" sz="quarter" idx="55" hasCustomPrompt="1"/>
          </p:nvPr>
        </p:nvSpPr>
        <p:spPr>
          <a:xfrm>
            <a:off x="954199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6" name="Picture Placeholder 70">
            <a:extLst>
              <a:ext uri="{FF2B5EF4-FFF2-40B4-BE49-F238E27FC236}">
                <a16:creationId xmlns:a16="http://schemas.microsoft.com/office/drawing/2014/main" id="{B5FB9E5A-C7B3-CB45-9924-2C7C78A67C2D}"/>
              </a:ext>
            </a:extLst>
          </p:cNvPr>
          <p:cNvSpPr>
            <a:spLocks noGrp="1"/>
          </p:cNvSpPr>
          <p:nvPr>
            <p:ph type="pic" sz="quarter" idx="56" hasCustomPrompt="1"/>
          </p:nvPr>
        </p:nvSpPr>
        <p:spPr>
          <a:xfrm>
            <a:off x="1053864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7" name="Picture Placeholder 70">
            <a:extLst>
              <a:ext uri="{FF2B5EF4-FFF2-40B4-BE49-F238E27FC236}">
                <a16:creationId xmlns:a16="http://schemas.microsoft.com/office/drawing/2014/main" id="{AE817A36-74FE-9545-B5DC-BAF8D684B587}"/>
              </a:ext>
            </a:extLst>
          </p:cNvPr>
          <p:cNvSpPr>
            <a:spLocks noGrp="1"/>
          </p:cNvSpPr>
          <p:nvPr>
            <p:ph type="pic" sz="quarter" idx="57" hasCustomPrompt="1"/>
          </p:nvPr>
        </p:nvSpPr>
        <p:spPr>
          <a:xfrm>
            <a:off x="256548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8" name="Picture Placeholder 70">
            <a:extLst>
              <a:ext uri="{FF2B5EF4-FFF2-40B4-BE49-F238E27FC236}">
                <a16:creationId xmlns:a16="http://schemas.microsoft.com/office/drawing/2014/main" id="{9CDBF494-D847-2D4E-9B80-D5C97284F51B}"/>
              </a:ext>
            </a:extLst>
          </p:cNvPr>
          <p:cNvSpPr>
            <a:spLocks noGrp="1"/>
          </p:cNvSpPr>
          <p:nvPr>
            <p:ph type="pic" sz="quarter" idx="58" hasCustomPrompt="1"/>
          </p:nvPr>
        </p:nvSpPr>
        <p:spPr>
          <a:xfrm>
            <a:off x="356212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9" name="Picture Placeholder 70">
            <a:extLst>
              <a:ext uri="{FF2B5EF4-FFF2-40B4-BE49-F238E27FC236}">
                <a16:creationId xmlns:a16="http://schemas.microsoft.com/office/drawing/2014/main" id="{06492991-4D2B-4C4E-9352-1276F6D85838}"/>
              </a:ext>
            </a:extLst>
          </p:cNvPr>
          <p:cNvSpPr>
            <a:spLocks noGrp="1"/>
          </p:cNvSpPr>
          <p:nvPr>
            <p:ph type="pic" sz="quarter" idx="59" hasCustomPrompt="1"/>
          </p:nvPr>
        </p:nvSpPr>
        <p:spPr>
          <a:xfrm>
            <a:off x="455877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0" name="Picture Placeholder 70">
            <a:extLst>
              <a:ext uri="{FF2B5EF4-FFF2-40B4-BE49-F238E27FC236}">
                <a16:creationId xmlns:a16="http://schemas.microsoft.com/office/drawing/2014/main" id="{1C097803-AE81-1349-BC6A-AB90EBBAFA11}"/>
              </a:ext>
            </a:extLst>
          </p:cNvPr>
          <p:cNvSpPr>
            <a:spLocks noGrp="1"/>
          </p:cNvSpPr>
          <p:nvPr>
            <p:ph type="pic" sz="quarter" idx="60" hasCustomPrompt="1"/>
          </p:nvPr>
        </p:nvSpPr>
        <p:spPr>
          <a:xfrm>
            <a:off x="555541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1" name="Picture Placeholder 70">
            <a:extLst>
              <a:ext uri="{FF2B5EF4-FFF2-40B4-BE49-F238E27FC236}">
                <a16:creationId xmlns:a16="http://schemas.microsoft.com/office/drawing/2014/main" id="{206E4958-E1D8-1245-ABD9-0283DA25D952}"/>
              </a:ext>
            </a:extLst>
          </p:cNvPr>
          <p:cNvSpPr>
            <a:spLocks noGrp="1"/>
          </p:cNvSpPr>
          <p:nvPr>
            <p:ph type="pic" sz="quarter" idx="61" hasCustomPrompt="1"/>
          </p:nvPr>
        </p:nvSpPr>
        <p:spPr>
          <a:xfrm>
            <a:off x="655206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2" name="Picture Placeholder 70">
            <a:extLst>
              <a:ext uri="{FF2B5EF4-FFF2-40B4-BE49-F238E27FC236}">
                <a16:creationId xmlns:a16="http://schemas.microsoft.com/office/drawing/2014/main" id="{B67E3A6F-6FC6-6D42-AD5A-8C3C30CF7C00}"/>
              </a:ext>
            </a:extLst>
          </p:cNvPr>
          <p:cNvSpPr>
            <a:spLocks noGrp="1"/>
          </p:cNvSpPr>
          <p:nvPr>
            <p:ph type="pic" sz="quarter" idx="62" hasCustomPrompt="1"/>
          </p:nvPr>
        </p:nvSpPr>
        <p:spPr>
          <a:xfrm>
            <a:off x="754870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3" name="Picture Placeholder 70">
            <a:extLst>
              <a:ext uri="{FF2B5EF4-FFF2-40B4-BE49-F238E27FC236}">
                <a16:creationId xmlns:a16="http://schemas.microsoft.com/office/drawing/2014/main" id="{052E9261-C66F-A541-8CCF-2DF87A61B360}"/>
              </a:ext>
            </a:extLst>
          </p:cNvPr>
          <p:cNvSpPr>
            <a:spLocks noGrp="1"/>
          </p:cNvSpPr>
          <p:nvPr>
            <p:ph type="pic" sz="quarter" idx="63" hasCustomPrompt="1"/>
          </p:nvPr>
        </p:nvSpPr>
        <p:spPr>
          <a:xfrm>
            <a:off x="854535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4" name="Picture Placeholder 70">
            <a:extLst>
              <a:ext uri="{FF2B5EF4-FFF2-40B4-BE49-F238E27FC236}">
                <a16:creationId xmlns:a16="http://schemas.microsoft.com/office/drawing/2014/main" id="{62AFD23B-9172-6E49-A848-39C57188FCEB}"/>
              </a:ext>
            </a:extLst>
          </p:cNvPr>
          <p:cNvSpPr>
            <a:spLocks noGrp="1"/>
          </p:cNvSpPr>
          <p:nvPr>
            <p:ph type="pic" sz="quarter" idx="64" hasCustomPrompt="1"/>
          </p:nvPr>
        </p:nvSpPr>
        <p:spPr>
          <a:xfrm>
            <a:off x="954199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5" name="Picture Placeholder 70">
            <a:extLst>
              <a:ext uri="{FF2B5EF4-FFF2-40B4-BE49-F238E27FC236}">
                <a16:creationId xmlns:a16="http://schemas.microsoft.com/office/drawing/2014/main" id="{806B7746-802B-4B42-AAFC-059EA0309054}"/>
              </a:ext>
            </a:extLst>
          </p:cNvPr>
          <p:cNvSpPr>
            <a:spLocks noGrp="1"/>
          </p:cNvSpPr>
          <p:nvPr>
            <p:ph type="pic" sz="quarter" idx="65" hasCustomPrompt="1"/>
          </p:nvPr>
        </p:nvSpPr>
        <p:spPr>
          <a:xfrm>
            <a:off x="1053864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65" name="Slide Number Placeholder 7">
            <a:extLst>
              <a:ext uri="{FF2B5EF4-FFF2-40B4-BE49-F238E27FC236}">
                <a16:creationId xmlns:a16="http://schemas.microsoft.com/office/drawing/2014/main" id="{875B8AB2-09EB-634E-92D2-81032441D7AD}"/>
              </a:ext>
            </a:extLst>
          </p:cNvPr>
          <p:cNvSpPr>
            <a:spLocks noGrp="1"/>
          </p:cNvSpPr>
          <p:nvPr>
            <p:ph type="sldNum" sz="quarter" idx="66"/>
          </p:nvPr>
        </p:nvSpPr>
        <p:spPr>
          <a:xfrm>
            <a:off x="9526815" y="6349494"/>
            <a:ext cx="2411186" cy="365125"/>
          </a:xfrm>
          <a:prstGeom prst="rect">
            <a:avLst/>
          </a:prstGeo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29310379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nfo slid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150383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1_Closing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238B6-E03C-6341-BB42-CD23F6C67985}"/>
              </a:ext>
            </a:extLst>
          </p:cNvPr>
          <p:cNvSpPr/>
          <p:nvPr/>
        </p:nvSpPr>
        <p:spPr>
          <a:xfrm>
            <a:off x="0" y="6218903"/>
            <a:ext cx="12192000" cy="63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TextBox 7">
            <a:extLst>
              <a:ext uri="{FF2B5EF4-FFF2-40B4-BE49-F238E27FC236}">
                <a16:creationId xmlns:a16="http://schemas.microsoft.com/office/drawing/2014/main" id="{CC8A06FA-2EA2-7F42-A1C7-9FB721FC5670}"/>
              </a:ext>
            </a:extLst>
          </p:cNvPr>
          <p:cNvSpPr txBox="1"/>
          <p:nvPr/>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p:nvSpPr>
        <p:spPr>
          <a:xfrm>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9516" y="1358547"/>
            <a:ext cx="11165922" cy="35835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ts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ts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ts val="0"/>
              </a:spcBef>
              <a:spcAft>
                <a:spcPts val="0"/>
              </a:spcAft>
              <a:buNone/>
              <a:defRPr sz="1500" baseline="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FB7E23C0-8637-734E-9AE8-24701DDFCA02}"/>
              </a:ext>
            </a:extLst>
          </p:cNvPr>
          <p:cNvSpPr>
            <a:spLocks noGrp="1"/>
          </p:cNvSpPr>
          <p:nvPr>
            <p:ph type="body" sz="quarter" idx="14" hasCustomPrompt="1"/>
          </p:nvPr>
        </p:nvSpPr>
        <p:spPr>
          <a:xfrm>
            <a:off x="832849" y="5293935"/>
            <a:ext cx="10470151" cy="976065"/>
          </a:xfrm>
        </p:spPr>
        <p:txBody>
          <a:bodyPr/>
          <a:lstStyle>
            <a:lvl1pPr marL="6615" indent="-6615">
              <a:buFontTx/>
              <a:buNone/>
              <a:tabLst/>
              <a:defRPr sz="1000" b="0" i="0">
                <a:solidFill>
                  <a:schemeClr val="tx2"/>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Tree>
    <p:extLst>
      <p:ext uri="{BB962C8B-B14F-4D97-AF65-F5344CB8AC3E}">
        <p14:creationId xmlns:p14="http://schemas.microsoft.com/office/powerpoint/2010/main" val="1319922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Closing 2">
    <p:bg>
      <p:bgPr>
        <a:solidFill>
          <a:srgbClr val="0785F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8A06FA-2EA2-7F42-A1C7-9FB721FC5670}"/>
              </a:ext>
            </a:extLst>
          </p:cNvPr>
          <p:cNvSpPr txBox="1"/>
          <p:nvPr/>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p:nvSpPr>
        <p:spPr>
          <a:xfrm>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9516" y="1358547"/>
            <a:ext cx="11165922" cy="37359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ts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ts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ts val="0"/>
              </a:spcBef>
              <a:spcAft>
                <a:spcPts val="0"/>
              </a:spcAft>
              <a:buNone/>
              <a:defRPr sz="150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D5F40FF9-350B-D446-BE18-10E50F4BD763}"/>
              </a:ext>
            </a:extLst>
          </p:cNvPr>
          <p:cNvSpPr>
            <a:spLocks noGrp="1"/>
          </p:cNvSpPr>
          <p:nvPr>
            <p:ph type="body" sz="quarter" idx="14" hasCustomPrompt="1"/>
          </p:nvPr>
        </p:nvSpPr>
        <p:spPr>
          <a:xfrm>
            <a:off x="832849" y="5151758"/>
            <a:ext cx="10470151" cy="1268110"/>
          </a:xfrm>
        </p:spPr>
        <p:txBody>
          <a:bodyPr/>
          <a:lstStyle>
            <a:lvl1pPr marL="6615" indent="-6615">
              <a:buFontTx/>
              <a:buNone/>
              <a:tabLst/>
              <a:defRPr sz="1000" b="0" i="0">
                <a:solidFill>
                  <a:schemeClr val="accent6"/>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
        <p:nvSpPr>
          <p:cNvPr id="9" name="Rectangle 8">
            <a:extLst>
              <a:ext uri="{FF2B5EF4-FFF2-40B4-BE49-F238E27FC236}">
                <a16:creationId xmlns:a16="http://schemas.microsoft.com/office/drawing/2014/main" id="{9D3E5E1F-1658-8C43-BF71-A6B74F1FF3A8}"/>
              </a:ext>
            </a:extLst>
          </p:cNvPr>
          <p:cNvSpPr/>
          <p:nvPr/>
        </p:nvSpPr>
        <p:spPr>
          <a:xfrm>
            <a:off x="0" y="6218903"/>
            <a:ext cx="12192000" cy="6390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259820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Tree>
    <p:extLst>
      <p:ext uri="{BB962C8B-B14F-4D97-AF65-F5344CB8AC3E}">
        <p14:creationId xmlns:p14="http://schemas.microsoft.com/office/powerpoint/2010/main" val="216220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58485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1_Client Stories 2">
    <p:spTree>
      <p:nvGrpSpPr>
        <p:cNvPr id="1" name=""/>
        <p:cNvGrpSpPr/>
        <p:nvPr/>
      </p:nvGrpSpPr>
      <p:grpSpPr>
        <a:xfrm>
          <a:off x="0" y="0"/>
          <a:ext cx="0" cy="0"/>
          <a:chOff x="0" y="0"/>
          <a:chExt cx="0" cy="0"/>
        </a:xfrm>
      </p:grpSpPr>
      <p:sp>
        <p:nvSpPr>
          <p:cNvPr id="12" name="Rectangle 11"/>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Slide Number Placeholder 4">
            <a:extLst>
              <a:ext uri="{FF2B5EF4-FFF2-40B4-BE49-F238E27FC236}">
                <a16:creationId xmlns:a16="http://schemas.microsoft.com/office/drawing/2014/main" id="{9E6927B9-BB14-9C7E-0EEF-61ECBBE0BA80}"/>
              </a:ext>
            </a:extLst>
          </p:cNvPr>
          <p:cNvSpPr txBox="1">
            <a:spLocks/>
          </p:cNvSpPr>
          <p:nvPr/>
        </p:nvSpPr>
        <p:spPr>
          <a:xfrm>
            <a:off x="9526815" y="6355292"/>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pPr/>
              <a:t>‹#›</a:t>
            </a:fld>
            <a:endParaRPr lang="en-US" sz="750"/>
          </a:p>
        </p:txBody>
      </p:sp>
    </p:spTree>
    <p:extLst>
      <p:ext uri="{BB962C8B-B14F-4D97-AF65-F5344CB8AC3E}">
        <p14:creationId xmlns:p14="http://schemas.microsoft.com/office/powerpoint/2010/main" val="297502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3_Agenda 4">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C8A180-2740-4D0E-1B7D-22C059A38090}"/>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56000"/>
                    </a14:imgEffect>
                  </a14:imgLayer>
                </a14:imgProps>
              </a:ext>
              <a:ext uri="{28A0092B-C50C-407E-A947-70E740481C1C}">
                <a14:useLocalDpi xmlns:a14="http://schemas.microsoft.com/office/drawing/2010/main"/>
              </a:ext>
            </a:extLst>
          </a:blip>
          <a:srcRect/>
          <a:stretch/>
        </p:blipFill>
        <p:spPr>
          <a:xfrm>
            <a:off x="0" y="1"/>
            <a:ext cx="12192000" cy="6858600"/>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pic>
        <p:nvPicPr>
          <p:cNvPr id="6" name="Picture 5">
            <a:extLst>
              <a:ext uri="{FF2B5EF4-FFF2-40B4-BE49-F238E27FC236}">
                <a16:creationId xmlns:a16="http://schemas.microsoft.com/office/drawing/2014/main" id="{8B943463-1A70-870E-29F7-A45BD76E12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183842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Closing 1">
    <p:bg>
      <p:bgPr>
        <a:solidFill>
          <a:schemeClr val="accent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238B6-E03C-6341-BB42-CD23F6C67985}"/>
              </a:ext>
            </a:extLst>
          </p:cNvPr>
          <p:cNvSpPr/>
          <p:nvPr/>
        </p:nvSpPr>
        <p:spPr>
          <a:xfrm>
            <a:off x="0" y="6218903"/>
            <a:ext cx="12192000" cy="6390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TextBox 7">
            <a:extLst>
              <a:ext uri="{FF2B5EF4-FFF2-40B4-BE49-F238E27FC236}">
                <a16:creationId xmlns:a16="http://schemas.microsoft.com/office/drawing/2014/main" id="{CC8A06FA-2EA2-7F42-A1C7-9FB721FC5670}"/>
              </a:ext>
            </a:extLst>
          </p:cNvPr>
          <p:cNvSpPr txBox="1"/>
          <p:nvPr/>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p:nvSpPr>
        <p:spPr>
          <a:xfrm>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9516" y="1358547"/>
            <a:ext cx="11165922" cy="35835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ts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ts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ts val="0"/>
              </a:spcBef>
              <a:spcAft>
                <a:spcPts val="0"/>
              </a:spcAft>
              <a:buNone/>
              <a:defRPr sz="1500" baseline="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FB7E23C0-8637-734E-9AE8-24701DDFCA02}"/>
              </a:ext>
            </a:extLst>
          </p:cNvPr>
          <p:cNvSpPr>
            <a:spLocks noGrp="1"/>
          </p:cNvSpPr>
          <p:nvPr>
            <p:ph type="body" sz="quarter" idx="14" hasCustomPrompt="1"/>
          </p:nvPr>
        </p:nvSpPr>
        <p:spPr>
          <a:xfrm>
            <a:off x="832849" y="5293935"/>
            <a:ext cx="10470151" cy="976065"/>
          </a:xfrm>
        </p:spPr>
        <p:txBody>
          <a:bodyPr/>
          <a:lstStyle>
            <a:lvl1pPr marL="6615" indent="-6615">
              <a:buFontTx/>
              <a:buNone/>
              <a:tabLst/>
              <a:defRPr sz="1000" b="0" i="0">
                <a:solidFill>
                  <a:schemeClr val="tx1"/>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Tree>
    <p:extLst>
      <p:ext uri="{BB962C8B-B14F-4D97-AF65-F5344CB8AC3E}">
        <p14:creationId xmlns:p14="http://schemas.microsoft.com/office/powerpoint/2010/main" val="2967722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2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p:nvSpPr>
        <p:spPr>
          <a:xfrm>
            <a:off x="0" y="4266518"/>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p:nvCxnSpPr>
        <p:spPr>
          <a:xfrm>
            <a:off x="476250" y="5844738"/>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399038"/>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306976"/>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921557"/>
            <a:ext cx="3895989" cy="588569"/>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921557"/>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90169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Agenda 4">
    <p:bg>
      <p:bgPr>
        <a:solidFill>
          <a:schemeClr val="tx1"/>
        </a:solidFill>
        <a:effectLst/>
      </p:bgPr>
    </p:bg>
    <p:spTree>
      <p:nvGrpSpPr>
        <p:cNvPr id="1" name=""/>
        <p:cNvGrpSpPr/>
        <p:nvPr/>
      </p:nvGrpSpPr>
      <p:grpSpPr>
        <a:xfrm>
          <a:off x="0" y="0"/>
          <a:ext cx="0" cy="0"/>
          <a:chOff x="0" y="0"/>
          <a:chExt cx="0" cy="0"/>
        </a:xfrm>
      </p:grpSpPr>
      <p:pic>
        <p:nvPicPr>
          <p:cNvPr id="4" name="Picture 3" descr="A city skyline at night&#10;&#10;Description automatically generated with low confidence">
            <a:extLst>
              <a:ext uri="{FF2B5EF4-FFF2-40B4-BE49-F238E27FC236}">
                <a16:creationId xmlns:a16="http://schemas.microsoft.com/office/drawing/2014/main" id="{D3C8A180-2740-4D0E-1B7D-22C059A38090}"/>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56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B943463-1A70-870E-29F7-A45BD76E12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139348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3_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433453"/>
            <a:ext cx="9146652" cy="878775"/>
          </a:xfrm>
        </p:spPr>
        <p:txBody>
          <a:bodyPr/>
          <a:lstStyle>
            <a:lvl1pPr>
              <a:defRPr sz="2800" b="0">
                <a:solidFill>
                  <a:schemeClr val="tx1">
                    <a:lumMod val="75000"/>
                    <a:lumOff val="25000"/>
                  </a:schemeClr>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DB5379B-6F0A-3548-AC69-0D2DB46577D4}" type="slidenum">
              <a:rPr lang="en-US" smtClean="0"/>
              <a:pPr/>
              <a:t>‹#›</a:t>
            </a:fld>
            <a:endParaRPr lang="en-US"/>
          </a:p>
        </p:txBody>
      </p:sp>
      <p:sp>
        <p:nvSpPr>
          <p:cNvPr id="10" name="Date Placeholder 3"/>
          <p:cNvSpPr txBox="1">
            <a:spLocks/>
          </p:cNvSpPr>
          <p:nvPr/>
        </p:nvSpPr>
        <p:spPr>
          <a:xfrm>
            <a:off x="1378110" y="6516293"/>
            <a:ext cx="4347504" cy="182563"/>
          </a:xfrm>
          <a:prstGeom prst="rect">
            <a:avLst/>
          </a:prstGeom>
          <a:ln>
            <a:noFill/>
          </a:ln>
        </p:spPr>
        <p:txBody>
          <a:bodyPr vert="horz" lIns="0" tIns="0" rIns="0" bIns="0" rtlCol="0" anchor="b" anchorCtr="0"/>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182" rtl="0" eaLnBrk="1" fontAlgn="auto" latinLnBrk="0" hangingPunct="1">
              <a:lnSpc>
                <a:spcPct val="100000"/>
              </a:lnSpc>
              <a:spcBef>
                <a:spcPts val="0"/>
              </a:spcBef>
              <a:spcAft>
                <a:spcPts val="0"/>
              </a:spcAft>
              <a:buClrTx/>
              <a:buSzTx/>
              <a:buFontTx/>
              <a:buNone/>
              <a:tabLst/>
              <a:defRPr/>
            </a:pPr>
            <a:r>
              <a:rPr lang="en-US" sz="800">
                <a:solidFill>
                  <a:srgbClr val="768591"/>
                </a:solidFill>
              </a:rPr>
              <a:t>ICF proprietary and confidential. Do not copy, distribute, or disclose.</a:t>
            </a: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455" y="6213758"/>
            <a:ext cx="572774" cy="462993"/>
          </a:xfrm>
          <a:prstGeom prst="rect">
            <a:avLst/>
          </a:prstGeom>
        </p:spPr>
      </p:pic>
      <p:sp>
        <p:nvSpPr>
          <p:cNvPr id="4" name="Text Placeholder 3"/>
          <p:cNvSpPr>
            <a:spLocks noGrp="1"/>
          </p:cNvSpPr>
          <p:nvPr>
            <p:ph type="body" sz="quarter" idx="13"/>
          </p:nvPr>
        </p:nvSpPr>
        <p:spPr>
          <a:xfrm>
            <a:off x="609601" y="1597025"/>
            <a:ext cx="9147175" cy="412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6" name="Group 55"/>
          <p:cNvGrpSpPr/>
          <p:nvPr/>
        </p:nvGrpSpPr>
        <p:grpSpPr>
          <a:xfrm rot="16200000">
            <a:off x="5999750" y="-5999747"/>
            <a:ext cx="192503" cy="12191999"/>
            <a:chOff x="10871191" y="50800"/>
            <a:chExt cx="1320810" cy="6789336"/>
          </a:xfrm>
        </p:grpSpPr>
        <p:sp>
          <p:nvSpPr>
            <p:cNvPr id="57" name="Rectangle 56"/>
            <p:cNvSpPr/>
            <p:nvPr/>
          </p:nvSpPr>
          <p:spPr>
            <a:xfrm>
              <a:off x="10871200" y="50800"/>
              <a:ext cx="1320800" cy="8576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58" name="Rectangle 57"/>
            <p:cNvSpPr/>
            <p:nvPr/>
          </p:nvSpPr>
          <p:spPr>
            <a:xfrm>
              <a:off x="10871200" y="205179"/>
              <a:ext cx="1320800" cy="133268"/>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59" name="Rectangle 58"/>
            <p:cNvSpPr/>
            <p:nvPr/>
          </p:nvSpPr>
          <p:spPr>
            <a:xfrm>
              <a:off x="10871199" y="395185"/>
              <a:ext cx="132080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0" name="Rectangle 59"/>
            <p:cNvSpPr/>
            <p:nvPr/>
          </p:nvSpPr>
          <p:spPr>
            <a:xfrm>
              <a:off x="10873743" y="484251"/>
              <a:ext cx="1318258" cy="11837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1" name="Rectangle 60"/>
            <p:cNvSpPr/>
            <p:nvPr/>
          </p:nvSpPr>
          <p:spPr>
            <a:xfrm>
              <a:off x="10871199" y="685010"/>
              <a:ext cx="1320802" cy="7490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2" name="Rectangle 61"/>
            <p:cNvSpPr/>
            <p:nvPr/>
          </p:nvSpPr>
          <p:spPr>
            <a:xfrm>
              <a:off x="10871199" y="822697"/>
              <a:ext cx="1320802" cy="12972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3" name="Rectangle 62"/>
            <p:cNvSpPr/>
            <p:nvPr/>
          </p:nvSpPr>
          <p:spPr>
            <a:xfrm>
              <a:off x="10871199" y="1024580"/>
              <a:ext cx="1320802" cy="5663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4" name="Rectangle 63"/>
            <p:cNvSpPr/>
            <p:nvPr/>
          </p:nvSpPr>
          <p:spPr>
            <a:xfrm>
              <a:off x="10873743" y="1124757"/>
              <a:ext cx="1318258" cy="64956"/>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5" name="Rectangle 64"/>
            <p:cNvSpPr/>
            <p:nvPr/>
          </p:nvSpPr>
          <p:spPr>
            <a:xfrm>
              <a:off x="10873743" y="1233058"/>
              <a:ext cx="1318258"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6" name="Rectangle 65"/>
            <p:cNvSpPr/>
            <p:nvPr/>
          </p:nvSpPr>
          <p:spPr>
            <a:xfrm>
              <a:off x="10871197" y="1363027"/>
              <a:ext cx="1320799" cy="525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7" name="Rectangle 66"/>
            <p:cNvSpPr/>
            <p:nvPr/>
          </p:nvSpPr>
          <p:spPr>
            <a:xfrm>
              <a:off x="10871197" y="1487717"/>
              <a:ext cx="1320802" cy="16008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8" name="Rectangle 67"/>
            <p:cNvSpPr/>
            <p:nvPr/>
          </p:nvSpPr>
          <p:spPr>
            <a:xfrm>
              <a:off x="10871194" y="1725221"/>
              <a:ext cx="1320804" cy="13882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9" name="Rectangle 68"/>
            <p:cNvSpPr/>
            <p:nvPr/>
          </p:nvSpPr>
          <p:spPr>
            <a:xfrm>
              <a:off x="10871194" y="1898077"/>
              <a:ext cx="1320807"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0" name="Rectangle 69"/>
            <p:cNvSpPr/>
            <p:nvPr/>
          </p:nvSpPr>
          <p:spPr>
            <a:xfrm>
              <a:off x="10873743" y="1964907"/>
              <a:ext cx="1318258" cy="6449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1" name="Rectangle 70"/>
            <p:cNvSpPr/>
            <p:nvPr/>
          </p:nvSpPr>
          <p:spPr>
            <a:xfrm>
              <a:off x="10871194" y="2131854"/>
              <a:ext cx="1320807"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2" name="Rectangle 71"/>
            <p:cNvSpPr/>
            <p:nvPr/>
          </p:nvSpPr>
          <p:spPr>
            <a:xfrm>
              <a:off x="10871194" y="2250148"/>
              <a:ext cx="1320807" cy="12337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3" name="Rectangle 72"/>
            <p:cNvSpPr/>
            <p:nvPr/>
          </p:nvSpPr>
          <p:spPr>
            <a:xfrm>
              <a:off x="10871195" y="2467741"/>
              <a:ext cx="1320806" cy="108746"/>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4" name="Rectangle 73"/>
            <p:cNvSpPr/>
            <p:nvPr/>
          </p:nvSpPr>
          <p:spPr>
            <a:xfrm>
              <a:off x="10871195" y="2675911"/>
              <a:ext cx="1320806"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5" name="Rectangle 74"/>
            <p:cNvSpPr/>
            <p:nvPr/>
          </p:nvSpPr>
          <p:spPr>
            <a:xfrm>
              <a:off x="10871195" y="2791611"/>
              <a:ext cx="1320806" cy="5064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6" name="Rectangle 75"/>
            <p:cNvSpPr/>
            <p:nvPr/>
          </p:nvSpPr>
          <p:spPr>
            <a:xfrm>
              <a:off x="10871195" y="2929911"/>
              <a:ext cx="1320806" cy="108291"/>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7" name="Rectangle 76"/>
            <p:cNvSpPr/>
            <p:nvPr/>
          </p:nvSpPr>
          <p:spPr>
            <a:xfrm>
              <a:off x="10871195" y="3112136"/>
              <a:ext cx="1320806" cy="13054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8" name="Rectangle 77"/>
            <p:cNvSpPr/>
            <p:nvPr/>
          </p:nvSpPr>
          <p:spPr>
            <a:xfrm>
              <a:off x="10871195" y="3353183"/>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9" name="Rectangle 78"/>
            <p:cNvSpPr/>
            <p:nvPr/>
          </p:nvSpPr>
          <p:spPr>
            <a:xfrm flipV="1">
              <a:off x="10871195" y="3482170"/>
              <a:ext cx="1320806"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0" name="Rectangle 79"/>
            <p:cNvSpPr/>
            <p:nvPr/>
          </p:nvSpPr>
          <p:spPr>
            <a:xfrm>
              <a:off x="10873735" y="3603376"/>
              <a:ext cx="1318263" cy="141984"/>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1" name="Rectangle 80"/>
            <p:cNvSpPr/>
            <p:nvPr/>
          </p:nvSpPr>
          <p:spPr>
            <a:xfrm flipV="1">
              <a:off x="10871195" y="3834539"/>
              <a:ext cx="1320806" cy="6917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2" name="Rectangle 81"/>
            <p:cNvSpPr/>
            <p:nvPr/>
          </p:nvSpPr>
          <p:spPr>
            <a:xfrm>
              <a:off x="10871195" y="3948096"/>
              <a:ext cx="1320806" cy="933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3" name="Rectangle 82"/>
            <p:cNvSpPr/>
            <p:nvPr/>
          </p:nvSpPr>
          <p:spPr>
            <a:xfrm>
              <a:off x="10871195" y="4121179"/>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4" name="Rectangle 83"/>
            <p:cNvSpPr/>
            <p:nvPr/>
          </p:nvSpPr>
          <p:spPr>
            <a:xfrm>
              <a:off x="10871194" y="4198524"/>
              <a:ext cx="1320807" cy="112454"/>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5" name="Rectangle 84"/>
            <p:cNvSpPr/>
            <p:nvPr/>
          </p:nvSpPr>
          <p:spPr>
            <a:xfrm>
              <a:off x="10871194" y="4345006"/>
              <a:ext cx="1320804" cy="14320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6" name="Rectangle 85"/>
            <p:cNvSpPr/>
            <p:nvPr/>
          </p:nvSpPr>
          <p:spPr>
            <a:xfrm>
              <a:off x="10871194" y="4567954"/>
              <a:ext cx="1320807" cy="753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7" name="Rectangle 86"/>
            <p:cNvSpPr/>
            <p:nvPr/>
          </p:nvSpPr>
          <p:spPr>
            <a:xfrm>
              <a:off x="10871193" y="4706046"/>
              <a:ext cx="1320808"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8" name="Rectangle 87"/>
            <p:cNvSpPr/>
            <p:nvPr/>
          </p:nvSpPr>
          <p:spPr>
            <a:xfrm>
              <a:off x="10871194" y="4789199"/>
              <a:ext cx="1320807" cy="65623"/>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9" name="Rectangle 88"/>
            <p:cNvSpPr/>
            <p:nvPr/>
          </p:nvSpPr>
          <p:spPr>
            <a:xfrm flipV="1">
              <a:off x="10871191" y="4934568"/>
              <a:ext cx="1320804" cy="50823"/>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0" name="Rectangle 89"/>
            <p:cNvSpPr/>
            <p:nvPr/>
          </p:nvSpPr>
          <p:spPr>
            <a:xfrm>
              <a:off x="10873740" y="5014315"/>
              <a:ext cx="1318258" cy="152493"/>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1" name="Rectangle 90"/>
            <p:cNvSpPr/>
            <p:nvPr/>
          </p:nvSpPr>
          <p:spPr>
            <a:xfrm>
              <a:off x="10871191" y="5202387"/>
              <a:ext cx="1320810" cy="5998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2" name="Rectangle 91"/>
            <p:cNvSpPr/>
            <p:nvPr/>
          </p:nvSpPr>
          <p:spPr>
            <a:xfrm>
              <a:off x="10871200" y="5521910"/>
              <a:ext cx="1320800"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3" name="Rectangle 92"/>
            <p:cNvSpPr/>
            <p:nvPr/>
          </p:nvSpPr>
          <p:spPr>
            <a:xfrm>
              <a:off x="11121081" y="5603971"/>
              <a:ext cx="1070918" cy="17075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4" name="Rectangle 93"/>
            <p:cNvSpPr/>
            <p:nvPr/>
          </p:nvSpPr>
          <p:spPr>
            <a:xfrm>
              <a:off x="10871191" y="5837507"/>
              <a:ext cx="1320810" cy="8492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5" name="Rectangle 94"/>
            <p:cNvSpPr/>
            <p:nvPr/>
          </p:nvSpPr>
          <p:spPr>
            <a:xfrm>
              <a:off x="10871191" y="5351430"/>
              <a:ext cx="1320807" cy="8525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6" name="Rectangle 95"/>
            <p:cNvSpPr/>
            <p:nvPr/>
          </p:nvSpPr>
          <p:spPr>
            <a:xfrm>
              <a:off x="10948086" y="6009918"/>
              <a:ext cx="124391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7" name="Rectangle 96"/>
            <p:cNvSpPr/>
            <p:nvPr/>
          </p:nvSpPr>
          <p:spPr>
            <a:xfrm flipV="1">
              <a:off x="11186984" y="6186816"/>
              <a:ext cx="1005015"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8" name="Rectangle 97"/>
            <p:cNvSpPr/>
            <p:nvPr/>
          </p:nvSpPr>
          <p:spPr>
            <a:xfrm>
              <a:off x="11335265" y="6316718"/>
              <a:ext cx="856736" cy="120742"/>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9" name="Rectangle 98"/>
            <p:cNvSpPr/>
            <p:nvPr/>
          </p:nvSpPr>
          <p:spPr>
            <a:xfrm>
              <a:off x="11458832" y="6485760"/>
              <a:ext cx="733168" cy="11165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100" name="Rectangle 99"/>
            <p:cNvSpPr/>
            <p:nvPr/>
          </p:nvSpPr>
          <p:spPr>
            <a:xfrm>
              <a:off x="11598876" y="6635685"/>
              <a:ext cx="59312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101" name="Rectangle 100"/>
            <p:cNvSpPr/>
            <p:nvPr/>
          </p:nvSpPr>
          <p:spPr>
            <a:xfrm>
              <a:off x="11664778" y="6794417"/>
              <a:ext cx="52722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grpSp>
    </p:spTree>
    <p:extLst>
      <p:ext uri="{BB962C8B-B14F-4D97-AF65-F5344CB8AC3E}">
        <p14:creationId xmlns:p14="http://schemas.microsoft.com/office/powerpoint/2010/main" val="2223131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nfo slide 5">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359282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1_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536604" y="1208326"/>
            <a:ext cx="593775" cy="474474"/>
            <a:chOff x="7468680" y="4418987"/>
            <a:chExt cx="1811122" cy="1447234"/>
          </a:xfrm>
          <a:solidFill>
            <a:schemeClr val="accent2"/>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DM Sans Medium"/>
                <a:ea typeface="+mn-ea"/>
                <a:cs typeface="+mn-cs"/>
              </a:endParaRPr>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DM Sans Medium"/>
                <a:ea typeface="+mn-ea"/>
                <a:cs typeface="+mn-cs"/>
              </a:endParaRPr>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DM Sans Medium"/>
                <a:ea typeface="+mn-ea"/>
                <a:cs typeface="+mn-cs"/>
              </a:endParaRPr>
            </a:p>
          </p:txBody>
        </p:sp>
      </p:grpSp>
      <p:pic>
        <p:nvPicPr>
          <p:cNvPr id="18" name="Picture 17"/>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59000"/>
                    </a14:imgEffect>
                  </a14:imgLayer>
                </a14:imgProps>
              </a:ext>
              <a:ext uri="{28A0092B-C50C-407E-A947-70E740481C1C}">
                <a14:useLocalDpi xmlns:a14="http://schemas.microsoft.com/office/drawing/2010/main"/>
              </a:ext>
            </a:extLst>
          </a:blip>
          <a:srcRect/>
          <a:stretch/>
        </p:blipFill>
        <p:spPr>
          <a:xfrm>
            <a:off x="0" y="2027178"/>
            <a:ext cx="12186844" cy="4830823"/>
          </a:xfrm>
          <a:prstGeom prst="rect">
            <a:avLst/>
          </a:prstGeom>
        </p:spPr>
      </p:pic>
      <p:pic>
        <p:nvPicPr>
          <p:cNvPr id="3" name="Graphic 2">
            <a:extLst>
              <a:ext uri="{FF2B5EF4-FFF2-40B4-BE49-F238E27FC236}">
                <a16:creationId xmlns:a16="http://schemas.microsoft.com/office/drawing/2014/main" id="{58218335-0D64-64A7-1808-6AD813DF5455}"/>
              </a:ext>
            </a:extLst>
          </p:cNvPr>
          <p:cNvPicPr>
            <a:picLocks noChangeAspect="1"/>
          </p:cNvPicPr>
          <p:nvPr/>
        </p:nvPicPr>
        <p:blipFill>
          <a:blip r:embed="rId4">
            <a:alphaModFix amt="81000"/>
            <a:extLst>
              <a:ext uri="{96DAC541-7B7A-43D3-8B79-37D633B846F1}">
                <asvg:svgBlip xmlns:asvg="http://schemas.microsoft.com/office/drawing/2016/SVG/main" r:embed="rId5"/>
              </a:ext>
            </a:extLst>
          </a:blip>
          <a:stretch>
            <a:fillRect/>
          </a:stretch>
        </p:blipFill>
        <p:spPr>
          <a:xfrm>
            <a:off x="10774542" y="1233714"/>
            <a:ext cx="770214" cy="606338"/>
          </a:xfrm>
          <a:prstGeom prst="rect">
            <a:avLst/>
          </a:prstGeom>
        </p:spPr>
      </p:pic>
    </p:spTree>
    <p:extLst>
      <p:ext uri="{BB962C8B-B14F-4D97-AF65-F5344CB8AC3E}">
        <p14:creationId xmlns:p14="http://schemas.microsoft.com/office/powerpoint/2010/main" val="426886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14_Image Plus Column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p:nvPicPr>
        <p:blipFill rotWithShape="1">
          <a:blip r:embed="rId2" cstate="email">
            <a:alphaModFix amt="30000"/>
            <a:extLst>
              <a:ext uri="{28A0092B-C50C-407E-A947-70E740481C1C}">
                <a14:useLocalDpi xmlns:a14="http://schemas.microsoft.com/office/drawing/2010/main"/>
              </a:ext>
            </a:extLst>
          </a:blip>
          <a:srcRect l="-68"/>
          <a:stretch/>
        </p:blipFill>
        <p:spPr>
          <a:xfrm>
            <a:off x="0" y="0"/>
            <a:ext cx="12192000" cy="6858000"/>
          </a:xfrm>
          <a:prstGeom prst="rect">
            <a:avLst/>
          </a:prstGeom>
          <a:effectLst/>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pPr algn="r" defTabSz="380985">
              <a:defRPr/>
            </a:pPr>
            <a:fld id="{F384092C-9B9C-9748-AC6A-F06C9D03AD52}" type="slidenum">
              <a:rPr lang="en-US" sz="750" smtClean="0">
                <a:solidFill>
                  <a:srgbClr val="BCBEC0"/>
                </a:solidFill>
              </a:rPr>
              <a:pPr algn="r" defTabSz="380985">
                <a:defRPr/>
              </a:pPr>
              <a:t>‹#›</a:t>
            </a:fld>
            <a:endParaRPr lang="en-US" sz="750">
              <a:solidFill>
                <a:srgbClr val="BCBEC0"/>
              </a:solidFill>
            </a:endParaRPr>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28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7" name="Gallia est omnis divisa in partes tres, quarum. Paullum deliquit, ponderibus modulisque suis ratio utitur. Sed haec quis possit intrepidus aestimare tellus. Petierunt uti sibi concilium totius Galliae in diem certam indicere.">
            <a:extLst>
              <a:ext uri="{FF2B5EF4-FFF2-40B4-BE49-F238E27FC236}">
                <a16:creationId xmlns:a16="http://schemas.microsoft.com/office/drawing/2014/main" id="{F1EA76F3-AD2F-EB46-BCC6-43126040166B}"/>
              </a:ext>
            </a:extLst>
          </p:cNvPr>
          <p:cNvSpPr txBox="1">
            <a:spLocks noGrp="1"/>
          </p:cNvSpPr>
          <p:nvPr>
            <p:ph type="body" sz="quarter" idx="23" hasCustomPrompt="1"/>
          </p:nvPr>
        </p:nvSpPr>
        <p:spPr>
          <a:xfrm>
            <a:off x="870679" y="1140670"/>
            <a:ext cx="7003322" cy="4016933"/>
          </a:xfrm>
          <a:prstGeom prst="rect">
            <a:avLst/>
          </a:prstGeom>
        </p:spPr>
        <p:txBody>
          <a:bodyPr wrap="square">
            <a:spAutoFit/>
          </a:bodyPr>
          <a:lstStyle>
            <a:lvl1pPr marL="0" marR="0" indent="0" algn="l" defTabSz="3247939" rtl="0" eaLnBrk="1" fontAlgn="auto" latinLnBrk="0" hangingPunct="1">
              <a:lnSpc>
                <a:spcPct val="100000"/>
              </a:lnSpc>
              <a:spcBef>
                <a:spcPts val="999"/>
              </a:spcBef>
              <a:spcAft>
                <a:spcPts val="0"/>
              </a:spcAft>
              <a:buClrTx/>
              <a:buSzTx/>
              <a:buFont typeface="Arial" panose="020B0604020202020204" pitchFamily="34" charset="0"/>
              <a:buNone/>
              <a:tabLst/>
              <a:defRPr sz="3597" b="1" spc="0" baseline="0">
                <a:solidFill>
                  <a:schemeClr val="tx1">
                    <a:lumMod val="75000"/>
                    <a:lumOff val="25000"/>
                  </a:schemeClr>
                </a:solidFill>
                <a:latin typeface="Arial" panose="020B0604020202020204" pitchFamily="34" charset="0"/>
                <a:ea typeface="+mn-ea"/>
                <a:cs typeface="Arial" panose="020B0604020202020204" pitchFamily="34" charset="0"/>
                <a:sym typeface="Archivo Regular"/>
              </a:defRPr>
            </a:lvl1pPr>
          </a:lstStyle>
          <a:p>
            <a:pPr marL="0" marR="0" lvl="0" indent="0" algn="l" defTabSz="3247939" rtl="0" eaLnBrk="1" fontAlgn="auto" latinLnBrk="0" hangingPunct="1">
              <a:lnSpc>
                <a:spcPct val="120000"/>
              </a:lnSpc>
              <a:spcBef>
                <a:spcPts val="999"/>
              </a:spcBef>
              <a:spcAft>
                <a:spcPts val="0"/>
              </a:spcAft>
              <a:buClrTx/>
              <a:buSzTx/>
              <a:buFont typeface="Arial" panose="020B0604020202020204" pitchFamily="34" charset="0"/>
              <a:buNone/>
              <a:tabLst/>
              <a:defRPr/>
            </a:pPr>
            <a:r>
              <a:t>Gallia </a:t>
            </a:r>
            <a:r>
              <a:rPr err="1"/>
              <a:t>est</a:t>
            </a:r>
            <a:r>
              <a:t> </a:t>
            </a:r>
            <a:r>
              <a:rPr err="1"/>
              <a:t>omnis</a:t>
            </a:r>
            <a:r>
              <a:t> divisa in </a:t>
            </a:r>
            <a:r>
              <a:rPr err="1"/>
              <a:t>partes</a:t>
            </a:r>
            <a:r>
              <a:t> </a:t>
            </a:r>
            <a:r>
              <a:rPr err="1"/>
              <a:t>tres</a:t>
            </a:r>
            <a:r>
              <a:t>, </a:t>
            </a:r>
            <a:r>
              <a:rPr err="1"/>
              <a:t>quarum</a:t>
            </a:r>
            <a:r>
              <a:t>. </a:t>
            </a:r>
            <a:r>
              <a:rPr err="1"/>
              <a:t>Paullum</a:t>
            </a:r>
            <a:r>
              <a:t> </a:t>
            </a:r>
            <a:r>
              <a:rPr err="1"/>
              <a:t>deliquit</a:t>
            </a:r>
            <a:r>
              <a:t>, </a:t>
            </a:r>
            <a:r>
              <a:rPr err="1"/>
              <a:t>ponderibus</a:t>
            </a:r>
            <a:r>
              <a:t> </a:t>
            </a:r>
            <a:r>
              <a:rPr err="1"/>
              <a:t>modulisque</a:t>
            </a:r>
            <a:r>
              <a:t> </a:t>
            </a:r>
            <a:r>
              <a:rPr err="1"/>
              <a:t>suis</a:t>
            </a:r>
            <a:r>
              <a:t> ratio </a:t>
            </a:r>
            <a:r>
              <a:rPr err="1"/>
              <a:t>utitur</a:t>
            </a:r>
            <a:r>
              <a:t>. Sed </a:t>
            </a:r>
            <a:r>
              <a:rPr err="1"/>
              <a:t>haec</a:t>
            </a:r>
            <a:r>
              <a:t> </a:t>
            </a:r>
            <a:r>
              <a:rPr err="1"/>
              <a:t>quis</a:t>
            </a:r>
            <a:r>
              <a:t> </a:t>
            </a:r>
            <a:r>
              <a:rPr err="1"/>
              <a:t>possit</a:t>
            </a:r>
            <a:r>
              <a:t> </a:t>
            </a:r>
            <a:r>
              <a:rPr err="1"/>
              <a:t>intrepidus</a:t>
            </a:r>
            <a:r>
              <a:t> </a:t>
            </a:r>
            <a:r>
              <a:rPr err="1"/>
              <a:t>aestimare</a:t>
            </a:r>
            <a:r>
              <a:t> </a:t>
            </a:r>
            <a:r>
              <a:rPr err="1"/>
              <a:t>tellus</a:t>
            </a:r>
            <a:r>
              <a:t>. </a:t>
            </a:r>
            <a:r>
              <a:rPr err="1"/>
              <a:t>Petierunt</a:t>
            </a:r>
            <a:r>
              <a:t> </a:t>
            </a:r>
            <a:r>
              <a:rPr err="1"/>
              <a:t>uti</a:t>
            </a:r>
            <a:r>
              <a:t> </a:t>
            </a:r>
            <a:r>
              <a:rPr err="1"/>
              <a:t>sibi</a:t>
            </a:r>
            <a:r>
              <a:rPr lang="en-US"/>
              <a:t>.</a:t>
            </a:r>
            <a:endParaRPr/>
          </a:p>
        </p:txBody>
      </p:sp>
    </p:spTree>
    <p:extLst>
      <p:ext uri="{BB962C8B-B14F-4D97-AF65-F5344CB8AC3E}">
        <p14:creationId xmlns:p14="http://schemas.microsoft.com/office/powerpoint/2010/main" val="238627598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8_Image Plus Column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p:nvPicPr>
        <p:blipFill rotWithShape="1">
          <a:blip r:embed="rId2" cstate="email">
            <a:alphaModFix amt="40000"/>
            <a:extLst>
              <a:ext uri="{28A0092B-C50C-407E-A947-70E740481C1C}">
                <a14:useLocalDpi xmlns:a14="http://schemas.microsoft.com/office/drawing/2010/main"/>
              </a:ext>
            </a:extLst>
          </a:blip>
          <a:srcRect/>
          <a:stretch/>
        </p:blipFill>
        <p:spPr>
          <a:xfrm>
            <a:off x="0" y="0"/>
            <a:ext cx="12192000" cy="6858000"/>
          </a:xfrm>
          <a:prstGeom prst="rect">
            <a:avLst/>
          </a:prstGeom>
          <a:effectLst/>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pPr algn="r" defTabSz="380985">
              <a:defRPr/>
            </a:pPr>
            <a:fld id="{F384092C-9B9C-9748-AC6A-F06C9D03AD52}" type="slidenum">
              <a:rPr lang="en-US" sz="750" smtClean="0">
                <a:solidFill>
                  <a:srgbClr val="BCBEC0"/>
                </a:solidFill>
              </a:rPr>
              <a:pPr algn="r" defTabSz="380985">
                <a:defRPr/>
              </a:pPr>
              <a:t>‹#›</a:t>
            </a:fld>
            <a:endParaRPr lang="en-US" sz="750">
              <a:solidFill>
                <a:srgbClr val="BCBEC0"/>
              </a:solidFill>
            </a:endParaRP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63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3 images + header">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1CF61E1-A1E2-0885-2E6E-34EA39B69320}"/>
              </a:ext>
            </a:extLst>
          </p:cNvPr>
          <p:cNvSpPr>
            <a:spLocks noGrp="1"/>
          </p:cNvSpPr>
          <p:nvPr>
            <p:ph type="pic" sz="quarter" idx="13"/>
          </p:nvPr>
        </p:nvSpPr>
        <p:spPr>
          <a:xfrm>
            <a:off x="-1" y="0"/>
            <a:ext cx="4075043" cy="6858000"/>
          </a:xfrm>
        </p:spPr>
        <p:txBody>
          <a:bodyPr lIns="365760" anchor="ctr"/>
          <a:lstStyle>
            <a:lvl1pPr marL="0" indent="0" algn="l">
              <a:buFontTx/>
              <a:buNone/>
              <a:defRPr/>
            </a:lvl1pPr>
          </a:lstStyle>
          <a:p>
            <a:r>
              <a:rPr lang="en-US"/>
              <a:t>Click icon to add picture</a:t>
            </a:r>
          </a:p>
        </p:txBody>
      </p:sp>
      <p:sp>
        <p:nvSpPr>
          <p:cNvPr id="8" name="Picture Placeholder 3">
            <a:extLst>
              <a:ext uri="{FF2B5EF4-FFF2-40B4-BE49-F238E27FC236}">
                <a16:creationId xmlns:a16="http://schemas.microsoft.com/office/drawing/2014/main" id="{07CFA3AE-C95F-CB46-63F6-F3D47C368BE7}"/>
              </a:ext>
            </a:extLst>
          </p:cNvPr>
          <p:cNvSpPr>
            <a:spLocks noGrp="1"/>
          </p:cNvSpPr>
          <p:nvPr>
            <p:ph type="pic" sz="quarter" idx="14"/>
          </p:nvPr>
        </p:nvSpPr>
        <p:spPr>
          <a:xfrm>
            <a:off x="4075044" y="0"/>
            <a:ext cx="4041913" cy="6858000"/>
          </a:xfrm>
        </p:spPr>
        <p:txBody>
          <a:bodyPr lIns="365760" anchor="ctr"/>
          <a:lstStyle>
            <a:lvl1pPr marL="0" indent="0" algn="l">
              <a:buFontTx/>
              <a:buNone/>
              <a:defRPr/>
            </a:lvl1pPr>
          </a:lstStyle>
          <a:p>
            <a:r>
              <a:rPr lang="en-US"/>
              <a:t>Click icon to add picture</a:t>
            </a:r>
          </a:p>
        </p:txBody>
      </p:sp>
      <p:sp>
        <p:nvSpPr>
          <p:cNvPr id="10" name="Picture Placeholder 3">
            <a:extLst>
              <a:ext uri="{FF2B5EF4-FFF2-40B4-BE49-F238E27FC236}">
                <a16:creationId xmlns:a16="http://schemas.microsoft.com/office/drawing/2014/main" id="{49897555-4AC3-2FC4-3590-B7F7857A89F9}"/>
              </a:ext>
            </a:extLst>
          </p:cNvPr>
          <p:cNvSpPr>
            <a:spLocks noGrp="1"/>
          </p:cNvSpPr>
          <p:nvPr>
            <p:ph type="pic" sz="quarter" idx="15"/>
          </p:nvPr>
        </p:nvSpPr>
        <p:spPr>
          <a:xfrm>
            <a:off x="8116957" y="0"/>
            <a:ext cx="4075043" cy="6858000"/>
          </a:xfrm>
        </p:spPr>
        <p:txBody>
          <a:bodyPr lIns="365760" anchor="ctr"/>
          <a:lstStyle>
            <a:lvl1pPr marL="0" indent="0" algn="l">
              <a:buFontTx/>
              <a:buNone/>
              <a:defRPr/>
            </a:lvl1p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a:solidFill>
                  <a:schemeClr val="tx1"/>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22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2_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536604" y="1208326"/>
            <a:ext cx="593775" cy="474474"/>
            <a:chOff x="7468680" y="4418987"/>
            <a:chExt cx="1811122" cy="1447234"/>
          </a:xfrm>
          <a:solidFill>
            <a:schemeClr val="accent4"/>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DM Sans Medium"/>
                <a:ea typeface="+mn-ea"/>
                <a:cs typeface="+mn-cs"/>
              </a:endParaRPr>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DM Sans Medium"/>
                <a:ea typeface="+mn-ea"/>
                <a:cs typeface="+mn-cs"/>
              </a:endParaRPr>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DM Sans Medium"/>
                <a:ea typeface="+mn-ea"/>
                <a:cs typeface="+mn-cs"/>
              </a:endParaRPr>
            </a:p>
          </p:txBody>
        </p:sp>
      </p:grpSp>
      <p:pic>
        <p:nvPicPr>
          <p:cNvPr id="18" name="Picture 17"/>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61000"/>
                    </a14:imgEffect>
                  </a14:imgLayer>
                </a14:imgProps>
              </a:ext>
              <a:ext uri="{28A0092B-C50C-407E-A947-70E740481C1C}">
                <a14:useLocalDpi xmlns:a14="http://schemas.microsoft.com/office/drawing/2010/main"/>
              </a:ext>
            </a:extLst>
          </a:blip>
          <a:srcRect/>
          <a:stretch/>
        </p:blipFill>
        <p:spPr>
          <a:xfrm>
            <a:off x="0" y="2027178"/>
            <a:ext cx="12192000" cy="4830823"/>
          </a:xfrm>
          <a:prstGeom prst="rect">
            <a:avLst/>
          </a:prstGeom>
        </p:spPr>
      </p:pic>
      <p:pic>
        <p:nvPicPr>
          <p:cNvPr id="3" name="Graphic 2">
            <a:extLst>
              <a:ext uri="{FF2B5EF4-FFF2-40B4-BE49-F238E27FC236}">
                <a16:creationId xmlns:a16="http://schemas.microsoft.com/office/drawing/2014/main" id="{58218335-0D64-64A7-1808-6AD813DF5455}"/>
              </a:ext>
            </a:extLst>
          </p:cNvPr>
          <p:cNvPicPr>
            <a:picLocks noChangeAspect="1"/>
          </p:cNvPicPr>
          <p:nvPr/>
        </p:nvPicPr>
        <p:blipFill>
          <a:blip r:embed="rId4">
            <a:alphaModFix amt="81000"/>
            <a:extLst>
              <a:ext uri="{96DAC541-7B7A-43D3-8B79-37D633B846F1}">
                <asvg:svgBlip xmlns:asvg="http://schemas.microsoft.com/office/drawing/2016/SVG/main" r:embed="rId5"/>
              </a:ext>
            </a:extLst>
          </a:blip>
          <a:stretch>
            <a:fillRect/>
          </a:stretch>
        </p:blipFill>
        <p:spPr>
          <a:xfrm>
            <a:off x="10774542" y="1233714"/>
            <a:ext cx="770214" cy="606338"/>
          </a:xfrm>
          <a:prstGeom prst="rect">
            <a:avLst/>
          </a:prstGeom>
        </p:spPr>
      </p:pic>
    </p:spTree>
    <p:extLst>
      <p:ext uri="{BB962C8B-B14F-4D97-AF65-F5344CB8AC3E}">
        <p14:creationId xmlns:p14="http://schemas.microsoft.com/office/powerpoint/2010/main" val="273842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13_Image Plus Column 2">
    <p:bg>
      <p:bgPr>
        <a:solidFill>
          <a:schemeClr val="tx1"/>
        </a:solidFill>
        <a:effectLst/>
      </p:bgPr>
    </p:bg>
    <p:spTree>
      <p:nvGrpSpPr>
        <p:cNvPr id="1" name=""/>
        <p:cNvGrpSpPr/>
        <p:nvPr/>
      </p:nvGrpSpPr>
      <p:grpSpPr>
        <a:xfrm>
          <a:off x="0" y="0"/>
          <a:ext cx="0" cy="0"/>
          <a:chOff x="0" y="0"/>
          <a:chExt cx="0" cy="0"/>
        </a:xfrm>
      </p:grpSpPr>
      <p:pic>
        <p:nvPicPr>
          <p:cNvPr id="7" name="Picture 6" descr="Bright modern office space with employees at desks">
            <a:extLst>
              <a:ext uri="{FF2B5EF4-FFF2-40B4-BE49-F238E27FC236}">
                <a16:creationId xmlns:a16="http://schemas.microsoft.com/office/drawing/2014/main" id="{BE39E87E-2903-D521-50D9-61DC3CEE9053}"/>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66000"/>
                    </a14:imgEffect>
                  </a14:imgLayer>
                </a14:imgProps>
              </a:ex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pPr algn="r" defTabSz="380985">
              <a:defRPr/>
            </a:pPr>
            <a:fld id="{F384092C-9B9C-9748-AC6A-F06C9D03AD52}" type="slidenum">
              <a:rPr lang="en-US" sz="750" smtClean="0">
                <a:solidFill>
                  <a:srgbClr val="BCBEC0"/>
                </a:solidFill>
              </a:rPr>
              <a:pPr algn="r" defTabSz="380985">
                <a:defRPr/>
              </a:pPr>
              <a:t>‹#›</a:t>
            </a:fld>
            <a:endParaRPr lang="en-US" sz="750">
              <a:solidFill>
                <a:srgbClr val="BCBEC0"/>
              </a:solidFill>
            </a:endParaRP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09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11_Image Plus Column 2">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1F5217-F512-8DBE-0D6F-FD21C71A610F}"/>
              </a:ext>
            </a:extLst>
          </p:cNvPr>
          <p:cNvPicPr>
            <a:picLocks noChangeAspect="1"/>
          </p:cNvPicPr>
          <p:nvPr/>
        </p:nvPicPr>
        <p:blipFill rotWithShape="1">
          <a:blip r:embed="rId2" cstate="email">
            <a:alphaModFix amt="41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6A0688E-4C98-52FE-FCD3-8B9D5D3BFA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112698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10_Image Plus Column 2">
    <p:bg>
      <p:bgPr>
        <a:solidFill>
          <a:schemeClr val="tx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3860C9-3C27-E686-EB0F-7FF4C4BA888B}"/>
              </a:ext>
            </a:extLst>
          </p:cNvPr>
          <p:cNvGrpSpPr/>
          <p:nvPr/>
        </p:nvGrpSpPr>
        <p:grpSpPr>
          <a:xfrm>
            <a:off x="0" y="0"/>
            <a:ext cx="12192000" cy="6858000"/>
            <a:chOff x="0" y="0"/>
            <a:chExt cx="14630400" cy="8229600"/>
          </a:xfrm>
        </p:grpSpPr>
        <p:pic>
          <p:nvPicPr>
            <p:cNvPr id="4" name="Picture 3" descr="A picture containing person, person, standing, indoor&#10;&#10;Description automatically generated">
              <a:extLst>
                <a:ext uri="{FF2B5EF4-FFF2-40B4-BE49-F238E27FC236}">
                  <a16:creationId xmlns:a16="http://schemas.microsoft.com/office/drawing/2014/main" id="{210022A3-9C32-81E2-4AAB-DC176493BD3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75000"/>
                      </a14:imgEffect>
                    </a14:imgLayer>
                  </a14:imgProps>
                </a:ext>
                <a:ext uri="{28A0092B-C50C-407E-A947-70E740481C1C}">
                  <a14:useLocalDpi xmlns:a14="http://schemas.microsoft.com/office/drawing/2010/main"/>
                </a:ext>
              </a:extLst>
            </a:blip>
            <a:srcRect/>
            <a:stretch/>
          </p:blipFill>
          <p:spPr>
            <a:xfrm>
              <a:off x="11563350" y="0"/>
              <a:ext cx="3067050" cy="8229600"/>
            </a:xfrm>
            <a:prstGeom prst="rect">
              <a:avLst/>
            </a:prstGeom>
          </p:spPr>
        </p:pic>
        <p:pic>
          <p:nvPicPr>
            <p:cNvPr id="6" name="Picture 5" descr="A picture containing person, person, standing, indoor&#10;&#10;Description automatically generated">
              <a:extLst>
                <a:ext uri="{FF2B5EF4-FFF2-40B4-BE49-F238E27FC236}">
                  <a16:creationId xmlns:a16="http://schemas.microsoft.com/office/drawing/2014/main" id="{551F5217-F512-8DBE-0D6F-FD21C71A610F}"/>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75000"/>
                      </a14:imgEffect>
                    </a14:imgLayer>
                  </a14:imgProps>
                </a:ext>
                <a:ext uri="{28A0092B-C50C-407E-A947-70E740481C1C}">
                  <a14:useLocalDpi xmlns:a14="http://schemas.microsoft.com/office/drawing/2010/main"/>
                </a:ext>
              </a:extLst>
            </a:blip>
            <a:srcRect/>
            <a:stretch/>
          </p:blipFill>
          <p:spPr>
            <a:xfrm flipH="1">
              <a:off x="0" y="0"/>
              <a:ext cx="11734800" cy="8229600"/>
            </a:xfrm>
            <a:prstGeom prst="rect">
              <a:avLst/>
            </a:prstGeom>
          </p:spPr>
        </p:pic>
      </p:grpSp>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pPr algn="r" defTabSz="380985">
              <a:defRPr/>
            </a:pPr>
            <a:fld id="{F384092C-9B9C-9748-AC6A-F06C9D03AD52}" type="slidenum">
              <a:rPr lang="en-US" sz="750" smtClean="0">
                <a:solidFill>
                  <a:srgbClr val="BCBEC0"/>
                </a:solidFill>
              </a:rPr>
              <a:pPr algn="r" defTabSz="380985">
                <a:defRPr/>
              </a:pPr>
              <a:t>‹#›</a:t>
            </a:fld>
            <a:endParaRPr lang="en-US" sz="750">
              <a:solidFill>
                <a:srgbClr val="BCBEC0"/>
              </a:solidFill>
            </a:endParaRP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6A0688E-4C98-52FE-FCD3-8B9D5D3BFA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339987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9_Image Plus Column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p:nvPicPr>
        <p:blipFill rotWithShape="1">
          <a:blip r:embed="rId2" cstate="email">
            <a:alphaModFix amt="30000"/>
            <a:extLst>
              <a:ext uri="{28A0092B-C50C-407E-A947-70E740481C1C}">
                <a14:useLocalDpi xmlns:a14="http://schemas.microsoft.com/office/drawing/2010/main"/>
              </a:ext>
            </a:extLst>
          </a:blip>
          <a:srcRect/>
          <a:stretch/>
        </p:blipFill>
        <p:spPr>
          <a:xfrm>
            <a:off x="0" y="0"/>
            <a:ext cx="12192000" cy="6858000"/>
          </a:xfrm>
          <a:prstGeom prst="rect">
            <a:avLst/>
          </a:prstGeom>
          <a:effectLst/>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pPr algn="r" defTabSz="380985">
              <a:defRPr/>
            </a:pPr>
            <a:fld id="{F384092C-9B9C-9748-AC6A-F06C9D03AD52}" type="slidenum">
              <a:rPr lang="en-US" sz="750" smtClean="0">
                <a:solidFill>
                  <a:srgbClr val="BCBEC0"/>
                </a:solidFill>
              </a:rPr>
              <a:pPr algn="r" defTabSz="380985">
                <a:defRPr/>
              </a:pPr>
              <a:t>‹#›</a:t>
            </a:fld>
            <a:endParaRPr lang="en-US" sz="750">
              <a:solidFill>
                <a:srgbClr val="BCBEC0"/>
              </a:solidFill>
            </a:endParaRP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06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108221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grpSp>
        <p:nvGrpSpPr>
          <p:cNvPr id="12" name="Group 11">
            <a:extLst>
              <a:ext uri="{FF2B5EF4-FFF2-40B4-BE49-F238E27FC236}">
                <a16:creationId xmlns:a16="http://schemas.microsoft.com/office/drawing/2014/main" id="{D23466FF-F37F-034D-8FCB-E7C6660E1537}"/>
              </a:ext>
            </a:extLst>
          </p:cNvPr>
          <p:cNvGrpSpPr/>
          <p:nvPr/>
        </p:nvGrpSpPr>
        <p:grpSpPr>
          <a:xfrm rot="10800000">
            <a:off x="536604" y="1208326"/>
            <a:ext cx="593775" cy="474474"/>
            <a:chOff x="7468680" y="4418987"/>
            <a:chExt cx="1811122" cy="1447234"/>
          </a:xfrm>
          <a:solidFill>
            <a:schemeClr val="accent4"/>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DM Sans Medium"/>
                <a:ea typeface="+mn-ea"/>
                <a:cs typeface="+mn-cs"/>
              </a:endParaRPr>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DM Sans Medium"/>
                <a:ea typeface="+mn-ea"/>
                <a:cs typeface="+mn-cs"/>
              </a:endParaRPr>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DM Sans Medium"/>
                <a:ea typeface="+mn-ea"/>
                <a:cs typeface="+mn-cs"/>
              </a:endParaRPr>
            </a:p>
          </p:txBody>
        </p:sp>
      </p:grpSp>
      <p:pic>
        <p:nvPicPr>
          <p:cNvPr id="3" name="Graphic 2">
            <a:extLst>
              <a:ext uri="{FF2B5EF4-FFF2-40B4-BE49-F238E27FC236}">
                <a16:creationId xmlns:a16="http://schemas.microsoft.com/office/drawing/2014/main" id="{58218335-0D64-64A7-1808-6AD813DF5455}"/>
              </a:ext>
            </a:extLst>
          </p:cNvPr>
          <p:cNvPicPr>
            <a:picLocks noChangeAspect="1"/>
          </p:cNvPicPr>
          <p:nvPr/>
        </p:nvPicPr>
        <p:blipFill>
          <a:blip r:embed="rId2">
            <a:alphaModFix amt="81000"/>
            <a:extLst>
              <a:ext uri="{96DAC541-7B7A-43D3-8B79-37D633B846F1}">
                <asvg:svgBlip xmlns:asvg="http://schemas.microsoft.com/office/drawing/2016/SVG/main" r:embed="rId3"/>
              </a:ext>
            </a:extLst>
          </a:blip>
          <a:stretch>
            <a:fillRect/>
          </a:stretch>
        </p:blipFill>
        <p:spPr>
          <a:xfrm>
            <a:off x="10774542" y="1233714"/>
            <a:ext cx="770214" cy="606338"/>
          </a:xfrm>
          <a:prstGeom prst="rect">
            <a:avLst/>
          </a:prstGeom>
        </p:spPr>
      </p:pic>
      <p:pic>
        <p:nvPicPr>
          <p:cNvPr id="7" name="Picture 6">
            <a:extLst>
              <a:ext uri="{FF2B5EF4-FFF2-40B4-BE49-F238E27FC236}">
                <a16:creationId xmlns:a16="http://schemas.microsoft.com/office/drawing/2014/main" id="{E9BB3B31-CBDB-83CF-2449-BFB8F8FFE7F4}"/>
              </a:ext>
            </a:extLst>
          </p:cNvPr>
          <p:cNvPicPr>
            <a:picLocks noChangeAspect="1"/>
          </p:cNvPicPr>
          <p:nvPr/>
        </p:nvPicPr>
        <p:blipFill rotWithShape="1">
          <a:blip r:embed="rId4" cstate="email">
            <a:alphaModFix amt="35000"/>
            <a:extLst>
              <a:ext uri="{28A0092B-C50C-407E-A947-70E740481C1C}">
                <a14:useLocalDpi xmlns:a14="http://schemas.microsoft.com/office/drawing/2010/main"/>
              </a:ext>
            </a:extLst>
          </a:blip>
          <a:srcRect/>
          <a:stretch/>
        </p:blipFill>
        <p:spPr>
          <a:xfrm>
            <a:off x="0" y="2044741"/>
            <a:ext cx="12192000" cy="4813260"/>
          </a:xfrm>
          <a:prstGeom prst="rect">
            <a:avLst/>
          </a:prstGeom>
        </p:spPr>
      </p:pic>
    </p:spTree>
    <p:extLst>
      <p:ext uri="{BB962C8B-B14F-4D97-AF65-F5344CB8AC3E}">
        <p14:creationId xmlns:p14="http://schemas.microsoft.com/office/powerpoint/2010/main" val="62078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5_Image Plus Column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p:nvPicPr>
        <p:blipFill>
          <a:blip r:embed="rId2" cstate="email">
            <a:alphaModFix amt="40000"/>
            <a:extLst>
              <a:ext uri="{28A0092B-C50C-407E-A947-70E740481C1C}">
                <a14:useLocalDpi xmlns:a14="http://schemas.microsoft.com/office/drawing/2010/main"/>
              </a:ext>
            </a:extLst>
          </a:blip>
          <a:srcRect/>
          <a:stretch/>
        </p:blipFill>
        <p:spPr>
          <a:xfrm>
            <a:off x="0" y="0"/>
            <a:ext cx="12192000" cy="6858000"/>
          </a:xfrm>
          <a:prstGeom prst="rect">
            <a:avLst/>
          </a:prstGeom>
          <a:effectLst/>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pPr algn="r" defTabSz="380985">
              <a:defRPr/>
            </a:pPr>
            <a:fld id="{F384092C-9B9C-9748-AC6A-F06C9D03AD52}" type="slidenum">
              <a:rPr lang="en-US" sz="750" smtClean="0">
                <a:solidFill>
                  <a:srgbClr val="BCBEC0"/>
                </a:solidFill>
              </a:rPr>
              <a:pPr algn="r" defTabSz="380985">
                <a:defRPr/>
              </a:pPr>
              <a:t>‹#›</a:t>
            </a:fld>
            <a:endParaRPr lang="en-US" sz="750">
              <a:solidFill>
                <a:srgbClr val="BCBEC0"/>
              </a:solidFill>
            </a:endParaRPr>
          </a:p>
        </p:txBody>
      </p:sp>
      <p:sp>
        <p:nvSpPr>
          <p:cNvPr id="7" name="Text Placeholder 6"/>
          <p:cNvSpPr>
            <a:spLocks noGrp="1"/>
          </p:cNvSpPr>
          <p:nvPr>
            <p:ph type="body" sz="quarter" idx="13"/>
          </p:nvPr>
        </p:nvSpPr>
        <p:spPr>
          <a:xfrm>
            <a:off x="890649"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49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Image Plus Column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0B50B145-5078-6949-B5D2-585866875A1B}"/>
              </a:ext>
            </a:extLst>
          </p:cNvPr>
          <p:cNvSpPr>
            <a:spLocks noGrp="1"/>
          </p:cNvSpPr>
          <p:nvPr>
            <p:ph type="sldNum" sz="quarter" idx="12"/>
          </p:nvPr>
        </p:nvSpPr>
        <p:spPr>
          <a:xfrm>
            <a:off x="9526815" y="6389969"/>
            <a:ext cx="2411186" cy="330448"/>
          </a:xfrm>
        </p:spPr>
        <p:txBody>
          <a:bodyPr/>
          <a:lstStyle/>
          <a:p>
            <a:pPr algn="r" defTabSz="380985">
              <a:defRPr/>
            </a:pPr>
            <a:fld id="{F384092C-9B9C-9748-AC6A-F06C9D03AD52}" type="slidenum">
              <a:rPr lang="en-US" sz="750" smtClean="0">
                <a:solidFill>
                  <a:srgbClr val="BCBEC0"/>
                </a:solidFill>
              </a:rPr>
              <a:pPr algn="r" defTabSz="380985">
                <a:defRPr/>
              </a:pPr>
              <a:t>‹#›</a:t>
            </a:fld>
            <a:endParaRPr lang="en-US" sz="750">
              <a:solidFill>
                <a:srgbClr val="BCBEC0"/>
              </a:solidFill>
            </a:endParaRPr>
          </a:p>
        </p:txBody>
      </p:sp>
      <p:cxnSp>
        <p:nvCxnSpPr>
          <p:cNvPr id="13" name="Straight Connector 12">
            <a:extLst>
              <a:ext uri="{FF2B5EF4-FFF2-40B4-BE49-F238E27FC236}">
                <a16:creationId xmlns:a16="http://schemas.microsoft.com/office/drawing/2014/main" id="{A73B18C6-944A-F443-8452-DA8051365EE2}"/>
              </a:ext>
            </a:extLst>
          </p:cNvPr>
          <p:cNvCxnSpPr>
            <a:cxnSpLocks/>
          </p:cNvCxnSpPr>
          <p:nvPr/>
        </p:nvCxnSpPr>
        <p:spPr>
          <a:xfrm>
            <a:off x="445975" y="857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CCD1CC5-434C-6FF7-A294-E5E8E4877F2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7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9948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1" name="CAMPAIGN">
            <a:extLst>
              <a:ext uri="{FF2B5EF4-FFF2-40B4-BE49-F238E27FC236}">
                <a16:creationId xmlns:a16="http://schemas.microsoft.com/office/drawing/2014/main" id="{764969FF-53F8-B644-85F4-986599F49930}"/>
              </a:ext>
            </a:extLst>
          </p:cNvPr>
          <p:cNvSpPr txBox="1">
            <a:spLocks noGrp="1"/>
          </p:cNvSpPr>
          <p:nvPr>
            <p:ph type="body" sz="quarter" idx="36" hasCustomPrompt="1"/>
          </p:nvPr>
        </p:nvSpPr>
        <p:spPr>
          <a:xfrm>
            <a:off x="591930" y="741623"/>
            <a:ext cx="7925538" cy="2401853"/>
          </a:xfrm>
          <a:prstGeom prst="rect">
            <a:avLst/>
          </a:prstGeom>
        </p:spPr>
        <p:txBody>
          <a:bodyPr wrap="square" tIns="0" rIns="91440" bIns="0" anchor="ctr">
            <a:spAutoFit/>
          </a:bodyPr>
          <a:lstStyle>
            <a:lvl1pPr marL="0" indent="0" defTabSz="3247939">
              <a:lnSpc>
                <a:spcPct val="85000"/>
              </a:lnSpc>
              <a:buNone/>
              <a:defRPr sz="8658" b="1" spc="0" baseline="0">
                <a:solidFill>
                  <a:schemeClr val="tx1">
                    <a:lumMod val="95000"/>
                    <a:lumOff val="5000"/>
                  </a:schemeClr>
                </a:solidFill>
                <a:latin typeface="Arial" panose="020B0604020202020204" pitchFamily="34" charset="0"/>
                <a:ea typeface="Arial" panose="020B0604020202020204" pitchFamily="34" charset="0"/>
                <a:cs typeface="Arial" panose="020B0604020202020204" pitchFamily="34" charset="0"/>
                <a:sym typeface="Archivo SemiBold"/>
              </a:defRPr>
            </a:lvl1pPr>
          </a:lstStyle>
          <a:p>
            <a:r>
              <a:rPr lang="en-US"/>
              <a:t>TEXT </a:t>
            </a:r>
          </a:p>
          <a:p>
            <a:r>
              <a:rPr lang="en-US"/>
              <a:t>GOES HERE</a:t>
            </a:r>
          </a:p>
        </p:txBody>
      </p:sp>
      <p:sp>
        <p:nvSpPr>
          <p:cNvPr id="12" name="Gallia est omnis divisa in partes tres, quarum. Paullum deliquit, ponderibus modulisque suis ratio utitur. Sed haec quis possit intrepidus aestimare tellus. Petierunt uti sibi concilium totius Galliae in diem certam indicere.">
            <a:extLst>
              <a:ext uri="{FF2B5EF4-FFF2-40B4-BE49-F238E27FC236}">
                <a16:creationId xmlns:a16="http://schemas.microsoft.com/office/drawing/2014/main" id="{1C3AF2E8-85AF-E047-B207-42276347C6E2}"/>
              </a:ext>
            </a:extLst>
          </p:cNvPr>
          <p:cNvSpPr txBox="1">
            <a:spLocks noGrp="1"/>
          </p:cNvSpPr>
          <p:nvPr>
            <p:ph type="body" sz="quarter" idx="23" hasCustomPrompt="1"/>
          </p:nvPr>
        </p:nvSpPr>
        <p:spPr>
          <a:xfrm>
            <a:off x="591930" y="4674366"/>
            <a:ext cx="10905804" cy="1540615"/>
          </a:xfrm>
          <a:prstGeom prst="rect">
            <a:avLst/>
          </a:prstGeom>
        </p:spPr>
        <p:txBody>
          <a:bodyPr wrap="square">
            <a:spAutoFit/>
          </a:bodyPr>
          <a:lstStyle>
            <a:lvl1pPr marL="0" marR="0" indent="0" algn="l" defTabSz="3247939" rtl="0" eaLnBrk="1" fontAlgn="auto" latinLnBrk="0" hangingPunct="1">
              <a:lnSpc>
                <a:spcPct val="110000"/>
              </a:lnSpc>
              <a:spcBef>
                <a:spcPts val="999"/>
              </a:spcBef>
              <a:spcAft>
                <a:spcPts val="0"/>
              </a:spcAft>
              <a:buClrTx/>
              <a:buSzTx/>
              <a:buFont typeface="Arial" panose="020B0604020202020204" pitchFamily="34" charset="0"/>
              <a:buNone/>
              <a:tabLst/>
              <a:defRPr sz="1598" b="0" spc="127">
                <a:solidFill>
                  <a:schemeClr val="tx1">
                    <a:lumMod val="75000"/>
                    <a:lumOff val="25000"/>
                  </a:schemeClr>
                </a:solidFill>
                <a:latin typeface="Arial" panose="020B0604020202020204" pitchFamily="34" charset="0"/>
                <a:ea typeface="+mn-ea"/>
                <a:cs typeface="Arial" panose="020B0604020202020204" pitchFamily="34" charset="0"/>
                <a:sym typeface="Archivo Regular"/>
              </a:defRPr>
            </a:lvl1pPr>
          </a:lstStyle>
          <a:p>
            <a:pPr marL="0" marR="0" lvl="0" indent="0" algn="l" defTabSz="3247939" rtl="0" eaLnBrk="1" fontAlgn="auto" latinLnBrk="0" hangingPunct="1">
              <a:lnSpc>
                <a:spcPct val="120000"/>
              </a:lnSpc>
              <a:spcBef>
                <a:spcPts val="999"/>
              </a:spcBef>
              <a:spcAft>
                <a:spcPts val="0"/>
              </a:spcAft>
              <a:buClrTx/>
              <a:buSzTx/>
              <a:buFont typeface="Arial" panose="020B0604020202020204" pitchFamily="34" charset="0"/>
              <a:buNone/>
              <a:tabLst/>
              <a:defRPr/>
            </a:pPr>
            <a:r>
              <a:t>Gallia </a:t>
            </a:r>
            <a:r>
              <a:rPr err="1"/>
              <a:t>est</a:t>
            </a:r>
            <a:r>
              <a:t> </a:t>
            </a:r>
            <a:r>
              <a:rPr err="1"/>
              <a:t>omnis</a:t>
            </a:r>
            <a:r>
              <a:t> divisa in </a:t>
            </a:r>
            <a:r>
              <a:rPr err="1"/>
              <a:t>partes</a:t>
            </a:r>
            <a:r>
              <a:t> </a:t>
            </a:r>
            <a:r>
              <a:rPr err="1"/>
              <a:t>tres</a:t>
            </a:r>
            <a:r>
              <a:t>, </a:t>
            </a:r>
            <a:r>
              <a:rPr err="1"/>
              <a:t>quarum</a:t>
            </a:r>
            <a:r>
              <a:t>. </a:t>
            </a:r>
            <a:r>
              <a:rPr err="1"/>
              <a:t>Paullum</a:t>
            </a:r>
            <a:r>
              <a:t> </a:t>
            </a:r>
            <a:r>
              <a:rPr err="1"/>
              <a:t>deliquit</a:t>
            </a:r>
            <a:r>
              <a:t>, </a:t>
            </a:r>
            <a:r>
              <a:rPr err="1"/>
              <a:t>ponderibus</a:t>
            </a:r>
            <a:r>
              <a:t> </a:t>
            </a:r>
            <a:r>
              <a:rPr err="1"/>
              <a:t>modulisque</a:t>
            </a:r>
            <a:r>
              <a:t> </a:t>
            </a:r>
            <a:r>
              <a:rPr err="1"/>
              <a:t>suis</a:t>
            </a:r>
            <a:r>
              <a:t> ratio </a:t>
            </a:r>
            <a:r>
              <a:rPr err="1"/>
              <a:t>utitur</a:t>
            </a:r>
            <a:r>
              <a:t>. Sed </a:t>
            </a:r>
            <a:r>
              <a:rPr err="1"/>
              <a:t>haec</a:t>
            </a:r>
            <a:r>
              <a:t> </a:t>
            </a:r>
            <a:r>
              <a:rPr err="1"/>
              <a:t>quis</a:t>
            </a:r>
            <a:r>
              <a:t> </a:t>
            </a:r>
            <a:r>
              <a:rPr err="1"/>
              <a:t>possit</a:t>
            </a:r>
            <a:r>
              <a:t> </a:t>
            </a:r>
            <a:r>
              <a:rPr err="1"/>
              <a:t>intrepidus</a:t>
            </a:r>
            <a:r>
              <a:t> </a:t>
            </a:r>
            <a:r>
              <a:rPr err="1"/>
              <a:t>aestimare</a:t>
            </a:r>
            <a:r>
              <a:t> </a:t>
            </a:r>
            <a:r>
              <a:rPr err="1"/>
              <a:t>tellus</a:t>
            </a:r>
            <a:r>
              <a:t>. </a:t>
            </a:r>
            <a:r>
              <a:rPr err="1"/>
              <a:t>Petierunt</a:t>
            </a:r>
            <a:r>
              <a:t> </a:t>
            </a:r>
            <a:r>
              <a:rPr err="1"/>
              <a:t>uti</a:t>
            </a:r>
            <a:r>
              <a:t> </a:t>
            </a:r>
            <a:r>
              <a:rPr err="1"/>
              <a:t>sibi</a:t>
            </a:r>
            <a:r>
              <a:t> </a:t>
            </a:r>
            <a:r>
              <a:rPr err="1"/>
              <a:t>concilium</a:t>
            </a:r>
            <a:r>
              <a:t> </a:t>
            </a:r>
            <a:r>
              <a:rPr err="1"/>
              <a:t>totius</a:t>
            </a:r>
            <a:r>
              <a:t> </a:t>
            </a:r>
            <a:r>
              <a:rPr err="1"/>
              <a:t>Galliae</a:t>
            </a:r>
            <a:r>
              <a:t> in diem </a:t>
            </a:r>
            <a:r>
              <a:rPr err="1"/>
              <a:t>certam</a:t>
            </a:r>
            <a:r>
              <a:t> </a:t>
            </a:r>
            <a:r>
              <a:rPr err="1"/>
              <a:t>indicere</a:t>
            </a:r>
            <a:r>
              <a:t>.</a:t>
            </a:r>
            <a:r>
              <a:rPr lang="en-US"/>
              <a:t> Gallia </a:t>
            </a:r>
            <a:r>
              <a:rPr lang="en-US" err="1"/>
              <a:t>est</a:t>
            </a:r>
            <a:r>
              <a:rPr lang="en-US"/>
              <a:t> </a:t>
            </a:r>
            <a:r>
              <a:rPr lang="en-US" err="1"/>
              <a:t>omnis</a:t>
            </a:r>
            <a:r>
              <a:rPr lang="en-US"/>
              <a:t> divisa in </a:t>
            </a:r>
            <a:r>
              <a:rPr lang="en-US" err="1"/>
              <a:t>partes</a:t>
            </a:r>
            <a:r>
              <a:rPr lang="en-US"/>
              <a:t> </a:t>
            </a:r>
            <a:r>
              <a:rPr lang="en-US" err="1"/>
              <a:t>tres</a:t>
            </a:r>
            <a:r>
              <a:rPr lang="en-US"/>
              <a:t>, </a:t>
            </a:r>
            <a:r>
              <a:rPr lang="en-US" err="1"/>
              <a:t>quarum</a:t>
            </a:r>
            <a:r>
              <a:rPr lang="en-US"/>
              <a:t>. </a:t>
            </a:r>
            <a:r>
              <a:rPr lang="en-US" err="1"/>
              <a:t>Paullum</a:t>
            </a:r>
            <a:r>
              <a:rPr lang="en-US"/>
              <a:t> </a:t>
            </a:r>
            <a:r>
              <a:rPr lang="en-US" err="1"/>
              <a:t>deliquit</a:t>
            </a:r>
            <a:r>
              <a:rPr lang="en-US"/>
              <a:t>, </a:t>
            </a:r>
            <a:r>
              <a:rPr lang="en-US" err="1"/>
              <a:t>ponderibus</a:t>
            </a:r>
            <a:r>
              <a:rPr lang="en-US"/>
              <a:t> </a:t>
            </a:r>
            <a:r>
              <a:rPr lang="en-US" err="1"/>
              <a:t>modulisque</a:t>
            </a:r>
            <a:r>
              <a:rPr lang="en-US"/>
              <a:t> </a:t>
            </a:r>
            <a:r>
              <a:rPr lang="en-US" err="1"/>
              <a:t>suis</a:t>
            </a:r>
            <a:r>
              <a:rPr lang="en-US"/>
              <a:t> ratio </a:t>
            </a:r>
            <a:r>
              <a:rPr lang="en-US" err="1"/>
              <a:t>utitur</a:t>
            </a:r>
            <a:r>
              <a:rPr lang="en-US"/>
              <a:t>. Sed </a:t>
            </a:r>
            <a:r>
              <a:rPr lang="en-US" err="1"/>
              <a:t>haec</a:t>
            </a:r>
            <a:r>
              <a:rPr lang="en-US"/>
              <a:t> </a:t>
            </a:r>
            <a:r>
              <a:rPr lang="en-US" err="1"/>
              <a:t>quis</a:t>
            </a:r>
            <a:r>
              <a:rPr lang="en-US"/>
              <a:t> </a:t>
            </a:r>
            <a:r>
              <a:rPr lang="en-US" err="1"/>
              <a:t>possit</a:t>
            </a:r>
            <a:r>
              <a:rPr lang="en-US"/>
              <a:t> </a:t>
            </a:r>
            <a:r>
              <a:rPr lang="en-US" err="1"/>
              <a:t>intrepidus</a:t>
            </a:r>
            <a:r>
              <a:rPr lang="en-US"/>
              <a:t> </a:t>
            </a:r>
            <a:r>
              <a:rPr lang="en-US" err="1"/>
              <a:t>aestimare</a:t>
            </a:r>
            <a:r>
              <a:rPr lang="en-US"/>
              <a:t> </a:t>
            </a:r>
            <a:r>
              <a:rPr lang="en-US" err="1"/>
              <a:t>tellus</a:t>
            </a:r>
            <a:r>
              <a:rPr lang="en-US"/>
              <a:t>. </a:t>
            </a:r>
            <a:r>
              <a:rPr lang="en-US" err="1"/>
              <a:t>Petierunt</a:t>
            </a:r>
            <a:r>
              <a:rPr lang="en-US"/>
              <a:t> </a:t>
            </a:r>
            <a:r>
              <a:rPr lang="en-US" err="1"/>
              <a:t>uti</a:t>
            </a:r>
            <a:r>
              <a:rPr lang="en-US"/>
              <a:t> </a:t>
            </a:r>
            <a:r>
              <a:rPr lang="en-US" err="1"/>
              <a:t>sibi</a:t>
            </a:r>
            <a:r>
              <a:rPr lang="en-US"/>
              <a:t> </a:t>
            </a:r>
            <a:r>
              <a:rPr lang="en-US" err="1"/>
              <a:t>concilium</a:t>
            </a:r>
            <a:r>
              <a:rPr lang="en-US"/>
              <a:t> </a:t>
            </a:r>
            <a:r>
              <a:rPr lang="en-US" err="1"/>
              <a:t>totius</a:t>
            </a:r>
            <a:r>
              <a:rPr lang="en-US"/>
              <a:t> </a:t>
            </a:r>
            <a:r>
              <a:rPr lang="en-US" err="1"/>
              <a:t>Galliae</a:t>
            </a:r>
            <a:r>
              <a:rPr lang="en-US"/>
              <a:t> in diem </a:t>
            </a:r>
            <a:r>
              <a:rPr lang="en-US" err="1"/>
              <a:t>certam</a:t>
            </a:r>
            <a:r>
              <a:rPr lang="en-US"/>
              <a:t> </a:t>
            </a:r>
            <a:r>
              <a:rPr lang="en-US" err="1"/>
              <a:t>indicere</a:t>
            </a:r>
            <a:r>
              <a:rPr lang="en-US"/>
              <a:t>.</a:t>
            </a:r>
            <a:endParaRPr/>
          </a:p>
        </p:txBody>
      </p:sp>
      <p:sp>
        <p:nvSpPr>
          <p:cNvPr id="13" name="Introduce the campaign">
            <a:extLst>
              <a:ext uri="{FF2B5EF4-FFF2-40B4-BE49-F238E27FC236}">
                <a16:creationId xmlns:a16="http://schemas.microsoft.com/office/drawing/2014/main" id="{91B41502-C5F8-2F41-883A-013F99AFD96A}"/>
              </a:ext>
            </a:extLst>
          </p:cNvPr>
          <p:cNvSpPr txBox="1">
            <a:spLocks noGrp="1"/>
          </p:cNvSpPr>
          <p:nvPr>
            <p:ph type="body" sz="quarter" idx="25"/>
          </p:nvPr>
        </p:nvSpPr>
        <p:spPr>
          <a:xfrm>
            <a:off x="591930" y="3896436"/>
            <a:ext cx="4905189" cy="508344"/>
          </a:xfrm>
          <a:prstGeom prst="rect">
            <a:avLst/>
          </a:prstGeom>
        </p:spPr>
        <p:txBody>
          <a:bodyPr wrap="none" anchor="ctr">
            <a:spAutoFit/>
          </a:bodyPr>
          <a:lstStyle>
            <a:lvl1pPr marL="0" indent="0">
              <a:buNone/>
              <a:defRPr sz="2664" b="1">
                <a:latin typeface="Arial" panose="020B0604020202020204" pitchFamily="34" charset="0"/>
                <a:ea typeface="Arial" panose="020B0604020202020204" pitchFamily="34" charset="0"/>
                <a:cs typeface="Arial" panose="020B0604020202020204" pitchFamily="34" charset="0"/>
                <a:sym typeface="Archivo SemiBold"/>
              </a:defRPr>
            </a:lvl1pPr>
          </a:lstStyle>
          <a:p>
            <a:pPr lvl="0"/>
            <a:r>
              <a:rPr lang="en-US"/>
              <a:t>Click to edit Master text styles</a:t>
            </a:r>
          </a:p>
        </p:txBody>
      </p:sp>
    </p:spTree>
    <p:extLst>
      <p:ext uri="{BB962C8B-B14F-4D97-AF65-F5344CB8AC3E}">
        <p14:creationId xmlns:p14="http://schemas.microsoft.com/office/powerpoint/2010/main" val="402091222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4_Image Plus Column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p:nvPicPr>
        <p:blipFill rotWithShape="1">
          <a:blip r:embed="rId2" cstate="email">
            <a:alphaModFix amt="55000"/>
            <a:extLst>
              <a:ext uri="{28A0092B-C50C-407E-A947-70E740481C1C}">
                <a14:useLocalDpi xmlns:a14="http://schemas.microsoft.com/office/drawing/2010/main"/>
              </a:ext>
            </a:extLst>
          </a:blip>
          <a:srcRect/>
          <a:stretch/>
        </p:blipFill>
        <p:spPr>
          <a:xfrm>
            <a:off x="1" y="0"/>
            <a:ext cx="12191999" cy="6858000"/>
          </a:xfrm>
          <a:prstGeom prst="rect">
            <a:avLst/>
          </a:prstGeom>
          <a:effectLst/>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pPr algn="r" defTabSz="380985">
              <a:defRPr/>
            </a:pPr>
            <a:fld id="{F384092C-9B9C-9748-AC6A-F06C9D03AD52}" type="slidenum">
              <a:rPr lang="en-US" sz="750" smtClean="0">
                <a:solidFill>
                  <a:srgbClr val="BCBEC0"/>
                </a:solidFill>
              </a:rPr>
              <a:pPr algn="r" defTabSz="380985">
                <a:defRPr/>
              </a:pPr>
              <a:t>‹#›</a:t>
            </a:fld>
            <a:endParaRPr lang="en-US" sz="750">
              <a:solidFill>
                <a:srgbClr val="BCBEC0"/>
              </a:solidFill>
            </a:endParaRP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2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12_Image Plus Column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p:nvPicPr>
        <p:blipFill rotWithShape="1">
          <a:blip r:embed="rId2" cstate="email">
            <a:alphaModFix amt="65000"/>
            <a:extLst>
              <a:ext uri="{28A0092B-C50C-407E-A947-70E740481C1C}">
                <a14:useLocalDpi xmlns:a14="http://schemas.microsoft.com/office/drawing/2010/main"/>
              </a:ext>
            </a:extLst>
          </a:blip>
          <a:srcRect/>
          <a:stretch/>
        </p:blipFill>
        <p:spPr>
          <a:xfrm flipH="1">
            <a:off x="0" y="0"/>
            <a:ext cx="12192000" cy="6858000"/>
          </a:xfrm>
          <a:prstGeom prst="rect">
            <a:avLst/>
          </a:prstGeom>
          <a:effectLst/>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69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7_Image Plus Column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8000"/>
                    </a14:imgEffect>
                  </a14:imgLayer>
                </a14:imgProps>
              </a:ext>
              <a:ext uri="{28A0092B-C50C-407E-A947-70E740481C1C}">
                <a14:useLocalDpi xmlns:a14="http://schemas.microsoft.com/office/drawing/2010/main"/>
              </a:ext>
            </a:extLst>
          </a:blip>
          <a:srcRect/>
          <a:stretch/>
        </p:blipFill>
        <p:spPr>
          <a:xfrm>
            <a:off x="1" y="0"/>
            <a:ext cx="12191999" cy="6858000"/>
          </a:xfrm>
          <a:prstGeom prst="rect">
            <a:avLst/>
          </a:prstGeom>
          <a:effectLst/>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pPr algn="r" defTabSz="380985">
              <a:defRPr/>
            </a:pPr>
            <a:fld id="{F384092C-9B9C-9748-AC6A-F06C9D03AD52}" type="slidenum">
              <a:rPr lang="en-US" sz="750" smtClean="0">
                <a:solidFill>
                  <a:srgbClr val="BCBEC0"/>
                </a:solidFill>
              </a:rPr>
              <a:pPr algn="r" defTabSz="380985">
                <a:defRPr/>
              </a:pPr>
              <a:t>‹#›</a:t>
            </a:fld>
            <a:endParaRPr lang="en-US" sz="750">
              <a:solidFill>
                <a:srgbClr val="BCBEC0"/>
              </a:solidFill>
            </a:endParaRP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53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6_Image Plus Column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58000"/>
                    </a14:imgEffect>
                  </a14:imgLayer>
                </a14:imgProps>
              </a:ext>
              <a:ext uri="{28A0092B-C50C-407E-A947-70E740481C1C}">
                <a14:useLocalDpi xmlns:a14="http://schemas.microsoft.com/office/drawing/2010/main"/>
              </a:ext>
            </a:extLst>
          </a:blip>
          <a:srcRect/>
          <a:stretch/>
        </p:blipFill>
        <p:spPr>
          <a:xfrm>
            <a:off x="1" y="0"/>
            <a:ext cx="12191999" cy="6858000"/>
          </a:xfrm>
          <a:prstGeom prst="rect">
            <a:avLst/>
          </a:prstGeom>
          <a:effectLst/>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pPr algn="r" defTabSz="380985">
              <a:defRPr/>
            </a:pPr>
            <a:fld id="{F384092C-9B9C-9748-AC6A-F06C9D03AD52}" type="slidenum">
              <a:rPr lang="en-US" sz="750" smtClean="0">
                <a:solidFill>
                  <a:srgbClr val="BCBEC0"/>
                </a:solidFill>
              </a:rPr>
              <a:pPr algn="r" defTabSz="380985">
                <a:defRPr/>
              </a:pPr>
              <a:t>‹#›</a:t>
            </a:fld>
            <a:endParaRPr lang="en-US" sz="750">
              <a:solidFill>
                <a:srgbClr val="BCBEC0"/>
              </a:solidFill>
            </a:endParaRP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18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Title Photo 1/3 Blk L">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4191003" y="1"/>
            <a:ext cx="8000998" cy="6858000"/>
          </a:xfrm>
        </p:spPr>
        <p:txBody>
          <a:bodyPr>
            <a:normAutofit/>
          </a:bodyPr>
          <a:lstStyle>
            <a:lvl1pPr marL="0" indent="0">
              <a:buNone/>
              <a:defRPr sz="1498"/>
            </a:lvl1pPr>
          </a:lstStyle>
          <a:p>
            <a:r>
              <a:rPr lang="en-US"/>
              <a:t>Insert picture here</a:t>
            </a:r>
          </a:p>
        </p:txBody>
      </p:sp>
      <p:sp>
        <p:nvSpPr>
          <p:cNvPr id="9" name="Rectangle 8"/>
          <p:cNvSpPr/>
          <p:nvPr/>
        </p:nvSpPr>
        <p:spPr bwMode="hidden">
          <a:xfrm>
            <a:off x="0" y="1"/>
            <a:ext cx="4191000" cy="6857998"/>
          </a:xfrm>
          <a:prstGeom prst="rect">
            <a:avLst/>
          </a:prstGeom>
          <a:solidFill>
            <a:srgbClr val="000000"/>
          </a:solidFill>
          <a:ln w="12700" cap="flat" cmpd="sng" algn="ctr">
            <a:noFill/>
            <a:prstDash val="solid"/>
            <a:miter lim="800000"/>
          </a:ln>
          <a:effectLst/>
        </p:spPr>
        <p:txBody>
          <a:bodyPr rot="0" spcFirstLastPara="0" vertOverflow="overflow" horzOverflow="overflow" vert="horz" wrap="square" lIns="76129" tIns="38065" rIns="76129" bIns="38065" numCol="1" spcCol="0" rtlCol="0" fromWordArt="0" anchor="ctr" anchorCtr="0" forceAA="0" compatLnSpc="1">
            <a:prstTxWarp prst="textNoShape">
              <a:avLst/>
            </a:prstTxWarp>
            <a:noAutofit/>
          </a:bodyPr>
          <a:lstStyle/>
          <a:p>
            <a:pPr marL="0" marR="0" lvl="0" indent="0" algn="ctr" defTabSz="761226" eaLnBrk="1" fontAlgn="auto" latinLnBrk="0" hangingPunct="1">
              <a:lnSpc>
                <a:spcPct val="100000"/>
              </a:lnSpc>
              <a:spcBef>
                <a:spcPts val="0"/>
              </a:spcBef>
              <a:spcAft>
                <a:spcPts val="0"/>
              </a:spcAft>
              <a:buClrTx/>
              <a:buSzTx/>
              <a:buFontTx/>
              <a:buNone/>
              <a:tabLst/>
              <a:defRPr/>
            </a:pPr>
            <a:endParaRPr kumimoji="0" lang="en-US" sz="1498" b="0" i="0" u="none" strike="noStrike" kern="0" cap="none" spc="0" normalizeH="0" baseline="0" noProof="0">
              <a:ln>
                <a:noFill/>
              </a:ln>
              <a:solidFill>
                <a:srgbClr val="ED0677"/>
              </a:solidFill>
              <a:effectLst/>
              <a:uLnTx/>
              <a:uFillTx/>
              <a:latin typeface="Maax"/>
              <a:ea typeface=""/>
              <a:cs typeface=""/>
            </a:endParaRPr>
          </a:p>
        </p:txBody>
      </p:sp>
      <p:sp>
        <p:nvSpPr>
          <p:cNvPr id="2" name="Title 1"/>
          <p:cNvSpPr>
            <a:spLocks noGrp="1"/>
          </p:cNvSpPr>
          <p:nvPr>
            <p:ph type="title"/>
          </p:nvPr>
        </p:nvSpPr>
        <p:spPr>
          <a:xfrm>
            <a:off x="381000" y="762001"/>
            <a:ext cx="3429000" cy="5169243"/>
          </a:xfrm>
        </p:spPr>
        <p:txBody>
          <a:bodyPr anchor="t">
            <a:noAutofit/>
          </a:bodyPr>
          <a:lstStyle>
            <a:lvl1pPr>
              <a:defRPr sz="3997">
                <a:solidFill>
                  <a:srgbClr val="FFFFFF"/>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214A33EE-2FED-B340-BCA1-BAB06764B67C}" type="datetime1">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80EFF-BEA8-024F-B2F0-3337499F804C}" type="slidenum">
              <a:rPr lang="en-US" smtClean="0"/>
              <a:t>‹#›</a:t>
            </a:fld>
            <a:endParaRPr lang="en-US"/>
          </a:p>
        </p:txBody>
      </p:sp>
      <p:sp>
        <p:nvSpPr>
          <p:cNvPr id="10" name="Rectangle 9">
            <a:extLst>
              <a:ext uri="{FF2B5EF4-FFF2-40B4-BE49-F238E27FC236}">
                <a16:creationId xmlns:a16="http://schemas.microsoft.com/office/drawing/2014/main" id="{05EBED4E-52A5-4650-B068-F2B09B19676A}"/>
              </a:ext>
            </a:extLst>
          </p:cNvPr>
          <p:cNvSpPr/>
          <p:nvPr/>
        </p:nvSpPr>
        <p:spPr bwMode="hidden">
          <a:xfrm>
            <a:off x="-1" y="1"/>
            <a:ext cx="4191002" cy="6308650"/>
          </a:xfrm>
          <a:prstGeom prst="rect">
            <a:avLst/>
          </a:prstGeom>
          <a:solidFill>
            <a:srgbClr val="000000"/>
          </a:solidFill>
          <a:ln w="12700" cap="flat" cmpd="sng" algn="ctr">
            <a:noFill/>
            <a:prstDash val="solid"/>
            <a:miter lim="800000"/>
          </a:ln>
          <a:effectLst/>
        </p:spPr>
        <p:txBody>
          <a:bodyPr rot="0" spcFirstLastPara="0" vertOverflow="overflow" horzOverflow="overflow" vert="horz" wrap="square" lIns="76129" tIns="38065" rIns="76129" bIns="38065" numCol="1" spcCol="0" rtlCol="0" fromWordArt="0" anchor="ctr" anchorCtr="0" forceAA="0" compatLnSpc="1">
            <a:prstTxWarp prst="textNoShape">
              <a:avLst/>
            </a:prstTxWarp>
            <a:noAutofit/>
          </a:bodyPr>
          <a:lstStyle/>
          <a:p>
            <a:pPr marL="0" marR="0" lvl="0" indent="0" algn="ctr" defTabSz="761226" eaLnBrk="1" fontAlgn="auto" latinLnBrk="0" hangingPunct="1">
              <a:lnSpc>
                <a:spcPct val="100000"/>
              </a:lnSpc>
              <a:spcBef>
                <a:spcPts val="0"/>
              </a:spcBef>
              <a:spcAft>
                <a:spcPts val="0"/>
              </a:spcAft>
              <a:buClrTx/>
              <a:buSzTx/>
              <a:buFontTx/>
              <a:buNone/>
              <a:tabLst/>
              <a:defRPr/>
            </a:pPr>
            <a:endParaRPr kumimoji="0" lang="en-US" sz="1498" b="0" i="0" u="none" strike="noStrike" kern="0" cap="none" spc="0" normalizeH="0" baseline="0" noProof="0">
              <a:ln>
                <a:noFill/>
              </a:ln>
              <a:solidFill>
                <a:srgbClr val="ED0677"/>
              </a:solidFill>
              <a:effectLst/>
              <a:uLnTx/>
              <a:uFillTx/>
              <a:latin typeface="Maax"/>
              <a:ea typeface=""/>
              <a:cs typeface=""/>
            </a:endParaRPr>
          </a:p>
        </p:txBody>
      </p:sp>
    </p:spTree>
    <p:extLst>
      <p:ext uri="{BB962C8B-B14F-4D97-AF65-F5344CB8AC3E}">
        <p14:creationId xmlns:p14="http://schemas.microsoft.com/office/powerpoint/2010/main" val="3258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Title Only Bl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5397FF-4765-344D-847D-0DEB3EBD0C69}" type="datetime1">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0639336" y="6376948"/>
            <a:ext cx="1035909" cy="365124"/>
          </a:xfrm>
        </p:spPr>
        <p:txBody>
          <a:bodyPr/>
          <a:lstStyle/>
          <a:p>
            <a:fld id="{7E89C196-F1FF-434E-870F-B7E7A9667D72}" type="slidenum">
              <a:rPr lang="en-US" smtClean="0"/>
              <a:pPr/>
              <a:t>‹#›</a:t>
            </a:fld>
            <a:endParaRPr lang="en-US"/>
          </a:p>
        </p:txBody>
      </p:sp>
      <p:sp>
        <p:nvSpPr>
          <p:cNvPr id="15" name="Text Placeholder 14">
            <a:extLst>
              <a:ext uri="{FF2B5EF4-FFF2-40B4-BE49-F238E27FC236}">
                <a16:creationId xmlns:a16="http://schemas.microsoft.com/office/drawing/2014/main" id="{94A0A1C3-6B18-984C-8C60-68260377D018}"/>
              </a:ext>
            </a:extLst>
          </p:cNvPr>
          <p:cNvSpPr>
            <a:spLocks noGrp="1"/>
          </p:cNvSpPr>
          <p:nvPr>
            <p:ph type="body" sz="quarter" idx="16"/>
          </p:nvPr>
        </p:nvSpPr>
        <p:spPr>
          <a:xfrm>
            <a:off x="0" y="0"/>
            <a:ext cx="12199938" cy="1143000"/>
          </a:xfrm>
          <a:solidFill>
            <a:schemeClr val="tx1"/>
          </a:solidFill>
        </p:spPr>
        <p:txBody>
          <a:bodyPr anchor="ctr">
            <a:normAutofit/>
          </a:bodyPr>
          <a:lstStyle>
            <a:lvl1pPr marL="0" indent="0" algn="ctr">
              <a:spcBef>
                <a:spcPts val="0"/>
              </a:spcBef>
              <a:buNone/>
              <a:defRPr sz="2997">
                <a:solidFill>
                  <a:srgbClr val="FFFFFF"/>
                </a:solidFill>
              </a:defRPr>
            </a:lvl1pPr>
            <a:lvl2pPr marL="228368" indent="0">
              <a:buNone/>
              <a:defRPr/>
            </a:lvl2pPr>
            <a:lvl3pPr marL="456736" indent="0">
              <a:buNone/>
              <a:defRPr/>
            </a:lvl3pPr>
            <a:lvl4pPr marL="685103" indent="0">
              <a:buNone/>
              <a:defRPr/>
            </a:lvl4pPr>
            <a:lvl5pPr marL="913469" indent="0">
              <a:buNone/>
              <a:defRPr/>
            </a:lvl5pPr>
          </a:lstStyle>
          <a:p>
            <a:pPr lvl="0"/>
            <a:r>
              <a:rPr lang="en-US"/>
              <a:t>Click to edit Master text styles</a:t>
            </a:r>
          </a:p>
        </p:txBody>
      </p:sp>
    </p:spTree>
    <p:extLst>
      <p:ext uri="{BB962C8B-B14F-4D97-AF65-F5344CB8AC3E}">
        <p14:creationId xmlns:p14="http://schemas.microsoft.com/office/powerpoint/2010/main" val="3042815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2361477" y="1397000"/>
            <a:ext cx="8805269"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p:nvGrpSpPr>
        <p:grpSpPr>
          <a:xfrm>
            <a:off x="596486" y="1325053"/>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63159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41227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p:cSld name="1_Box Breaker">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a:xfrm>
            <a:off x="11107051" y="6492754"/>
            <a:ext cx="475349" cy="365125"/>
          </a:xfrm>
          <a:prstGeom prst="rect">
            <a:avLst/>
          </a:prstGeom>
        </p:spPr>
        <p:txBody>
          <a:bodyPr/>
          <a:lstStyle>
            <a:lvl1pPr algn="r">
              <a:defRPr sz="1000">
                <a:solidFill>
                  <a:schemeClr val="bg2">
                    <a:lumMod val="75000"/>
                  </a:schemeClr>
                </a:solidFill>
              </a:defRPr>
            </a:lvl1pPr>
          </a:lstStyle>
          <a:p>
            <a:fld id="{D5CA3D51-428C-4277-88ED-4A982703BA7F}" type="slidenum">
              <a:rPr lang="en-US" smtClean="0"/>
              <a:pPr/>
              <a:t>‹#›</a:t>
            </a:fld>
            <a:endParaRPr lang="en-US"/>
          </a:p>
        </p:txBody>
      </p:sp>
    </p:spTree>
    <p:extLst>
      <p:ext uri="{BB962C8B-B14F-4D97-AF65-F5344CB8AC3E}">
        <p14:creationId xmlns:p14="http://schemas.microsoft.com/office/powerpoint/2010/main" val="40710468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428" y="365125"/>
            <a:ext cx="11375572" cy="1325563"/>
          </a:xfrm>
        </p:spPr>
        <p:txBody>
          <a:bodyPr/>
          <a:lstStyle/>
          <a:p>
            <a:r>
              <a:rPr lang="en-US"/>
              <a:t>Click to edit Master title style</a:t>
            </a:r>
          </a:p>
        </p:txBody>
      </p:sp>
      <p:sp>
        <p:nvSpPr>
          <p:cNvPr id="3" name="Content Placeholder 2"/>
          <p:cNvSpPr>
            <a:spLocks noGrp="1"/>
          </p:cNvSpPr>
          <p:nvPr>
            <p:ph idx="1"/>
          </p:nvPr>
        </p:nvSpPr>
        <p:spPr>
          <a:xfrm>
            <a:off x="435428" y="1825625"/>
            <a:ext cx="1137557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4B6472-206B-974B-AA42-F100DCED3D0C}" type="datetime1">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80EFF-BEA8-024F-B2F0-3337499F804C}" type="slidenum">
              <a:rPr lang="en-US" smtClean="0"/>
              <a:t>‹#›</a:t>
            </a:fld>
            <a:endParaRPr lang="en-US"/>
          </a:p>
        </p:txBody>
      </p:sp>
    </p:spTree>
    <p:extLst>
      <p:ext uri="{BB962C8B-B14F-4D97-AF65-F5344CB8AC3E}">
        <p14:creationId xmlns:p14="http://schemas.microsoft.com/office/powerpoint/2010/main" val="94115741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3C9809F-9B75-E911-6B24-9AB4514552FA}"/>
              </a:ext>
            </a:extLst>
          </p:cNvPr>
          <p:cNvPicPr/>
          <p:nvPr/>
        </p:nvPicPr>
        <p:blipFill>
          <a:blip r:embed="rId2">
            <a:alphaModFix amt="74000"/>
            <a:extLst>
              <a:ext uri="{28A0092B-C50C-407E-A947-70E740481C1C}">
                <a14:useLocalDpi xmlns:a14="http://schemas.microsoft.com/office/drawing/2010/main"/>
              </a:ext>
            </a:extLst>
          </a:blip>
          <a:stretch>
            <a:fillRect/>
          </a:stretch>
        </p:blipFill>
        <p:spPr>
          <a:xfrm>
            <a:off x="1" y="4596384"/>
            <a:ext cx="12192462" cy="2261615"/>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81C4E61A-B0C7-8FBC-57D3-3F72DDFEF5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14297" y="5617317"/>
            <a:ext cx="2654544" cy="983509"/>
          </a:xfrm>
          <a:prstGeom prst="rect">
            <a:avLst/>
          </a:prstGeom>
        </p:spPr>
      </p:pic>
      <p:pic>
        <p:nvPicPr>
          <p:cNvPr id="7" name="Picture 6" descr="Logo&#10;&#10;Description automatically generated">
            <a:extLst>
              <a:ext uri="{FF2B5EF4-FFF2-40B4-BE49-F238E27FC236}">
                <a16:creationId xmlns:a16="http://schemas.microsoft.com/office/drawing/2014/main" id="{CC0911FE-E648-398E-EA0C-E4B6806F18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856" y="5544371"/>
            <a:ext cx="3188545" cy="1064974"/>
          </a:xfrm>
          <a:prstGeom prst="rect">
            <a:avLst/>
          </a:prstGeom>
        </p:spPr>
      </p:pic>
      <p:sp>
        <p:nvSpPr>
          <p:cNvPr id="9" name="Text Placeholder 8">
            <a:extLst>
              <a:ext uri="{FF2B5EF4-FFF2-40B4-BE49-F238E27FC236}">
                <a16:creationId xmlns:a16="http://schemas.microsoft.com/office/drawing/2014/main" id="{BFB17FA1-D55D-8C95-F86F-DEE7293A6559}"/>
              </a:ext>
            </a:extLst>
          </p:cNvPr>
          <p:cNvSpPr>
            <a:spLocks noGrp="1"/>
          </p:cNvSpPr>
          <p:nvPr>
            <p:ph type="body" sz="quarter" idx="13"/>
          </p:nvPr>
        </p:nvSpPr>
        <p:spPr>
          <a:xfrm>
            <a:off x="2607399" y="1914337"/>
            <a:ext cx="8881450" cy="384512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C46C07BF-2CB4-54E4-27EE-863FE54C789A}"/>
              </a:ext>
            </a:extLst>
          </p:cNvPr>
          <p:cNvSpPr>
            <a:spLocks noGrp="1"/>
          </p:cNvSpPr>
          <p:nvPr>
            <p:ph type="title"/>
          </p:nvPr>
        </p:nvSpPr>
        <p:spPr>
          <a:xfrm>
            <a:off x="838199" y="219606"/>
            <a:ext cx="11353800" cy="729527"/>
          </a:xfrm>
        </p:spPr>
        <p:txBody>
          <a:bodyPr lIns="0" anchor="t">
            <a:normAutofit/>
          </a:bodyPr>
          <a:lstStyle>
            <a:lvl1pPr>
              <a:defRPr sz="3200" b="1" cap="none" baseline="0">
                <a:latin typeface="Helvetica" panose="020B0604020202020204" pitchFamily="34" charset="0"/>
                <a:cs typeface="Helvetica" panose="020B0604020202020204" pitchFamily="34" charset="0"/>
              </a:defRPr>
            </a:lvl1pPr>
          </a:lstStyle>
          <a:p>
            <a:r>
              <a:rPr lang="en-US"/>
              <a:t>Click to edit Master title style</a:t>
            </a:r>
          </a:p>
        </p:txBody>
      </p:sp>
      <p:sp>
        <p:nvSpPr>
          <p:cNvPr id="14" name="Text Placeholder 13">
            <a:extLst>
              <a:ext uri="{FF2B5EF4-FFF2-40B4-BE49-F238E27FC236}">
                <a16:creationId xmlns:a16="http://schemas.microsoft.com/office/drawing/2014/main" id="{D2D03492-F727-5E39-DA0D-B0C87368C309}"/>
              </a:ext>
            </a:extLst>
          </p:cNvPr>
          <p:cNvSpPr>
            <a:spLocks noGrp="1"/>
          </p:cNvSpPr>
          <p:nvPr>
            <p:ph type="body" sz="quarter" idx="14"/>
          </p:nvPr>
        </p:nvSpPr>
        <p:spPr>
          <a:xfrm>
            <a:off x="838199" y="1284890"/>
            <a:ext cx="10650650" cy="284163"/>
          </a:xfrm>
        </p:spPr>
        <p:txBody>
          <a:bodyPr lIns="0"/>
          <a:lstStyle>
            <a:lvl1pPr marL="0" indent="0">
              <a:buNone/>
              <a:defRPr sz="1800" cap="all" baseline="0"/>
            </a:lvl1pPr>
            <a:lvl2pPr marL="457182" indent="0">
              <a:buNone/>
              <a:defRPr/>
            </a:lvl2pPr>
            <a:lvl3pPr marL="914363" indent="0">
              <a:buNone/>
              <a:defRPr/>
            </a:lvl3pPr>
            <a:lvl4pPr marL="1371545" indent="0">
              <a:buNone/>
              <a:defRPr/>
            </a:lvl4pPr>
            <a:lvl5pPr marL="1828727" indent="0">
              <a:buNone/>
              <a:defRPr cap="all"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98003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3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2982686" y="5463"/>
            <a:ext cx="6226628" cy="2142652"/>
          </a:xfrm>
          <a:prstGeom prst="rect">
            <a:avLst/>
          </a:prstGeom>
        </p:spPr>
        <p:txBody>
          <a:bodyPr>
            <a:normAutofit/>
          </a:bodyPr>
          <a:lstStyle>
            <a:lvl1pPr marL="0" indent="0">
              <a:buNone/>
              <a:defRPr sz="2000" baseline="0"/>
            </a:lvl1pPr>
          </a:lstStyle>
          <a:p>
            <a:r>
              <a:rPr lang="en-US"/>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9209315" y="5462"/>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2982686" y="2157313"/>
            <a:ext cx="6226628" cy="2095458"/>
          </a:xfrm>
          <a:prstGeom prst="rect">
            <a:avLst/>
          </a:prstGeom>
        </p:spPr>
        <p:txBody>
          <a:bodyPr>
            <a:normAutofit/>
          </a:bodyPr>
          <a:lstStyle>
            <a:lvl1pPr marL="0" indent="0">
              <a:buNone/>
              <a:defRPr sz="2000" baseline="0"/>
            </a:lvl1pPr>
          </a:lstStyle>
          <a:p>
            <a:r>
              <a:rPr lang="en-US"/>
              <a:t>Photo-collage title slide. Insert/Drop Photo Here</a:t>
            </a:r>
          </a:p>
        </p:txBody>
      </p:sp>
    </p:spTree>
    <p:extLst>
      <p:ext uri="{BB962C8B-B14F-4D97-AF65-F5344CB8AC3E}">
        <p14:creationId xmlns:p14="http://schemas.microsoft.com/office/powerpoint/2010/main" val="271056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2_Blank">
    <p:spTree>
      <p:nvGrpSpPr>
        <p:cNvPr id="1" name=""/>
        <p:cNvGrpSpPr/>
        <p:nvPr/>
      </p:nvGrpSpPr>
      <p:grpSpPr>
        <a:xfrm>
          <a:off x="0" y="0"/>
          <a:ext cx="0" cy="0"/>
          <a:chOff x="0" y="0"/>
          <a:chExt cx="0" cy="0"/>
        </a:xfrm>
      </p:grpSpPr>
      <p:sp>
        <p:nvSpPr>
          <p:cNvPr id="8" name="Holder 6">
            <a:extLst>
              <a:ext uri="{FF2B5EF4-FFF2-40B4-BE49-F238E27FC236}">
                <a16:creationId xmlns:a16="http://schemas.microsoft.com/office/drawing/2014/main" id="{759693C7-07F1-4C11-9664-F508C1CA3061}"/>
              </a:ext>
            </a:extLst>
          </p:cNvPr>
          <p:cNvSpPr>
            <a:spLocks noGrp="1"/>
          </p:cNvSpPr>
          <p:nvPr>
            <p:ph type="sldNum" sz="quarter" idx="4"/>
          </p:nvPr>
        </p:nvSpPr>
        <p:spPr>
          <a:xfrm>
            <a:off x="10858501" y="6566359"/>
            <a:ext cx="723900" cy="159358"/>
          </a:xfrm>
          <a:prstGeom prst="rect">
            <a:avLst/>
          </a:prstGeom>
        </p:spPr>
        <p:txBody>
          <a:bodyPr lIns="0" tIns="0" rIns="0" bIns="0"/>
          <a:lstStyle>
            <a:lvl1pPr algn="r">
              <a:defRPr sz="999">
                <a:solidFill>
                  <a:schemeClr val="tx1">
                    <a:tint val="75000"/>
                  </a:schemeClr>
                </a:solidFill>
                <a:latin typeface="Avenir" panose="020B0503020203020204" pitchFamily="34" charset="0"/>
              </a:defRPr>
            </a:lvl1pPr>
          </a:lstStyle>
          <a:p>
            <a:fld id="{B6F15528-21DE-4FAA-801E-634DDDAF4B2B}" type="slidenum">
              <a:rPr lang="en-US" smtClean="0"/>
              <a:pPr/>
              <a:t>‹#›</a:t>
            </a:fld>
            <a:endParaRPr lang="en-US" sz="999"/>
          </a:p>
        </p:txBody>
      </p:sp>
    </p:spTree>
    <p:extLst>
      <p:ext uri="{BB962C8B-B14F-4D97-AF65-F5344CB8AC3E}">
        <p14:creationId xmlns:p14="http://schemas.microsoft.com/office/powerpoint/2010/main" val="2163842121"/>
      </p:ext>
    </p:extLst>
  </p:cSld>
  <p:clrMapOvr>
    <a:masterClrMapping/>
  </p:clrMapOvr>
  <p:extLst>
    <p:ext uri="{DCECCB84-F9BA-43D5-87BE-67443E8EF086}">
      <p15:sldGuideLst xmlns:p15="http://schemas.microsoft.com/office/powerpoint/2012/main"/>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All 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10701132" y="6352804"/>
            <a:ext cx="732364" cy="298823"/>
          </a:xfrm>
          <a:prstGeom prst="rect">
            <a:avLst/>
          </a:prstGeom>
        </p:spPr>
        <p:txBody>
          <a:bodyPr vert="horz" lIns="0" tIns="0" rIns="0" bIns="0" rtlCol="0" anchor="b"/>
          <a:lstStyle>
            <a:lvl1pPr algn="r">
              <a:defRPr sz="832">
                <a:solidFill>
                  <a:schemeClr val="tx1">
                    <a:tint val="75000"/>
                  </a:schemeClr>
                </a:solidFill>
              </a:defRPr>
            </a:lvl1pPr>
          </a:lstStyle>
          <a:p>
            <a:fld id="{11EC18AE-5831-5845-B137-5B56E031790C}" type="slidenum">
              <a:rPr lang="en-US" smtClean="0"/>
              <a:pPr/>
              <a:t>‹#›</a:t>
            </a:fld>
            <a:endParaRPr lang="en-US"/>
          </a:p>
        </p:txBody>
      </p:sp>
      <p:sp>
        <p:nvSpPr>
          <p:cNvPr id="4" name="Footer Placeholder 6"/>
          <p:cNvSpPr>
            <a:spLocks noGrp="1"/>
          </p:cNvSpPr>
          <p:nvPr>
            <p:ph type="ftr" sz="quarter" idx="3"/>
          </p:nvPr>
        </p:nvSpPr>
        <p:spPr>
          <a:xfrm>
            <a:off x="4921833" y="6352804"/>
            <a:ext cx="5356948" cy="298823"/>
          </a:xfrm>
          <a:prstGeom prst="rect">
            <a:avLst/>
          </a:prstGeom>
        </p:spPr>
        <p:txBody>
          <a:bodyPr vert="horz" lIns="0" tIns="0" rIns="0" bIns="0" rtlCol="0" anchor="b"/>
          <a:lstStyle>
            <a:lvl1pPr algn="ctr">
              <a:defRPr sz="832">
                <a:solidFill>
                  <a:schemeClr val="tx1">
                    <a:tint val="75000"/>
                  </a:schemeClr>
                </a:solidFill>
              </a:defRPr>
            </a:lvl1pPr>
          </a:lstStyle>
          <a:p>
            <a:endParaRPr lang="en-US"/>
          </a:p>
        </p:txBody>
      </p:sp>
      <p:sp>
        <p:nvSpPr>
          <p:cNvPr id="2" name="Rectangle 1"/>
          <p:cNvSpPr/>
          <p:nvPr/>
        </p:nvSpPr>
        <p:spPr>
          <a:xfrm>
            <a:off x="0" y="1"/>
            <a:ext cx="12192000" cy="6858000"/>
          </a:xfrm>
          <a:prstGeom prst="rect">
            <a:avLst/>
          </a:prstGeom>
          <a:solidFill>
            <a:schemeClr val="bg1"/>
          </a:solidFill>
          <a:ln w="12700" cmpd="sng">
            <a:solidFill>
              <a:schemeClr val="bg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76129" tIns="38065" rIns="76129" bIns="38065" numCol="1" spcCol="0" rtlCol="0" fromWordArt="0" anchor="ctr" anchorCtr="0" forceAA="0" compatLnSpc="1">
            <a:prstTxWarp prst="textNoShape">
              <a:avLst/>
            </a:prstTxWarp>
            <a:noAutofit/>
          </a:bodyPr>
          <a:lstStyle/>
          <a:p>
            <a:pPr algn="ctr"/>
            <a:endParaRPr lang="en-US" sz="1498"/>
          </a:p>
        </p:txBody>
      </p:sp>
    </p:spTree>
    <p:extLst>
      <p:ext uri="{BB962C8B-B14F-4D97-AF65-F5344CB8AC3E}">
        <p14:creationId xmlns:p14="http://schemas.microsoft.com/office/powerpoint/2010/main" val="402946662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Title Photo 1/3 Blk R">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1" y="1"/>
            <a:ext cx="8001002" cy="6858000"/>
          </a:xfrm>
        </p:spPr>
        <p:txBody>
          <a:bodyPr>
            <a:normAutofit/>
          </a:bodyPr>
          <a:lstStyle>
            <a:lvl1pPr marL="0" indent="0">
              <a:buNone/>
              <a:defRPr sz="1498"/>
            </a:lvl1pPr>
          </a:lstStyle>
          <a:p>
            <a:r>
              <a:rPr lang="en-US"/>
              <a:t>Insert picture here</a:t>
            </a:r>
          </a:p>
        </p:txBody>
      </p:sp>
      <p:sp>
        <p:nvSpPr>
          <p:cNvPr id="9" name="Rectangle 8"/>
          <p:cNvSpPr/>
          <p:nvPr/>
        </p:nvSpPr>
        <p:spPr bwMode="hidden">
          <a:xfrm>
            <a:off x="8001001" y="1"/>
            <a:ext cx="4190998" cy="6858000"/>
          </a:xfrm>
          <a:prstGeom prst="rect">
            <a:avLst/>
          </a:prstGeom>
          <a:solidFill>
            <a:srgbClr val="000000"/>
          </a:solidFill>
          <a:ln w="12700" cap="flat" cmpd="sng" algn="ctr">
            <a:noFill/>
            <a:prstDash val="solid"/>
            <a:miter lim="800000"/>
          </a:ln>
          <a:effectLst/>
        </p:spPr>
        <p:txBody>
          <a:bodyPr rot="0" spcFirstLastPara="0" vertOverflow="overflow" horzOverflow="overflow" vert="horz" wrap="square" lIns="76129" tIns="38065" rIns="76129" bIns="38065" numCol="1" spcCol="0" rtlCol="0" fromWordArt="0" anchor="ctr" anchorCtr="0" forceAA="0" compatLnSpc="1">
            <a:prstTxWarp prst="textNoShape">
              <a:avLst/>
            </a:prstTxWarp>
            <a:noAutofit/>
          </a:bodyPr>
          <a:lstStyle/>
          <a:p>
            <a:pPr marL="0" marR="0" lvl="0" indent="0" algn="ctr" defTabSz="761226" eaLnBrk="1" fontAlgn="auto" latinLnBrk="0" hangingPunct="1">
              <a:lnSpc>
                <a:spcPct val="100000"/>
              </a:lnSpc>
              <a:spcBef>
                <a:spcPts val="0"/>
              </a:spcBef>
              <a:spcAft>
                <a:spcPts val="0"/>
              </a:spcAft>
              <a:buClrTx/>
              <a:buSzTx/>
              <a:buFontTx/>
              <a:buNone/>
              <a:tabLst/>
              <a:defRPr/>
            </a:pPr>
            <a:endParaRPr kumimoji="0" lang="en-US" sz="1498" b="0" i="0" u="none" strike="noStrike" kern="0" cap="none" spc="0" normalizeH="0" baseline="0" noProof="0">
              <a:ln>
                <a:noFill/>
              </a:ln>
              <a:solidFill>
                <a:srgbClr val="ED0677"/>
              </a:solidFill>
              <a:effectLst/>
              <a:uLnTx/>
              <a:uFillTx/>
              <a:latin typeface="Maax"/>
              <a:ea typeface=""/>
              <a:cs typeface=""/>
            </a:endParaRPr>
          </a:p>
        </p:txBody>
      </p:sp>
      <p:sp>
        <p:nvSpPr>
          <p:cNvPr id="2" name="Title 1"/>
          <p:cNvSpPr>
            <a:spLocks noGrp="1"/>
          </p:cNvSpPr>
          <p:nvPr>
            <p:ph type="title"/>
          </p:nvPr>
        </p:nvSpPr>
        <p:spPr>
          <a:xfrm>
            <a:off x="8382003" y="762001"/>
            <a:ext cx="3428998" cy="5169243"/>
          </a:xfrm>
        </p:spPr>
        <p:txBody>
          <a:bodyPr anchor="t">
            <a:noAutofit/>
          </a:bodyPr>
          <a:lstStyle>
            <a:lvl1pPr>
              <a:defRPr sz="3997">
                <a:solidFill>
                  <a:srgbClr val="FFFFFF"/>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82F37DE5-70B4-7645-BB0E-E46233D6A423}" type="datetime1">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80EFF-BEA8-024F-B2F0-3337499F804C}" type="slidenum">
              <a:rPr lang="en-US" smtClean="0"/>
              <a:t>‹#›</a:t>
            </a:fld>
            <a:endParaRPr lang="en-US"/>
          </a:p>
        </p:txBody>
      </p:sp>
      <p:sp>
        <p:nvSpPr>
          <p:cNvPr id="10" name="Rectangle 9">
            <a:extLst>
              <a:ext uri="{FF2B5EF4-FFF2-40B4-BE49-F238E27FC236}">
                <a16:creationId xmlns:a16="http://schemas.microsoft.com/office/drawing/2014/main" id="{F70B14D8-C4D2-4867-AED8-B2447EE619DE}"/>
              </a:ext>
            </a:extLst>
          </p:cNvPr>
          <p:cNvSpPr/>
          <p:nvPr/>
        </p:nvSpPr>
        <p:spPr bwMode="hidden">
          <a:xfrm>
            <a:off x="8001001" y="1"/>
            <a:ext cx="4190998" cy="6858000"/>
          </a:xfrm>
          <a:prstGeom prst="rect">
            <a:avLst/>
          </a:prstGeom>
          <a:solidFill>
            <a:srgbClr val="000000"/>
          </a:solidFill>
          <a:ln w="12700" cap="flat" cmpd="sng" algn="ctr">
            <a:noFill/>
            <a:prstDash val="solid"/>
            <a:miter lim="800000"/>
          </a:ln>
          <a:effectLst/>
        </p:spPr>
        <p:txBody>
          <a:bodyPr rot="0" spcFirstLastPara="0" vertOverflow="overflow" horzOverflow="overflow" vert="horz" wrap="square" lIns="76129" tIns="38065" rIns="76129" bIns="38065" numCol="1" spcCol="0" rtlCol="0" fromWordArt="0" anchor="ctr" anchorCtr="0" forceAA="0" compatLnSpc="1">
            <a:prstTxWarp prst="textNoShape">
              <a:avLst/>
            </a:prstTxWarp>
            <a:noAutofit/>
          </a:bodyPr>
          <a:lstStyle/>
          <a:p>
            <a:pPr marL="0" marR="0" lvl="0" indent="0" algn="ctr" defTabSz="761226" eaLnBrk="1" fontAlgn="auto" latinLnBrk="0" hangingPunct="1">
              <a:lnSpc>
                <a:spcPct val="100000"/>
              </a:lnSpc>
              <a:spcBef>
                <a:spcPts val="0"/>
              </a:spcBef>
              <a:spcAft>
                <a:spcPts val="0"/>
              </a:spcAft>
              <a:buClrTx/>
              <a:buSzTx/>
              <a:buFontTx/>
              <a:buNone/>
              <a:tabLst/>
              <a:defRPr/>
            </a:pPr>
            <a:endParaRPr kumimoji="0" lang="en-US" sz="1498" b="0" i="0" u="none" strike="noStrike" kern="0" cap="none" spc="0" normalizeH="0" baseline="0" noProof="0">
              <a:ln>
                <a:noFill/>
              </a:ln>
              <a:solidFill>
                <a:srgbClr val="ED0677"/>
              </a:solidFill>
              <a:effectLst/>
              <a:uLnTx/>
              <a:uFillTx/>
              <a:latin typeface="Maax"/>
              <a:ea typeface=""/>
              <a:cs typeface=""/>
            </a:endParaRPr>
          </a:p>
        </p:txBody>
      </p:sp>
    </p:spTree>
    <p:extLst>
      <p:ext uri="{BB962C8B-B14F-4D97-AF65-F5344CB8AC3E}">
        <p14:creationId xmlns:p14="http://schemas.microsoft.com/office/powerpoint/2010/main" val="2930502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6" name="CAMPAIGN">
            <a:extLst>
              <a:ext uri="{FF2B5EF4-FFF2-40B4-BE49-F238E27FC236}">
                <a16:creationId xmlns:a16="http://schemas.microsoft.com/office/drawing/2014/main" id="{0EB6885B-787A-2E47-8BCC-25D56872011E}"/>
              </a:ext>
            </a:extLst>
          </p:cNvPr>
          <p:cNvSpPr txBox="1">
            <a:spLocks noGrp="1"/>
          </p:cNvSpPr>
          <p:nvPr>
            <p:ph type="body" sz="quarter" idx="36" hasCustomPrompt="1"/>
          </p:nvPr>
        </p:nvSpPr>
        <p:spPr>
          <a:xfrm>
            <a:off x="6721795" y="1015506"/>
            <a:ext cx="5050695" cy="1109706"/>
          </a:xfrm>
          <a:prstGeom prst="rect">
            <a:avLst/>
          </a:prstGeom>
        </p:spPr>
        <p:txBody>
          <a:bodyPr wrap="square" tIns="0" rIns="91440" bIns="0" anchor="ctr">
            <a:spAutoFit/>
          </a:bodyPr>
          <a:lstStyle>
            <a:lvl1pPr marL="0" indent="0" defTabSz="3247939">
              <a:lnSpc>
                <a:spcPct val="85000"/>
              </a:lnSpc>
              <a:buNone/>
              <a:defRPr sz="3997" b="1" spc="0" baseline="0">
                <a:solidFill>
                  <a:schemeClr val="tx1">
                    <a:lumMod val="95000"/>
                    <a:lumOff val="5000"/>
                  </a:schemeClr>
                </a:solidFill>
                <a:latin typeface="Arial" panose="020B0604020202020204" pitchFamily="34" charset="0"/>
                <a:ea typeface="Arial" panose="020B0604020202020204" pitchFamily="34" charset="0"/>
                <a:cs typeface="Arial" panose="020B0604020202020204" pitchFamily="34" charset="0"/>
                <a:sym typeface="Archivo SemiBold"/>
              </a:defRPr>
            </a:lvl1pPr>
          </a:lstStyle>
          <a:p>
            <a:r>
              <a:rPr lang="en-US"/>
              <a:t>TEXT </a:t>
            </a:r>
          </a:p>
          <a:p>
            <a:r>
              <a:rPr lang="en-US"/>
              <a:t>GOES HERE</a:t>
            </a:r>
          </a:p>
        </p:txBody>
      </p:sp>
      <p:sp>
        <p:nvSpPr>
          <p:cNvPr id="7" name="Gallia est omnis divisa in partes tres, quarum. Paullum deliquit, ponderibus modulisque suis ratio utitur. Sed haec quis possit intrepidus aestimare tellus. Petierunt uti sibi concilium totius Galliae in diem certam indicere.">
            <a:extLst>
              <a:ext uri="{FF2B5EF4-FFF2-40B4-BE49-F238E27FC236}">
                <a16:creationId xmlns:a16="http://schemas.microsoft.com/office/drawing/2014/main" id="{F1D01A72-2347-254F-A433-47849BE49E1E}"/>
              </a:ext>
            </a:extLst>
          </p:cNvPr>
          <p:cNvSpPr txBox="1">
            <a:spLocks noGrp="1"/>
          </p:cNvSpPr>
          <p:nvPr>
            <p:ph type="body" sz="quarter" idx="23" hasCustomPrompt="1"/>
          </p:nvPr>
        </p:nvSpPr>
        <p:spPr>
          <a:xfrm>
            <a:off x="6721796" y="2610411"/>
            <a:ext cx="5046133" cy="3439339"/>
          </a:xfrm>
          <a:prstGeom prst="rect">
            <a:avLst/>
          </a:prstGeom>
        </p:spPr>
        <p:txBody>
          <a:bodyPr wrap="square">
            <a:spAutoFit/>
          </a:bodyPr>
          <a:lstStyle>
            <a:lvl1pPr marL="0" marR="0" indent="0" algn="l" defTabSz="3247939" rtl="0" eaLnBrk="1" fontAlgn="auto" latinLnBrk="0" hangingPunct="1">
              <a:lnSpc>
                <a:spcPct val="120000"/>
              </a:lnSpc>
              <a:spcBef>
                <a:spcPts val="999"/>
              </a:spcBef>
              <a:spcAft>
                <a:spcPts val="0"/>
              </a:spcAft>
              <a:buClrTx/>
              <a:buSzTx/>
              <a:buFont typeface="Arial" panose="020B0604020202020204" pitchFamily="34" charset="0"/>
              <a:buNone/>
              <a:tabLst/>
              <a:defRPr sz="1598" b="0" spc="127">
                <a:solidFill>
                  <a:schemeClr val="tx1">
                    <a:lumMod val="75000"/>
                    <a:lumOff val="25000"/>
                  </a:schemeClr>
                </a:solidFill>
                <a:latin typeface="Arial" panose="020B0604020202020204" pitchFamily="34" charset="0"/>
                <a:ea typeface="+mn-ea"/>
                <a:cs typeface="Arial" panose="020B0604020202020204" pitchFamily="34" charset="0"/>
                <a:sym typeface="Archivo Regular"/>
              </a:defRPr>
            </a:lvl1pPr>
          </a:lstStyle>
          <a:p>
            <a:pPr marL="0" marR="0" lvl="0" indent="0" algn="l" defTabSz="3247939" rtl="0" eaLnBrk="1" fontAlgn="auto" latinLnBrk="0" hangingPunct="1">
              <a:lnSpc>
                <a:spcPct val="120000"/>
              </a:lnSpc>
              <a:spcBef>
                <a:spcPts val="999"/>
              </a:spcBef>
              <a:spcAft>
                <a:spcPts val="0"/>
              </a:spcAft>
              <a:buClrTx/>
              <a:buSzTx/>
              <a:buFont typeface="Arial" panose="020B0604020202020204" pitchFamily="34" charset="0"/>
              <a:buNone/>
              <a:tabLst/>
              <a:defRPr/>
            </a:pPr>
            <a:r>
              <a:t>Gallia </a:t>
            </a:r>
            <a:r>
              <a:rPr err="1"/>
              <a:t>est</a:t>
            </a:r>
            <a:r>
              <a:t> </a:t>
            </a:r>
            <a:r>
              <a:rPr err="1"/>
              <a:t>omnis</a:t>
            </a:r>
            <a:r>
              <a:t> divisa in </a:t>
            </a:r>
            <a:r>
              <a:rPr err="1"/>
              <a:t>partes</a:t>
            </a:r>
            <a:r>
              <a:t> </a:t>
            </a:r>
            <a:r>
              <a:rPr err="1"/>
              <a:t>tres</a:t>
            </a:r>
            <a:r>
              <a:t>, </a:t>
            </a:r>
            <a:r>
              <a:rPr err="1"/>
              <a:t>quarum</a:t>
            </a:r>
            <a:r>
              <a:t>. </a:t>
            </a:r>
            <a:r>
              <a:rPr err="1"/>
              <a:t>Paullum</a:t>
            </a:r>
            <a:r>
              <a:t> </a:t>
            </a:r>
            <a:r>
              <a:rPr err="1"/>
              <a:t>deliquit</a:t>
            </a:r>
            <a:r>
              <a:t>, </a:t>
            </a:r>
            <a:r>
              <a:rPr err="1"/>
              <a:t>ponderibus</a:t>
            </a:r>
            <a:r>
              <a:t> </a:t>
            </a:r>
            <a:r>
              <a:rPr err="1"/>
              <a:t>modulisque</a:t>
            </a:r>
            <a:r>
              <a:t> </a:t>
            </a:r>
            <a:r>
              <a:rPr err="1"/>
              <a:t>suis</a:t>
            </a:r>
            <a:r>
              <a:t> ratio </a:t>
            </a:r>
            <a:r>
              <a:rPr err="1"/>
              <a:t>utitur</a:t>
            </a:r>
            <a:r>
              <a:t>. Sed </a:t>
            </a:r>
            <a:r>
              <a:rPr err="1"/>
              <a:t>haec</a:t>
            </a:r>
            <a:r>
              <a:t> </a:t>
            </a:r>
            <a:r>
              <a:rPr err="1"/>
              <a:t>quis</a:t>
            </a:r>
            <a:r>
              <a:t> </a:t>
            </a:r>
            <a:r>
              <a:rPr err="1"/>
              <a:t>possit</a:t>
            </a:r>
            <a:r>
              <a:t> </a:t>
            </a:r>
            <a:r>
              <a:rPr err="1"/>
              <a:t>intrepidus</a:t>
            </a:r>
            <a:r>
              <a:t> </a:t>
            </a:r>
            <a:r>
              <a:rPr err="1"/>
              <a:t>aestimare</a:t>
            </a:r>
            <a:r>
              <a:t> </a:t>
            </a:r>
            <a:r>
              <a:rPr err="1"/>
              <a:t>tellus</a:t>
            </a:r>
            <a:r>
              <a:t>. </a:t>
            </a:r>
            <a:r>
              <a:rPr err="1"/>
              <a:t>Petierunt</a:t>
            </a:r>
            <a:r>
              <a:t> </a:t>
            </a:r>
            <a:r>
              <a:rPr err="1"/>
              <a:t>uti</a:t>
            </a:r>
            <a:r>
              <a:t> </a:t>
            </a:r>
            <a:r>
              <a:rPr err="1"/>
              <a:t>sibi</a:t>
            </a:r>
            <a:r>
              <a:t> </a:t>
            </a:r>
            <a:r>
              <a:rPr err="1"/>
              <a:t>concilium</a:t>
            </a:r>
            <a:r>
              <a:t> </a:t>
            </a:r>
            <a:r>
              <a:rPr err="1"/>
              <a:t>totius</a:t>
            </a:r>
            <a:r>
              <a:t> </a:t>
            </a:r>
            <a:r>
              <a:rPr err="1"/>
              <a:t>Galliae</a:t>
            </a:r>
            <a:r>
              <a:t> in diem </a:t>
            </a:r>
            <a:r>
              <a:rPr err="1"/>
              <a:t>certam</a:t>
            </a:r>
            <a:r>
              <a:t> </a:t>
            </a:r>
            <a:r>
              <a:rPr err="1"/>
              <a:t>indicere</a:t>
            </a:r>
            <a:r>
              <a:t>.</a:t>
            </a:r>
            <a:r>
              <a:rPr lang="en-US"/>
              <a:t> Gallia </a:t>
            </a:r>
            <a:r>
              <a:rPr lang="en-US" err="1"/>
              <a:t>est</a:t>
            </a:r>
            <a:r>
              <a:rPr lang="en-US"/>
              <a:t> </a:t>
            </a:r>
            <a:r>
              <a:rPr lang="en-US" err="1"/>
              <a:t>omnis</a:t>
            </a:r>
            <a:r>
              <a:rPr lang="en-US"/>
              <a:t> divisa in </a:t>
            </a:r>
            <a:r>
              <a:rPr lang="en-US" err="1"/>
              <a:t>partes</a:t>
            </a:r>
            <a:r>
              <a:rPr lang="en-US"/>
              <a:t> </a:t>
            </a:r>
            <a:r>
              <a:rPr lang="en-US" err="1"/>
              <a:t>tres</a:t>
            </a:r>
            <a:r>
              <a:rPr lang="en-US"/>
              <a:t>, </a:t>
            </a:r>
            <a:r>
              <a:rPr lang="en-US" err="1"/>
              <a:t>quarum</a:t>
            </a:r>
            <a:r>
              <a:rPr lang="en-US"/>
              <a:t>. </a:t>
            </a:r>
            <a:r>
              <a:rPr lang="en-US" err="1"/>
              <a:t>Paullum</a:t>
            </a:r>
            <a:r>
              <a:rPr lang="en-US"/>
              <a:t> </a:t>
            </a:r>
            <a:r>
              <a:rPr lang="en-US" err="1"/>
              <a:t>deliquit</a:t>
            </a:r>
            <a:r>
              <a:rPr lang="en-US"/>
              <a:t>, </a:t>
            </a:r>
            <a:r>
              <a:rPr lang="en-US" err="1"/>
              <a:t>ponderibus</a:t>
            </a:r>
            <a:r>
              <a:rPr lang="en-US"/>
              <a:t> </a:t>
            </a:r>
            <a:r>
              <a:rPr lang="en-US" err="1"/>
              <a:t>modulisque</a:t>
            </a:r>
            <a:r>
              <a:rPr lang="en-US"/>
              <a:t> </a:t>
            </a:r>
            <a:r>
              <a:rPr lang="en-US" err="1"/>
              <a:t>suis</a:t>
            </a:r>
            <a:r>
              <a:rPr lang="en-US"/>
              <a:t> ratio </a:t>
            </a:r>
            <a:r>
              <a:rPr lang="en-US" err="1"/>
              <a:t>utitur</a:t>
            </a:r>
            <a:r>
              <a:rPr lang="en-US"/>
              <a:t>. Sed </a:t>
            </a:r>
            <a:r>
              <a:rPr lang="en-US" err="1"/>
              <a:t>haec</a:t>
            </a:r>
            <a:r>
              <a:rPr lang="en-US"/>
              <a:t> </a:t>
            </a:r>
            <a:r>
              <a:rPr lang="en-US" err="1"/>
              <a:t>quis</a:t>
            </a:r>
            <a:r>
              <a:rPr lang="en-US"/>
              <a:t> </a:t>
            </a:r>
            <a:r>
              <a:rPr lang="en-US" err="1"/>
              <a:t>possit</a:t>
            </a:r>
            <a:r>
              <a:rPr lang="en-US"/>
              <a:t> </a:t>
            </a:r>
            <a:r>
              <a:rPr lang="en-US" err="1"/>
              <a:t>intrepidus</a:t>
            </a:r>
            <a:r>
              <a:rPr lang="en-US"/>
              <a:t> </a:t>
            </a:r>
            <a:r>
              <a:rPr lang="en-US" err="1"/>
              <a:t>aestimare</a:t>
            </a:r>
            <a:r>
              <a:rPr lang="en-US"/>
              <a:t> </a:t>
            </a:r>
            <a:r>
              <a:rPr lang="en-US" err="1"/>
              <a:t>tellus</a:t>
            </a:r>
            <a:r>
              <a:rPr lang="en-US"/>
              <a:t>. </a:t>
            </a:r>
            <a:r>
              <a:rPr lang="en-US" err="1"/>
              <a:t>Petierunt</a:t>
            </a:r>
            <a:r>
              <a:rPr lang="en-US"/>
              <a:t> </a:t>
            </a:r>
            <a:r>
              <a:rPr lang="en-US" err="1"/>
              <a:t>uti</a:t>
            </a:r>
            <a:r>
              <a:rPr lang="en-US"/>
              <a:t> </a:t>
            </a:r>
            <a:r>
              <a:rPr lang="en-US" err="1"/>
              <a:t>sibi</a:t>
            </a:r>
            <a:r>
              <a:rPr lang="en-US"/>
              <a:t> </a:t>
            </a:r>
            <a:r>
              <a:rPr lang="en-US" err="1"/>
              <a:t>concilium</a:t>
            </a:r>
            <a:r>
              <a:rPr lang="en-US"/>
              <a:t> </a:t>
            </a:r>
            <a:r>
              <a:rPr lang="en-US" err="1"/>
              <a:t>totius</a:t>
            </a:r>
            <a:r>
              <a:rPr lang="en-US"/>
              <a:t> </a:t>
            </a:r>
            <a:r>
              <a:rPr lang="en-US" err="1"/>
              <a:t>Galliae</a:t>
            </a:r>
            <a:r>
              <a:rPr lang="en-US"/>
              <a:t> in diem </a:t>
            </a:r>
            <a:r>
              <a:rPr lang="en-US" err="1"/>
              <a:t>certam</a:t>
            </a:r>
            <a:r>
              <a:rPr lang="en-US"/>
              <a:t> </a:t>
            </a:r>
            <a:r>
              <a:rPr lang="en-US" err="1"/>
              <a:t>indicere</a:t>
            </a:r>
            <a:r>
              <a:rPr lang="en-US"/>
              <a:t>.</a:t>
            </a:r>
          </a:p>
          <a:p>
            <a:endParaRPr/>
          </a:p>
        </p:txBody>
      </p:sp>
      <p:sp>
        <p:nvSpPr>
          <p:cNvPr id="8" name="On January 2020">
            <a:extLst>
              <a:ext uri="{FF2B5EF4-FFF2-40B4-BE49-F238E27FC236}">
                <a16:creationId xmlns:a16="http://schemas.microsoft.com/office/drawing/2014/main" id="{F2809408-F15A-9942-AD09-D3F273A8E709}"/>
              </a:ext>
            </a:extLst>
          </p:cNvPr>
          <p:cNvSpPr txBox="1">
            <a:spLocks noGrp="1"/>
          </p:cNvSpPr>
          <p:nvPr>
            <p:ph type="body" sz="quarter" idx="37" hasCustomPrompt="1"/>
          </p:nvPr>
        </p:nvSpPr>
        <p:spPr>
          <a:xfrm>
            <a:off x="6743329" y="449971"/>
            <a:ext cx="5029163" cy="369075"/>
          </a:xfrm>
          <a:prstGeom prst="rect">
            <a:avLst/>
          </a:prstGeom>
          <a:noFill/>
        </p:spPr>
        <p:txBody>
          <a:bodyPr wrap="square">
            <a:spAutoFit/>
          </a:bodyPr>
          <a:lstStyle>
            <a:lvl1pPr marL="0" indent="0" algn="r" defTabSz="3247939">
              <a:lnSpc>
                <a:spcPct val="90000"/>
              </a:lnSpc>
              <a:buNone/>
              <a:defRPr sz="1998" b="1" spc="-105">
                <a:solidFill>
                  <a:schemeClr val="tx1">
                    <a:lumMod val="85000"/>
                    <a:lumOff val="15000"/>
                  </a:schemeClr>
                </a:solidFill>
                <a:latin typeface="Arial" panose="020B0604020202020204" pitchFamily="34" charset="0"/>
                <a:ea typeface="+mn-ea"/>
                <a:cs typeface="Arial" panose="020B0604020202020204" pitchFamily="34" charset="0"/>
                <a:sym typeface="Archivo Regular"/>
              </a:defRPr>
            </a:lvl1pPr>
          </a:lstStyle>
          <a:p>
            <a:r>
              <a:rPr lang="en-US"/>
              <a:t>SECTION TITLE</a:t>
            </a:r>
            <a:endParaRPr/>
          </a:p>
        </p:txBody>
      </p:sp>
    </p:spTree>
    <p:extLst>
      <p:ext uri="{BB962C8B-B14F-4D97-AF65-F5344CB8AC3E}">
        <p14:creationId xmlns:p14="http://schemas.microsoft.com/office/powerpoint/2010/main" val="381233090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8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234015-3042-E15C-8ED3-A18504DA51CD}"/>
              </a:ext>
            </a:extLst>
          </p:cNvPr>
          <p:cNvSpPr/>
          <p:nvPr/>
        </p:nvSpPr>
        <p:spPr>
          <a:xfrm>
            <a:off x="0" y="1"/>
            <a:ext cx="3577526"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a:p>
        </p:txBody>
      </p:sp>
      <p:sp>
        <p:nvSpPr>
          <p:cNvPr id="11" name="Picture Placeholder 10">
            <a:extLst>
              <a:ext uri="{FF2B5EF4-FFF2-40B4-BE49-F238E27FC236}">
                <a16:creationId xmlns:a16="http://schemas.microsoft.com/office/drawing/2014/main" id="{5C582073-9AE0-B32B-AA2D-7DE2283E282D}"/>
              </a:ext>
            </a:extLst>
          </p:cNvPr>
          <p:cNvSpPr>
            <a:spLocks noGrp="1"/>
          </p:cNvSpPr>
          <p:nvPr>
            <p:ph type="pic" sz="quarter" idx="11"/>
          </p:nvPr>
        </p:nvSpPr>
        <p:spPr>
          <a:xfrm>
            <a:off x="3577526" y="0"/>
            <a:ext cx="3455988" cy="6857999"/>
          </a:xfrm>
        </p:spPr>
        <p:txBody>
          <a:bodyPr/>
          <a:lstStyle>
            <a:lvl1pPr marL="0" indent="0">
              <a:buFontTx/>
              <a:buNone/>
              <a:defRPr/>
            </a:lvl1pPr>
          </a:lstStyle>
          <a:p>
            <a:r>
              <a:rPr lang="en-US"/>
              <a:t>Click icon to add picture</a:t>
            </a:r>
          </a:p>
        </p:txBody>
      </p:sp>
      <p:sp>
        <p:nvSpPr>
          <p:cNvPr id="2" name="Title 1"/>
          <p:cNvSpPr>
            <a:spLocks noGrp="1"/>
          </p:cNvSpPr>
          <p:nvPr>
            <p:ph type="title"/>
          </p:nvPr>
        </p:nvSpPr>
        <p:spPr>
          <a:xfrm>
            <a:off x="612399" y="2142660"/>
            <a:ext cx="2216043" cy="1967963"/>
          </a:xfrm>
        </p:spPr>
        <p:txBody>
          <a:bodyPr anchor="ctr"/>
          <a:lstStyle>
            <a:lvl1pPr algn="r">
              <a:lnSpc>
                <a:spcPct val="100000"/>
              </a:lnSpc>
              <a:defRPr sz="2667" b="1" i="0">
                <a:solidFill>
                  <a:schemeClr val="bg1"/>
                </a:solidFill>
                <a:latin typeface="DM Sans" pitchFamily="2" charset="77"/>
              </a:defRPr>
            </a:lvl1pPr>
          </a:lstStyle>
          <a:p>
            <a:r>
              <a:rPr lang="en-US"/>
              <a:t>Click to edit Master title style</a:t>
            </a:r>
          </a:p>
        </p:txBody>
      </p:sp>
      <p:sp>
        <p:nvSpPr>
          <p:cNvPr id="8" name="Text Placeholder 7">
            <a:extLst>
              <a:ext uri="{FF2B5EF4-FFF2-40B4-BE49-F238E27FC236}">
                <a16:creationId xmlns:a16="http://schemas.microsoft.com/office/drawing/2014/main" id="{FE99BA92-696F-8317-D60D-1FE2C044811F}"/>
              </a:ext>
            </a:extLst>
          </p:cNvPr>
          <p:cNvSpPr>
            <a:spLocks noGrp="1"/>
          </p:cNvSpPr>
          <p:nvPr>
            <p:ph type="body" sz="quarter" idx="10"/>
          </p:nvPr>
        </p:nvSpPr>
        <p:spPr>
          <a:xfrm>
            <a:off x="7632915" y="1277192"/>
            <a:ext cx="4050620" cy="762000"/>
          </a:xfrm>
        </p:spPr>
        <p:txBody>
          <a:bodyPr/>
          <a:lstStyle>
            <a:lvl1pPr>
              <a:buClr>
                <a:schemeClr val="accent5"/>
              </a:buClr>
              <a:defRPr sz="2000"/>
            </a:lvl1pPr>
          </a:lstStyle>
          <a:p>
            <a:pPr lvl="0"/>
            <a:r>
              <a:rPr lang="en-US"/>
              <a:t>Click to edit Master text styles</a:t>
            </a:r>
          </a:p>
        </p:txBody>
      </p:sp>
      <p:pic>
        <p:nvPicPr>
          <p:cNvPr id="10" name="Picture 9">
            <a:extLst>
              <a:ext uri="{FF2B5EF4-FFF2-40B4-BE49-F238E27FC236}">
                <a16:creationId xmlns:a16="http://schemas.microsoft.com/office/drawing/2014/main" id="{EDF74BC6-CC0C-4177-42B3-6B00918D91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125838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713FD2-C478-B070-24D8-23BB0ADEBB8D}"/>
              </a:ext>
            </a:extLst>
          </p:cNvPr>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EFE09BD-DAC1-4FDF-D777-EF9B3DB3FE11}"/>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15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99750"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 name="TextBox 2">
            <a:extLst>
              <a:ext uri="{FF2B5EF4-FFF2-40B4-BE49-F238E27FC236}">
                <a16:creationId xmlns:a16="http://schemas.microsoft.com/office/drawing/2014/main" id="{041872FF-2CA1-7CB5-C210-B4892BD76BF8}"/>
              </a:ext>
            </a:extLst>
          </p:cNvPr>
          <p:cNvSpPr txBox="1"/>
          <p:nvPr/>
        </p:nvSpPr>
        <p:spPr>
          <a:xfrm>
            <a:off x="5581805" y="6416641"/>
            <a:ext cx="6096000" cy="246221"/>
          </a:xfrm>
          <a:prstGeom prst="rect">
            <a:avLst/>
          </a:prstGeom>
          <a:noFill/>
        </p:spPr>
        <p:txBody>
          <a:bodyPr wrap="square">
            <a:spAutoFit/>
          </a:bodyPr>
          <a:lstStyle/>
          <a:p>
            <a:pPr algn="r"/>
            <a:r>
              <a:rPr lang="en-US" sz="1000">
                <a:solidFill>
                  <a:srgbClr val="BBBDBF"/>
                </a:solidFill>
                <a:effectLst/>
                <a:latin typeface="DM Sans" pitchFamily="2" charset="77"/>
              </a:rPr>
              <a:t>ICF proprietary and confidential. Do not copy, distribute, or disclose</a:t>
            </a:r>
          </a:p>
        </p:txBody>
      </p:sp>
      <p:pic>
        <p:nvPicPr>
          <p:cNvPr id="4" name="Picture 6">
            <a:extLst>
              <a:ext uri="{FF2B5EF4-FFF2-40B4-BE49-F238E27FC236}">
                <a16:creationId xmlns:a16="http://schemas.microsoft.com/office/drawing/2014/main" id="{CB79A226-63AC-83A0-247D-20F8CAFBE054}"/>
              </a:ext>
            </a:extLst>
          </p:cNvPr>
          <p:cNvPicPr>
            <a:picLocks noChangeAspect="1"/>
          </p:cNvPicPr>
          <p:nvPr/>
        </p:nvPicPr>
        <p:blipFill>
          <a:blip r:embed="rId2">
            <a:lum bright="100000"/>
            <a:extLst>
              <a:ext uri="{96DAC541-7B7A-43D3-8B79-37D633B846F1}">
                <asvg:svgBlip xmlns:asvg="http://schemas.microsoft.com/office/drawing/2016/SVG/main" r:embed="rId3"/>
              </a:ext>
            </a:extLst>
          </a:blip>
          <a:srcRect/>
          <a:stretch/>
        </p:blipFill>
        <p:spPr>
          <a:xfrm>
            <a:off x="338475" y="6160711"/>
            <a:ext cx="529550" cy="529550"/>
          </a:xfrm>
          <a:prstGeom prst="rect">
            <a:avLst/>
          </a:prstGeom>
        </p:spPr>
      </p:pic>
    </p:spTree>
    <p:extLst>
      <p:ext uri="{BB962C8B-B14F-4D97-AF65-F5344CB8AC3E}">
        <p14:creationId xmlns:p14="http://schemas.microsoft.com/office/powerpoint/2010/main" val="381369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4" name="Rectangle 3"/>
          <p:cNvSpPr/>
          <p:nvPr/>
        </p:nvSpPr>
        <p:spPr>
          <a:xfrm>
            <a:off x="-1" y="4004733"/>
            <a:ext cx="12192002" cy="28532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80"/>
          </a:p>
        </p:txBody>
      </p:sp>
      <p:sp>
        <p:nvSpPr>
          <p:cNvPr id="3" name="Picture Placeholder 2"/>
          <p:cNvSpPr>
            <a:spLocks noGrp="1"/>
          </p:cNvSpPr>
          <p:nvPr>
            <p:ph type="pic" idx="1" hasCustomPrompt="1"/>
          </p:nvPr>
        </p:nvSpPr>
        <p:spPr>
          <a:xfrm>
            <a:off x="1007435" y="2876733"/>
            <a:ext cx="2256000" cy="2256000"/>
          </a:xfrm>
          <a:prstGeom prst="ellipse">
            <a:avLst/>
          </a:prstGeom>
          <a:solidFill>
            <a:schemeClr val="bg1">
              <a:lumMod val="95000"/>
            </a:schemeClr>
          </a:solidFill>
          <a:ln w="50800">
            <a:solidFill>
              <a:schemeClr val="accent1"/>
            </a:solidFill>
          </a:ln>
        </p:spPr>
        <p:txBody>
          <a:bodyPr anchor="ctr"/>
          <a:lstStyle>
            <a:lvl1pPr marL="0" indent="0" algn="ctr">
              <a:buNone/>
              <a:defRPr sz="1600" baseline="0">
                <a:latin typeface="+mn-lt"/>
                <a:cs typeface="Arial" pitchFamily="34" charset="0"/>
              </a:defRPr>
            </a:lvl1pPr>
            <a:lvl2pPr marL="609576" indent="0">
              <a:buNone/>
              <a:defRPr sz="3733"/>
            </a:lvl2pPr>
            <a:lvl3pPr marL="1219151" indent="0">
              <a:buNone/>
              <a:defRPr sz="3200"/>
            </a:lvl3pPr>
            <a:lvl4pPr marL="1828727" indent="0">
              <a:buNone/>
              <a:defRPr sz="2667"/>
            </a:lvl4pPr>
            <a:lvl5pPr marL="2438302" indent="0">
              <a:buNone/>
              <a:defRPr sz="2667"/>
            </a:lvl5pPr>
            <a:lvl6pPr marL="3047878" indent="0">
              <a:buNone/>
              <a:defRPr sz="2667"/>
            </a:lvl6pPr>
            <a:lvl7pPr marL="3657454" indent="0">
              <a:buNone/>
              <a:defRPr sz="2667"/>
            </a:lvl7pPr>
            <a:lvl8pPr marL="4267029" indent="0">
              <a:buNone/>
              <a:defRPr sz="2667"/>
            </a:lvl8pPr>
            <a:lvl9pPr marL="4876605" indent="0">
              <a:buNone/>
              <a:defRPr sz="2667"/>
            </a:lvl9pPr>
          </a:lstStyle>
          <a:p>
            <a:r>
              <a:rPr lang="en-US" altLang="ko-KR"/>
              <a:t>Your Picture Here</a:t>
            </a:r>
            <a:endParaRPr lang="ko-KR" altLang="en-US"/>
          </a:p>
        </p:txBody>
      </p:sp>
      <p:sp>
        <p:nvSpPr>
          <p:cNvPr id="5" name="Title 1"/>
          <p:cNvSpPr>
            <a:spLocks noGrp="1"/>
          </p:cNvSpPr>
          <p:nvPr>
            <p:ph type="title" hasCustomPrompt="1"/>
          </p:nvPr>
        </p:nvSpPr>
        <p:spPr>
          <a:xfrm>
            <a:off x="0" y="68628"/>
            <a:ext cx="12192000" cy="864095"/>
          </a:xfrm>
          <a:prstGeom prst="rect">
            <a:avLst/>
          </a:prstGeom>
        </p:spPr>
        <p:txBody>
          <a:bodyPr anchor="ctr"/>
          <a:lstStyle>
            <a:lvl1pPr algn="ctr">
              <a:defRPr sz="4800" b="1" baseline="0">
                <a:solidFill>
                  <a:schemeClr val="tx1">
                    <a:lumMod val="75000"/>
                    <a:lumOff val="25000"/>
                  </a:schemeClr>
                </a:solidFill>
                <a:latin typeface="+mj-lt"/>
                <a:cs typeface="Arial" pitchFamily="34" charset="0"/>
              </a:defRPr>
            </a:lvl1pPr>
          </a:lstStyle>
          <a:p>
            <a:r>
              <a:rPr lang="en-US" altLang="ko-KR"/>
              <a:t> Free PPT _ Click to add title</a:t>
            </a:r>
            <a:endParaRPr lang="ko-KR" altLang="en-US"/>
          </a:p>
        </p:txBody>
      </p:sp>
      <p:sp>
        <p:nvSpPr>
          <p:cNvPr id="6" name="Text Placeholder 9">
            <a:extLst>
              <a:ext uri="{FF2B5EF4-FFF2-40B4-BE49-F238E27FC236}">
                <a16:creationId xmlns:a16="http://schemas.microsoft.com/office/drawing/2014/main" id="{AAFCF31D-C6CE-4C4C-AE5A-2A4429FEF277}"/>
              </a:ext>
            </a:extLst>
          </p:cNvPr>
          <p:cNvSpPr>
            <a:spLocks noGrp="1"/>
          </p:cNvSpPr>
          <p:nvPr>
            <p:ph type="body" sz="quarter" idx="12" hasCustomPrompt="1"/>
          </p:nvPr>
        </p:nvSpPr>
        <p:spPr>
          <a:xfrm>
            <a:off x="-1" y="932755"/>
            <a:ext cx="12191998" cy="288000"/>
          </a:xfrm>
          <a:prstGeom prst="rect">
            <a:avLst/>
          </a:prstGeom>
        </p:spPr>
        <p:txBody>
          <a:bodyPr lIns="108000" anchor="ctr"/>
          <a:lstStyle>
            <a:lvl1pPr marL="0" indent="0" algn="ctr">
              <a:buNone/>
              <a:defRPr sz="1600" b="0" baseline="0">
                <a:solidFill>
                  <a:schemeClr val="tx1">
                    <a:lumMod val="75000"/>
                    <a:lumOff val="25000"/>
                  </a:schemeClr>
                </a:solidFill>
                <a:effectLst/>
                <a:latin typeface="+mn-lt"/>
                <a:cs typeface="Arial" pitchFamily="34" charset="0"/>
              </a:defRPr>
            </a:lvl1pPr>
          </a:lstStyle>
          <a:p>
            <a:pPr lvl="0"/>
            <a:r>
              <a:rPr lang="en-US" altLang="ko-KR"/>
              <a:t>This text con be replaced with your own text</a:t>
            </a:r>
            <a:endParaRPr lang="ko-KR" altLang="en-US"/>
          </a:p>
        </p:txBody>
      </p:sp>
    </p:spTree>
    <p:extLst>
      <p:ext uri="{BB962C8B-B14F-4D97-AF65-F5344CB8AC3E}">
        <p14:creationId xmlns:p14="http://schemas.microsoft.com/office/powerpoint/2010/main" val="227089363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0587" y="1143003"/>
            <a:ext cx="5384800" cy="522760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8587" y="1143003"/>
            <a:ext cx="5384800" cy="5227603"/>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970995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2_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433453"/>
            <a:ext cx="9146652" cy="878775"/>
          </a:xfrm>
        </p:spPr>
        <p:txBody>
          <a:bodyPr/>
          <a:lstStyle>
            <a:lvl1pPr>
              <a:defRPr sz="2800" b="0">
                <a:solidFill>
                  <a:schemeClr val="tx1">
                    <a:lumMod val="75000"/>
                    <a:lumOff val="25000"/>
                  </a:schemeClr>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DB5379B-6F0A-3548-AC69-0D2DB46577D4}" type="slidenum">
              <a:rPr lang="en-US" smtClean="0"/>
              <a:pPr/>
              <a:t>‹#›</a:t>
            </a:fld>
            <a:endParaRPr lang="en-US"/>
          </a:p>
        </p:txBody>
      </p:sp>
      <p:sp>
        <p:nvSpPr>
          <p:cNvPr id="10" name="Date Placeholder 3"/>
          <p:cNvSpPr txBox="1">
            <a:spLocks/>
          </p:cNvSpPr>
          <p:nvPr/>
        </p:nvSpPr>
        <p:spPr>
          <a:xfrm>
            <a:off x="1378110" y="6516293"/>
            <a:ext cx="4347504" cy="182563"/>
          </a:xfrm>
          <a:prstGeom prst="rect">
            <a:avLst/>
          </a:prstGeom>
          <a:ln>
            <a:noFill/>
          </a:ln>
        </p:spPr>
        <p:txBody>
          <a:bodyPr vert="horz" lIns="0" tIns="0" rIns="0" bIns="0" rtlCol="0" anchor="b" anchorCtr="0"/>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182" rtl="0" eaLnBrk="1" fontAlgn="auto" latinLnBrk="0" hangingPunct="1">
              <a:lnSpc>
                <a:spcPct val="100000"/>
              </a:lnSpc>
              <a:spcBef>
                <a:spcPts val="0"/>
              </a:spcBef>
              <a:spcAft>
                <a:spcPts val="0"/>
              </a:spcAft>
              <a:buClrTx/>
              <a:buSzTx/>
              <a:buFontTx/>
              <a:buNone/>
              <a:tabLst/>
              <a:defRPr/>
            </a:pPr>
            <a:r>
              <a:rPr lang="en-US" sz="800">
                <a:solidFill>
                  <a:srgbClr val="768591"/>
                </a:solidFill>
              </a:rPr>
              <a:t>ICF proprietary and confidential. Do not copy, distribute, or disclose.</a:t>
            </a: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455" y="6213758"/>
            <a:ext cx="572774" cy="462993"/>
          </a:xfrm>
          <a:prstGeom prst="rect">
            <a:avLst/>
          </a:prstGeom>
        </p:spPr>
      </p:pic>
      <p:sp>
        <p:nvSpPr>
          <p:cNvPr id="4" name="Text Placeholder 3"/>
          <p:cNvSpPr>
            <a:spLocks noGrp="1"/>
          </p:cNvSpPr>
          <p:nvPr>
            <p:ph type="body" sz="quarter" idx="13"/>
          </p:nvPr>
        </p:nvSpPr>
        <p:spPr>
          <a:xfrm>
            <a:off x="609601" y="1312227"/>
            <a:ext cx="9147175" cy="412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6" name="Group 55"/>
          <p:cNvGrpSpPr/>
          <p:nvPr/>
        </p:nvGrpSpPr>
        <p:grpSpPr>
          <a:xfrm rot="16200000">
            <a:off x="5999750" y="-5999747"/>
            <a:ext cx="192503" cy="12191999"/>
            <a:chOff x="10871191" y="50800"/>
            <a:chExt cx="1320810" cy="6789336"/>
          </a:xfrm>
        </p:grpSpPr>
        <p:sp>
          <p:nvSpPr>
            <p:cNvPr id="57" name="Rectangle 56"/>
            <p:cNvSpPr/>
            <p:nvPr/>
          </p:nvSpPr>
          <p:spPr>
            <a:xfrm>
              <a:off x="10871200" y="50800"/>
              <a:ext cx="1320800" cy="8576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58" name="Rectangle 57"/>
            <p:cNvSpPr/>
            <p:nvPr/>
          </p:nvSpPr>
          <p:spPr>
            <a:xfrm>
              <a:off x="10871200" y="205179"/>
              <a:ext cx="1320800" cy="133268"/>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59" name="Rectangle 58"/>
            <p:cNvSpPr/>
            <p:nvPr/>
          </p:nvSpPr>
          <p:spPr>
            <a:xfrm>
              <a:off x="10871199" y="395185"/>
              <a:ext cx="132080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0" name="Rectangle 59"/>
            <p:cNvSpPr/>
            <p:nvPr/>
          </p:nvSpPr>
          <p:spPr>
            <a:xfrm>
              <a:off x="10873743" y="484251"/>
              <a:ext cx="1318258" cy="11837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1" name="Rectangle 60"/>
            <p:cNvSpPr/>
            <p:nvPr/>
          </p:nvSpPr>
          <p:spPr>
            <a:xfrm>
              <a:off x="10871199" y="685010"/>
              <a:ext cx="1320802" cy="7490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2" name="Rectangle 61"/>
            <p:cNvSpPr/>
            <p:nvPr/>
          </p:nvSpPr>
          <p:spPr>
            <a:xfrm>
              <a:off x="10871199" y="822697"/>
              <a:ext cx="1320802" cy="12972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3" name="Rectangle 62"/>
            <p:cNvSpPr/>
            <p:nvPr/>
          </p:nvSpPr>
          <p:spPr>
            <a:xfrm>
              <a:off x="10871199" y="1024580"/>
              <a:ext cx="1320802" cy="5663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4" name="Rectangle 63"/>
            <p:cNvSpPr/>
            <p:nvPr/>
          </p:nvSpPr>
          <p:spPr>
            <a:xfrm>
              <a:off x="10873743" y="1124757"/>
              <a:ext cx="1318258" cy="64956"/>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5" name="Rectangle 64"/>
            <p:cNvSpPr/>
            <p:nvPr/>
          </p:nvSpPr>
          <p:spPr>
            <a:xfrm>
              <a:off x="10873743" y="1233058"/>
              <a:ext cx="1318258"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6" name="Rectangle 65"/>
            <p:cNvSpPr/>
            <p:nvPr/>
          </p:nvSpPr>
          <p:spPr>
            <a:xfrm>
              <a:off x="10871197" y="1363027"/>
              <a:ext cx="1320799" cy="525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7" name="Rectangle 66"/>
            <p:cNvSpPr/>
            <p:nvPr/>
          </p:nvSpPr>
          <p:spPr>
            <a:xfrm>
              <a:off x="10871197" y="1487717"/>
              <a:ext cx="1320802" cy="16008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8" name="Rectangle 67"/>
            <p:cNvSpPr/>
            <p:nvPr/>
          </p:nvSpPr>
          <p:spPr>
            <a:xfrm>
              <a:off x="10871194" y="1725221"/>
              <a:ext cx="1320804" cy="13882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69" name="Rectangle 68"/>
            <p:cNvSpPr/>
            <p:nvPr/>
          </p:nvSpPr>
          <p:spPr>
            <a:xfrm>
              <a:off x="10871194" y="1898077"/>
              <a:ext cx="1320807"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0" name="Rectangle 69"/>
            <p:cNvSpPr/>
            <p:nvPr/>
          </p:nvSpPr>
          <p:spPr>
            <a:xfrm>
              <a:off x="10873743" y="1964907"/>
              <a:ext cx="1318258" cy="6449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1" name="Rectangle 70"/>
            <p:cNvSpPr/>
            <p:nvPr/>
          </p:nvSpPr>
          <p:spPr>
            <a:xfrm>
              <a:off x="10871194" y="2131854"/>
              <a:ext cx="1320807"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2" name="Rectangle 71"/>
            <p:cNvSpPr/>
            <p:nvPr/>
          </p:nvSpPr>
          <p:spPr>
            <a:xfrm>
              <a:off x="10871194" y="2250148"/>
              <a:ext cx="1320807" cy="12337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3" name="Rectangle 72"/>
            <p:cNvSpPr/>
            <p:nvPr/>
          </p:nvSpPr>
          <p:spPr>
            <a:xfrm>
              <a:off x="10871195" y="2467741"/>
              <a:ext cx="1320806" cy="108746"/>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4" name="Rectangle 73"/>
            <p:cNvSpPr/>
            <p:nvPr/>
          </p:nvSpPr>
          <p:spPr>
            <a:xfrm>
              <a:off x="10871195" y="2675911"/>
              <a:ext cx="1320806"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5" name="Rectangle 74"/>
            <p:cNvSpPr/>
            <p:nvPr/>
          </p:nvSpPr>
          <p:spPr>
            <a:xfrm>
              <a:off x="10871195" y="2791611"/>
              <a:ext cx="1320806" cy="5064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6" name="Rectangle 75"/>
            <p:cNvSpPr/>
            <p:nvPr/>
          </p:nvSpPr>
          <p:spPr>
            <a:xfrm>
              <a:off x="10871195" y="2929911"/>
              <a:ext cx="1320806" cy="108291"/>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7" name="Rectangle 76"/>
            <p:cNvSpPr/>
            <p:nvPr/>
          </p:nvSpPr>
          <p:spPr>
            <a:xfrm>
              <a:off x="10871195" y="3112136"/>
              <a:ext cx="1320806" cy="13054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8" name="Rectangle 77"/>
            <p:cNvSpPr/>
            <p:nvPr/>
          </p:nvSpPr>
          <p:spPr>
            <a:xfrm>
              <a:off x="10871195" y="3353183"/>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79" name="Rectangle 78"/>
            <p:cNvSpPr/>
            <p:nvPr/>
          </p:nvSpPr>
          <p:spPr>
            <a:xfrm flipV="1">
              <a:off x="10871195" y="3482170"/>
              <a:ext cx="1320806"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0" name="Rectangle 79"/>
            <p:cNvSpPr/>
            <p:nvPr/>
          </p:nvSpPr>
          <p:spPr>
            <a:xfrm>
              <a:off x="10873735" y="3603376"/>
              <a:ext cx="1318263" cy="141984"/>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1" name="Rectangle 80"/>
            <p:cNvSpPr/>
            <p:nvPr/>
          </p:nvSpPr>
          <p:spPr>
            <a:xfrm flipV="1">
              <a:off x="10871195" y="3834539"/>
              <a:ext cx="1320806" cy="6917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2" name="Rectangle 81"/>
            <p:cNvSpPr/>
            <p:nvPr/>
          </p:nvSpPr>
          <p:spPr>
            <a:xfrm>
              <a:off x="10871195" y="3948096"/>
              <a:ext cx="1320806" cy="933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3" name="Rectangle 82"/>
            <p:cNvSpPr/>
            <p:nvPr/>
          </p:nvSpPr>
          <p:spPr>
            <a:xfrm>
              <a:off x="10871195" y="4121179"/>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4" name="Rectangle 83"/>
            <p:cNvSpPr/>
            <p:nvPr/>
          </p:nvSpPr>
          <p:spPr>
            <a:xfrm>
              <a:off x="10871194" y="4198524"/>
              <a:ext cx="1320807" cy="112454"/>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5" name="Rectangle 84"/>
            <p:cNvSpPr/>
            <p:nvPr/>
          </p:nvSpPr>
          <p:spPr>
            <a:xfrm>
              <a:off x="10871194" y="4345006"/>
              <a:ext cx="1320804" cy="14320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6" name="Rectangle 85"/>
            <p:cNvSpPr/>
            <p:nvPr/>
          </p:nvSpPr>
          <p:spPr>
            <a:xfrm>
              <a:off x="10871194" y="4567954"/>
              <a:ext cx="1320807" cy="753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7" name="Rectangle 86"/>
            <p:cNvSpPr/>
            <p:nvPr/>
          </p:nvSpPr>
          <p:spPr>
            <a:xfrm>
              <a:off x="10871193" y="4706046"/>
              <a:ext cx="1320808"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8" name="Rectangle 87"/>
            <p:cNvSpPr/>
            <p:nvPr/>
          </p:nvSpPr>
          <p:spPr>
            <a:xfrm>
              <a:off x="10871194" y="4789199"/>
              <a:ext cx="1320807" cy="65623"/>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89" name="Rectangle 88"/>
            <p:cNvSpPr/>
            <p:nvPr/>
          </p:nvSpPr>
          <p:spPr>
            <a:xfrm flipV="1">
              <a:off x="10871191" y="4934568"/>
              <a:ext cx="1320804" cy="50823"/>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0" name="Rectangle 89"/>
            <p:cNvSpPr/>
            <p:nvPr/>
          </p:nvSpPr>
          <p:spPr>
            <a:xfrm>
              <a:off x="10873740" y="5014315"/>
              <a:ext cx="1318258" cy="152493"/>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1" name="Rectangle 90"/>
            <p:cNvSpPr/>
            <p:nvPr/>
          </p:nvSpPr>
          <p:spPr>
            <a:xfrm>
              <a:off x="10871191" y="5202387"/>
              <a:ext cx="1320810" cy="5998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2" name="Rectangle 91"/>
            <p:cNvSpPr/>
            <p:nvPr/>
          </p:nvSpPr>
          <p:spPr>
            <a:xfrm>
              <a:off x="10871200" y="5521910"/>
              <a:ext cx="1320800"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3" name="Rectangle 92"/>
            <p:cNvSpPr/>
            <p:nvPr/>
          </p:nvSpPr>
          <p:spPr>
            <a:xfrm>
              <a:off x="11121081" y="5603971"/>
              <a:ext cx="1070918" cy="17075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4" name="Rectangle 93"/>
            <p:cNvSpPr/>
            <p:nvPr/>
          </p:nvSpPr>
          <p:spPr>
            <a:xfrm>
              <a:off x="10871191" y="5837507"/>
              <a:ext cx="1320810" cy="8492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5" name="Rectangle 94"/>
            <p:cNvSpPr/>
            <p:nvPr/>
          </p:nvSpPr>
          <p:spPr>
            <a:xfrm>
              <a:off x="10871191" y="5351430"/>
              <a:ext cx="1320807" cy="8525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6" name="Rectangle 95"/>
            <p:cNvSpPr/>
            <p:nvPr/>
          </p:nvSpPr>
          <p:spPr>
            <a:xfrm>
              <a:off x="10948086" y="6009918"/>
              <a:ext cx="124391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7" name="Rectangle 96"/>
            <p:cNvSpPr/>
            <p:nvPr/>
          </p:nvSpPr>
          <p:spPr>
            <a:xfrm flipV="1">
              <a:off x="11186984" y="6186816"/>
              <a:ext cx="1005015"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8" name="Rectangle 97"/>
            <p:cNvSpPr/>
            <p:nvPr/>
          </p:nvSpPr>
          <p:spPr>
            <a:xfrm>
              <a:off x="11335265" y="6316718"/>
              <a:ext cx="856736" cy="120742"/>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99" name="Rectangle 98"/>
            <p:cNvSpPr/>
            <p:nvPr/>
          </p:nvSpPr>
          <p:spPr>
            <a:xfrm>
              <a:off x="11458832" y="6485760"/>
              <a:ext cx="733168" cy="11165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100" name="Rectangle 99"/>
            <p:cNvSpPr/>
            <p:nvPr/>
          </p:nvSpPr>
          <p:spPr>
            <a:xfrm>
              <a:off x="11598876" y="6635685"/>
              <a:ext cx="59312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sp>
          <p:nvSpPr>
            <p:cNvPr id="101" name="Rectangle 100"/>
            <p:cNvSpPr/>
            <p:nvPr/>
          </p:nvSpPr>
          <p:spPr>
            <a:xfrm>
              <a:off x="11664778" y="6794417"/>
              <a:ext cx="52722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92"/>
            </a:p>
          </p:txBody>
        </p:sp>
      </p:grpSp>
    </p:spTree>
    <p:extLst>
      <p:ext uri="{BB962C8B-B14F-4D97-AF65-F5344CB8AC3E}">
        <p14:creationId xmlns:p14="http://schemas.microsoft.com/office/powerpoint/2010/main" val="234504419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6" name="CAMPAIGN">
            <a:extLst>
              <a:ext uri="{FF2B5EF4-FFF2-40B4-BE49-F238E27FC236}">
                <a16:creationId xmlns:a16="http://schemas.microsoft.com/office/drawing/2014/main" id="{0EB6885B-787A-2E47-8BCC-25D56872011E}"/>
              </a:ext>
            </a:extLst>
          </p:cNvPr>
          <p:cNvSpPr txBox="1">
            <a:spLocks noGrp="1"/>
          </p:cNvSpPr>
          <p:nvPr>
            <p:ph type="body" sz="quarter" idx="36" hasCustomPrompt="1"/>
          </p:nvPr>
        </p:nvSpPr>
        <p:spPr>
          <a:xfrm>
            <a:off x="6721796" y="1015465"/>
            <a:ext cx="5050695" cy="1109791"/>
          </a:xfrm>
          <a:prstGeom prst="rect">
            <a:avLst/>
          </a:prstGeom>
        </p:spPr>
        <p:txBody>
          <a:bodyPr wrap="square" tIns="0" rIns="91440" bIns="0" anchor="ctr">
            <a:spAutoFit/>
          </a:bodyPr>
          <a:lstStyle>
            <a:lvl1pPr marL="0" indent="0" defTabSz="3247809">
              <a:lnSpc>
                <a:spcPct val="85000"/>
              </a:lnSpc>
              <a:buNone/>
              <a:defRPr sz="3997" b="1" spc="0" baseline="0">
                <a:solidFill>
                  <a:schemeClr val="tx1">
                    <a:lumMod val="95000"/>
                    <a:lumOff val="5000"/>
                  </a:schemeClr>
                </a:solidFill>
                <a:latin typeface="Arial" panose="020B0604020202020204" pitchFamily="34" charset="0"/>
                <a:ea typeface="Arial" panose="020B0604020202020204" pitchFamily="34" charset="0"/>
                <a:cs typeface="Arial" panose="020B0604020202020204" pitchFamily="34" charset="0"/>
                <a:sym typeface="Archivo SemiBold"/>
              </a:defRPr>
            </a:lvl1pPr>
          </a:lstStyle>
          <a:p>
            <a:r>
              <a:rPr lang="en-US"/>
              <a:t>TEXT </a:t>
            </a:r>
          </a:p>
          <a:p>
            <a:r>
              <a:rPr lang="en-US"/>
              <a:t>GOES HERE</a:t>
            </a:r>
          </a:p>
        </p:txBody>
      </p:sp>
      <p:sp>
        <p:nvSpPr>
          <p:cNvPr id="7" name="Gallia est omnis divisa in partes tres, quarum. Paullum deliquit, ponderibus modulisque suis ratio utitur. Sed haec quis possit intrepidus aestimare tellus. Petierunt uti sibi concilium totius Galliae in diem certam indicere.">
            <a:extLst>
              <a:ext uri="{FF2B5EF4-FFF2-40B4-BE49-F238E27FC236}">
                <a16:creationId xmlns:a16="http://schemas.microsoft.com/office/drawing/2014/main" id="{F1D01A72-2347-254F-A433-47849BE49E1E}"/>
              </a:ext>
            </a:extLst>
          </p:cNvPr>
          <p:cNvSpPr txBox="1">
            <a:spLocks noGrp="1"/>
          </p:cNvSpPr>
          <p:nvPr>
            <p:ph type="body" sz="quarter" idx="23" hasCustomPrompt="1"/>
          </p:nvPr>
        </p:nvSpPr>
        <p:spPr>
          <a:xfrm>
            <a:off x="6721797" y="2610411"/>
            <a:ext cx="5046133" cy="3439339"/>
          </a:xfrm>
          <a:prstGeom prst="rect">
            <a:avLst/>
          </a:prstGeom>
        </p:spPr>
        <p:txBody>
          <a:bodyPr wrap="square">
            <a:spAutoFit/>
          </a:bodyPr>
          <a:lstStyle>
            <a:lvl1pPr marL="0" marR="0" indent="0" algn="l" defTabSz="3247809" rtl="0" eaLnBrk="1" fontAlgn="auto" latinLnBrk="0" hangingPunct="1">
              <a:lnSpc>
                <a:spcPct val="120000"/>
              </a:lnSpc>
              <a:spcBef>
                <a:spcPts val="999"/>
              </a:spcBef>
              <a:spcAft>
                <a:spcPts val="0"/>
              </a:spcAft>
              <a:buClrTx/>
              <a:buSzTx/>
              <a:buFont typeface="Arial" panose="020B0604020202020204" pitchFamily="34" charset="0"/>
              <a:buNone/>
              <a:tabLst/>
              <a:defRPr sz="1598" b="0" spc="127">
                <a:solidFill>
                  <a:schemeClr val="tx1">
                    <a:lumMod val="75000"/>
                    <a:lumOff val="25000"/>
                  </a:schemeClr>
                </a:solidFill>
                <a:latin typeface="Arial" panose="020B0604020202020204" pitchFamily="34" charset="0"/>
                <a:ea typeface="+mn-ea"/>
                <a:cs typeface="Arial" panose="020B0604020202020204" pitchFamily="34" charset="0"/>
                <a:sym typeface="Archivo Regular"/>
              </a:defRPr>
            </a:lvl1pPr>
          </a:lstStyle>
          <a:p>
            <a:pPr marL="0" marR="0" lvl="0" indent="0" algn="l" defTabSz="3247809" rtl="0" eaLnBrk="1" fontAlgn="auto" latinLnBrk="0" hangingPunct="1">
              <a:lnSpc>
                <a:spcPct val="120000"/>
              </a:lnSpc>
              <a:spcBef>
                <a:spcPts val="999"/>
              </a:spcBef>
              <a:spcAft>
                <a:spcPts val="0"/>
              </a:spcAft>
              <a:buClrTx/>
              <a:buSzTx/>
              <a:buFont typeface="Arial" panose="020B0604020202020204" pitchFamily="34" charset="0"/>
              <a:buNone/>
              <a:tabLst/>
              <a:defRPr/>
            </a:pPr>
            <a:r>
              <a:t>Gallia </a:t>
            </a:r>
            <a:r>
              <a:rPr err="1"/>
              <a:t>est</a:t>
            </a:r>
            <a:r>
              <a:t> </a:t>
            </a:r>
            <a:r>
              <a:rPr err="1"/>
              <a:t>omnis</a:t>
            </a:r>
            <a:r>
              <a:t> divisa in </a:t>
            </a:r>
            <a:r>
              <a:rPr err="1"/>
              <a:t>partes</a:t>
            </a:r>
            <a:r>
              <a:t> </a:t>
            </a:r>
            <a:r>
              <a:rPr err="1"/>
              <a:t>tres</a:t>
            </a:r>
            <a:r>
              <a:t>, </a:t>
            </a:r>
            <a:r>
              <a:rPr err="1"/>
              <a:t>quarum</a:t>
            </a:r>
            <a:r>
              <a:t>. </a:t>
            </a:r>
            <a:r>
              <a:rPr err="1"/>
              <a:t>Paullum</a:t>
            </a:r>
            <a:r>
              <a:t> </a:t>
            </a:r>
            <a:r>
              <a:rPr err="1"/>
              <a:t>deliquit</a:t>
            </a:r>
            <a:r>
              <a:t>, </a:t>
            </a:r>
            <a:r>
              <a:rPr err="1"/>
              <a:t>ponderibus</a:t>
            </a:r>
            <a:r>
              <a:t> </a:t>
            </a:r>
            <a:r>
              <a:rPr err="1"/>
              <a:t>modulisque</a:t>
            </a:r>
            <a:r>
              <a:t> </a:t>
            </a:r>
            <a:r>
              <a:rPr err="1"/>
              <a:t>suis</a:t>
            </a:r>
            <a:r>
              <a:t> ratio </a:t>
            </a:r>
            <a:r>
              <a:rPr err="1"/>
              <a:t>utitur</a:t>
            </a:r>
            <a:r>
              <a:t>. Sed </a:t>
            </a:r>
            <a:r>
              <a:rPr err="1"/>
              <a:t>haec</a:t>
            </a:r>
            <a:r>
              <a:t> </a:t>
            </a:r>
            <a:r>
              <a:rPr err="1"/>
              <a:t>quis</a:t>
            </a:r>
            <a:r>
              <a:t> </a:t>
            </a:r>
            <a:r>
              <a:rPr err="1"/>
              <a:t>possit</a:t>
            </a:r>
            <a:r>
              <a:t> </a:t>
            </a:r>
            <a:r>
              <a:rPr err="1"/>
              <a:t>intrepidus</a:t>
            </a:r>
            <a:r>
              <a:t> </a:t>
            </a:r>
            <a:r>
              <a:rPr err="1"/>
              <a:t>aestimare</a:t>
            </a:r>
            <a:r>
              <a:t> </a:t>
            </a:r>
            <a:r>
              <a:rPr err="1"/>
              <a:t>tellus</a:t>
            </a:r>
            <a:r>
              <a:t>. </a:t>
            </a:r>
            <a:r>
              <a:rPr err="1"/>
              <a:t>Petierunt</a:t>
            </a:r>
            <a:r>
              <a:t> </a:t>
            </a:r>
            <a:r>
              <a:rPr err="1"/>
              <a:t>uti</a:t>
            </a:r>
            <a:r>
              <a:t> </a:t>
            </a:r>
            <a:r>
              <a:rPr err="1"/>
              <a:t>sibi</a:t>
            </a:r>
            <a:r>
              <a:t> </a:t>
            </a:r>
            <a:r>
              <a:rPr err="1"/>
              <a:t>concilium</a:t>
            </a:r>
            <a:r>
              <a:t> </a:t>
            </a:r>
            <a:r>
              <a:rPr err="1"/>
              <a:t>totius</a:t>
            </a:r>
            <a:r>
              <a:t> </a:t>
            </a:r>
            <a:r>
              <a:rPr err="1"/>
              <a:t>Galliae</a:t>
            </a:r>
            <a:r>
              <a:t> in diem </a:t>
            </a:r>
            <a:r>
              <a:rPr err="1"/>
              <a:t>certam</a:t>
            </a:r>
            <a:r>
              <a:t> </a:t>
            </a:r>
            <a:r>
              <a:rPr err="1"/>
              <a:t>indicere</a:t>
            </a:r>
            <a:r>
              <a:t>.</a:t>
            </a:r>
            <a:r>
              <a:rPr lang="en-US"/>
              <a:t> Gallia </a:t>
            </a:r>
            <a:r>
              <a:rPr lang="en-US" err="1"/>
              <a:t>est</a:t>
            </a:r>
            <a:r>
              <a:rPr lang="en-US"/>
              <a:t> </a:t>
            </a:r>
            <a:r>
              <a:rPr lang="en-US" err="1"/>
              <a:t>omnis</a:t>
            </a:r>
            <a:r>
              <a:rPr lang="en-US"/>
              <a:t> divisa in </a:t>
            </a:r>
            <a:r>
              <a:rPr lang="en-US" err="1"/>
              <a:t>partes</a:t>
            </a:r>
            <a:r>
              <a:rPr lang="en-US"/>
              <a:t> </a:t>
            </a:r>
            <a:r>
              <a:rPr lang="en-US" err="1"/>
              <a:t>tres</a:t>
            </a:r>
            <a:r>
              <a:rPr lang="en-US"/>
              <a:t>, </a:t>
            </a:r>
            <a:r>
              <a:rPr lang="en-US" err="1"/>
              <a:t>quarum</a:t>
            </a:r>
            <a:r>
              <a:rPr lang="en-US"/>
              <a:t>. </a:t>
            </a:r>
            <a:r>
              <a:rPr lang="en-US" err="1"/>
              <a:t>Paullum</a:t>
            </a:r>
            <a:r>
              <a:rPr lang="en-US"/>
              <a:t> </a:t>
            </a:r>
            <a:r>
              <a:rPr lang="en-US" err="1"/>
              <a:t>deliquit</a:t>
            </a:r>
            <a:r>
              <a:rPr lang="en-US"/>
              <a:t>, </a:t>
            </a:r>
            <a:r>
              <a:rPr lang="en-US" err="1"/>
              <a:t>ponderibus</a:t>
            </a:r>
            <a:r>
              <a:rPr lang="en-US"/>
              <a:t> </a:t>
            </a:r>
            <a:r>
              <a:rPr lang="en-US" err="1"/>
              <a:t>modulisque</a:t>
            </a:r>
            <a:r>
              <a:rPr lang="en-US"/>
              <a:t> </a:t>
            </a:r>
            <a:r>
              <a:rPr lang="en-US" err="1"/>
              <a:t>suis</a:t>
            </a:r>
            <a:r>
              <a:rPr lang="en-US"/>
              <a:t> ratio </a:t>
            </a:r>
            <a:r>
              <a:rPr lang="en-US" err="1"/>
              <a:t>utitur</a:t>
            </a:r>
            <a:r>
              <a:rPr lang="en-US"/>
              <a:t>. Sed </a:t>
            </a:r>
            <a:r>
              <a:rPr lang="en-US" err="1"/>
              <a:t>haec</a:t>
            </a:r>
            <a:r>
              <a:rPr lang="en-US"/>
              <a:t> </a:t>
            </a:r>
            <a:r>
              <a:rPr lang="en-US" err="1"/>
              <a:t>quis</a:t>
            </a:r>
            <a:r>
              <a:rPr lang="en-US"/>
              <a:t> </a:t>
            </a:r>
            <a:r>
              <a:rPr lang="en-US" err="1"/>
              <a:t>possit</a:t>
            </a:r>
            <a:r>
              <a:rPr lang="en-US"/>
              <a:t> </a:t>
            </a:r>
            <a:r>
              <a:rPr lang="en-US" err="1"/>
              <a:t>intrepidus</a:t>
            </a:r>
            <a:r>
              <a:rPr lang="en-US"/>
              <a:t> </a:t>
            </a:r>
            <a:r>
              <a:rPr lang="en-US" err="1"/>
              <a:t>aestimare</a:t>
            </a:r>
            <a:r>
              <a:rPr lang="en-US"/>
              <a:t> </a:t>
            </a:r>
            <a:r>
              <a:rPr lang="en-US" err="1"/>
              <a:t>tellus</a:t>
            </a:r>
            <a:r>
              <a:rPr lang="en-US"/>
              <a:t>. </a:t>
            </a:r>
            <a:r>
              <a:rPr lang="en-US" err="1"/>
              <a:t>Petierunt</a:t>
            </a:r>
            <a:r>
              <a:rPr lang="en-US"/>
              <a:t> </a:t>
            </a:r>
            <a:r>
              <a:rPr lang="en-US" err="1"/>
              <a:t>uti</a:t>
            </a:r>
            <a:r>
              <a:rPr lang="en-US"/>
              <a:t> </a:t>
            </a:r>
            <a:r>
              <a:rPr lang="en-US" err="1"/>
              <a:t>sibi</a:t>
            </a:r>
            <a:r>
              <a:rPr lang="en-US"/>
              <a:t> </a:t>
            </a:r>
            <a:r>
              <a:rPr lang="en-US" err="1"/>
              <a:t>concilium</a:t>
            </a:r>
            <a:r>
              <a:rPr lang="en-US"/>
              <a:t> </a:t>
            </a:r>
            <a:r>
              <a:rPr lang="en-US" err="1"/>
              <a:t>totius</a:t>
            </a:r>
            <a:r>
              <a:rPr lang="en-US"/>
              <a:t> </a:t>
            </a:r>
            <a:r>
              <a:rPr lang="en-US" err="1"/>
              <a:t>Galliae</a:t>
            </a:r>
            <a:r>
              <a:rPr lang="en-US"/>
              <a:t> in diem </a:t>
            </a:r>
            <a:r>
              <a:rPr lang="en-US" err="1"/>
              <a:t>certam</a:t>
            </a:r>
            <a:r>
              <a:rPr lang="en-US"/>
              <a:t> </a:t>
            </a:r>
            <a:r>
              <a:rPr lang="en-US" err="1"/>
              <a:t>indicere</a:t>
            </a:r>
            <a:r>
              <a:rPr lang="en-US"/>
              <a:t>.</a:t>
            </a:r>
          </a:p>
          <a:p>
            <a:endParaRPr/>
          </a:p>
        </p:txBody>
      </p:sp>
      <p:sp>
        <p:nvSpPr>
          <p:cNvPr id="8" name="On January 2020">
            <a:extLst>
              <a:ext uri="{FF2B5EF4-FFF2-40B4-BE49-F238E27FC236}">
                <a16:creationId xmlns:a16="http://schemas.microsoft.com/office/drawing/2014/main" id="{F2809408-F15A-9942-AD09-D3F273A8E709}"/>
              </a:ext>
            </a:extLst>
          </p:cNvPr>
          <p:cNvSpPr txBox="1">
            <a:spLocks noGrp="1"/>
          </p:cNvSpPr>
          <p:nvPr>
            <p:ph type="body" sz="quarter" idx="37" hasCustomPrompt="1"/>
          </p:nvPr>
        </p:nvSpPr>
        <p:spPr>
          <a:xfrm>
            <a:off x="6743329" y="449972"/>
            <a:ext cx="5029163" cy="369075"/>
          </a:xfrm>
          <a:prstGeom prst="rect">
            <a:avLst/>
          </a:prstGeom>
          <a:noFill/>
        </p:spPr>
        <p:txBody>
          <a:bodyPr wrap="square">
            <a:spAutoFit/>
          </a:bodyPr>
          <a:lstStyle>
            <a:lvl1pPr marL="0" indent="0" algn="r" defTabSz="3247809">
              <a:lnSpc>
                <a:spcPct val="90000"/>
              </a:lnSpc>
              <a:buNone/>
              <a:defRPr sz="1998" b="1" spc="-105">
                <a:solidFill>
                  <a:schemeClr val="tx1">
                    <a:lumMod val="85000"/>
                    <a:lumOff val="15000"/>
                  </a:schemeClr>
                </a:solidFill>
                <a:latin typeface="Arial" panose="020B0604020202020204" pitchFamily="34" charset="0"/>
                <a:ea typeface="+mn-ea"/>
                <a:cs typeface="Arial" panose="020B0604020202020204" pitchFamily="34" charset="0"/>
                <a:sym typeface="Archivo Regular"/>
              </a:defRPr>
            </a:lvl1pPr>
          </a:lstStyle>
          <a:p>
            <a:r>
              <a:rPr lang="en-US"/>
              <a:t>SECTION TITLE</a:t>
            </a:r>
            <a:endParaRPr/>
          </a:p>
        </p:txBody>
      </p:sp>
    </p:spTree>
    <p:extLst>
      <p:ext uri="{BB962C8B-B14F-4D97-AF65-F5344CB8AC3E}">
        <p14:creationId xmlns:p14="http://schemas.microsoft.com/office/powerpoint/2010/main" val="344799102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9DF1854-0DA2-2849-ADD4-04F449EF247A}"/>
              </a:ext>
            </a:extLst>
          </p:cNvPr>
          <p:cNvSpPr>
            <a:spLocks noGrp="1"/>
          </p:cNvSpPr>
          <p:nvPr>
            <p:ph type="title" hasCustomPrompt="1"/>
          </p:nvPr>
        </p:nvSpPr>
        <p:spPr>
          <a:xfrm>
            <a:off x="839788" y="365127"/>
            <a:ext cx="10515600" cy="962743"/>
          </a:xfrm>
          <a:prstGeom prst="rect">
            <a:avLst/>
          </a:prstGeom>
        </p:spPr>
        <p:txBody>
          <a:bodyPr/>
          <a:lstStyle>
            <a:lvl1pPr>
              <a:defRPr sz="2797">
                <a:solidFill>
                  <a:srgbClr val="5B6770"/>
                </a:solidFill>
              </a:defRPr>
            </a:lvl1pPr>
          </a:lstStyle>
          <a:p>
            <a:r>
              <a:rPr lang="en-US"/>
              <a:t>Page Heading (Calibri 28pt)</a:t>
            </a:r>
          </a:p>
        </p:txBody>
      </p:sp>
    </p:spTree>
    <p:extLst>
      <p:ext uri="{BB962C8B-B14F-4D97-AF65-F5344CB8AC3E}">
        <p14:creationId xmlns:p14="http://schemas.microsoft.com/office/powerpoint/2010/main" val="21034218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B2F2B-C2E4-4D57-A360-360FE3163D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1BC9D7-CF3B-4404-9D55-831C6F0D4A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B1B60-8B41-4990-9A08-02E07D3830A8}"/>
              </a:ext>
            </a:extLst>
          </p:cNvPr>
          <p:cNvSpPr>
            <a:spLocks noGrp="1"/>
          </p:cNvSpPr>
          <p:nvPr>
            <p:ph type="dt" sz="half" idx="10"/>
          </p:nvPr>
        </p:nvSpPr>
        <p:spPr/>
        <p:txBody>
          <a:bodyPr/>
          <a:lstStyle/>
          <a:p>
            <a:fld id="{A2E0D4C0-2C6D-424D-AA35-39F944172F22}" type="datetimeFigureOut">
              <a:rPr lang="en-US" smtClean="0"/>
              <a:t>11/12/2024</a:t>
            </a:fld>
            <a:endParaRPr lang="en-US"/>
          </a:p>
        </p:txBody>
      </p:sp>
      <p:sp>
        <p:nvSpPr>
          <p:cNvPr id="5" name="Footer Placeholder 4">
            <a:extLst>
              <a:ext uri="{FF2B5EF4-FFF2-40B4-BE49-F238E27FC236}">
                <a16:creationId xmlns:a16="http://schemas.microsoft.com/office/drawing/2014/main" id="{D6F449E7-D1EA-49CC-BCB6-2010EB47D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3168D-D622-4BB8-85D9-9DE398DDF53F}"/>
              </a:ext>
            </a:extLst>
          </p:cNvPr>
          <p:cNvSpPr>
            <a:spLocks noGrp="1"/>
          </p:cNvSpPr>
          <p:nvPr>
            <p:ph type="sldNum" sz="quarter" idx="12"/>
          </p:nvPr>
        </p:nvSpPr>
        <p:spPr/>
        <p:txBody>
          <a:bodyPr/>
          <a:lstStyle/>
          <a:p>
            <a:fld id="{A87C51B9-3E50-417E-AF35-AE2EF5BDF806}" type="slidenum">
              <a:rPr lang="en-US" smtClean="0"/>
              <a:t>‹#›</a:t>
            </a:fld>
            <a:endParaRPr lang="en-US"/>
          </a:p>
        </p:txBody>
      </p:sp>
    </p:spTree>
    <p:extLst>
      <p:ext uri="{BB962C8B-B14F-4D97-AF65-F5344CB8AC3E}">
        <p14:creationId xmlns:p14="http://schemas.microsoft.com/office/powerpoint/2010/main" val="214473321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1547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1_Agenda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pPr algn="r" defTabSz="380985">
              <a:defRPr/>
            </a:pPr>
            <a:fld id="{F384092C-9B9C-9748-AC6A-F06C9D03AD52}" type="slidenum">
              <a:rPr lang="en-US" sz="750" smtClean="0">
                <a:solidFill>
                  <a:srgbClr val="BCBEC0"/>
                </a:solidFill>
              </a:rPr>
              <a:pPr algn="r" defTabSz="380985">
                <a:defRPr/>
              </a:pPr>
              <a:t>‹#›</a:t>
            </a:fld>
            <a:endParaRPr lang="en-US" sz="750">
              <a:solidFill>
                <a:srgbClr val="BCBEC0"/>
              </a:solidFill>
            </a:endParaRP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26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p:cSld name="1_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5682712" y="1397001"/>
            <a:ext cx="6509288" cy="5460999"/>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pPr algn="r" defTabSz="380985">
              <a:defRPr/>
            </a:pPr>
            <a:fld id="{F384092C-9B9C-9748-AC6A-F06C9D03AD52}" type="slidenum">
              <a:rPr lang="en-US" sz="750" smtClean="0">
                <a:solidFill>
                  <a:srgbClr val="BCBEC0"/>
                </a:solidFill>
              </a:rPr>
              <a:pPr algn="r" defTabSz="380985">
                <a:defRPr/>
              </a:pPr>
              <a:t>‹#›</a:t>
            </a:fld>
            <a:endParaRPr lang="en-US" sz="750">
              <a:solidFill>
                <a:srgbClr val="BCBEC0"/>
              </a:solidFill>
            </a:endParaRP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603250" y="1397000"/>
            <a:ext cx="4309682"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90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4_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ts val="0"/>
              </a:spcAft>
              <a:buNone/>
              <a:defRPr sz="1333">
                <a:solidFill>
                  <a:srgbClr val="BCBEC0"/>
                </a:solidFill>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176559"/>
            <a:ext cx="12186844" cy="3681443"/>
          </a:xfrm>
          <a:prstGeom prst="rect">
            <a:avLst/>
          </a:prstGeom>
        </p:spPr>
      </p:pic>
      <p:pic>
        <p:nvPicPr>
          <p:cNvPr id="19" name="Picture 18">
            <a:extLst>
              <a:ext uri="{FF2B5EF4-FFF2-40B4-BE49-F238E27FC236}">
                <a16:creationId xmlns:a16="http://schemas.microsoft.com/office/drawing/2014/main" id="{7676ECD8-2A80-CA4D-9F22-B1DD9BA3A6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2184" y="2176406"/>
            <a:ext cx="565238" cy="457200"/>
          </a:xfrm>
          <a:prstGeom prst="rect">
            <a:avLst/>
          </a:prstGeom>
        </p:spPr>
      </p:pic>
    </p:spTree>
    <p:extLst>
      <p:ext uri="{BB962C8B-B14F-4D97-AF65-F5344CB8AC3E}">
        <p14:creationId xmlns:p14="http://schemas.microsoft.com/office/powerpoint/2010/main" val="44603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57524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9" name="Picture 8" descr="A white room with a light on the floor&#10;&#10;Description automatically generated">
            <a:extLst>
              <a:ext uri="{FF2B5EF4-FFF2-40B4-BE49-F238E27FC236}">
                <a16:creationId xmlns:a16="http://schemas.microsoft.com/office/drawing/2014/main" id="{39FBD4F3-119D-083E-4DFC-16A5CB4F4E9C}"/>
              </a:ext>
            </a:extLst>
          </p:cNvPr>
          <p:cNvPicPr>
            <a:picLocks noChangeAspect="1"/>
          </p:cNvPicPr>
          <p:nvPr/>
        </p:nvPicPr>
        <p:blipFill rotWithShape="1">
          <a:blip r:embed="rId2" cstate="email">
            <a:alphaModFix amt="67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EC9BC743-4485-8D08-6FE3-FD000604FF6C}"/>
              </a:ext>
            </a:extLst>
          </p:cNvPr>
          <p:cNvSpPr>
            <a:spLocks noGrp="1"/>
          </p:cNvSpPr>
          <p:nvPr>
            <p:ph type="sldNum" sz="quarter" idx="10"/>
          </p:nvPr>
        </p:nvSpPr>
        <p:spPr/>
        <p:txBody>
          <a:bodyPr/>
          <a:lstStyle/>
          <a:p>
            <a:fld id="{F384092C-9B9C-9748-AC6A-F06C9D03AD52}" type="slidenum">
              <a:rPr lang="en-US" smtClean="0"/>
              <a:pPr/>
              <a:t>‹#›</a:t>
            </a:fld>
            <a:endParaRPr lang="en-US"/>
          </a:p>
        </p:txBody>
      </p:sp>
      <p:sp>
        <p:nvSpPr>
          <p:cNvPr id="5" name="Title 1">
            <a:extLst>
              <a:ext uri="{FF2B5EF4-FFF2-40B4-BE49-F238E27FC236}">
                <a16:creationId xmlns:a16="http://schemas.microsoft.com/office/drawing/2014/main" id="{6FFE0BB6-E412-C16E-799E-4E5899FE6AF4}"/>
              </a:ext>
            </a:extLst>
          </p:cNvPr>
          <p:cNvSpPr>
            <a:spLocks noGrp="1"/>
          </p:cNvSpPr>
          <p:nvPr>
            <p:ph type="title"/>
          </p:nvPr>
        </p:nvSpPr>
        <p:spPr>
          <a:xfrm>
            <a:off x="445975" y="102908"/>
            <a:ext cx="10474900" cy="754343"/>
          </a:xfrm>
        </p:spPr>
        <p:txBody>
          <a:bodyPr anchor="ctr"/>
          <a:lstStyle>
            <a:lvl1pPr>
              <a:defRPr sz="2500" b="1" i="0">
                <a:latin typeface="DM Sans" pitchFamily="2" charset="77"/>
              </a:defRPr>
            </a:lvl1pPr>
          </a:lstStyle>
          <a:p>
            <a:r>
              <a:rPr lang="en-US"/>
              <a:t>Click to edit Master title style</a:t>
            </a:r>
          </a:p>
        </p:txBody>
      </p:sp>
      <p:cxnSp>
        <p:nvCxnSpPr>
          <p:cNvPr id="6" name="Straight Connector 5">
            <a:extLst>
              <a:ext uri="{FF2B5EF4-FFF2-40B4-BE49-F238E27FC236}">
                <a16:creationId xmlns:a16="http://schemas.microsoft.com/office/drawing/2014/main" id="{6AF300CE-771C-6B11-71E9-236B5F4A154F}"/>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EF4DF5C-E533-D1A4-AA1E-637B9B57ABCC}"/>
              </a:ext>
            </a:extLst>
          </p:cNvPr>
          <p:cNvSpPr txBox="1"/>
          <p:nvPr/>
        </p:nvSpPr>
        <p:spPr>
          <a:xfrm>
            <a:off x="1392226" y="-108858"/>
            <a:ext cx="0" cy="0"/>
          </a:xfrm>
          <a:prstGeom prst="rect">
            <a:avLst/>
          </a:prstGeom>
          <a:noFill/>
        </p:spPr>
        <p:txBody>
          <a:bodyPr wrap="none" rtlCol="0">
            <a:noAutofit/>
          </a:bodyPr>
          <a:lstStyle/>
          <a:p>
            <a:endParaRPr lang="en-US" sz="1500"/>
          </a:p>
        </p:txBody>
      </p:sp>
      <p:pic>
        <p:nvPicPr>
          <p:cNvPr id="10" name="Picture 9">
            <a:extLst>
              <a:ext uri="{FF2B5EF4-FFF2-40B4-BE49-F238E27FC236}">
                <a16:creationId xmlns:a16="http://schemas.microsoft.com/office/drawing/2014/main" id="{CE4709B5-C619-0DCA-DF24-7B0D65CE2331}"/>
              </a:ext>
            </a:extLst>
          </p:cNvPr>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
        <p:nvSpPr>
          <p:cNvPr id="11" name="TextBox 10">
            <a:extLst>
              <a:ext uri="{FF2B5EF4-FFF2-40B4-BE49-F238E27FC236}">
                <a16:creationId xmlns:a16="http://schemas.microsoft.com/office/drawing/2014/main" id="{75B42205-8AA9-F0E5-9E4C-BC859EB1E362}"/>
              </a:ext>
            </a:extLst>
          </p:cNvPr>
          <p:cNvSpPr txBox="1"/>
          <p:nvPr/>
        </p:nvSpPr>
        <p:spPr>
          <a:xfrm>
            <a:off x="1124263" y="6416642"/>
            <a:ext cx="6096000" cy="246221"/>
          </a:xfrm>
          <a:prstGeom prst="rect">
            <a:avLst/>
          </a:prstGeom>
          <a:noFill/>
        </p:spPr>
        <p:txBody>
          <a:bodyPr wrap="square">
            <a:spAutoFit/>
          </a:bodyPr>
          <a:lstStyle/>
          <a:p>
            <a:r>
              <a:rPr lang="en-US" sz="1000">
                <a:solidFill>
                  <a:srgbClr val="BBBDBF"/>
                </a:solidFill>
                <a:effectLst/>
                <a:latin typeface="DM Sans" pitchFamily="2" charset="77"/>
              </a:rPr>
              <a:t>ICF proprietary and confidential. Do not copy, distribute, or disclose</a:t>
            </a:r>
          </a:p>
        </p:txBody>
      </p:sp>
    </p:spTree>
    <p:extLst>
      <p:ext uri="{BB962C8B-B14F-4D97-AF65-F5344CB8AC3E}">
        <p14:creationId xmlns:p14="http://schemas.microsoft.com/office/powerpoint/2010/main" val="53366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9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solidFill>
                  <a:schemeClr val="bg1"/>
                </a:solidFill>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4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1_Title and Text Al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577D0-B545-821B-5212-F8D5160A8A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68404" y="68751"/>
            <a:ext cx="8108393" cy="550066"/>
          </a:xfrm>
        </p:spPr>
        <p:txBody>
          <a:bodyPr anchor="b"/>
          <a:lstStyle>
            <a:lvl1pPr>
              <a:defRPr sz="2333"/>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69386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418502A-F7BD-CECD-DA36-EAB44D3A66D3}"/>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447393" y="6165851"/>
            <a:ext cx="436935" cy="353421"/>
          </a:xfrm>
          <a:prstGeom prst="rect">
            <a:avLst/>
          </a:prstGeom>
        </p:spPr>
      </p:pic>
    </p:spTree>
    <p:extLst>
      <p:ext uri="{BB962C8B-B14F-4D97-AF65-F5344CB8AC3E}">
        <p14:creationId xmlns:p14="http://schemas.microsoft.com/office/powerpoint/2010/main" val="202306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Tree>
    <p:extLst>
      <p:ext uri="{BB962C8B-B14F-4D97-AF65-F5344CB8AC3E}">
        <p14:creationId xmlns:p14="http://schemas.microsoft.com/office/powerpoint/2010/main" val="213344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pic>
        <p:nvPicPr>
          <p:cNvPr id="4" name="Picture 3" descr="A white room with a light on the floor&#10;&#10;Description automatically generated">
            <a:extLst>
              <a:ext uri="{FF2B5EF4-FFF2-40B4-BE49-F238E27FC236}">
                <a16:creationId xmlns:a16="http://schemas.microsoft.com/office/drawing/2014/main" id="{4130301A-5141-BCC9-F939-B2808B7DCD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64948"/>
          </a:xfrm>
          <a:prstGeom prst="rect">
            <a:avLst/>
          </a:prstGeom>
        </p:spPr>
      </p:pic>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
        <p:nvSpPr>
          <p:cNvPr id="5" name="TextBox 4">
            <a:extLst>
              <a:ext uri="{FF2B5EF4-FFF2-40B4-BE49-F238E27FC236}">
                <a16:creationId xmlns:a16="http://schemas.microsoft.com/office/drawing/2014/main" id="{D6980E08-2404-6227-7840-CD105AB5C14C}"/>
              </a:ext>
            </a:extLst>
          </p:cNvPr>
          <p:cNvSpPr txBox="1"/>
          <p:nvPr/>
        </p:nvSpPr>
        <p:spPr>
          <a:xfrm>
            <a:off x="937704" y="6464081"/>
            <a:ext cx="3396574" cy="226985"/>
          </a:xfrm>
          <a:prstGeom prst="rect">
            <a:avLst/>
          </a:prstGeom>
          <a:noFill/>
        </p:spPr>
        <p:txBody>
          <a:bodyPr wrap="square" rtlCol="0">
            <a:spAutoFit/>
          </a:bodyPr>
          <a:lstStyle/>
          <a:p>
            <a:r>
              <a:rPr lang="en-US" sz="875" b="0" i="0">
                <a:solidFill>
                  <a:schemeClr val="accent3"/>
                </a:solidFill>
                <a:latin typeface="DM Sans" pitchFamily="2" charset="77"/>
              </a:rPr>
              <a:t>ICF Proprietary and Confidential, Do Not Distribute or Disclose</a:t>
            </a:r>
          </a:p>
        </p:txBody>
      </p:sp>
      <p:pic>
        <p:nvPicPr>
          <p:cNvPr id="6" name="Picture 5">
            <a:extLst>
              <a:ext uri="{FF2B5EF4-FFF2-40B4-BE49-F238E27FC236}">
                <a16:creationId xmlns:a16="http://schemas.microsoft.com/office/drawing/2014/main" id="{E139B6F2-A5AB-CECA-E2A5-193996B0710C}"/>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115271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04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64FC2F-53A0-510C-90E3-4B1C2ECACC24}"/>
              </a:ext>
            </a:extLst>
          </p:cNvPr>
          <p:cNvSpPr/>
          <p:nvPr/>
        </p:nvSpPr>
        <p:spPr>
          <a:xfrm>
            <a:off x="0" y="0"/>
            <a:ext cx="12192000" cy="85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444500" y="95251"/>
            <a:ext cx="11478559" cy="762000"/>
          </a:xfrm>
        </p:spPr>
        <p:txBody>
          <a:bodyPr anchor="ctr"/>
          <a:lstStyle>
            <a:lvl1pPr>
              <a:defRPr sz="2500" b="1" i="0">
                <a:solidFill>
                  <a:schemeClr val="accent3"/>
                </a:solidFill>
                <a:latin typeface="DM Sans" pitchFamily="2" charset="77"/>
              </a:defRPr>
            </a:lvl1pPr>
          </a:lstStyle>
          <a:p>
            <a:r>
              <a:rPr lang="en-US"/>
              <a:t>Click to edit master title style</a:t>
            </a:r>
          </a:p>
        </p:txBody>
      </p:sp>
    </p:spTree>
    <p:extLst>
      <p:ext uri="{BB962C8B-B14F-4D97-AF65-F5344CB8AC3E}">
        <p14:creationId xmlns:p14="http://schemas.microsoft.com/office/powerpoint/2010/main" val="116466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4_Title Only">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64FC2F-53A0-510C-90E3-4B1C2ECACC24}"/>
              </a:ext>
            </a:extLst>
          </p:cNvPr>
          <p:cNvSpPr/>
          <p:nvPr/>
        </p:nvSpPr>
        <p:spPr>
          <a:xfrm>
            <a:off x="0" y="0"/>
            <a:ext cx="12192000" cy="85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444500" y="95251"/>
            <a:ext cx="11478559" cy="762000"/>
          </a:xfrm>
        </p:spPr>
        <p:txBody>
          <a:bodyPr anchor="ctr"/>
          <a:lstStyle>
            <a:lvl1pPr>
              <a:defRPr sz="2500" b="1" i="0">
                <a:solidFill>
                  <a:schemeClr val="accent3"/>
                </a:solidFill>
                <a:latin typeface="DM Sans" pitchFamily="2" charset="77"/>
              </a:defRPr>
            </a:lvl1pPr>
          </a:lstStyle>
          <a:p>
            <a:r>
              <a:rPr lang="en-US"/>
              <a:t>Click to edit master title style</a:t>
            </a:r>
          </a:p>
        </p:txBody>
      </p:sp>
    </p:spTree>
    <p:extLst>
      <p:ext uri="{BB962C8B-B14F-4D97-AF65-F5344CB8AC3E}">
        <p14:creationId xmlns:p14="http://schemas.microsoft.com/office/powerpoint/2010/main" val="194855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2_Title Only">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500" y="95251"/>
            <a:ext cx="10474900" cy="762000"/>
          </a:xfrm>
        </p:spPr>
        <p:txBody>
          <a:bodyPr anchor="ctr"/>
          <a:lstStyle>
            <a:lvl1pPr>
              <a:defRPr sz="2500" b="1" i="0">
                <a:solidFill>
                  <a:schemeClr val="tx1"/>
                </a:solidFill>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434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55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14751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22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7199"/>
            <a:ext cx="10699750" cy="760053"/>
          </a:xfrm>
        </p:spPr>
        <p:txBody>
          <a:bodyPr anchor="ctr"/>
          <a:lstStyle>
            <a:lvl1pPr>
              <a:defRPr sz="2500" b="0">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7048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8018" y="2193949"/>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8018"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9655" y="2193949"/>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9654"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6891" y="2193949"/>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6892"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8018" y="4634166"/>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8018"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79655" y="4634166"/>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79654"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6891" y="4634166"/>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6892"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Tree>
    <p:extLst>
      <p:ext uri="{BB962C8B-B14F-4D97-AF65-F5344CB8AC3E}">
        <p14:creationId xmlns:p14="http://schemas.microsoft.com/office/powerpoint/2010/main" val="139019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Agenda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3E39F6-BBC1-7090-6D78-E123485A96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4427"/>
            <a:ext cx="12192000" cy="6912428"/>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6"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13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Sourced - Title+Text Acros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445976" y="95251"/>
            <a:ext cx="10857025"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445975" y="1012987"/>
            <a:ext cx="10589656" cy="593729"/>
          </a:xfrm>
          <a:prstGeom prst="rect">
            <a:avLst/>
          </a:prstGeom>
        </p:spPr>
        <p:txBody>
          <a:bodyPr/>
          <a:lstStyle>
            <a:lvl1pPr marL="0" indent="0" algn="l">
              <a:buNone/>
              <a:defRPr sz="1167" b="0" i="0">
                <a:latin typeface="DM Sans" pitchFamily="2" charset="77"/>
              </a:defRPr>
            </a:lvl1pPr>
            <a:lvl2pPr marL="457163" indent="0" algn="ctr">
              <a:buNone/>
              <a:defRPr sz="2000"/>
            </a:lvl2pPr>
            <a:lvl3pPr marL="914327" indent="0" algn="ctr">
              <a:buNone/>
              <a:defRPr sz="1800"/>
            </a:lvl3pPr>
            <a:lvl4pPr marL="1371490" indent="0" algn="ctr">
              <a:buNone/>
              <a:defRPr sz="1600"/>
            </a:lvl4pPr>
            <a:lvl5pPr marL="1828654" indent="0" algn="ctr">
              <a:buNone/>
              <a:defRPr sz="1600"/>
            </a:lvl5pPr>
            <a:lvl6pPr marL="2285818" indent="0" algn="ctr">
              <a:buNone/>
              <a:defRPr sz="1600"/>
            </a:lvl6pPr>
            <a:lvl7pPr marL="2742980" indent="0" algn="ctr">
              <a:buNone/>
              <a:defRPr sz="1600"/>
            </a:lvl7pPr>
            <a:lvl8pPr marL="3200144" indent="0" algn="ctr">
              <a:buNone/>
              <a:defRPr sz="1600"/>
            </a:lvl8pPr>
            <a:lvl9pPr marL="3657308"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labore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
        <p:nvSpPr>
          <p:cNvPr id="4" name="Text Placeholder 6">
            <a:extLst>
              <a:ext uri="{FF2B5EF4-FFF2-40B4-BE49-F238E27FC236}">
                <a16:creationId xmlns:a16="http://schemas.microsoft.com/office/drawing/2014/main" id="{022E399B-1CD8-B871-E6B6-EA463700D937}"/>
              </a:ext>
            </a:extLst>
          </p:cNvPr>
          <p:cNvSpPr>
            <a:spLocks noGrp="1"/>
          </p:cNvSpPr>
          <p:nvPr>
            <p:ph type="body" sz="quarter" idx="14" hasCustomPrompt="1"/>
          </p:nvPr>
        </p:nvSpPr>
        <p:spPr>
          <a:xfrm>
            <a:off x="519768" y="6389111"/>
            <a:ext cx="8924185" cy="208332"/>
          </a:xfrm>
        </p:spPr>
        <p:txBody>
          <a:bodyPr anchor="b"/>
          <a:lstStyle>
            <a:lvl1pPr marL="0" indent="0" algn="l">
              <a:buNone/>
              <a:defRPr sz="875" b="0" i="1" baseline="0">
                <a:solidFill>
                  <a:srgbClr val="BCBEC0"/>
                </a:solidFill>
                <a:latin typeface="DM Sans" pitchFamily="2" charset="77"/>
              </a:defRPr>
            </a:lvl1pPr>
            <a:lvl2pPr marL="190484" indent="0">
              <a:buNone/>
              <a:defRPr/>
            </a:lvl2pPr>
            <a:lvl3pPr marL="380970" indent="0">
              <a:buNone/>
              <a:defRPr/>
            </a:lvl3pPr>
            <a:lvl4pPr marL="571454" indent="0">
              <a:buNone/>
              <a:defRPr/>
            </a:lvl4pPr>
            <a:lvl5pPr marL="761940" indent="0">
              <a:buNone/>
              <a:defRPr/>
            </a:lvl5pPr>
          </a:lstStyle>
          <a:p>
            <a:pPr lvl="0"/>
            <a:r>
              <a:rPr lang="en-US"/>
              <a:t>Source:</a:t>
            </a:r>
          </a:p>
        </p:txBody>
      </p:sp>
      <p:sp>
        <p:nvSpPr>
          <p:cNvPr id="2" name="Slide Number Placeholder 5">
            <a:extLst>
              <a:ext uri="{FF2B5EF4-FFF2-40B4-BE49-F238E27FC236}">
                <a16:creationId xmlns:a16="http://schemas.microsoft.com/office/drawing/2014/main" id="{FFF83D30-2EBA-4BAC-D49D-1BDBE12DB6A8}"/>
              </a:ext>
            </a:extLst>
          </p:cNvPr>
          <p:cNvSpPr>
            <a:spLocks noGrp="1"/>
          </p:cNvSpPr>
          <p:nvPr>
            <p:ph type="sldNum" sz="quarter" idx="4"/>
          </p:nvPr>
        </p:nvSpPr>
        <p:spPr>
          <a:xfrm>
            <a:off x="103578" y="6484953"/>
            <a:ext cx="722275" cy="365125"/>
          </a:xfrm>
          <a:prstGeom prst="rect">
            <a:avLst/>
          </a:prstGeom>
        </p:spPr>
        <p:txBody>
          <a:bodyPr vert="horz" lIns="91440" tIns="45720" rIns="91440" bIns="45720" rtlCol="0" anchor="ctr"/>
          <a:lstStyle>
            <a:lvl1pPr algn="l">
              <a:defRPr sz="750">
                <a:solidFill>
                  <a:schemeClr val="accent6"/>
                </a:solidFill>
              </a:defRPr>
            </a:lvl1pPr>
          </a:lstStyle>
          <a:p>
            <a:fld id="{F384092C-9B9C-9748-AC6A-F06C9D03AD52}" type="slidenum">
              <a:rPr lang="en-US" smtClean="0"/>
              <a:pPr/>
              <a:t>‹#›</a:t>
            </a:fld>
            <a:endParaRPr lang="en-US"/>
          </a:p>
        </p:txBody>
      </p:sp>
    </p:spTree>
    <p:extLst>
      <p:ext uri="{BB962C8B-B14F-4D97-AF65-F5344CB8AC3E}">
        <p14:creationId xmlns:p14="http://schemas.microsoft.com/office/powerpoint/2010/main" val="427941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p:nvSpPr>
        <p:spPr>
          <a:xfrm>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154865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Tree>
    <p:extLst>
      <p:ext uri="{BB962C8B-B14F-4D97-AF65-F5344CB8AC3E}">
        <p14:creationId xmlns:p14="http://schemas.microsoft.com/office/powerpoint/2010/main" val="35960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pic>
        <p:nvPicPr>
          <p:cNvPr id="4" name="Picture 3" descr="A white room with a light on the floor&#10;&#10;Description automatically generated">
            <a:extLst>
              <a:ext uri="{FF2B5EF4-FFF2-40B4-BE49-F238E27FC236}">
                <a16:creationId xmlns:a16="http://schemas.microsoft.com/office/drawing/2014/main" id="{4130301A-5141-BCC9-F939-B2808B7DCD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1" cy="6864948"/>
          </a:xfrm>
          <a:prstGeom prst="rect">
            <a:avLst/>
          </a:prstGeom>
        </p:spPr>
      </p:pic>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
        <p:nvSpPr>
          <p:cNvPr id="5" name="TextBox 4">
            <a:extLst>
              <a:ext uri="{FF2B5EF4-FFF2-40B4-BE49-F238E27FC236}">
                <a16:creationId xmlns:a16="http://schemas.microsoft.com/office/drawing/2014/main" id="{D6980E08-2404-6227-7840-CD105AB5C14C}"/>
              </a:ext>
            </a:extLst>
          </p:cNvPr>
          <p:cNvSpPr txBox="1"/>
          <p:nvPr userDrawn="1"/>
        </p:nvSpPr>
        <p:spPr>
          <a:xfrm>
            <a:off x="937704" y="6464081"/>
            <a:ext cx="3396574" cy="226985"/>
          </a:xfrm>
          <a:prstGeom prst="rect">
            <a:avLst/>
          </a:prstGeom>
          <a:noFill/>
        </p:spPr>
        <p:txBody>
          <a:bodyPr wrap="square" rtlCol="0">
            <a:spAutoFit/>
          </a:bodyPr>
          <a:lstStyle/>
          <a:p>
            <a:r>
              <a:rPr lang="en-US" sz="875" b="0" i="0">
                <a:solidFill>
                  <a:schemeClr val="accent3"/>
                </a:solidFill>
                <a:latin typeface="DM Sans" pitchFamily="2" charset="77"/>
              </a:rPr>
              <a:t>ICF Proprietary and Confidential, Do Not Distribute or Disclose</a:t>
            </a:r>
          </a:p>
        </p:txBody>
      </p:sp>
      <p:pic>
        <p:nvPicPr>
          <p:cNvPr id="6" name="Picture 5">
            <a:extLst>
              <a:ext uri="{FF2B5EF4-FFF2-40B4-BE49-F238E27FC236}">
                <a16:creationId xmlns:a16="http://schemas.microsoft.com/office/drawing/2014/main" id="{E139B6F2-A5AB-CECA-E2A5-193996B0710C}"/>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39716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82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64FC2F-53A0-510C-90E3-4B1C2ECACC24}"/>
              </a:ext>
            </a:extLst>
          </p:cNvPr>
          <p:cNvSpPr/>
          <p:nvPr userDrawn="1"/>
        </p:nvSpPr>
        <p:spPr>
          <a:xfrm>
            <a:off x="0" y="0"/>
            <a:ext cx="12192000" cy="85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444500" y="95251"/>
            <a:ext cx="11478559" cy="762000"/>
          </a:xfrm>
        </p:spPr>
        <p:txBody>
          <a:bodyPr anchor="ctr"/>
          <a:lstStyle>
            <a:lvl1pPr>
              <a:defRPr sz="2500" b="1" i="0">
                <a:solidFill>
                  <a:schemeClr val="accent3"/>
                </a:solidFill>
                <a:latin typeface="DM Sans" pitchFamily="2" charset="77"/>
              </a:defRPr>
            </a:lvl1pPr>
          </a:lstStyle>
          <a:p>
            <a:r>
              <a:rPr lang="en-US"/>
              <a:t>Click to edit master title style</a:t>
            </a:r>
          </a:p>
        </p:txBody>
      </p:sp>
    </p:spTree>
    <p:extLst>
      <p:ext uri="{BB962C8B-B14F-4D97-AF65-F5344CB8AC3E}">
        <p14:creationId xmlns:p14="http://schemas.microsoft.com/office/powerpoint/2010/main" val="82008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64FC2F-53A0-510C-90E3-4B1C2ECACC24}"/>
              </a:ext>
            </a:extLst>
          </p:cNvPr>
          <p:cNvSpPr/>
          <p:nvPr userDrawn="1"/>
        </p:nvSpPr>
        <p:spPr>
          <a:xfrm>
            <a:off x="0" y="0"/>
            <a:ext cx="12192000" cy="85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444500" y="95251"/>
            <a:ext cx="11478559" cy="762000"/>
          </a:xfrm>
        </p:spPr>
        <p:txBody>
          <a:bodyPr anchor="ctr"/>
          <a:lstStyle>
            <a:lvl1pPr>
              <a:defRPr sz="2500" b="1" i="0">
                <a:solidFill>
                  <a:schemeClr val="accent3"/>
                </a:solidFill>
                <a:latin typeface="DM Sans" pitchFamily="2" charset="77"/>
              </a:defRPr>
            </a:lvl1pPr>
          </a:lstStyle>
          <a:p>
            <a:r>
              <a:rPr lang="en-US"/>
              <a:t>Click to edit master title style</a:t>
            </a:r>
          </a:p>
        </p:txBody>
      </p:sp>
    </p:spTree>
    <p:extLst>
      <p:ext uri="{BB962C8B-B14F-4D97-AF65-F5344CB8AC3E}">
        <p14:creationId xmlns:p14="http://schemas.microsoft.com/office/powerpoint/2010/main" val="140714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lumns w/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7" name="Text Placeholder 6"/>
          <p:cNvSpPr>
            <a:spLocks noGrp="1"/>
          </p:cNvSpPr>
          <p:nvPr>
            <p:ph type="body" sz="quarter" idx="13"/>
          </p:nvPr>
        </p:nvSpPr>
        <p:spPr>
          <a:xfrm>
            <a:off x="2491731" y="1397000"/>
            <a:ext cx="8805269" cy="4019550"/>
          </a:xfrm>
          <a:prstGeom prst="rect">
            <a:avLst/>
          </a:prstGeom>
        </p:spPr>
        <p:txBody>
          <a:bodyPr numCol="2" spcCol="457200"/>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p:nvGrpSpPr>
        <p:grpSpPr>
          <a:xfrm>
            <a:off x="596486" y="1431237"/>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4787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500" y="95251"/>
            <a:ext cx="10474900" cy="762000"/>
          </a:xfrm>
        </p:spPr>
        <p:txBody>
          <a:bodyPr anchor="ctr"/>
          <a:lstStyle>
            <a:lvl1pPr>
              <a:defRPr sz="2500" b="1" i="0">
                <a:solidFill>
                  <a:schemeClr val="tx1"/>
                </a:solidFill>
                <a:latin typeface="DM Sans"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3864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20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70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7199"/>
            <a:ext cx="10699750" cy="760053"/>
          </a:xfrm>
        </p:spPr>
        <p:txBody>
          <a:bodyPr anchor="ctr"/>
          <a:lstStyle>
            <a:lvl1pPr>
              <a:defRPr sz="2500" b="0">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7048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8018" y="2193949"/>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8018"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9655" y="2193949"/>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9654"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6891" y="2193949"/>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6892"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8018" y="4634166"/>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8018"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79655" y="4634166"/>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79654"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6891" y="4634166"/>
            <a:ext cx="2881086" cy="1293825"/>
          </a:xfrm>
          <a:prstGeom prst="rect">
            <a:avLst/>
          </a:prstGeom>
        </p:spPr>
        <p:txBody>
          <a:bodyPr/>
          <a:lstStyle>
            <a:lvl1pPr marL="0" indent="0">
              <a:spcAft>
                <a:spcPts val="0"/>
              </a:spcAft>
              <a:buNone/>
              <a:defRPr sz="1167"/>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6892"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84" indent="0">
              <a:spcAft>
                <a:spcPts val="0"/>
              </a:spcAft>
              <a:buNone/>
              <a:defRPr/>
            </a:lvl2pPr>
            <a:lvl3pPr marL="380970" indent="0">
              <a:spcAft>
                <a:spcPts val="0"/>
              </a:spcAft>
              <a:buNone/>
              <a:defRPr/>
            </a:lvl3pPr>
            <a:lvl4pPr marL="571454" indent="0">
              <a:spcAft>
                <a:spcPts val="0"/>
              </a:spcAft>
              <a:buNone/>
              <a:defRPr/>
            </a:lvl4pPr>
            <a:lvl5pPr marL="761940" indent="0">
              <a:spcAft>
                <a:spcPts val="0"/>
              </a:spcAft>
              <a:buNone/>
              <a:defRPr/>
            </a:lvl5pPr>
          </a:lstStyle>
          <a:p>
            <a:pPr lvl="0"/>
            <a:r>
              <a:rPr lang="en-US"/>
              <a:t>Header</a:t>
            </a:r>
          </a:p>
        </p:txBody>
      </p:sp>
    </p:spTree>
    <p:extLst>
      <p:ext uri="{BB962C8B-B14F-4D97-AF65-F5344CB8AC3E}">
        <p14:creationId xmlns:p14="http://schemas.microsoft.com/office/powerpoint/2010/main" val="387314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3E39F6-BBC1-7090-6D78-E123485A96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4427"/>
            <a:ext cx="12192000" cy="6912428"/>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6"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35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Sourced - Title+Text Acros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445976" y="95251"/>
            <a:ext cx="10857025"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445975" y="1012987"/>
            <a:ext cx="10589656" cy="593729"/>
          </a:xfrm>
          <a:prstGeom prst="rect">
            <a:avLst/>
          </a:prstGeom>
        </p:spPr>
        <p:txBody>
          <a:bodyPr/>
          <a:lstStyle>
            <a:lvl1pPr marL="0" indent="0" algn="l">
              <a:buNone/>
              <a:defRPr sz="1167" b="0" i="0">
                <a:latin typeface="DM Sans" pitchFamily="2" charset="77"/>
              </a:defRPr>
            </a:lvl1pPr>
            <a:lvl2pPr marL="457163" indent="0" algn="ctr">
              <a:buNone/>
              <a:defRPr sz="2000"/>
            </a:lvl2pPr>
            <a:lvl3pPr marL="914327" indent="0" algn="ctr">
              <a:buNone/>
              <a:defRPr sz="1800"/>
            </a:lvl3pPr>
            <a:lvl4pPr marL="1371490" indent="0" algn="ctr">
              <a:buNone/>
              <a:defRPr sz="1600"/>
            </a:lvl4pPr>
            <a:lvl5pPr marL="1828654" indent="0" algn="ctr">
              <a:buNone/>
              <a:defRPr sz="1600"/>
            </a:lvl5pPr>
            <a:lvl6pPr marL="2285818" indent="0" algn="ctr">
              <a:buNone/>
              <a:defRPr sz="1600"/>
            </a:lvl6pPr>
            <a:lvl7pPr marL="2742980" indent="0" algn="ctr">
              <a:buNone/>
              <a:defRPr sz="1600"/>
            </a:lvl7pPr>
            <a:lvl8pPr marL="3200144" indent="0" algn="ctr">
              <a:buNone/>
              <a:defRPr sz="1600"/>
            </a:lvl8pPr>
            <a:lvl9pPr marL="3657308"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labore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
        <p:nvSpPr>
          <p:cNvPr id="4" name="Text Placeholder 6">
            <a:extLst>
              <a:ext uri="{FF2B5EF4-FFF2-40B4-BE49-F238E27FC236}">
                <a16:creationId xmlns:a16="http://schemas.microsoft.com/office/drawing/2014/main" id="{022E399B-1CD8-B871-E6B6-EA463700D937}"/>
              </a:ext>
            </a:extLst>
          </p:cNvPr>
          <p:cNvSpPr>
            <a:spLocks noGrp="1"/>
          </p:cNvSpPr>
          <p:nvPr>
            <p:ph type="body" sz="quarter" idx="14" hasCustomPrompt="1"/>
          </p:nvPr>
        </p:nvSpPr>
        <p:spPr>
          <a:xfrm>
            <a:off x="519768" y="6389111"/>
            <a:ext cx="8924185" cy="208332"/>
          </a:xfrm>
        </p:spPr>
        <p:txBody>
          <a:bodyPr anchor="b"/>
          <a:lstStyle>
            <a:lvl1pPr marL="0" indent="0" algn="l">
              <a:buNone/>
              <a:defRPr sz="875" b="0" i="1" baseline="0">
                <a:solidFill>
                  <a:srgbClr val="BCBEC0"/>
                </a:solidFill>
                <a:latin typeface="DM Sans" pitchFamily="2" charset="77"/>
              </a:defRPr>
            </a:lvl1pPr>
            <a:lvl2pPr marL="190484" indent="0">
              <a:buNone/>
              <a:defRPr/>
            </a:lvl2pPr>
            <a:lvl3pPr marL="380970" indent="0">
              <a:buNone/>
              <a:defRPr/>
            </a:lvl3pPr>
            <a:lvl4pPr marL="571454" indent="0">
              <a:buNone/>
              <a:defRPr/>
            </a:lvl4pPr>
            <a:lvl5pPr marL="761940" indent="0">
              <a:buNone/>
              <a:defRPr/>
            </a:lvl5pPr>
          </a:lstStyle>
          <a:p>
            <a:pPr lvl="0"/>
            <a:r>
              <a:rPr lang="en-US"/>
              <a:t>Source:</a:t>
            </a:r>
          </a:p>
        </p:txBody>
      </p:sp>
      <p:sp>
        <p:nvSpPr>
          <p:cNvPr id="2" name="Slide Number Placeholder 5">
            <a:extLst>
              <a:ext uri="{FF2B5EF4-FFF2-40B4-BE49-F238E27FC236}">
                <a16:creationId xmlns:a16="http://schemas.microsoft.com/office/drawing/2014/main" id="{FFF83D30-2EBA-4BAC-D49D-1BDBE12DB6A8}"/>
              </a:ext>
            </a:extLst>
          </p:cNvPr>
          <p:cNvSpPr>
            <a:spLocks noGrp="1"/>
          </p:cNvSpPr>
          <p:nvPr>
            <p:ph type="sldNum" sz="quarter" idx="4"/>
          </p:nvPr>
        </p:nvSpPr>
        <p:spPr>
          <a:xfrm>
            <a:off x="103578" y="6484953"/>
            <a:ext cx="722275" cy="365125"/>
          </a:xfrm>
          <a:prstGeom prst="rect">
            <a:avLst/>
          </a:prstGeom>
        </p:spPr>
        <p:txBody>
          <a:bodyPr vert="horz" lIns="91440" tIns="45720" rIns="91440" bIns="45720" rtlCol="0" anchor="ctr"/>
          <a:lstStyle>
            <a:lvl1pPr algn="l">
              <a:defRPr sz="750">
                <a:solidFill>
                  <a:schemeClr val="accent6"/>
                </a:solidFill>
              </a:defRPr>
            </a:lvl1pPr>
          </a:lstStyle>
          <a:p>
            <a:fld id="{F384092C-9B9C-9748-AC6A-F06C9D03AD52}" type="slidenum">
              <a:rPr lang="en-US" smtClean="0"/>
              <a:pPr/>
              <a:t>‹#›</a:t>
            </a:fld>
            <a:endParaRPr lang="en-US"/>
          </a:p>
        </p:txBody>
      </p:sp>
    </p:spTree>
    <p:extLst>
      <p:ext uri="{BB962C8B-B14F-4D97-AF65-F5344CB8AC3E}">
        <p14:creationId xmlns:p14="http://schemas.microsoft.com/office/powerpoint/2010/main" val="109622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137825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Text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11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7" name="Text Placeholder 6"/>
          <p:cNvSpPr>
            <a:spLocks noGrp="1"/>
          </p:cNvSpPr>
          <p:nvPr>
            <p:ph type="body" sz="quarter" idx="13"/>
          </p:nvPr>
        </p:nvSpPr>
        <p:spPr>
          <a:xfrm>
            <a:off x="5449957" y="1573695"/>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6255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p:nvGrpSpPr>
        <p:grpSpPr>
          <a:xfrm>
            <a:off x="3325545" y="1575298"/>
            <a:ext cx="1314504" cy="1545933"/>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419070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Text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a:prstGeom prst="rect">
            <a:avLst/>
          </a:prstGeom>
        </p:spPr>
        <p:txBody>
          <a:bodyPr/>
          <a:lstStyle/>
          <a:p>
            <a:fld id="{CC057153-B650-4DEB-B370-79DDCFDCE934}" type="slidenum">
              <a:rPr lang="en-US" smtClean="0"/>
              <a:t>‹#›</a:t>
            </a:fld>
            <a:endParaRPr lang="en-US"/>
          </a:p>
        </p:txBody>
      </p:sp>
      <p:sp>
        <p:nvSpPr>
          <p:cNvPr id="7" name="Text Placeholder 6"/>
          <p:cNvSpPr>
            <a:spLocks noGrp="1"/>
          </p:cNvSpPr>
          <p:nvPr>
            <p:ph type="body" sz="quarter" idx="13"/>
          </p:nvPr>
        </p:nvSpPr>
        <p:spPr>
          <a:xfrm>
            <a:off x="5437957" y="1573695"/>
            <a:ext cx="4621696" cy="4354295"/>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p:nvGrpSpPr>
        <p:grpSpPr>
          <a:xfrm>
            <a:off x="3313545" y="1575298"/>
            <a:ext cx="1314504" cy="1545933"/>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289080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Text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10699750" cy="762000"/>
          </a:xfrm>
        </p:spPr>
        <p:txBody>
          <a:bodyPr anchor="ctr"/>
          <a:lstStyle>
            <a:lvl1pPr>
              <a:defRPr sz="2500">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7" name="Text Placeholder 6"/>
          <p:cNvSpPr>
            <a:spLocks noGrp="1"/>
          </p:cNvSpPr>
          <p:nvPr>
            <p:ph type="body" sz="quarter" idx="13"/>
          </p:nvPr>
        </p:nvSpPr>
        <p:spPr>
          <a:xfrm>
            <a:off x="5449957" y="1573695"/>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p:nvGrpSpPr>
        <p:grpSpPr>
          <a:xfrm>
            <a:off x="3325545" y="1575298"/>
            <a:ext cx="1314504" cy="1545933"/>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14" name="Straight Connector 13">
            <a:extLst>
              <a:ext uri="{FF2B5EF4-FFF2-40B4-BE49-F238E27FC236}">
                <a16:creationId xmlns:a16="http://schemas.microsoft.com/office/drawing/2014/main" id="{50BE20B8-1460-9B49-9F78-AB061869054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99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Text Large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4"/>
            <a:ext cx="4621696" cy="861391"/>
          </a:xfrm>
        </p:spPr>
        <p:txBody>
          <a:bodyPr anchor="b"/>
          <a:lstStyle>
            <a:lvl1pPr>
              <a:defRPr>
                <a:solidFill>
                  <a:srgbClr val="BCBEC0"/>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7" name="Text Placeholder 6"/>
          <p:cNvSpPr>
            <a:spLocks noGrp="1"/>
          </p:cNvSpPr>
          <p:nvPr>
            <p:ph type="body" sz="quarter" idx="13"/>
          </p:nvPr>
        </p:nvSpPr>
        <p:spPr>
          <a:xfrm>
            <a:off x="5449957" y="1573695"/>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p:nvGrpSpPr>
        <p:grpSpPr>
          <a:xfrm>
            <a:off x="2740753" y="1496851"/>
            <a:ext cx="2398317" cy="2820558"/>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10" name="Straight Connector 9">
            <a:extLst>
              <a:ext uri="{FF2B5EF4-FFF2-40B4-BE49-F238E27FC236}">
                <a16:creationId xmlns:a16="http://schemas.microsoft.com/office/drawing/2014/main" id="{EE69AD13-8417-2E4A-8175-0FE1FF8CF89D}"/>
              </a:ext>
            </a:extLst>
          </p:cNvPr>
          <p:cNvCxnSpPr>
            <a:cxnSpLocks/>
          </p:cNvCxnSpPr>
          <p:nvPr/>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600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Text Large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4"/>
            <a:ext cx="4621696" cy="861391"/>
          </a:xfrm>
        </p:spPr>
        <p:txBody>
          <a:bodyPr anchor="b"/>
          <a:lstStyle>
            <a:lvl1pPr>
              <a:defRPr>
                <a:solidFill>
                  <a:srgbClr val="0785F2"/>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89969"/>
            <a:ext cx="2411186" cy="330448"/>
          </a:xfrm>
          <a:prstGeom prst="rect">
            <a:avLst/>
          </a:prstGeom>
        </p:spPr>
        <p:txBody>
          <a:bodyPr/>
          <a:lstStyle/>
          <a:p>
            <a:fld id="{CC057153-B650-4DEB-B370-79DDCFDCE934}" type="slidenum">
              <a:rPr lang="en-US" smtClean="0"/>
              <a:t>‹#›</a:t>
            </a:fld>
            <a:endParaRPr lang="en-US"/>
          </a:p>
        </p:txBody>
      </p:sp>
      <p:sp>
        <p:nvSpPr>
          <p:cNvPr id="7" name="Text Placeholder 6"/>
          <p:cNvSpPr>
            <a:spLocks noGrp="1"/>
          </p:cNvSpPr>
          <p:nvPr>
            <p:ph type="body" sz="quarter" idx="13"/>
          </p:nvPr>
        </p:nvSpPr>
        <p:spPr>
          <a:xfrm>
            <a:off x="5449957" y="1573695"/>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p:nvGrpSpPr>
        <p:grpSpPr>
          <a:xfrm>
            <a:off x="2740753" y="1496851"/>
            <a:ext cx="2398317" cy="2820558"/>
            <a:chOff x="5871258" y="341719"/>
            <a:chExt cx="1230581" cy="1447234"/>
          </a:xfrm>
          <a:solidFill>
            <a:srgbClr val="0785F2"/>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grpSp>
    </p:spTree>
    <p:extLst>
      <p:ext uri="{BB962C8B-B14F-4D97-AF65-F5344CB8AC3E}">
        <p14:creationId xmlns:p14="http://schemas.microsoft.com/office/powerpoint/2010/main" val="390200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444500" y="121080"/>
            <a:ext cx="10474900"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2716696" y="1397000"/>
            <a:ext cx="8586305"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865"/>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596486" y="1397529"/>
            <a:ext cx="1440656" cy="1440657"/>
          </a:xfrm>
        </p:spPr>
        <p:txBody>
          <a:bodyPr/>
          <a:lstStyle>
            <a:lvl1pPr marL="0" indent="0">
              <a:buNone/>
              <a:defRPr/>
            </a:lvl1pPr>
          </a:lstStyle>
          <a:p>
            <a:r>
              <a:rPr lang="en-US"/>
              <a:t>Insert icon here</a:t>
            </a:r>
          </a:p>
        </p:txBody>
      </p:sp>
    </p:spTree>
    <p:extLst>
      <p:ext uri="{BB962C8B-B14F-4D97-AF65-F5344CB8AC3E}">
        <p14:creationId xmlns:p14="http://schemas.microsoft.com/office/powerpoint/2010/main" val="254834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Text Large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4"/>
            <a:ext cx="4621696" cy="861391"/>
          </a:xfrm>
        </p:spPr>
        <p:txBody>
          <a:bodyPr anchor="b"/>
          <a:lstStyle>
            <a:lvl1pPr>
              <a:defRPr>
                <a:solidFill>
                  <a:srgbClr val="FFC628"/>
                </a:solidFill>
              </a:defRPr>
            </a:lvl1pPr>
          </a:lstStyle>
          <a:p>
            <a:r>
              <a:rPr lang="en-US"/>
              <a:t>Click to edit Master title style</a:t>
            </a:r>
          </a:p>
        </p:txBody>
      </p:sp>
      <p:sp>
        <p:nvSpPr>
          <p:cNvPr id="7" name="Text Placeholder 6"/>
          <p:cNvSpPr>
            <a:spLocks noGrp="1"/>
          </p:cNvSpPr>
          <p:nvPr>
            <p:ph type="body" sz="quarter" idx="13"/>
          </p:nvPr>
        </p:nvSpPr>
        <p:spPr>
          <a:xfrm>
            <a:off x="5449957" y="1573695"/>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p:nvGrpSpPr>
        <p:grpSpPr>
          <a:xfrm>
            <a:off x="2740753" y="1496851"/>
            <a:ext cx="2398317" cy="2820558"/>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0" name="Slide Number Placeholder 4">
            <a:extLst>
              <a:ext uri="{FF2B5EF4-FFF2-40B4-BE49-F238E27FC236}">
                <a16:creationId xmlns:a16="http://schemas.microsoft.com/office/drawing/2014/main" id="{811B80CC-81C5-3B45-B840-02E09D0E18A1}"/>
              </a:ext>
            </a:extLst>
          </p:cNvPr>
          <p:cNvSpPr>
            <a:spLocks noGrp="1"/>
          </p:cNvSpPr>
          <p:nvPr>
            <p:ph type="sldNum" sz="quarter" idx="12"/>
          </p:nvPr>
        </p:nvSpPr>
        <p:spPr>
          <a:xfrm>
            <a:off x="9526815" y="6389969"/>
            <a:ext cx="2411186" cy="330448"/>
          </a:xfrm>
          <a:prstGeom prst="rect">
            <a:avLst/>
          </a:prstGeom>
        </p:spPr>
        <p:txBody>
          <a:bodyPr/>
          <a:lstStyle/>
          <a:p>
            <a:fld id="{CC057153-B650-4DEB-B370-79DDCFDCE934}" type="slidenum">
              <a:rPr lang="en-US" smtClean="0"/>
              <a:t>‹#›</a:t>
            </a:fld>
            <a:endParaRPr lang="en-US"/>
          </a:p>
        </p:txBody>
      </p:sp>
      <p:cxnSp>
        <p:nvCxnSpPr>
          <p:cNvPr id="14" name="Straight Connector 13">
            <a:extLst>
              <a:ext uri="{FF2B5EF4-FFF2-40B4-BE49-F238E27FC236}">
                <a16:creationId xmlns:a16="http://schemas.microsoft.com/office/drawing/2014/main" id="{68F32AAC-046B-2F45-86AB-2B98742DDD9C}"/>
              </a:ext>
            </a:extLst>
          </p:cNvPr>
          <p:cNvCxnSpPr>
            <a:cxnSpLocks/>
          </p:cNvCxnSpPr>
          <p:nvPr/>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45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Image Plus Colum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6E1E96-957B-054B-A902-48C70138781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a:stretch/>
        </p:blipFill>
        <p:spPr>
          <a:xfrm flipH="1">
            <a:off x="7599961" y="1"/>
            <a:ext cx="4592038" cy="6858000"/>
          </a:xfrm>
          <a:prstGeom prst="rect">
            <a:avLst/>
          </a:prstGeom>
        </p:spPr>
      </p:pic>
      <p:pic>
        <p:nvPicPr>
          <p:cNvPr id="11" name="Picture 10"/>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1" y="0"/>
            <a:ext cx="8041659" cy="6858001"/>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0B50B145-5078-6949-B5D2-585866875A1B}"/>
              </a:ext>
            </a:extLst>
          </p:cNvPr>
          <p:cNvSpPr>
            <a:spLocks noGrp="1"/>
          </p:cNvSpPr>
          <p:nvPr>
            <p:ph type="sldNum" sz="quarter" idx="12"/>
          </p:nvPr>
        </p:nvSpPr>
        <p:spPr>
          <a:xfrm>
            <a:off x="9526815" y="6389969"/>
            <a:ext cx="2411186" cy="330448"/>
          </a:xfrm>
          <a:prstGeom prst="rect">
            <a:avLst/>
          </a:prstGeom>
        </p:spPr>
        <p:txBody>
          <a:bodyPr/>
          <a:lstStyle/>
          <a:p>
            <a:fld id="{CC057153-B650-4DEB-B370-79DDCFDCE934}" type="slidenum">
              <a:rPr lang="en-US" smtClean="0"/>
              <a:t>‹#›</a:t>
            </a:fld>
            <a:endParaRPr lang="en-US"/>
          </a:p>
        </p:txBody>
      </p:sp>
      <p:cxnSp>
        <p:nvCxnSpPr>
          <p:cNvPr id="13" name="Straight Connector 12">
            <a:extLst>
              <a:ext uri="{FF2B5EF4-FFF2-40B4-BE49-F238E27FC236}">
                <a16:creationId xmlns:a16="http://schemas.microsoft.com/office/drawing/2014/main" id="{A73B18C6-944A-F443-8452-DA8051365EE2}"/>
              </a:ext>
            </a:extLst>
          </p:cNvPr>
          <p:cNvCxnSpPr>
            <a:cxnSpLocks/>
          </p:cNvCxnSpPr>
          <p:nvPr/>
        </p:nvCxnSpPr>
        <p:spPr>
          <a:xfrm>
            <a:off x="445975" y="857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30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Image Plus Column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203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28A24-56E7-AF41-A080-739AAC3ED6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420" y="-40820"/>
            <a:ext cx="12360386" cy="6971482"/>
          </a:xfrm>
          <a:prstGeom prst="rect">
            <a:avLst/>
          </a:prstGeom>
        </p:spPr>
      </p:pic>
      <p:sp>
        <p:nvSpPr>
          <p:cNvPr id="2" name="Title 1"/>
          <p:cNvSpPr>
            <a:spLocks noGrp="1"/>
          </p:cNvSpPr>
          <p:nvPr>
            <p:ph type="title"/>
          </p:nvPr>
        </p:nvSpPr>
        <p:spPr>
          <a:xfrm>
            <a:off x="450500" y="95250"/>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a:prstGeom prst="rect">
            <a:avLst/>
          </a:prstGeom>
        </p:spPr>
        <p:txBody>
          <a:bodyPr/>
          <a:lstStyle/>
          <a:p>
            <a:fld id="{CC057153-B650-4DEB-B370-79DDCFDCE934}"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20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8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Agenda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solidFill>
                  <a:schemeClr val="bg1"/>
                </a:solidFill>
                <a:latin typeface="+mj-lt"/>
              </a:defRPr>
            </a:lvl1pPr>
          </a:lstStyle>
          <a:p>
            <a:r>
              <a:rPr lang="en-US"/>
              <a:t>Click to edit Master title style</a:t>
            </a:r>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08091FE-1E47-56E2-5926-7809397644E8}"/>
              </a:ext>
            </a:extLst>
          </p:cNvPr>
          <p:cNvSpPr txBox="1"/>
          <p:nvPr/>
        </p:nvSpPr>
        <p:spPr>
          <a:xfrm>
            <a:off x="5425964" y="6416641"/>
            <a:ext cx="6096000" cy="246221"/>
          </a:xfrm>
          <a:prstGeom prst="rect">
            <a:avLst/>
          </a:prstGeom>
          <a:noFill/>
        </p:spPr>
        <p:txBody>
          <a:bodyPr wrap="square">
            <a:spAutoFit/>
          </a:bodyPr>
          <a:lstStyle/>
          <a:p>
            <a:pPr algn="r"/>
            <a:r>
              <a:rPr lang="en-US" sz="1000">
                <a:solidFill>
                  <a:schemeClr val="bg2">
                    <a:lumMod val="75000"/>
                  </a:schemeClr>
                </a:solidFill>
                <a:effectLst/>
                <a:latin typeface="DM Sans" pitchFamily="2" charset="77"/>
              </a:rPr>
              <a:t>ICF proprietary and confidential. Do not copy, distribute, or disclose</a:t>
            </a:r>
          </a:p>
        </p:txBody>
      </p:sp>
    </p:spTree>
    <p:extLst>
      <p:ext uri="{BB962C8B-B14F-4D97-AF65-F5344CB8AC3E}">
        <p14:creationId xmlns:p14="http://schemas.microsoft.com/office/powerpoint/2010/main" val="243079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numCol="2" spcCol="457200"/>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15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Agenda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7" name="Text Placeholder 6"/>
          <p:cNvSpPr>
            <a:spLocks noGrp="1"/>
          </p:cNvSpPr>
          <p:nvPr>
            <p:ph type="body" sz="quarter" idx="13"/>
          </p:nvPr>
        </p:nvSpPr>
        <p:spPr>
          <a:xfrm>
            <a:off x="2667000" y="1397000"/>
            <a:ext cx="8854965" cy="3976579"/>
          </a:xfrm>
          <a:prstGeom prst="rect">
            <a:avLst/>
          </a:prstGeom>
        </p:spPr>
        <p:txBody>
          <a:bodyPr numCol="2" spcCol="457200"/>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51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lient Stories 2">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EE6B37B-89B1-E154-6FB4-9E971DDD33EC}"/>
              </a:ext>
            </a:extLst>
          </p:cNvPr>
          <p:cNvCxnSpPr>
            <a:cxnSpLocks/>
          </p:cNvCxnSpPr>
          <p:nvPr/>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578115"/>
            <a:ext cx="5245213" cy="3057933"/>
          </a:xfrm>
        </p:spPr>
        <p:txBody>
          <a:bodyPr anchor="t"/>
          <a:lstStyle>
            <a:lvl1pPr>
              <a:defRPr sz="3333"/>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046F9C3-AC2D-394E-99F1-F7A72A00548D}"/>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pic>
        <p:nvPicPr>
          <p:cNvPr id="4" name="Picture 4">
            <a:extLst>
              <a:ext uri="{FF2B5EF4-FFF2-40B4-BE49-F238E27FC236}">
                <a16:creationId xmlns:a16="http://schemas.microsoft.com/office/drawing/2014/main" id="{B9A67FE3-0936-96D2-92FA-C1BCF76F4D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3333759"/>
            <a:ext cx="6096000" cy="3531193"/>
          </a:xfrm>
          <a:prstGeom prst="rect">
            <a:avLst/>
          </a:prstGeom>
        </p:spPr>
      </p:pic>
    </p:spTree>
    <p:extLst>
      <p:ext uri="{BB962C8B-B14F-4D97-AF65-F5344CB8AC3E}">
        <p14:creationId xmlns:p14="http://schemas.microsoft.com/office/powerpoint/2010/main" val="55577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lient Stories 1">
    <p:spTree>
      <p:nvGrpSpPr>
        <p:cNvPr id="1" name=""/>
        <p:cNvGrpSpPr/>
        <p:nvPr/>
      </p:nvGrpSpPr>
      <p:grpSpPr>
        <a:xfrm>
          <a:off x="0" y="0"/>
          <a:ext cx="0" cy="0"/>
          <a:chOff x="0" y="0"/>
          <a:chExt cx="0" cy="0"/>
        </a:xfrm>
      </p:grpSpPr>
      <p:sp>
        <p:nvSpPr>
          <p:cNvPr id="12" name="Rectangle 11"/>
          <p:cNvSpPr/>
          <p:nvPr/>
        </p:nvSpPr>
        <p:spPr>
          <a:xfrm>
            <a:off x="6096000" y="0"/>
            <a:ext cx="6096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578115"/>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1437DBA-B6FE-894A-88B5-539787B8BC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3" name="Rectangle 2">
            <a:extLst>
              <a:ext uri="{FF2B5EF4-FFF2-40B4-BE49-F238E27FC236}">
                <a16:creationId xmlns:a16="http://schemas.microsoft.com/office/drawing/2014/main" id="{319A4EA8-6023-1A42-B4C0-B3A0290686BF}"/>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31970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6756273"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4835550" y="1397000"/>
            <a:ext cx="6467451" cy="4538579"/>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86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85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lient Stories 3">
    <p:spTree>
      <p:nvGrpSpPr>
        <p:cNvPr id="1" name=""/>
        <p:cNvGrpSpPr/>
        <p:nvPr/>
      </p:nvGrpSpPr>
      <p:grpSpPr>
        <a:xfrm>
          <a:off x="0" y="0"/>
          <a:ext cx="0" cy="0"/>
          <a:chOff x="0" y="0"/>
          <a:chExt cx="0" cy="0"/>
        </a:xfrm>
      </p:grpSpPr>
      <p:sp>
        <p:nvSpPr>
          <p:cNvPr id="12" name="Rectangle 11"/>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692536"/>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8" name="Rectangle 7">
            <a:extLst>
              <a:ext uri="{FF2B5EF4-FFF2-40B4-BE49-F238E27FC236}">
                <a16:creationId xmlns:a16="http://schemas.microsoft.com/office/drawing/2014/main" id="{BEC16478-152C-A840-A4A2-9FAEBA1DC22B}"/>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4857750"/>
            <a:ext cx="6096000" cy="2000250"/>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42624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2EFC0-0754-454C-8CBA-19C58A2B1816}"/>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393971" y="0"/>
            <a:ext cx="2702029" cy="6858000"/>
          </a:xfrm>
        </p:spPr>
        <p:txBody>
          <a:bodyPr/>
          <a:lstStyle>
            <a:lvl1pPr marL="0" indent="0">
              <a:buNone/>
              <a:defRPr/>
            </a:lvl1pPr>
          </a:lstStyle>
          <a:p>
            <a:r>
              <a:rPr lang="en-US"/>
              <a:t>Insert photo here</a:t>
            </a:r>
          </a:p>
        </p:txBody>
      </p:sp>
      <p:sp>
        <p:nvSpPr>
          <p:cNvPr id="5" name="TextBox 4"/>
          <p:cNvSpPr txBox="1"/>
          <p:nvPr/>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3"/>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152334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pos="26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8D145B-AC0E-D845-A3E5-AB8BD5B00499}"/>
              </a:ext>
            </a:extLst>
          </p:cNvPr>
          <p:cNvSpPr/>
          <p:nvPr/>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8266044" y="643175"/>
            <a:ext cx="3495261" cy="5551206"/>
          </a:xfrm>
          <a:prstGeom prst="rect">
            <a:avLst/>
          </a:prstGeom>
        </p:spPr>
        <p:txBody>
          <a:bodyPr/>
          <a:lstStyle>
            <a:lvl1pPr>
              <a:spcBef>
                <a:spcPts val="1000"/>
              </a:spcBef>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708710" y="0"/>
            <a:ext cx="4159768" cy="6858000"/>
          </a:xfrm>
        </p:spPr>
        <p:txBody>
          <a:bodyPr/>
          <a:lstStyle>
            <a:lvl1pPr marL="0" indent="0">
              <a:buNone/>
              <a:defRPr/>
            </a:lvl1pPr>
          </a:lstStyle>
          <a:p>
            <a:r>
              <a:rPr lang="en-US"/>
              <a:t>Insert photo here</a:t>
            </a:r>
          </a:p>
        </p:txBody>
      </p:sp>
      <p:sp>
        <p:nvSpPr>
          <p:cNvPr id="5" name="TextBox 4"/>
          <p:cNvSpPr txBox="1"/>
          <p:nvPr/>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3"/>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42178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pos="26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ase Stu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52393E-015B-314D-80D9-1F1C50D1F802}"/>
              </a:ext>
            </a:extLst>
          </p:cNvPr>
          <p:cNvSpPr/>
          <p:nvPr/>
        </p:nvSpPr>
        <p:spPr>
          <a:xfrm>
            <a:off x="0" y="6204000"/>
            <a:ext cx="12192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596349" y="1424610"/>
            <a:ext cx="10518913" cy="4141304"/>
          </a:xfrm>
          <a:prstGeom prst="rect">
            <a:avLst/>
          </a:prstGeom>
        </p:spPr>
        <p:txBody>
          <a:bodyPr numCol="2" spcCol="914400"/>
          <a:lstStyle>
            <a:lvl1pPr>
              <a:spcBef>
                <a:spcPts val="1000"/>
              </a:spcBef>
              <a:spcAft>
                <a:spcPts val="0"/>
              </a:spcAft>
              <a:buClr>
                <a:srgbClr val="0785F2"/>
              </a:buClr>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p:nvSpPr>
        <p:spPr>
          <a:xfrm>
            <a:off x="263758" y="270738"/>
            <a:ext cx="2759394" cy="271934"/>
          </a:xfrm>
          <a:prstGeom prst="rect">
            <a:avLst/>
          </a:prstGeom>
          <a:noFill/>
        </p:spPr>
        <p:txBody>
          <a:bodyPr wrap="square" lIns="0" rIns="0" rtlCol="0">
            <a:spAutoFit/>
          </a:bodyPr>
          <a:lstStyle/>
          <a:p>
            <a:r>
              <a:rPr lang="en-US" sz="1167"/>
              <a:t>CASE STUDY </a:t>
            </a:r>
            <a:r>
              <a:rPr lang="en-US" sz="1167">
                <a:solidFill>
                  <a:schemeClr val="bg2"/>
                </a:solidFill>
              </a:rPr>
              <a:t>(continued)</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110120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pos="26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73968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9" name="Rectangle 8">
            <a:extLst>
              <a:ext uri="{FF2B5EF4-FFF2-40B4-BE49-F238E27FC236}">
                <a16:creationId xmlns:a16="http://schemas.microsoft.com/office/drawing/2014/main" id="{D0729B2E-5AF5-644F-9E3B-742E6B6B419D}"/>
              </a:ext>
            </a:extLst>
          </p:cNvPr>
          <p:cNvSpPr/>
          <p:nvPr/>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2982686" y="5463"/>
            <a:ext cx="6226628" cy="2142652"/>
          </a:xfrm>
          <a:prstGeom prst="rect">
            <a:avLst/>
          </a:prstGeom>
        </p:spPr>
        <p:txBody>
          <a:bodyPr>
            <a:normAutofit/>
          </a:bodyPr>
          <a:lstStyle>
            <a:lvl1pPr marL="0" indent="0">
              <a:buNone/>
              <a:defRPr sz="2000" baseline="0"/>
            </a:lvl1pPr>
          </a:lstStyle>
          <a:p>
            <a:r>
              <a:rPr lang="en-US"/>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9209315" y="5462"/>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2982686" y="2157313"/>
            <a:ext cx="6226628" cy="2095458"/>
          </a:xfrm>
          <a:prstGeom prst="rect">
            <a:avLst/>
          </a:prstGeom>
        </p:spPr>
        <p:txBody>
          <a:bodyPr>
            <a:normAutofit/>
          </a:bodyPr>
          <a:lstStyle>
            <a:lvl1pPr marL="0" indent="0">
              <a:buNone/>
              <a:defRPr sz="2000" baseline="0"/>
            </a:lvl1pPr>
          </a:lstStyle>
          <a:p>
            <a:r>
              <a:rPr lang="en-US"/>
              <a:t>Photo-collage title slide. Insert/Drop Photo Here</a:t>
            </a:r>
          </a:p>
        </p:txBody>
      </p:sp>
    </p:spTree>
    <p:extLst>
      <p:ext uri="{BB962C8B-B14F-4D97-AF65-F5344CB8AC3E}">
        <p14:creationId xmlns:p14="http://schemas.microsoft.com/office/powerpoint/2010/main" val="334104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lide Photo 1">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2" name="Rectangle 21">
            <a:extLst>
              <a:ext uri="{FF2B5EF4-FFF2-40B4-BE49-F238E27FC236}">
                <a16:creationId xmlns:a16="http://schemas.microsoft.com/office/drawing/2014/main" id="{11A0A7F5-1412-7E47-A021-6362E8FB550B}"/>
              </a:ext>
            </a:extLst>
          </p:cNvPr>
          <p:cNvSpPr/>
          <p:nvPr/>
        </p:nvSpPr>
        <p:spPr>
          <a:xfrm>
            <a:off x="0" y="4258235"/>
            <a:ext cx="12192000" cy="259976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00"/>
          </a:p>
        </p:txBody>
      </p:sp>
      <p:cxnSp>
        <p:nvCxnSpPr>
          <p:cNvPr id="23" name="Straight Connector 22">
            <a:extLst>
              <a:ext uri="{FF2B5EF4-FFF2-40B4-BE49-F238E27FC236}">
                <a16:creationId xmlns:a16="http://schemas.microsoft.com/office/drawing/2014/main" id="{009612DB-CD95-2344-9229-26B2E05F4B9B}"/>
              </a:ext>
            </a:extLst>
          </p:cNvPr>
          <p:cNvCxnSpPr>
            <a:cxnSpLocks/>
          </p:cNvCxnSpPr>
          <p:nvPr/>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577C2A6B-845E-034D-AE6B-3139424BD13D}"/>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lnSpc>
                <a:spcPct val="110000"/>
              </a:lnSpc>
              <a:buFontTx/>
              <a:buNone/>
              <a:defRPr sz="2333" b="0" i="0">
                <a:solidFill>
                  <a:schemeClr val="bg1"/>
                </a:solidFill>
                <a:latin typeface="DM Sans Medium" charset="0"/>
                <a:ea typeface="DM Sans Medium" charset="0"/>
                <a:cs typeface="DM Sans Medium"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2" name="Text Placeholder 3">
            <a:extLst>
              <a:ext uri="{FF2B5EF4-FFF2-40B4-BE49-F238E27FC236}">
                <a16:creationId xmlns:a16="http://schemas.microsoft.com/office/drawing/2014/main" id="{C3B74BB4-5627-9D47-ACB0-FA29499EDA0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lnSpc>
                <a:spcPct val="110000"/>
              </a:lnSpc>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3" name="Text Placeholder 2">
            <a:extLst>
              <a:ext uri="{FF2B5EF4-FFF2-40B4-BE49-F238E27FC236}">
                <a16:creationId xmlns:a16="http://schemas.microsoft.com/office/drawing/2014/main" id="{8689173E-19A2-614B-838A-6992D777B57F}"/>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4" name="Text Placeholder 2">
            <a:extLst>
              <a:ext uri="{FF2B5EF4-FFF2-40B4-BE49-F238E27FC236}">
                <a16:creationId xmlns:a16="http://schemas.microsoft.com/office/drawing/2014/main" id="{228864AF-A465-0947-8F00-3B7F7E9D0938}"/>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31" name="Group 30"/>
          <p:cNvGrpSpPr/>
          <p:nvPr/>
        </p:nvGrpSpPr>
        <p:grpSpPr>
          <a:xfrm>
            <a:off x="9711826" y="300009"/>
            <a:ext cx="2161221" cy="2201091"/>
            <a:chOff x="11654191" y="360010"/>
            <a:chExt cx="2593465" cy="2641309"/>
          </a:xfrm>
        </p:grpSpPr>
        <p:pic>
          <p:nvPicPr>
            <p:cNvPr id="37" name="Picture 36">
              <a:extLst>
                <a:ext uri="{FF2B5EF4-FFF2-40B4-BE49-F238E27FC236}">
                  <a16:creationId xmlns:a16="http://schemas.microsoft.com/office/drawing/2014/main" id="{D369107D-1E21-9349-8D05-3B4DCBA37E2C}"/>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a16="http://schemas.microsoft.com/office/drawing/2014/main" id="{D4126599-9480-6A41-851B-9EBDA0C87EA9}"/>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a16="http://schemas.microsoft.com/office/drawing/2014/main" id="{573BBD18-CB37-6246-89EA-FF49361470E1}"/>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a16="http://schemas.microsoft.com/office/drawing/2014/main" id="{2F025A6F-A98F-2543-85C7-FE14ADC54498}"/>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a16="http://schemas.microsoft.com/office/drawing/2014/main" id="{12318945-D375-D342-87F0-9EC7D4C869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pic>
        <p:nvPicPr>
          <p:cNvPr id="42" name="Picture 41">
            <a:extLst>
              <a:ext uri="{FF2B5EF4-FFF2-40B4-BE49-F238E27FC236}">
                <a16:creationId xmlns:a16="http://schemas.microsoft.com/office/drawing/2014/main" id="{E44CBB19-0800-D542-B8ED-C82C56C78E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
        <p:nvSpPr>
          <p:cNvPr id="19"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7143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lide Photo ">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455" y="7026"/>
            <a:ext cx="12216772" cy="6850974"/>
          </a:xfrm>
          <a:prstGeom prst="rect">
            <a:avLst/>
          </a:prstGeom>
        </p:spPr>
      </p:pic>
      <p:sp>
        <p:nvSpPr>
          <p:cNvPr id="31" name="Rectangle 30">
            <a:extLst>
              <a:ext uri="{FF2B5EF4-FFF2-40B4-BE49-F238E27FC236}">
                <a16:creationId xmlns:a16="http://schemas.microsoft.com/office/drawing/2014/main" id="{9C03915D-6014-184E-A1D1-147D3049B55A}"/>
              </a:ext>
            </a:extLst>
          </p:cNvPr>
          <p:cNvSpPr/>
          <p:nvPr/>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500"/>
          </a:p>
        </p:txBody>
      </p:sp>
      <p:cxnSp>
        <p:nvCxnSpPr>
          <p:cNvPr id="36" name="Straight Connector 35">
            <a:extLst>
              <a:ext uri="{FF2B5EF4-FFF2-40B4-BE49-F238E27FC236}">
                <a16:creationId xmlns:a16="http://schemas.microsoft.com/office/drawing/2014/main" id="{9B8BEE75-6A68-B745-8098-4F332F2558C7}"/>
              </a:ext>
            </a:extLst>
          </p:cNvPr>
          <p:cNvCxnSpPr>
            <a:cxnSpLocks/>
          </p:cNvCxnSpPr>
          <p:nvPr/>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F5F05F6D-9A29-DC41-B492-94667F8C5338}"/>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0" name="Text Placeholder 3">
            <a:extLst>
              <a:ext uri="{FF2B5EF4-FFF2-40B4-BE49-F238E27FC236}">
                <a16:creationId xmlns:a16="http://schemas.microsoft.com/office/drawing/2014/main" id="{7CCD4FF5-3394-D74D-B9F0-AFBDC0F409C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41" name="Text Placeholder 2">
            <a:extLst>
              <a:ext uri="{FF2B5EF4-FFF2-40B4-BE49-F238E27FC236}">
                <a16:creationId xmlns:a16="http://schemas.microsoft.com/office/drawing/2014/main" id="{8A888F5C-DE25-5945-B121-24D4E93ACB08}"/>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2" name="Text Placeholder 2">
            <a:extLst>
              <a:ext uri="{FF2B5EF4-FFF2-40B4-BE49-F238E27FC236}">
                <a16:creationId xmlns:a16="http://schemas.microsoft.com/office/drawing/2014/main" id="{533BE53E-702E-384E-BDCB-1644DEF28BF7}"/>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2" name="Group 21"/>
          <p:cNvGrpSpPr/>
          <p:nvPr/>
        </p:nvGrpSpPr>
        <p:grpSpPr>
          <a:xfrm>
            <a:off x="9711826" y="300009"/>
            <a:ext cx="2161221" cy="2201091"/>
            <a:chOff x="11654191" y="360010"/>
            <a:chExt cx="2593465" cy="2641309"/>
          </a:xfrm>
        </p:grpSpPr>
        <p:pic>
          <p:nvPicPr>
            <p:cNvPr id="23" name="Picture 22">
              <a:extLst>
                <a:ext uri="{FF2B5EF4-FFF2-40B4-BE49-F238E27FC236}">
                  <a16:creationId xmlns:a16="http://schemas.microsoft.com/office/drawing/2014/main" id="{D369107D-1E21-9349-8D05-3B4DCBA37E2C}"/>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360010"/>
              <a:ext cx="1098646" cy="1118754"/>
            </a:xfrm>
            <a:prstGeom prst="rect">
              <a:avLst/>
            </a:prstGeom>
          </p:spPr>
        </p:pic>
        <p:pic>
          <p:nvPicPr>
            <p:cNvPr id="24" name="Picture 23">
              <a:extLst>
                <a:ext uri="{FF2B5EF4-FFF2-40B4-BE49-F238E27FC236}">
                  <a16:creationId xmlns:a16="http://schemas.microsoft.com/office/drawing/2014/main" id="{D4126599-9480-6A41-851B-9EBDA0C87EA9}"/>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1654191" y="360010"/>
              <a:ext cx="1098646" cy="1118754"/>
            </a:xfrm>
            <a:prstGeom prst="rect">
              <a:avLst/>
            </a:prstGeom>
          </p:spPr>
        </p:pic>
        <p:pic>
          <p:nvPicPr>
            <p:cNvPr id="27" name="Picture 26">
              <a:extLst>
                <a:ext uri="{FF2B5EF4-FFF2-40B4-BE49-F238E27FC236}">
                  <a16:creationId xmlns:a16="http://schemas.microsoft.com/office/drawing/2014/main" id="{573BBD18-CB37-6246-89EA-FF49361470E1}"/>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1882565"/>
              <a:ext cx="1098646" cy="1118754"/>
            </a:xfrm>
            <a:prstGeom prst="rect">
              <a:avLst/>
            </a:prstGeom>
          </p:spPr>
        </p:pic>
        <p:pic>
          <p:nvPicPr>
            <p:cNvPr id="28" name="Picture 27">
              <a:extLst>
                <a:ext uri="{FF2B5EF4-FFF2-40B4-BE49-F238E27FC236}">
                  <a16:creationId xmlns:a16="http://schemas.microsoft.com/office/drawing/2014/main" id="{2F025A6F-A98F-2543-85C7-FE14ADC54498}"/>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1654191" y="1882565"/>
              <a:ext cx="1098646" cy="1118754"/>
            </a:xfrm>
            <a:prstGeom prst="rect">
              <a:avLst/>
            </a:prstGeom>
          </p:spPr>
        </p:pic>
      </p:grpSp>
      <p:pic>
        <p:nvPicPr>
          <p:cNvPr id="29" name="Picture 28">
            <a:extLst>
              <a:ext uri="{FF2B5EF4-FFF2-40B4-BE49-F238E27FC236}">
                <a16:creationId xmlns:a16="http://schemas.microsoft.com/office/drawing/2014/main" id="{12318945-D375-D342-87F0-9EC7D4C869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18"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137423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Photo 3">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229301" cy="6858000"/>
          </a:xfrm>
          <a:prstGeom prst="rect">
            <a:avLst/>
          </a:prstGeom>
        </p:spPr>
      </p:pic>
      <p:sp>
        <p:nvSpPr>
          <p:cNvPr id="18" name="Rectangle 17">
            <a:extLst>
              <a:ext uri="{FF2B5EF4-FFF2-40B4-BE49-F238E27FC236}">
                <a16:creationId xmlns:a16="http://schemas.microsoft.com/office/drawing/2014/main" id="{E49BC080-6C2D-BB47-90C4-F6317AE2EBD5}"/>
              </a:ext>
            </a:extLst>
          </p:cNvPr>
          <p:cNvSpPr/>
          <p:nvPr/>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00"/>
          </a:p>
        </p:txBody>
      </p:sp>
      <p:cxnSp>
        <p:nvCxnSpPr>
          <p:cNvPr id="19" name="Straight Connector 18">
            <a:extLst>
              <a:ext uri="{FF2B5EF4-FFF2-40B4-BE49-F238E27FC236}">
                <a16:creationId xmlns:a16="http://schemas.microsoft.com/office/drawing/2014/main" id="{60904AF5-41E2-F049-B4D3-A7BDC37E1248}"/>
              </a:ext>
            </a:extLst>
          </p:cNvPr>
          <p:cNvCxnSpPr>
            <a:cxnSpLocks/>
          </p:cNvCxnSpPr>
          <p:nvPr/>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8F7775F-4214-A948-B0F5-05696C8B5392}"/>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3" name="Text Placeholder 3">
            <a:extLst>
              <a:ext uri="{FF2B5EF4-FFF2-40B4-BE49-F238E27FC236}">
                <a16:creationId xmlns:a16="http://schemas.microsoft.com/office/drawing/2014/main" id="{F7707B44-D2FA-0941-90B1-FDEE04E622B9}"/>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4" name="Text Placeholder 2">
            <a:extLst>
              <a:ext uri="{FF2B5EF4-FFF2-40B4-BE49-F238E27FC236}">
                <a16:creationId xmlns:a16="http://schemas.microsoft.com/office/drawing/2014/main" id="{B0CD705F-D434-4740-AC01-2399ECEFA39B}"/>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5" name="Text Placeholder 2">
            <a:extLst>
              <a:ext uri="{FF2B5EF4-FFF2-40B4-BE49-F238E27FC236}">
                <a16:creationId xmlns:a16="http://schemas.microsoft.com/office/drawing/2014/main" id="{AA30E962-A745-4F49-82B5-72B781E5CFC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5" name="Group 24"/>
          <p:cNvGrpSpPr/>
          <p:nvPr/>
        </p:nvGrpSpPr>
        <p:grpSpPr>
          <a:xfrm>
            <a:off x="9711826" y="300009"/>
            <a:ext cx="2161221" cy="2201091"/>
            <a:chOff x="11654191" y="360010"/>
            <a:chExt cx="2593465" cy="2641309"/>
          </a:xfrm>
        </p:grpSpPr>
        <p:pic>
          <p:nvPicPr>
            <p:cNvPr id="26" name="Picture 25">
              <a:extLst>
                <a:ext uri="{FF2B5EF4-FFF2-40B4-BE49-F238E27FC236}">
                  <a16:creationId xmlns:a16="http://schemas.microsoft.com/office/drawing/2014/main" id="{D369107D-1E21-9349-8D05-3B4DCBA37E2C}"/>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a16="http://schemas.microsoft.com/office/drawing/2014/main" id="{D4126599-9480-6A41-851B-9EBDA0C87EA9}"/>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a16="http://schemas.microsoft.com/office/drawing/2014/main" id="{573BBD18-CB37-6246-89EA-FF49361470E1}"/>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a16="http://schemas.microsoft.com/office/drawing/2014/main" id="{2F025A6F-A98F-2543-85C7-FE14ADC54498}"/>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a16="http://schemas.microsoft.com/office/drawing/2014/main" id="{12318945-D375-D342-87F0-9EC7D4C869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20"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09982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tandard Titl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p:nvGrpSpPr>
        <p:grpSpPr>
          <a:xfrm>
            <a:off x="0" y="330"/>
            <a:ext cx="12191999" cy="4198606"/>
            <a:chOff x="228600" y="397"/>
            <a:chExt cx="14173200" cy="5028824"/>
          </a:xfrm>
        </p:grpSpPr>
        <p:sp>
          <p:nvSpPr>
            <p:cNvPr id="9" name="Rectangle 8">
              <a:extLst>
                <a:ext uri="{FF2B5EF4-FFF2-40B4-BE49-F238E27FC236}">
                  <a16:creationId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p:nvCxnSpPr>
        <p:spPr>
          <a:xfrm>
            <a:off x="476250" y="5462828"/>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480D6DE-E617-254E-85FC-0D42DE511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48" y="4737456"/>
            <a:ext cx="554163" cy="564306"/>
          </a:xfrm>
          <a:prstGeom prst="rect">
            <a:avLst/>
          </a:prstGeom>
        </p:spPr>
      </p:pic>
      <p:pic>
        <p:nvPicPr>
          <p:cNvPr id="49" name="Picture 48">
            <a:extLst>
              <a:ext uri="{FF2B5EF4-FFF2-40B4-BE49-F238E27FC236}">
                <a16:creationId xmlns:a16="http://schemas.microsoft.com/office/drawing/2014/main" id="{263F22D2-54C4-5D44-B228-5595E73B3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0381" y="5758952"/>
            <a:ext cx="745368" cy="602902"/>
          </a:xfrm>
          <a:prstGeom prst="rect">
            <a:avLst/>
          </a:prstGeom>
        </p:spPr>
      </p:pic>
      <p:sp>
        <p:nvSpPr>
          <p:cNvPr id="41" name="Text Placeholder 3">
            <a:extLst>
              <a:ext uri="{FF2B5EF4-FFF2-40B4-BE49-F238E27FC236}">
                <a16:creationId xmlns:a16="http://schemas.microsoft.com/office/drawing/2014/main" id="{802EB106-AEF3-E44A-B21E-467BC091B042}"/>
              </a:ext>
            </a:extLst>
          </p:cNvPr>
          <p:cNvSpPr>
            <a:spLocks noGrp="1"/>
          </p:cNvSpPr>
          <p:nvPr>
            <p:ph type="body" sz="quarter" idx="10" hasCustomPrompt="1"/>
          </p:nvPr>
        </p:nvSpPr>
        <p:spPr>
          <a:xfrm>
            <a:off x="1397001" y="4159250"/>
            <a:ext cx="8131084" cy="1136068"/>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 name="Text Placeholder 2">
            <a:extLst>
              <a:ext uri="{FF2B5EF4-FFF2-40B4-BE49-F238E27FC236}">
                <a16:creationId xmlns:a16="http://schemas.microsoft.com/office/drawing/2014/main" id="{47FD866B-018F-1444-A52F-A0200F4ACA1A}"/>
              </a:ext>
            </a:extLst>
          </p:cNvPr>
          <p:cNvSpPr>
            <a:spLocks noGrp="1"/>
          </p:cNvSpPr>
          <p:nvPr>
            <p:ph type="body" sz="quarter" idx="11" hasCustomPrompt="1"/>
          </p:nvPr>
        </p:nvSpPr>
        <p:spPr>
          <a:xfrm>
            <a:off x="1397136"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5" name="Text Placeholder 2">
            <a:extLst>
              <a:ext uri="{FF2B5EF4-FFF2-40B4-BE49-F238E27FC236}">
                <a16:creationId xmlns:a16="http://schemas.microsoft.com/office/drawing/2014/main" id="{C4597B7E-5724-6D41-9D3E-83EC79C47569}"/>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6"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lumMod val="65000"/>
                  </a:schemeClr>
                </a:solidFill>
              </a:defRPr>
            </a:lvl1pPr>
          </a:lstStyle>
          <a:p>
            <a:pPr lvl="0"/>
            <a:r>
              <a:rPr lang="en-US"/>
              <a:t>Date</a:t>
            </a:r>
          </a:p>
        </p:txBody>
      </p:sp>
      <p:sp>
        <p:nvSpPr>
          <p:cNvPr id="37" name="Rectangle 36">
            <a:extLst>
              <a:ext uri="{FF2B5EF4-FFF2-40B4-BE49-F238E27FC236}">
                <a16:creationId xmlns:a16="http://schemas.microsoft.com/office/drawing/2014/main" id="{8E73E552-5783-644E-AE96-88BDCD19D1DC}"/>
              </a:ext>
            </a:extLst>
          </p:cNvPr>
          <p:cNvSpPr/>
          <p:nvPr/>
        </p:nvSpPr>
        <p:spPr>
          <a:xfrm>
            <a:off x="0" y="6204000"/>
            <a:ext cx="1158000" cy="6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22907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603250" y="1397000"/>
            <a:ext cx="4627428" cy="4530991"/>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4465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397001"/>
            <a:ext cx="5207000" cy="4530989"/>
          </a:xfrm>
        </p:spPr>
        <p:txBody>
          <a:bodyPr/>
          <a:lstStyle/>
          <a:p>
            <a:r>
              <a:rPr lang="en-US"/>
              <a:t>Click icon to add picture</a:t>
            </a:r>
          </a:p>
        </p:txBody>
      </p:sp>
    </p:spTree>
    <p:extLst>
      <p:ext uri="{BB962C8B-B14F-4D97-AF65-F5344CB8AC3E}">
        <p14:creationId xmlns:p14="http://schemas.microsoft.com/office/powerpoint/2010/main" val="177815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tandard Title 2">
    <p:bg>
      <p:bgPr>
        <a:solidFill>
          <a:srgbClr val="0785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p:nvGrpSpPr>
        <p:grpSpPr>
          <a:xfrm>
            <a:off x="0" y="330"/>
            <a:ext cx="12191999" cy="4198606"/>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397000" y="4165695"/>
            <a:ext cx="8166498" cy="1136066"/>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397135"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48" y="4737456"/>
            <a:ext cx="554163" cy="564305"/>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0529" y="5758952"/>
            <a:ext cx="745070" cy="602902"/>
          </a:xfrm>
          <a:prstGeom prst="rect">
            <a:avLst/>
          </a:prstGeom>
        </p:spPr>
      </p:pic>
      <p:sp>
        <p:nvSpPr>
          <p:cNvPr id="39"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solidFill>
              </a:defRPr>
            </a:lvl1pPr>
          </a:lstStyle>
          <a:p>
            <a:pPr lvl="0"/>
            <a:r>
              <a:rPr lang="en-US"/>
              <a:t>Date</a:t>
            </a:r>
          </a:p>
        </p:txBody>
      </p:sp>
      <p:sp>
        <p:nvSpPr>
          <p:cNvPr id="40" name="Rectangle 39">
            <a:extLst>
              <a:ext uri="{FF2B5EF4-FFF2-40B4-BE49-F238E27FC236}">
                <a16:creationId xmlns:a16="http://schemas.microsoft.com/office/drawing/2014/main" id="{01BF3DD9-FBBE-214E-8EDF-165A8CD97F0C}"/>
              </a:ext>
            </a:extLst>
          </p:cNvPr>
          <p:cNvSpPr/>
          <p:nvPr/>
        </p:nvSpPr>
        <p:spPr>
          <a:xfrm>
            <a:off x="0" y="6204000"/>
            <a:ext cx="1158000" cy="6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60005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48B25-212D-AE44-A3EB-224F07916374}"/>
              </a:ext>
            </a:extLst>
          </p:cNvPr>
          <p:cNvSpPr/>
          <p:nvPr/>
        </p:nvSpPr>
        <p:spPr>
          <a:xfrm>
            <a:off x="-1" y="0"/>
            <a:ext cx="12192001" cy="68580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8" name="Group 7">
            <a:extLst>
              <a:ext uri="{FF2B5EF4-FFF2-40B4-BE49-F238E27FC236}">
                <a16:creationId xmlns:a16="http://schemas.microsoft.com/office/drawing/2014/main" id="{A88E8816-43D4-3543-B8F8-BA2D9989DB11}"/>
              </a:ext>
            </a:extLst>
          </p:cNvPr>
          <p:cNvGrpSpPr/>
          <p:nvPr/>
        </p:nvGrpSpPr>
        <p:grpSpPr>
          <a:xfrm>
            <a:off x="0" y="330"/>
            <a:ext cx="12191999" cy="4198606"/>
            <a:chOff x="228600" y="396"/>
            <a:chExt cx="14173200" cy="5028804"/>
          </a:xfrm>
          <a:solidFill>
            <a:srgbClr val="44A4DB"/>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402577" y="4165694"/>
            <a:ext cx="8166498"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402711"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5673086"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48" y="4737456"/>
            <a:ext cx="554163" cy="564305"/>
          </a:xfrm>
          <a:prstGeom prst="rect">
            <a:avLst/>
          </a:prstGeom>
        </p:spPr>
      </p:pic>
      <p:pic>
        <p:nvPicPr>
          <p:cNvPr id="39" name="Picture 38">
            <a:extLst>
              <a:ext uri="{FF2B5EF4-FFF2-40B4-BE49-F238E27FC236}">
                <a16:creationId xmlns:a16="http://schemas.microsoft.com/office/drawing/2014/main" id="{263F22D2-54C4-5D44-B228-5595E73B3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1653" y="5758952"/>
            <a:ext cx="742824" cy="602902"/>
          </a:xfrm>
          <a:prstGeom prst="rect">
            <a:avLst/>
          </a:prstGeom>
        </p:spPr>
      </p:pic>
      <p:sp>
        <p:nvSpPr>
          <p:cNvPr id="44"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1"/>
                </a:solidFill>
              </a:defRPr>
            </a:lvl1pPr>
          </a:lstStyle>
          <a:p>
            <a:pPr lvl="0"/>
            <a:r>
              <a:rPr lang="en-US"/>
              <a:t>Date</a:t>
            </a:r>
          </a:p>
        </p:txBody>
      </p:sp>
    </p:spTree>
    <p:extLst>
      <p:ext uri="{BB962C8B-B14F-4D97-AF65-F5344CB8AC3E}">
        <p14:creationId xmlns:p14="http://schemas.microsoft.com/office/powerpoint/2010/main" val="351760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tandard Title 4">
    <p:bg>
      <p:bgPr>
        <a:solidFill>
          <a:srgbClr val="FFC62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2498B2-B5BE-2E4B-B359-161EAA28D522}"/>
              </a:ext>
            </a:extLst>
          </p:cNvPr>
          <p:cNvGrpSpPr/>
          <p:nvPr/>
        </p:nvGrpSpPr>
        <p:grpSpPr>
          <a:xfrm>
            <a:off x="0" y="330"/>
            <a:ext cx="12191999" cy="4198606"/>
            <a:chOff x="-1" y="395"/>
            <a:chExt cx="14630399" cy="5038327"/>
          </a:xfrm>
        </p:grpSpPr>
        <p:sp>
          <p:nvSpPr>
            <p:cNvPr id="9" name="Rectangle 8">
              <a:extLst>
                <a:ext uri="{FF2B5EF4-FFF2-40B4-BE49-F238E27FC236}">
                  <a16:creationId xmlns:a16="http://schemas.microsoft.com/office/drawing/2014/main" id="{8AC2412F-BCF2-4D4E-90EF-A3C52CD9E9EE}"/>
                </a:ext>
              </a:extLst>
            </p:cNvPr>
            <p:cNvSpPr/>
            <p:nvPr/>
          </p:nvSpPr>
          <p:spPr>
            <a:xfrm>
              <a:off x="-1" y="4889427"/>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1" y="4698530"/>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1" y="4504136"/>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1" y="4313627"/>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1" y="4119233"/>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1" y="3920949"/>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1" y="3720723"/>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1" y="244253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1" y="265349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1" y="286343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1" y="307338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1" y="3287220"/>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1" y="350300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1" y="2253505"/>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1" y="205910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1" y="1868602"/>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1" y="1674207"/>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1" y="1475923"/>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1" y="1275696"/>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1" y="39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3"/>
                </a:solidFill>
              </a:endParaRPr>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1" y="21135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1" y="421300"/>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1" y="63124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1" y="845082"/>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1" y="106086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397001" y="4165694"/>
            <a:ext cx="8166499"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397136"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5667510"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pic>
        <p:nvPicPr>
          <p:cNvPr id="46" name="Picture 45">
            <a:extLst>
              <a:ext uri="{FF2B5EF4-FFF2-40B4-BE49-F238E27FC236}">
                <a16:creationId xmlns:a16="http://schemas.microsoft.com/office/drawing/2014/main" id="{5480D6DE-E617-254E-85FC-0D42DE511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48" y="4737456"/>
            <a:ext cx="554163" cy="564305"/>
          </a:xfrm>
          <a:prstGeom prst="rect">
            <a:avLst/>
          </a:prstGeom>
        </p:spPr>
      </p:pic>
      <p:pic>
        <p:nvPicPr>
          <p:cNvPr id="47" name="Picture 46">
            <a:extLst>
              <a:ext uri="{FF2B5EF4-FFF2-40B4-BE49-F238E27FC236}">
                <a16:creationId xmlns:a16="http://schemas.microsoft.com/office/drawing/2014/main" id="{263F22D2-54C4-5D44-B228-5595E73B3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1653" y="5758952"/>
            <a:ext cx="742824" cy="602901"/>
          </a:xfrm>
          <a:prstGeom prst="rect">
            <a:avLst/>
          </a:prstGeom>
        </p:spPr>
      </p:pic>
      <p:sp>
        <p:nvSpPr>
          <p:cNvPr id="48"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2"/>
                </a:solidFill>
              </a:defRPr>
            </a:lvl1pPr>
          </a:lstStyle>
          <a:p>
            <a:pPr lvl="0"/>
            <a:r>
              <a:rPr lang="en-US"/>
              <a:t>Date</a:t>
            </a:r>
          </a:p>
        </p:txBody>
      </p:sp>
      <p:sp>
        <p:nvSpPr>
          <p:cNvPr id="36" name="Rectangle 35">
            <a:extLst>
              <a:ext uri="{FF2B5EF4-FFF2-40B4-BE49-F238E27FC236}">
                <a16:creationId xmlns:a16="http://schemas.microsoft.com/office/drawing/2014/main" id="{A048E7FB-85C4-7349-B1ED-86B66451A8E4}"/>
              </a:ext>
            </a:extLst>
          </p:cNvPr>
          <p:cNvSpPr/>
          <p:nvPr/>
        </p:nvSpPr>
        <p:spPr>
          <a:xfrm>
            <a:off x="0" y="6204000"/>
            <a:ext cx="1158000" cy="6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82833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ction Title Arrow 1">
    <p:bg>
      <p:bgPr>
        <a:solidFill>
          <a:srgbClr val="30F29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8199-548B-DC4B-9938-8478EBF73A3C}"/>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0" y="682586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0" y="6705541"/>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0" y="593743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0" y="606420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0" y="619037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0" y="631653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0" y="644503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0" y="6574705"/>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0" y="5823843"/>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0" y="5707024"/>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0" y="5592543"/>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0" y="5475724"/>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0" y="5356569"/>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0" y="5236247"/>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0" y="446987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0" y="459664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0" y="472281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0" y="484897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0" y="497747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0" y="510714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itle 1">
            <a:extLst>
              <a:ext uri="{FF2B5EF4-FFF2-40B4-BE49-F238E27FC236}">
                <a16:creationId xmlns:a16="http://schemas.microsoft.com/office/drawing/2014/main" id="{FD4BDC49-AA57-C943-C1D8-283D15AAEE5C}"/>
              </a:ext>
            </a:extLst>
          </p:cNvPr>
          <p:cNvSpPr>
            <a:spLocks noGrp="1"/>
          </p:cNvSpPr>
          <p:nvPr>
            <p:ph type="title" hasCustomPrompt="1"/>
          </p:nvPr>
        </p:nvSpPr>
        <p:spPr>
          <a:xfrm>
            <a:off x="3757353" y="1186740"/>
            <a:ext cx="6152030" cy="5077343"/>
          </a:xfrm>
        </p:spPr>
        <p:txBody>
          <a:bodyPr anchor="ctr"/>
          <a:lstStyle>
            <a:lvl1pPr>
              <a:defRPr sz="3000" b="0" i="0">
                <a:solidFill>
                  <a:schemeClr val="bg1"/>
                </a:solidFill>
                <a:latin typeface="DM Sans Medium" pitchFamily="2" charset="77"/>
              </a:defRPr>
            </a:lvl1pPr>
          </a:lstStyle>
          <a:p>
            <a:r>
              <a:rPr lang="en-US"/>
              <a:t>Click to edit section title </a:t>
            </a:r>
            <a:br>
              <a:rPr lang="en-US"/>
            </a:br>
            <a:endParaRPr lang="en-US"/>
          </a:p>
        </p:txBody>
      </p:sp>
      <p:sp>
        <p:nvSpPr>
          <p:cNvPr id="5" name="L-Shape 4">
            <a:extLst>
              <a:ext uri="{FF2B5EF4-FFF2-40B4-BE49-F238E27FC236}">
                <a16:creationId xmlns:a16="http://schemas.microsoft.com/office/drawing/2014/main" id="{1718DA78-AC18-34D2-0C97-54EB7B5C2EAA}"/>
              </a:ext>
            </a:extLst>
          </p:cNvPr>
          <p:cNvSpPr/>
          <p:nvPr/>
        </p:nvSpPr>
        <p:spPr>
          <a:xfrm rot="13500000">
            <a:off x="130713" y="2223678"/>
            <a:ext cx="2608640" cy="260864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4857698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ction Title Arrow 2">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0F324D-5629-1D43-99B4-1BDE432DBA1B}"/>
              </a:ext>
            </a:extLst>
          </p:cNvPr>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3" name="Group 2">
            <a:extLst>
              <a:ext uri="{FF2B5EF4-FFF2-40B4-BE49-F238E27FC236}">
                <a16:creationId xmlns:a16="http://schemas.microsoft.com/office/drawing/2014/main" id="{DFDD3C01-7B6A-C547-80FA-DFD25DBEF3A9}"/>
              </a:ext>
            </a:extLst>
          </p:cNvPr>
          <p:cNvGrpSpPr/>
          <p:nvPr/>
        </p:nvGrpSpPr>
        <p:grpSpPr>
          <a:xfrm>
            <a:off x="0" y="4469877"/>
            <a:ext cx="12191999" cy="2390424"/>
            <a:chOff x="-1" y="5363852"/>
            <a:chExt cx="14630399" cy="2868509"/>
          </a:xfrm>
          <a:solidFill>
            <a:srgbClr val="0073E1"/>
          </a:solidFill>
        </p:grpSpPr>
        <p:sp>
          <p:nvSpPr>
            <p:cNvPr id="38" name="Rectangle 37">
              <a:extLst>
                <a:ext uri="{FF2B5EF4-FFF2-40B4-BE49-F238E27FC236}">
                  <a16:creationId xmlns:a16="http://schemas.microsoft.com/office/drawing/2014/main" id="{E854E062-A4CF-E846-B1A7-2657E21E3E18}"/>
                </a:ext>
              </a:extLst>
            </p:cNvPr>
            <p:cNvSpPr/>
            <p:nvPr/>
          </p:nvSpPr>
          <p:spPr>
            <a:xfrm>
              <a:off x="-1" y="819103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4" name="Title 1">
            <a:extLst>
              <a:ext uri="{FF2B5EF4-FFF2-40B4-BE49-F238E27FC236}">
                <a16:creationId xmlns:a16="http://schemas.microsoft.com/office/drawing/2014/main" id="{3780712A-C545-39FE-3CC2-E7B48B1EE88D}"/>
              </a:ext>
            </a:extLst>
          </p:cNvPr>
          <p:cNvSpPr>
            <a:spLocks noGrp="1"/>
          </p:cNvSpPr>
          <p:nvPr>
            <p:ph type="title" hasCustomPrompt="1"/>
          </p:nvPr>
        </p:nvSpPr>
        <p:spPr>
          <a:xfrm>
            <a:off x="4747953" y="1186740"/>
            <a:ext cx="6152030" cy="5077343"/>
          </a:xfrm>
        </p:spPr>
        <p:txBody>
          <a:bodyPr anchor="ctr"/>
          <a:lstStyle>
            <a:lvl1pPr>
              <a:defRPr sz="3000" b="0" i="0">
                <a:solidFill>
                  <a:schemeClr val="tx1"/>
                </a:solidFill>
                <a:latin typeface="DM Sans Medium" pitchFamily="2" charset="77"/>
              </a:defRPr>
            </a:lvl1pPr>
          </a:lstStyle>
          <a:p>
            <a:r>
              <a:rPr lang="en-US"/>
              <a:t>Click to edit section title </a:t>
            </a:r>
            <a:br>
              <a:rPr lang="en-US"/>
            </a:br>
            <a:endParaRPr lang="en-US"/>
          </a:p>
        </p:txBody>
      </p:sp>
      <p:sp>
        <p:nvSpPr>
          <p:cNvPr id="5" name="L-Shape 4">
            <a:extLst>
              <a:ext uri="{FF2B5EF4-FFF2-40B4-BE49-F238E27FC236}">
                <a16:creationId xmlns:a16="http://schemas.microsoft.com/office/drawing/2014/main" id="{9781D1A8-72AD-491B-2915-37D53D10DED3}"/>
              </a:ext>
            </a:extLst>
          </p:cNvPr>
          <p:cNvSpPr/>
          <p:nvPr/>
        </p:nvSpPr>
        <p:spPr>
          <a:xfrm rot="13500000">
            <a:off x="1121313" y="2223678"/>
            <a:ext cx="2608640" cy="2608640"/>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8806701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tion Title Arrow 3">
    <p:bg>
      <p:bgPr>
        <a:solidFill>
          <a:srgbClr val="41404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A7CFF2E-049A-4041-8DBC-8C406782BEE1}"/>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32" name="Group 31">
            <a:extLst>
              <a:ext uri="{FF2B5EF4-FFF2-40B4-BE49-F238E27FC236}">
                <a16:creationId xmlns:a16="http://schemas.microsoft.com/office/drawing/2014/main" id="{FD070F5F-9B0C-5A49-99D5-6B3A5BEF64B2}"/>
              </a:ext>
            </a:extLst>
          </p:cNvPr>
          <p:cNvGrpSpPr/>
          <p:nvPr/>
        </p:nvGrpSpPr>
        <p:grpSpPr>
          <a:xfrm>
            <a:off x="0" y="4477926"/>
            <a:ext cx="12191999" cy="2367623"/>
            <a:chOff x="228600" y="396"/>
            <a:chExt cx="14173200" cy="5028804"/>
          </a:xfrm>
          <a:solidFill>
            <a:srgbClr val="000000"/>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3" name="Title 1">
            <a:extLst>
              <a:ext uri="{FF2B5EF4-FFF2-40B4-BE49-F238E27FC236}">
                <a16:creationId xmlns:a16="http://schemas.microsoft.com/office/drawing/2014/main" id="{98B18D6C-B343-DD9C-9DD0-063B7E858347}"/>
              </a:ext>
            </a:extLst>
          </p:cNvPr>
          <p:cNvSpPr>
            <a:spLocks noGrp="1"/>
          </p:cNvSpPr>
          <p:nvPr>
            <p:ph type="title" hasCustomPrompt="1"/>
          </p:nvPr>
        </p:nvSpPr>
        <p:spPr>
          <a:xfrm>
            <a:off x="3757353" y="990600"/>
            <a:ext cx="6152030" cy="5077343"/>
          </a:xfrm>
        </p:spPr>
        <p:txBody>
          <a:bodyPr anchor="ctr"/>
          <a:lstStyle>
            <a:lvl1pPr>
              <a:defRPr sz="3000" b="0" i="0">
                <a:solidFill>
                  <a:schemeClr val="tx1"/>
                </a:solidFill>
                <a:latin typeface="DM Sans Medium" pitchFamily="2" charset="77"/>
              </a:defRPr>
            </a:lvl1pPr>
          </a:lstStyle>
          <a:p>
            <a:r>
              <a:rPr lang="en-US"/>
              <a:t>Click to edit section title </a:t>
            </a:r>
            <a:br>
              <a:rPr lang="en-US"/>
            </a:br>
            <a:endParaRPr lang="en-US"/>
          </a:p>
        </p:txBody>
      </p:sp>
      <p:sp>
        <p:nvSpPr>
          <p:cNvPr id="4" name="L-Shape 3">
            <a:extLst>
              <a:ext uri="{FF2B5EF4-FFF2-40B4-BE49-F238E27FC236}">
                <a16:creationId xmlns:a16="http://schemas.microsoft.com/office/drawing/2014/main" id="{054A3DA8-EAF5-CEB4-A534-BD85F43B3C8F}"/>
              </a:ext>
            </a:extLst>
          </p:cNvPr>
          <p:cNvSpPr/>
          <p:nvPr/>
        </p:nvSpPr>
        <p:spPr>
          <a:xfrm rot="13500000">
            <a:off x="130713" y="2223678"/>
            <a:ext cx="2608640" cy="260864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7313545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ction Title Arrow 4">
    <p:bg>
      <p:bgPr>
        <a:solidFill>
          <a:srgbClr val="80828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9F84F4-B9D4-BE4D-BFF1-2D24E38ADB5D}"/>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32" name="Group 31">
            <a:extLst>
              <a:ext uri="{FF2B5EF4-FFF2-40B4-BE49-F238E27FC236}">
                <a16:creationId xmlns:a16="http://schemas.microsoft.com/office/drawing/2014/main" id="{FD070F5F-9B0C-5A49-99D5-6B3A5BEF64B2}"/>
              </a:ext>
            </a:extLst>
          </p:cNvPr>
          <p:cNvGrpSpPr/>
          <p:nvPr/>
        </p:nvGrpSpPr>
        <p:grpSpPr>
          <a:xfrm>
            <a:off x="0" y="4477926"/>
            <a:ext cx="12191999" cy="2367623"/>
            <a:chOff x="228600" y="396"/>
            <a:chExt cx="14173200" cy="5028804"/>
          </a:xfrm>
          <a:solidFill>
            <a:srgbClr val="414042"/>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3" name="Title 1">
            <a:extLst>
              <a:ext uri="{FF2B5EF4-FFF2-40B4-BE49-F238E27FC236}">
                <a16:creationId xmlns:a16="http://schemas.microsoft.com/office/drawing/2014/main" id="{97753157-C48E-646D-91A8-F653E80CF13F}"/>
              </a:ext>
            </a:extLst>
          </p:cNvPr>
          <p:cNvSpPr>
            <a:spLocks noGrp="1"/>
          </p:cNvSpPr>
          <p:nvPr>
            <p:ph type="title" hasCustomPrompt="1"/>
          </p:nvPr>
        </p:nvSpPr>
        <p:spPr>
          <a:xfrm>
            <a:off x="3757353" y="990600"/>
            <a:ext cx="6152030" cy="5077343"/>
          </a:xfrm>
        </p:spPr>
        <p:txBody>
          <a:bodyPr anchor="ctr"/>
          <a:lstStyle>
            <a:lvl1pPr>
              <a:defRPr sz="3000" b="0" i="0">
                <a:solidFill>
                  <a:schemeClr val="tx1"/>
                </a:solidFill>
                <a:latin typeface="DM Sans Medium" pitchFamily="2" charset="77"/>
              </a:defRPr>
            </a:lvl1pPr>
          </a:lstStyle>
          <a:p>
            <a:r>
              <a:rPr lang="en-US"/>
              <a:t>Click to edit section title </a:t>
            </a:r>
            <a:br>
              <a:rPr lang="en-US"/>
            </a:br>
            <a:endParaRPr lang="en-US"/>
          </a:p>
        </p:txBody>
      </p:sp>
      <p:sp>
        <p:nvSpPr>
          <p:cNvPr id="4" name="L-Shape 3">
            <a:extLst>
              <a:ext uri="{FF2B5EF4-FFF2-40B4-BE49-F238E27FC236}">
                <a16:creationId xmlns:a16="http://schemas.microsoft.com/office/drawing/2014/main" id="{445214C4-5EDE-0EF5-09A1-68090615C353}"/>
              </a:ext>
            </a:extLst>
          </p:cNvPr>
          <p:cNvSpPr/>
          <p:nvPr/>
        </p:nvSpPr>
        <p:spPr>
          <a:xfrm rot="13500000">
            <a:off x="130713" y="2223678"/>
            <a:ext cx="2608640" cy="260864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4628771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ction Title Arrow 5">
    <p:bg>
      <p:bgPr>
        <a:solidFill>
          <a:srgbClr val="031D40"/>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26D0EB1-EBCC-4C4A-AE8E-44A1922D5D35}"/>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32" name="Group 31">
            <a:extLst>
              <a:ext uri="{FF2B5EF4-FFF2-40B4-BE49-F238E27FC236}">
                <a16:creationId xmlns:a16="http://schemas.microsoft.com/office/drawing/2014/main" id="{FD070F5F-9B0C-5A49-99D5-6B3A5BEF64B2}"/>
              </a:ext>
            </a:extLst>
          </p:cNvPr>
          <p:cNvGrpSpPr/>
          <p:nvPr/>
        </p:nvGrpSpPr>
        <p:grpSpPr>
          <a:xfrm>
            <a:off x="0" y="4477926"/>
            <a:ext cx="12191999" cy="2367623"/>
            <a:chOff x="228600" y="396"/>
            <a:chExt cx="14173200" cy="5028804"/>
          </a:xfrm>
          <a:solidFill>
            <a:schemeClr val="bg1"/>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3" name="Title 1">
            <a:extLst>
              <a:ext uri="{FF2B5EF4-FFF2-40B4-BE49-F238E27FC236}">
                <a16:creationId xmlns:a16="http://schemas.microsoft.com/office/drawing/2014/main" id="{DD647A51-C06E-49CD-0D9A-D437EC464D65}"/>
              </a:ext>
            </a:extLst>
          </p:cNvPr>
          <p:cNvSpPr>
            <a:spLocks noGrp="1"/>
          </p:cNvSpPr>
          <p:nvPr>
            <p:ph type="title" hasCustomPrompt="1"/>
          </p:nvPr>
        </p:nvSpPr>
        <p:spPr>
          <a:xfrm>
            <a:off x="3757353" y="990600"/>
            <a:ext cx="6152030" cy="5077343"/>
          </a:xfrm>
        </p:spPr>
        <p:txBody>
          <a:bodyPr anchor="ctr"/>
          <a:lstStyle>
            <a:lvl1pPr>
              <a:defRPr sz="3000" b="0" i="0">
                <a:solidFill>
                  <a:schemeClr val="tx1"/>
                </a:solidFill>
                <a:latin typeface="DM Sans Medium" pitchFamily="2" charset="77"/>
              </a:defRPr>
            </a:lvl1pPr>
          </a:lstStyle>
          <a:p>
            <a:r>
              <a:rPr lang="en-US"/>
              <a:t>Click to edit section title </a:t>
            </a:r>
            <a:br>
              <a:rPr lang="en-US"/>
            </a:br>
            <a:endParaRPr lang="en-US"/>
          </a:p>
        </p:txBody>
      </p:sp>
      <p:sp>
        <p:nvSpPr>
          <p:cNvPr id="4" name="L-Shape 3">
            <a:extLst>
              <a:ext uri="{FF2B5EF4-FFF2-40B4-BE49-F238E27FC236}">
                <a16:creationId xmlns:a16="http://schemas.microsoft.com/office/drawing/2014/main" id="{7DD5394A-81A2-F263-0714-3C1EA9DB40BB}"/>
              </a:ext>
            </a:extLst>
          </p:cNvPr>
          <p:cNvSpPr/>
          <p:nvPr/>
        </p:nvSpPr>
        <p:spPr>
          <a:xfrm rot="13500000">
            <a:off x="130713" y="2223678"/>
            <a:ext cx="2608640" cy="260864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2727636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Section Title Arrow 6">
    <p:bg>
      <p:bgPr>
        <a:solidFill>
          <a:srgbClr val="5BCBF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2E1318C-8B0D-1C4B-9B65-922BCDB4B45B}"/>
              </a:ext>
            </a:extLst>
          </p:cNvPr>
          <p:cNvSpPr/>
          <p:nvPr/>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3757353" y="990600"/>
            <a:ext cx="6152030" cy="5077343"/>
          </a:xfrm>
        </p:spPr>
        <p:txBody>
          <a:bodyPr anchor="ctr"/>
          <a:lstStyle>
            <a:lvl1pPr>
              <a:defRPr sz="3000" b="0" i="0">
                <a:solidFill>
                  <a:schemeClr val="tx1"/>
                </a:solidFill>
                <a:latin typeface="DM Sans Medium" pitchFamily="2" charset="77"/>
              </a:defRPr>
            </a:lvl1pPr>
          </a:lstStyle>
          <a:p>
            <a:r>
              <a:rPr lang="en-US"/>
              <a:t>Click to edit section title </a:t>
            </a:r>
            <a:br>
              <a:rPr lang="en-US"/>
            </a:br>
            <a:endParaRPr lang="en-US"/>
          </a:p>
        </p:txBody>
      </p:sp>
      <p:grpSp>
        <p:nvGrpSpPr>
          <p:cNvPr id="32" name="Group 31">
            <a:extLst>
              <a:ext uri="{FF2B5EF4-FFF2-40B4-BE49-F238E27FC236}">
                <a16:creationId xmlns:a16="http://schemas.microsoft.com/office/drawing/2014/main" id="{FD070F5F-9B0C-5A49-99D5-6B3A5BEF64B2}"/>
              </a:ext>
            </a:extLst>
          </p:cNvPr>
          <p:cNvGrpSpPr/>
          <p:nvPr/>
        </p:nvGrpSpPr>
        <p:grpSpPr>
          <a:xfrm>
            <a:off x="0" y="4477926"/>
            <a:ext cx="12191999" cy="2367623"/>
            <a:chOff x="228600" y="396"/>
            <a:chExt cx="14173200" cy="5028804"/>
          </a:xfrm>
          <a:solidFill>
            <a:srgbClr val="031D40">
              <a:alpha val="50000"/>
            </a:srgb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p:nvSpPr>
        <p:spPr>
          <a:xfrm rot="13500000">
            <a:off x="130713" y="2223678"/>
            <a:ext cx="2608640" cy="260864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234187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Title Arrow 7">
    <p:bg>
      <p:bgRef idx="1001">
        <a:schemeClr val="bg2"/>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CCC0E80-3E79-2744-A523-D983679762D3}"/>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32" name="Group 31">
            <a:extLst>
              <a:ext uri="{FF2B5EF4-FFF2-40B4-BE49-F238E27FC236}">
                <a16:creationId xmlns:a16="http://schemas.microsoft.com/office/drawing/2014/main" id="{FD070F5F-9B0C-5A49-99D5-6B3A5BEF64B2}"/>
              </a:ext>
            </a:extLst>
          </p:cNvPr>
          <p:cNvGrpSpPr/>
          <p:nvPr/>
        </p:nvGrpSpPr>
        <p:grpSpPr>
          <a:xfrm>
            <a:off x="0" y="4477926"/>
            <a:ext cx="12191999" cy="2367623"/>
            <a:chOff x="228600" y="396"/>
            <a:chExt cx="14173200" cy="5028804"/>
          </a:xfrm>
          <a:solidFill>
            <a:schemeClr val="tx2">
              <a:alpha val="50000"/>
            </a:scheme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3" name="Title 1">
            <a:extLst>
              <a:ext uri="{FF2B5EF4-FFF2-40B4-BE49-F238E27FC236}">
                <a16:creationId xmlns:a16="http://schemas.microsoft.com/office/drawing/2014/main" id="{8B6F0431-54C5-77E2-F76C-1E111D56D82A}"/>
              </a:ext>
            </a:extLst>
          </p:cNvPr>
          <p:cNvSpPr>
            <a:spLocks noGrp="1"/>
          </p:cNvSpPr>
          <p:nvPr>
            <p:ph type="title" hasCustomPrompt="1"/>
          </p:nvPr>
        </p:nvSpPr>
        <p:spPr>
          <a:xfrm>
            <a:off x="3757353" y="1186740"/>
            <a:ext cx="6152030" cy="5077343"/>
          </a:xfrm>
        </p:spPr>
        <p:txBody>
          <a:bodyPr anchor="ctr"/>
          <a:lstStyle>
            <a:lvl1pPr>
              <a:defRPr sz="3000" b="0" i="0">
                <a:solidFill>
                  <a:schemeClr val="tx1"/>
                </a:solidFill>
                <a:latin typeface="DM Sans Medium" pitchFamily="2" charset="77"/>
              </a:defRPr>
            </a:lvl1pPr>
          </a:lstStyle>
          <a:p>
            <a:r>
              <a:rPr lang="en-US"/>
              <a:t>Click to edit section title </a:t>
            </a:r>
            <a:br>
              <a:rPr lang="en-US"/>
            </a:br>
            <a:endParaRPr lang="en-US"/>
          </a:p>
        </p:txBody>
      </p:sp>
      <p:sp>
        <p:nvSpPr>
          <p:cNvPr id="4" name="L-Shape 3">
            <a:extLst>
              <a:ext uri="{FF2B5EF4-FFF2-40B4-BE49-F238E27FC236}">
                <a16:creationId xmlns:a16="http://schemas.microsoft.com/office/drawing/2014/main" id="{BFF03841-FD69-0426-8C4C-277CD1809C36}"/>
              </a:ext>
            </a:extLst>
          </p:cNvPr>
          <p:cNvSpPr/>
          <p:nvPr/>
        </p:nvSpPr>
        <p:spPr>
          <a:xfrm rot="13500000">
            <a:off x="130713" y="2223678"/>
            <a:ext cx="2608640" cy="260864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384137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5682712" y="1397001"/>
            <a:ext cx="6509288" cy="5460999"/>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a:lvl1pPr>
          </a:lstStyle>
          <a:p>
            <a:r>
              <a:rPr lang="en-US"/>
              <a:t>Click to edit Master title style</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603250" y="1397000"/>
            <a:ext cx="4309682"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53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Title Stripes 2">
    <p:bg>
      <p:bgPr>
        <a:solidFill>
          <a:srgbClr val="FFC628"/>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6DE1F14-3F55-E145-8305-8C92D97853FB}"/>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36" name="Group 35">
            <a:extLst>
              <a:ext uri="{FF2B5EF4-FFF2-40B4-BE49-F238E27FC236}">
                <a16:creationId xmlns:a16="http://schemas.microsoft.com/office/drawing/2014/main" id="{9E04304A-A1E4-FD46-A3D4-9DE74FA0D2E5}"/>
              </a:ext>
            </a:extLst>
          </p:cNvPr>
          <p:cNvGrpSpPr/>
          <p:nvPr/>
        </p:nvGrpSpPr>
        <p:grpSpPr>
          <a:xfrm>
            <a:off x="1" y="330"/>
            <a:ext cx="12191999" cy="6857671"/>
            <a:chOff x="228600" y="396"/>
            <a:chExt cx="14173200" cy="5028804"/>
          </a:xfrm>
          <a:solidFill>
            <a:srgbClr val="F0B819"/>
          </a:solidFill>
        </p:grpSpPr>
        <p:sp>
          <p:nvSpPr>
            <p:cNvPr id="37" name="Rectangle 36">
              <a:extLst>
                <a:ext uri="{FF2B5EF4-FFF2-40B4-BE49-F238E27FC236}">
                  <a16:creationId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Rectangle 57">
              <a:extLst>
                <a:ext uri="{FF2B5EF4-FFF2-40B4-BE49-F238E27FC236}">
                  <a16:creationId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9" name="Rectangle 58">
              <a:extLst>
                <a:ext uri="{FF2B5EF4-FFF2-40B4-BE49-F238E27FC236}">
                  <a16:creationId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0" name="Rectangle 59">
              <a:extLst>
                <a:ext uri="{FF2B5EF4-FFF2-40B4-BE49-F238E27FC236}">
                  <a16:creationId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1" name="Rectangle 60">
              <a:extLst>
                <a:ext uri="{FF2B5EF4-FFF2-40B4-BE49-F238E27FC236}">
                  <a16:creationId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410607" y="3015207"/>
            <a:ext cx="10287000" cy="1325563"/>
          </a:xfrm>
        </p:spPr>
        <p:txBody>
          <a:bodyPr anchor="b"/>
          <a:lstStyle>
            <a:lvl1pPr>
              <a:defRPr sz="4000" b="0" i="0">
                <a:solidFill>
                  <a:schemeClr val="bg1"/>
                </a:solidFill>
                <a:latin typeface="DM Sans Medium" pitchFamily="2" charset="77"/>
              </a:defRPr>
            </a:lvl1pPr>
          </a:lstStyle>
          <a:p>
            <a:r>
              <a:rPr lang="en-US"/>
              <a:t>Click to edit Master title style (Option C)</a:t>
            </a:r>
          </a:p>
        </p:txBody>
      </p:sp>
      <p:pic>
        <p:nvPicPr>
          <p:cNvPr id="62" name="Picture 6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810" y="3756225"/>
            <a:ext cx="474556" cy="483241"/>
          </a:xfrm>
          <a:prstGeom prst="rect">
            <a:avLst/>
          </a:prstGeom>
        </p:spPr>
      </p:pic>
    </p:spTree>
    <p:extLst>
      <p:ext uri="{BB962C8B-B14F-4D97-AF65-F5344CB8AC3E}">
        <p14:creationId xmlns:p14="http://schemas.microsoft.com/office/powerpoint/2010/main" val="1616437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Break Quot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58" name="L-Shape 57">
            <a:extLst>
              <a:ext uri="{FF2B5EF4-FFF2-40B4-BE49-F238E27FC236}">
                <a16:creationId xmlns:a16="http://schemas.microsoft.com/office/drawing/2014/main" id="{822F0A5E-64B0-7F4E-9BCA-CB63C0F6FD52}"/>
              </a:ext>
            </a:extLst>
          </p:cNvPr>
          <p:cNvSpPr/>
          <p:nvPr/>
        </p:nvSpPr>
        <p:spPr>
          <a:xfrm rot="13500000">
            <a:off x="827173" y="2525799"/>
            <a:ext cx="2080724" cy="2080724"/>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8" name="Slide Number Placeholder 7"/>
          <p:cNvSpPr>
            <a:spLocks noGrp="1"/>
          </p:cNvSpPr>
          <p:nvPr>
            <p:ph type="sldNum" sz="quarter" idx="12"/>
          </p:nvPr>
        </p:nvSpPr>
        <p:spPr>
          <a:xfrm>
            <a:off x="9526815" y="6349494"/>
            <a:ext cx="2411186" cy="365125"/>
          </a:xfrm>
          <a:prstGeom prst="rect">
            <a:avLst/>
          </a:prstGeo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055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Break 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p:nvSpPr>
        <p:spPr>
          <a:xfrm rot="13500000">
            <a:off x="827173" y="2525799"/>
            <a:ext cx="2080724" cy="2080724"/>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41C1A6ED-0579-9948-A51F-E143D35FD65E}"/>
              </a:ext>
            </a:extLst>
          </p:cNvPr>
          <p:cNvSpPr>
            <a:spLocks noGrp="1"/>
          </p:cNvSpPr>
          <p:nvPr>
            <p:ph type="sldNum" sz="quarter" idx="12"/>
          </p:nvPr>
        </p:nvSpPr>
        <p:spPr>
          <a:xfrm>
            <a:off x="9526815" y="6349494"/>
            <a:ext cx="2411186" cy="365125"/>
          </a:xfrm>
          <a:prstGeom prst="rect">
            <a:avLst/>
          </a:prstGeo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79874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Break 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p:nvSpPr>
        <p:spPr>
          <a:xfrm rot="13500000">
            <a:off x="827173" y="2525799"/>
            <a:ext cx="2080724" cy="2080724"/>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9567393D-1C3F-354F-B863-4763826157CF}"/>
              </a:ext>
            </a:extLst>
          </p:cNvPr>
          <p:cNvSpPr>
            <a:spLocks noGrp="1"/>
          </p:cNvSpPr>
          <p:nvPr>
            <p:ph type="sldNum" sz="quarter" idx="12"/>
          </p:nvPr>
        </p:nvSpPr>
        <p:spPr>
          <a:xfrm>
            <a:off x="9526815" y="6349494"/>
            <a:ext cx="2411186" cy="365125"/>
          </a:xfrm>
          <a:prstGeom prst="rect">
            <a:avLst/>
          </a:prstGeo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25069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Break Quot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p:nvSpPr>
        <p:spPr>
          <a:xfrm rot="13500000">
            <a:off x="827173" y="2525799"/>
            <a:ext cx="2080724" cy="2080724"/>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7ECC448B-9D38-6D41-A019-FE25E5822B61}"/>
              </a:ext>
            </a:extLst>
          </p:cNvPr>
          <p:cNvSpPr>
            <a:spLocks noGrp="1"/>
          </p:cNvSpPr>
          <p:nvPr>
            <p:ph type="sldNum" sz="quarter" idx="12"/>
          </p:nvPr>
        </p:nvSpPr>
        <p:spPr>
          <a:xfrm>
            <a:off x="9526815" y="6349494"/>
            <a:ext cx="2411186" cy="365125"/>
          </a:xfrm>
          <a:prstGeom prst="rect">
            <a:avLst/>
          </a:prstGeo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930851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Break Quot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p:nvSpPr>
        <p:spPr>
          <a:xfrm rot="13500000">
            <a:off x="827173" y="2525799"/>
            <a:ext cx="2080724" cy="2080724"/>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5A3FE428-8DC7-AF48-AF27-3EA59F6A606C}"/>
              </a:ext>
            </a:extLst>
          </p:cNvPr>
          <p:cNvSpPr>
            <a:spLocks noGrp="1"/>
          </p:cNvSpPr>
          <p:nvPr>
            <p:ph type="sldNum" sz="quarter" idx="12"/>
          </p:nvPr>
        </p:nvSpPr>
        <p:spPr>
          <a:xfrm>
            <a:off x="9526815" y="6349494"/>
            <a:ext cx="2411186" cy="365125"/>
          </a:xfrm>
          <a:prstGeom prst="rect">
            <a:avLst/>
          </a:prstGeo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616935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ts val="0"/>
              </a:spcAft>
              <a:buNone/>
              <a:defRPr sz="1333">
                <a:solidFill>
                  <a:srgbClr val="BCBEC0"/>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176558"/>
            <a:ext cx="12186844" cy="3681443"/>
          </a:xfrm>
          <a:prstGeom prst="rect">
            <a:avLst/>
          </a:prstGeom>
        </p:spPr>
      </p:pic>
      <p:pic>
        <p:nvPicPr>
          <p:cNvPr id="19" name="Picture 18">
            <a:extLst>
              <a:ext uri="{FF2B5EF4-FFF2-40B4-BE49-F238E27FC236}">
                <a16:creationId xmlns:a16="http://schemas.microsoft.com/office/drawing/2014/main" id="{7676ECD8-2A80-CA4D-9F22-B1DD9BA3A6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2184" y="2176406"/>
            <a:ext cx="565238" cy="457200"/>
          </a:xfrm>
          <a:prstGeom prst="rect">
            <a:avLst/>
          </a:prstGeom>
        </p:spPr>
      </p:pic>
    </p:spTree>
    <p:extLst>
      <p:ext uri="{BB962C8B-B14F-4D97-AF65-F5344CB8AC3E}">
        <p14:creationId xmlns:p14="http://schemas.microsoft.com/office/powerpoint/2010/main" val="405511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ts val="0"/>
              </a:spcAft>
              <a:buNone/>
              <a:defRPr sz="1333">
                <a:solidFill>
                  <a:srgbClr val="BCBEC0"/>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19" name="Picture 18">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2184" y="2176406"/>
            <a:ext cx="565238" cy="457200"/>
          </a:xfrm>
          <a:prstGeom prst="rect">
            <a:avLst/>
          </a:prstGeom>
        </p:spPr>
      </p:pic>
      <p:sp>
        <p:nvSpPr>
          <p:cNvPr id="11" name="Picture Placeholder 2">
            <a:extLst>
              <a:ext uri="{FF2B5EF4-FFF2-40B4-BE49-F238E27FC236}">
                <a16:creationId xmlns:a16="http://schemas.microsoft.com/office/drawing/2014/main" id="{EBFB3507-3FE4-FB4C-BF18-D116E13D6918}"/>
              </a:ext>
            </a:extLst>
          </p:cNvPr>
          <p:cNvSpPr>
            <a:spLocks noGrp="1"/>
          </p:cNvSpPr>
          <p:nvPr>
            <p:ph type="pic" sz="quarter" idx="14" hasCustomPrompt="1"/>
          </p:nvPr>
        </p:nvSpPr>
        <p:spPr>
          <a:xfrm>
            <a:off x="0" y="3164577"/>
            <a:ext cx="12192000" cy="3693423"/>
          </a:xfrm>
          <a:prstGeom prst="rect">
            <a:avLst/>
          </a:prstGeom>
        </p:spPr>
        <p:txBody>
          <a:bodyPr>
            <a:normAutofit/>
          </a:bodyPr>
          <a:lstStyle>
            <a:lvl1pPr marL="0" indent="0">
              <a:buNone/>
              <a:defRPr sz="2000" baseline="0">
                <a:solidFill>
                  <a:schemeClr val="bg1"/>
                </a:solidFill>
              </a:defRPr>
            </a:lvl1pPr>
          </a:lstStyle>
          <a:p>
            <a:r>
              <a:rPr lang="en-US"/>
              <a:t> Insert/Drop Photo </a:t>
            </a:r>
            <a:r>
              <a:rPr lang="en-US" err="1"/>
              <a:t>Herew</a:t>
            </a:r>
            <a:endParaRPr lang="en-US"/>
          </a:p>
        </p:txBody>
      </p:sp>
    </p:spTree>
    <p:extLst>
      <p:ext uri="{BB962C8B-B14F-4D97-AF65-F5344CB8AC3E}">
        <p14:creationId xmlns:p14="http://schemas.microsoft.com/office/powerpoint/2010/main" val="942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ntent Breaker Photo 5">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07059-9BD9-7148-9323-A64A0358259E}"/>
              </a:ext>
            </a:extLst>
          </p:cNvPr>
          <p:cNvSpPr/>
          <p:nvPr/>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891"/>
            <a:ext cx="12192000" cy="3679243"/>
          </a:xfrm>
          <a:prstGeom prst="rect">
            <a:avLst/>
          </a:prstGeom>
        </p:spPr>
      </p:pic>
      <p:sp>
        <p:nvSpPr>
          <p:cNvPr id="2" name="Title 1"/>
          <p:cNvSpPr>
            <a:spLocks noGrp="1"/>
          </p:cNvSpPr>
          <p:nvPr>
            <p:ph type="title"/>
          </p:nvPr>
        </p:nvSpPr>
        <p:spPr>
          <a:xfrm>
            <a:off x="1274414"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ts val="0"/>
              </a:spcAft>
              <a:buNone/>
              <a:defRPr sz="1333">
                <a:solidFill>
                  <a:schemeClr val="tx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2184" y="4111092"/>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62168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Content Breaker Photo 5">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1274414"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ts val="0"/>
              </a:spcAft>
              <a:buNone/>
              <a:defRPr sz="1333">
                <a:solidFill>
                  <a:schemeClr val="tx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2184" y="4111092"/>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12192000" cy="3693423"/>
          </a:xfrm>
          <a:prstGeom prst="rect">
            <a:avLst/>
          </a:prstGeom>
        </p:spPr>
        <p:txBody>
          <a:bodyPr>
            <a:normAutofit/>
          </a:bodyPr>
          <a:lstStyle>
            <a:lvl1pPr marL="0" indent="0">
              <a:buNone/>
              <a:defRPr sz="2000" baseline="0"/>
            </a:lvl1pPr>
          </a:lstStyle>
          <a:p>
            <a:r>
              <a:rPr lang="en-US"/>
              <a:t> Insert/Drop Photo Here</a:t>
            </a:r>
          </a:p>
        </p:txBody>
      </p:sp>
    </p:spTree>
    <p:extLst>
      <p:ext uri="{BB962C8B-B14F-4D97-AF65-F5344CB8AC3E}">
        <p14:creationId xmlns:p14="http://schemas.microsoft.com/office/powerpoint/2010/main" val="2838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7" name="Text Placeholder 6"/>
          <p:cNvSpPr>
            <a:spLocks noGrp="1"/>
          </p:cNvSpPr>
          <p:nvPr>
            <p:ph type="body" sz="quarter" idx="13"/>
          </p:nvPr>
        </p:nvSpPr>
        <p:spPr>
          <a:xfrm>
            <a:off x="3525865" y="1397000"/>
            <a:ext cx="7777135" cy="428755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1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lient Logos Slide">
    <p:bg>
      <p:bgRef idx="1001">
        <a:schemeClr val="bg1"/>
      </p:bgRef>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372CC783-3100-694A-B014-E1A0EA11B65A}"/>
              </a:ext>
            </a:extLst>
          </p:cNvPr>
          <p:cNvSpPr>
            <a:spLocks noGrp="1"/>
          </p:cNvSpPr>
          <p:nvPr>
            <p:ph type="pic" sz="quarter" idx="11" hasCustomPrompt="1"/>
          </p:nvPr>
        </p:nvSpPr>
        <p:spPr>
          <a:xfrm>
            <a:off x="445974" y="1206481"/>
            <a:ext cx="1816073" cy="4811448"/>
          </a:xfrm>
          <a:prstGeom prst="rect">
            <a:avLst/>
          </a:prstGeom>
        </p:spPr>
        <p:txBody>
          <a:bodyPr lIns="0" tIns="0" rIns="0" bIns="0">
            <a:noAutofit/>
          </a:bodyPr>
          <a:lstStyle>
            <a:lvl1pPr marL="0" indent="0" algn="r">
              <a:lnSpc>
                <a:spcPts val="6250"/>
              </a:lnSpc>
              <a:buFontTx/>
              <a:buNone/>
              <a:defRPr sz="1667" b="0" i="0">
                <a:latin typeface="DM Sans Medium" pitchFamily="2" charset="77"/>
              </a:defRPr>
            </a:lvl1pPr>
          </a:lstStyle>
          <a:p>
            <a:pPr algn="r"/>
            <a:r>
              <a:rPr lang="en-US" sz="1667" b="1">
                <a:latin typeface="DM Sans" pitchFamily="2" charset="77"/>
              </a:rPr>
              <a:t>Commercial </a:t>
            </a:r>
          </a:p>
          <a:p>
            <a:pPr algn="r"/>
            <a:r>
              <a:rPr lang="en-US" sz="1667" b="1">
                <a:latin typeface="DM Sans" pitchFamily="2" charset="77"/>
              </a:rPr>
              <a:t>Health</a:t>
            </a:r>
          </a:p>
          <a:p>
            <a:pPr algn="r"/>
            <a:r>
              <a:rPr lang="en-US" sz="1667" b="1">
                <a:latin typeface="DM Sans" pitchFamily="2" charset="77"/>
              </a:rPr>
              <a:t>Energy</a:t>
            </a:r>
          </a:p>
          <a:p>
            <a:pPr algn="r"/>
            <a:r>
              <a:rPr lang="en-US" sz="1667" b="1">
                <a:latin typeface="DM Sans" pitchFamily="2" charset="77"/>
              </a:rPr>
              <a:t>Federal</a:t>
            </a:r>
          </a:p>
          <a:p>
            <a:pPr algn="r"/>
            <a:r>
              <a:rPr lang="en-US" sz="1667" b="1">
                <a:latin typeface="DM Sans" pitchFamily="2" charset="77"/>
              </a:rPr>
              <a:t>State</a:t>
            </a:r>
          </a:p>
          <a:p>
            <a:pPr algn="r"/>
            <a:r>
              <a:rPr lang="en-US" sz="1667" b="1">
                <a:latin typeface="DM Sans" pitchFamily="2" charset="77"/>
              </a:rPr>
              <a:t>Local </a:t>
            </a:r>
          </a:p>
          <a:p>
            <a:pPr algn="r">
              <a:lnSpc>
                <a:spcPts val="7500"/>
              </a:lnSpc>
            </a:pPr>
            <a:endParaRPr lang="en-US" sz="1667" b="1">
              <a:latin typeface="DM Sans" pitchFamily="2" charset="77"/>
            </a:endParaRPr>
          </a:p>
        </p:txBody>
      </p:sp>
      <p:cxnSp>
        <p:nvCxnSpPr>
          <p:cNvPr id="54" name="Straight Connector 53">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688641DD-D13C-664B-A344-422ABA83E547}"/>
              </a:ext>
            </a:extLst>
          </p:cNvPr>
          <p:cNvSpPr>
            <a:spLocks noGrp="1"/>
          </p:cNvSpPr>
          <p:nvPr>
            <p:ph type="body" sz="quarter" idx="10" hasCustomPrompt="1"/>
          </p:nvPr>
        </p:nvSpPr>
        <p:spPr>
          <a:xfrm>
            <a:off x="444500" y="95250"/>
            <a:ext cx="10858500" cy="762000"/>
          </a:xfrm>
          <a:prstGeom prst="rect">
            <a:avLst/>
          </a:prstGeom>
        </p:spPr>
        <p:txBody>
          <a:bodyPr anchor="ctr">
            <a:noAutofit/>
          </a:bodyPr>
          <a:lstStyle>
            <a:lvl1pPr marL="0" indent="0">
              <a:buFontTx/>
              <a:buNone/>
              <a:defRPr sz="2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logos slide</a:t>
            </a:r>
          </a:p>
        </p:txBody>
      </p:sp>
      <p:sp>
        <p:nvSpPr>
          <p:cNvPr id="72" name="Picture Placeholder 70">
            <a:extLst>
              <a:ext uri="{FF2B5EF4-FFF2-40B4-BE49-F238E27FC236}">
                <a16:creationId xmlns:a16="http://schemas.microsoft.com/office/drawing/2014/main" id="{1F818434-D777-D140-BA5F-B594C44571BF}"/>
              </a:ext>
            </a:extLst>
          </p:cNvPr>
          <p:cNvSpPr>
            <a:spLocks noGrp="1"/>
          </p:cNvSpPr>
          <p:nvPr>
            <p:ph type="pic" sz="quarter" idx="12" hasCustomPrompt="1"/>
          </p:nvPr>
        </p:nvSpPr>
        <p:spPr>
          <a:xfrm>
            <a:off x="256548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3" name="Picture Placeholder 70">
            <a:extLst>
              <a:ext uri="{FF2B5EF4-FFF2-40B4-BE49-F238E27FC236}">
                <a16:creationId xmlns:a16="http://schemas.microsoft.com/office/drawing/2014/main" id="{2E4DDDBB-F332-9443-9483-E66D1B06C082}"/>
              </a:ext>
            </a:extLst>
          </p:cNvPr>
          <p:cNvSpPr>
            <a:spLocks noGrp="1"/>
          </p:cNvSpPr>
          <p:nvPr>
            <p:ph type="pic" sz="quarter" idx="13" hasCustomPrompt="1"/>
          </p:nvPr>
        </p:nvSpPr>
        <p:spPr>
          <a:xfrm>
            <a:off x="356212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4" name="Picture Placeholder 70">
            <a:extLst>
              <a:ext uri="{FF2B5EF4-FFF2-40B4-BE49-F238E27FC236}">
                <a16:creationId xmlns:a16="http://schemas.microsoft.com/office/drawing/2014/main" id="{E4AAFC82-D270-7444-8833-DF3612B435EB}"/>
              </a:ext>
            </a:extLst>
          </p:cNvPr>
          <p:cNvSpPr>
            <a:spLocks noGrp="1"/>
          </p:cNvSpPr>
          <p:nvPr>
            <p:ph type="pic" sz="quarter" idx="14" hasCustomPrompt="1"/>
          </p:nvPr>
        </p:nvSpPr>
        <p:spPr>
          <a:xfrm>
            <a:off x="455877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5" name="Picture Placeholder 70">
            <a:extLst>
              <a:ext uri="{FF2B5EF4-FFF2-40B4-BE49-F238E27FC236}">
                <a16:creationId xmlns:a16="http://schemas.microsoft.com/office/drawing/2014/main" id="{470AA788-C061-0C4E-BE96-4E5D97CE45CA}"/>
              </a:ext>
            </a:extLst>
          </p:cNvPr>
          <p:cNvSpPr>
            <a:spLocks noGrp="1"/>
          </p:cNvSpPr>
          <p:nvPr>
            <p:ph type="pic" sz="quarter" idx="15" hasCustomPrompt="1"/>
          </p:nvPr>
        </p:nvSpPr>
        <p:spPr>
          <a:xfrm>
            <a:off x="555541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6" name="Picture Placeholder 70">
            <a:extLst>
              <a:ext uri="{FF2B5EF4-FFF2-40B4-BE49-F238E27FC236}">
                <a16:creationId xmlns:a16="http://schemas.microsoft.com/office/drawing/2014/main" id="{7796AD84-2278-1F42-9828-C1B9D634B008}"/>
              </a:ext>
            </a:extLst>
          </p:cNvPr>
          <p:cNvSpPr>
            <a:spLocks noGrp="1"/>
          </p:cNvSpPr>
          <p:nvPr>
            <p:ph type="pic" sz="quarter" idx="16" hasCustomPrompt="1"/>
          </p:nvPr>
        </p:nvSpPr>
        <p:spPr>
          <a:xfrm>
            <a:off x="655206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7" name="Picture Placeholder 70">
            <a:extLst>
              <a:ext uri="{FF2B5EF4-FFF2-40B4-BE49-F238E27FC236}">
                <a16:creationId xmlns:a16="http://schemas.microsoft.com/office/drawing/2014/main" id="{0F88ED61-0108-CC41-A1C7-C5BBEC466309}"/>
              </a:ext>
            </a:extLst>
          </p:cNvPr>
          <p:cNvSpPr>
            <a:spLocks noGrp="1"/>
          </p:cNvSpPr>
          <p:nvPr>
            <p:ph type="pic" sz="quarter" idx="17" hasCustomPrompt="1"/>
          </p:nvPr>
        </p:nvSpPr>
        <p:spPr>
          <a:xfrm>
            <a:off x="754870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8" name="Picture Placeholder 70">
            <a:extLst>
              <a:ext uri="{FF2B5EF4-FFF2-40B4-BE49-F238E27FC236}">
                <a16:creationId xmlns:a16="http://schemas.microsoft.com/office/drawing/2014/main" id="{95501902-CE3E-0C4F-9C8C-F8B3201222AB}"/>
              </a:ext>
            </a:extLst>
          </p:cNvPr>
          <p:cNvSpPr>
            <a:spLocks noGrp="1"/>
          </p:cNvSpPr>
          <p:nvPr>
            <p:ph type="pic" sz="quarter" idx="18" hasCustomPrompt="1"/>
          </p:nvPr>
        </p:nvSpPr>
        <p:spPr>
          <a:xfrm>
            <a:off x="854535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9" name="Picture Placeholder 70">
            <a:extLst>
              <a:ext uri="{FF2B5EF4-FFF2-40B4-BE49-F238E27FC236}">
                <a16:creationId xmlns:a16="http://schemas.microsoft.com/office/drawing/2014/main" id="{F65CF924-B3A3-FD4A-B528-72E17B41192C}"/>
              </a:ext>
            </a:extLst>
          </p:cNvPr>
          <p:cNvSpPr>
            <a:spLocks noGrp="1"/>
          </p:cNvSpPr>
          <p:nvPr>
            <p:ph type="pic" sz="quarter" idx="19" hasCustomPrompt="1"/>
          </p:nvPr>
        </p:nvSpPr>
        <p:spPr>
          <a:xfrm>
            <a:off x="954199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0" name="Picture Placeholder 70">
            <a:extLst>
              <a:ext uri="{FF2B5EF4-FFF2-40B4-BE49-F238E27FC236}">
                <a16:creationId xmlns:a16="http://schemas.microsoft.com/office/drawing/2014/main" id="{7D0498FF-00BD-204A-B7CE-46E65F4174C0}"/>
              </a:ext>
            </a:extLst>
          </p:cNvPr>
          <p:cNvSpPr>
            <a:spLocks noGrp="1"/>
          </p:cNvSpPr>
          <p:nvPr>
            <p:ph type="pic" sz="quarter" idx="20" hasCustomPrompt="1"/>
          </p:nvPr>
        </p:nvSpPr>
        <p:spPr>
          <a:xfrm>
            <a:off x="1053864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1" name="Picture Placeholder 70">
            <a:extLst>
              <a:ext uri="{FF2B5EF4-FFF2-40B4-BE49-F238E27FC236}">
                <a16:creationId xmlns:a16="http://schemas.microsoft.com/office/drawing/2014/main" id="{C2825AA4-637F-1042-A662-66C1D9CEAE3B}"/>
              </a:ext>
            </a:extLst>
          </p:cNvPr>
          <p:cNvSpPr>
            <a:spLocks noGrp="1"/>
          </p:cNvSpPr>
          <p:nvPr>
            <p:ph type="pic" sz="quarter" idx="21" hasCustomPrompt="1"/>
          </p:nvPr>
        </p:nvSpPr>
        <p:spPr>
          <a:xfrm>
            <a:off x="256548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2" name="Picture Placeholder 70">
            <a:extLst>
              <a:ext uri="{FF2B5EF4-FFF2-40B4-BE49-F238E27FC236}">
                <a16:creationId xmlns:a16="http://schemas.microsoft.com/office/drawing/2014/main" id="{D107AF33-0BAD-B548-8FC6-5A0DE7D9C35F}"/>
              </a:ext>
            </a:extLst>
          </p:cNvPr>
          <p:cNvSpPr>
            <a:spLocks noGrp="1"/>
          </p:cNvSpPr>
          <p:nvPr>
            <p:ph type="pic" sz="quarter" idx="22" hasCustomPrompt="1"/>
          </p:nvPr>
        </p:nvSpPr>
        <p:spPr>
          <a:xfrm>
            <a:off x="356212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3" name="Picture Placeholder 70">
            <a:extLst>
              <a:ext uri="{FF2B5EF4-FFF2-40B4-BE49-F238E27FC236}">
                <a16:creationId xmlns:a16="http://schemas.microsoft.com/office/drawing/2014/main" id="{14EECD08-82B9-AF40-91EE-08AC8C126B69}"/>
              </a:ext>
            </a:extLst>
          </p:cNvPr>
          <p:cNvSpPr>
            <a:spLocks noGrp="1"/>
          </p:cNvSpPr>
          <p:nvPr>
            <p:ph type="pic" sz="quarter" idx="23" hasCustomPrompt="1"/>
          </p:nvPr>
        </p:nvSpPr>
        <p:spPr>
          <a:xfrm>
            <a:off x="455877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4" name="Picture Placeholder 70">
            <a:extLst>
              <a:ext uri="{FF2B5EF4-FFF2-40B4-BE49-F238E27FC236}">
                <a16:creationId xmlns:a16="http://schemas.microsoft.com/office/drawing/2014/main" id="{246CC9A5-2F46-F546-971A-12B3F503698B}"/>
              </a:ext>
            </a:extLst>
          </p:cNvPr>
          <p:cNvSpPr>
            <a:spLocks noGrp="1"/>
          </p:cNvSpPr>
          <p:nvPr>
            <p:ph type="pic" sz="quarter" idx="24" hasCustomPrompt="1"/>
          </p:nvPr>
        </p:nvSpPr>
        <p:spPr>
          <a:xfrm>
            <a:off x="555541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5" name="Picture Placeholder 70">
            <a:extLst>
              <a:ext uri="{FF2B5EF4-FFF2-40B4-BE49-F238E27FC236}">
                <a16:creationId xmlns:a16="http://schemas.microsoft.com/office/drawing/2014/main" id="{AD2C24AA-66DD-AB43-B99C-39EB63BB91B4}"/>
              </a:ext>
            </a:extLst>
          </p:cNvPr>
          <p:cNvSpPr>
            <a:spLocks noGrp="1"/>
          </p:cNvSpPr>
          <p:nvPr>
            <p:ph type="pic" sz="quarter" idx="25" hasCustomPrompt="1"/>
          </p:nvPr>
        </p:nvSpPr>
        <p:spPr>
          <a:xfrm>
            <a:off x="655206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6" name="Picture Placeholder 70">
            <a:extLst>
              <a:ext uri="{FF2B5EF4-FFF2-40B4-BE49-F238E27FC236}">
                <a16:creationId xmlns:a16="http://schemas.microsoft.com/office/drawing/2014/main" id="{AFB61462-DBEE-A145-8DBF-AEF77AAA027D}"/>
              </a:ext>
            </a:extLst>
          </p:cNvPr>
          <p:cNvSpPr>
            <a:spLocks noGrp="1"/>
          </p:cNvSpPr>
          <p:nvPr>
            <p:ph type="pic" sz="quarter" idx="26" hasCustomPrompt="1"/>
          </p:nvPr>
        </p:nvSpPr>
        <p:spPr>
          <a:xfrm>
            <a:off x="754870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7" name="Picture Placeholder 70">
            <a:extLst>
              <a:ext uri="{FF2B5EF4-FFF2-40B4-BE49-F238E27FC236}">
                <a16:creationId xmlns:a16="http://schemas.microsoft.com/office/drawing/2014/main" id="{7CFD8F91-02EA-894D-ADF7-EC970A56CC29}"/>
              </a:ext>
            </a:extLst>
          </p:cNvPr>
          <p:cNvSpPr>
            <a:spLocks noGrp="1"/>
          </p:cNvSpPr>
          <p:nvPr>
            <p:ph type="pic" sz="quarter" idx="27" hasCustomPrompt="1"/>
          </p:nvPr>
        </p:nvSpPr>
        <p:spPr>
          <a:xfrm>
            <a:off x="854535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8" name="Picture Placeholder 70">
            <a:extLst>
              <a:ext uri="{FF2B5EF4-FFF2-40B4-BE49-F238E27FC236}">
                <a16:creationId xmlns:a16="http://schemas.microsoft.com/office/drawing/2014/main" id="{1F5C623C-2D8B-CB4F-AC17-9701BAB6EE05}"/>
              </a:ext>
            </a:extLst>
          </p:cNvPr>
          <p:cNvSpPr>
            <a:spLocks noGrp="1"/>
          </p:cNvSpPr>
          <p:nvPr>
            <p:ph type="pic" sz="quarter" idx="28" hasCustomPrompt="1"/>
          </p:nvPr>
        </p:nvSpPr>
        <p:spPr>
          <a:xfrm>
            <a:off x="954199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9" name="Picture Placeholder 70">
            <a:extLst>
              <a:ext uri="{FF2B5EF4-FFF2-40B4-BE49-F238E27FC236}">
                <a16:creationId xmlns:a16="http://schemas.microsoft.com/office/drawing/2014/main" id="{65C6FF68-EB30-314E-915F-127896E794F0}"/>
              </a:ext>
            </a:extLst>
          </p:cNvPr>
          <p:cNvSpPr>
            <a:spLocks noGrp="1"/>
          </p:cNvSpPr>
          <p:nvPr>
            <p:ph type="pic" sz="quarter" idx="29" hasCustomPrompt="1"/>
          </p:nvPr>
        </p:nvSpPr>
        <p:spPr>
          <a:xfrm>
            <a:off x="1053864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0" name="Picture Placeholder 70">
            <a:extLst>
              <a:ext uri="{FF2B5EF4-FFF2-40B4-BE49-F238E27FC236}">
                <a16:creationId xmlns:a16="http://schemas.microsoft.com/office/drawing/2014/main" id="{2C796FAB-CE12-F745-B647-0EB767989577}"/>
              </a:ext>
            </a:extLst>
          </p:cNvPr>
          <p:cNvSpPr>
            <a:spLocks noGrp="1"/>
          </p:cNvSpPr>
          <p:nvPr>
            <p:ph type="pic" sz="quarter" idx="30" hasCustomPrompt="1"/>
          </p:nvPr>
        </p:nvSpPr>
        <p:spPr>
          <a:xfrm>
            <a:off x="256548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1" name="Picture Placeholder 70">
            <a:extLst>
              <a:ext uri="{FF2B5EF4-FFF2-40B4-BE49-F238E27FC236}">
                <a16:creationId xmlns:a16="http://schemas.microsoft.com/office/drawing/2014/main" id="{11616096-BEE1-EE4A-B77E-67318C0F8ED0}"/>
              </a:ext>
            </a:extLst>
          </p:cNvPr>
          <p:cNvSpPr>
            <a:spLocks noGrp="1"/>
          </p:cNvSpPr>
          <p:nvPr>
            <p:ph type="pic" sz="quarter" idx="31" hasCustomPrompt="1"/>
          </p:nvPr>
        </p:nvSpPr>
        <p:spPr>
          <a:xfrm>
            <a:off x="356212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2" name="Picture Placeholder 70">
            <a:extLst>
              <a:ext uri="{FF2B5EF4-FFF2-40B4-BE49-F238E27FC236}">
                <a16:creationId xmlns:a16="http://schemas.microsoft.com/office/drawing/2014/main" id="{8289247E-C815-CD4C-BD52-73B52B6D1EE7}"/>
              </a:ext>
            </a:extLst>
          </p:cNvPr>
          <p:cNvSpPr>
            <a:spLocks noGrp="1"/>
          </p:cNvSpPr>
          <p:nvPr>
            <p:ph type="pic" sz="quarter" idx="32" hasCustomPrompt="1"/>
          </p:nvPr>
        </p:nvSpPr>
        <p:spPr>
          <a:xfrm>
            <a:off x="455877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3" name="Picture Placeholder 70">
            <a:extLst>
              <a:ext uri="{FF2B5EF4-FFF2-40B4-BE49-F238E27FC236}">
                <a16:creationId xmlns:a16="http://schemas.microsoft.com/office/drawing/2014/main" id="{3660726F-BBA1-D246-B0F2-6635BD90CD0D}"/>
              </a:ext>
            </a:extLst>
          </p:cNvPr>
          <p:cNvSpPr>
            <a:spLocks noGrp="1"/>
          </p:cNvSpPr>
          <p:nvPr>
            <p:ph type="pic" sz="quarter" idx="33" hasCustomPrompt="1"/>
          </p:nvPr>
        </p:nvSpPr>
        <p:spPr>
          <a:xfrm>
            <a:off x="555541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4" name="Picture Placeholder 70">
            <a:extLst>
              <a:ext uri="{FF2B5EF4-FFF2-40B4-BE49-F238E27FC236}">
                <a16:creationId xmlns:a16="http://schemas.microsoft.com/office/drawing/2014/main" id="{D083098C-4B65-954E-88F7-BDEB590479B1}"/>
              </a:ext>
            </a:extLst>
          </p:cNvPr>
          <p:cNvSpPr>
            <a:spLocks noGrp="1"/>
          </p:cNvSpPr>
          <p:nvPr>
            <p:ph type="pic" sz="quarter" idx="34" hasCustomPrompt="1"/>
          </p:nvPr>
        </p:nvSpPr>
        <p:spPr>
          <a:xfrm>
            <a:off x="655206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5" name="Picture Placeholder 70">
            <a:extLst>
              <a:ext uri="{FF2B5EF4-FFF2-40B4-BE49-F238E27FC236}">
                <a16:creationId xmlns:a16="http://schemas.microsoft.com/office/drawing/2014/main" id="{366A2C8E-0207-7D49-8DE7-0FF124BD302F}"/>
              </a:ext>
            </a:extLst>
          </p:cNvPr>
          <p:cNvSpPr>
            <a:spLocks noGrp="1"/>
          </p:cNvSpPr>
          <p:nvPr>
            <p:ph type="pic" sz="quarter" idx="35" hasCustomPrompt="1"/>
          </p:nvPr>
        </p:nvSpPr>
        <p:spPr>
          <a:xfrm>
            <a:off x="754870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6" name="Picture Placeholder 70">
            <a:extLst>
              <a:ext uri="{FF2B5EF4-FFF2-40B4-BE49-F238E27FC236}">
                <a16:creationId xmlns:a16="http://schemas.microsoft.com/office/drawing/2014/main" id="{03B70FC4-75A9-F34B-B8FB-1F47E54B4DC8}"/>
              </a:ext>
            </a:extLst>
          </p:cNvPr>
          <p:cNvSpPr>
            <a:spLocks noGrp="1"/>
          </p:cNvSpPr>
          <p:nvPr>
            <p:ph type="pic" sz="quarter" idx="36" hasCustomPrompt="1"/>
          </p:nvPr>
        </p:nvSpPr>
        <p:spPr>
          <a:xfrm>
            <a:off x="854535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7" name="Picture Placeholder 70">
            <a:extLst>
              <a:ext uri="{FF2B5EF4-FFF2-40B4-BE49-F238E27FC236}">
                <a16:creationId xmlns:a16="http://schemas.microsoft.com/office/drawing/2014/main" id="{4D1F2191-A068-D644-A42A-D868C1714A7C}"/>
              </a:ext>
            </a:extLst>
          </p:cNvPr>
          <p:cNvSpPr>
            <a:spLocks noGrp="1"/>
          </p:cNvSpPr>
          <p:nvPr>
            <p:ph type="pic" sz="quarter" idx="37" hasCustomPrompt="1"/>
          </p:nvPr>
        </p:nvSpPr>
        <p:spPr>
          <a:xfrm>
            <a:off x="954199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8" name="Picture Placeholder 70">
            <a:extLst>
              <a:ext uri="{FF2B5EF4-FFF2-40B4-BE49-F238E27FC236}">
                <a16:creationId xmlns:a16="http://schemas.microsoft.com/office/drawing/2014/main" id="{BE0E3C54-D80A-5044-B27D-479D35367368}"/>
              </a:ext>
            </a:extLst>
          </p:cNvPr>
          <p:cNvSpPr>
            <a:spLocks noGrp="1"/>
          </p:cNvSpPr>
          <p:nvPr>
            <p:ph type="pic" sz="quarter" idx="38" hasCustomPrompt="1"/>
          </p:nvPr>
        </p:nvSpPr>
        <p:spPr>
          <a:xfrm>
            <a:off x="1053864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9" name="Picture Placeholder 70">
            <a:extLst>
              <a:ext uri="{FF2B5EF4-FFF2-40B4-BE49-F238E27FC236}">
                <a16:creationId xmlns:a16="http://schemas.microsoft.com/office/drawing/2014/main" id="{80BF386C-616A-074A-9963-6831D329599E}"/>
              </a:ext>
            </a:extLst>
          </p:cNvPr>
          <p:cNvSpPr>
            <a:spLocks noGrp="1"/>
          </p:cNvSpPr>
          <p:nvPr>
            <p:ph type="pic" sz="quarter" idx="39" hasCustomPrompt="1"/>
          </p:nvPr>
        </p:nvSpPr>
        <p:spPr>
          <a:xfrm>
            <a:off x="256548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0" name="Picture Placeholder 70">
            <a:extLst>
              <a:ext uri="{FF2B5EF4-FFF2-40B4-BE49-F238E27FC236}">
                <a16:creationId xmlns:a16="http://schemas.microsoft.com/office/drawing/2014/main" id="{30FE6522-C475-FA44-942A-0186216A3531}"/>
              </a:ext>
            </a:extLst>
          </p:cNvPr>
          <p:cNvSpPr>
            <a:spLocks noGrp="1"/>
          </p:cNvSpPr>
          <p:nvPr>
            <p:ph type="pic" sz="quarter" idx="40" hasCustomPrompt="1"/>
          </p:nvPr>
        </p:nvSpPr>
        <p:spPr>
          <a:xfrm>
            <a:off x="356212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1" name="Picture Placeholder 70">
            <a:extLst>
              <a:ext uri="{FF2B5EF4-FFF2-40B4-BE49-F238E27FC236}">
                <a16:creationId xmlns:a16="http://schemas.microsoft.com/office/drawing/2014/main" id="{69DB8633-6281-5841-A105-20B692853824}"/>
              </a:ext>
            </a:extLst>
          </p:cNvPr>
          <p:cNvSpPr>
            <a:spLocks noGrp="1"/>
          </p:cNvSpPr>
          <p:nvPr>
            <p:ph type="pic" sz="quarter" idx="41" hasCustomPrompt="1"/>
          </p:nvPr>
        </p:nvSpPr>
        <p:spPr>
          <a:xfrm>
            <a:off x="455877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2" name="Picture Placeholder 70">
            <a:extLst>
              <a:ext uri="{FF2B5EF4-FFF2-40B4-BE49-F238E27FC236}">
                <a16:creationId xmlns:a16="http://schemas.microsoft.com/office/drawing/2014/main" id="{0902D5CF-F931-E348-BBE0-46D8415C8D9D}"/>
              </a:ext>
            </a:extLst>
          </p:cNvPr>
          <p:cNvSpPr>
            <a:spLocks noGrp="1"/>
          </p:cNvSpPr>
          <p:nvPr>
            <p:ph type="pic" sz="quarter" idx="42" hasCustomPrompt="1"/>
          </p:nvPr>
        </p:nvSpPr>
        <p:spPr>
          <a:xfrm>
            <a:off x="555541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3" name="Picture Placeholder 70">
            <a:extLst>
              <a:ext uri="{FF2B5EF4-FFF2-40B4-BE49-F238E27FC236}">
                <a16:creationId xmlns:a16="http://schemas.microsoft.com/office/drawing/2014/main" id="{C21DDD78-2A25-1049-B586-9B9C455543B8}"/>
              </a:ext>
            </a:extLst>
          </p:cNvPr>
          <p:cNvSpPr>
            <a:spLocks noGrp="1"/>
          </p:cNvSpPr>
          <p:nvPr>
            <p:ph type="pic" sz="quarter" idx="43" hasCustomPrompt="1"/>
          </p:nvPr>
        </p:nvSpPr>
        <p:spPr>
          <a:xfrm>
            <a:off x="655206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4" name="Picture Placeholder 70">
            <a:extLst>
              <a:ext uri="{FF2B5EF4-FFF2-40B4-BE49-F238E27FC236}">
                <a16:creationId xmlns:a16="http://schemas.microsoft.com/office/drawing/2014/main" id="{7A7F9350-50BC-7442-94A0-532D3248434A}"/>
              </a:ext>
            </a:extLst>
          </p:cNvPr>
          <p:cNvSpPr>
            <a:spLocks noGrp="1"/>
          </p:cNvSpPr>
          <p:nvPr>
            <p:ph type="pic" sz="quarter" idx="44" hasCustomPrompt="1"/>
          </p:nvPr>
        </p:nvSpPr>
        <p:spPr>
          <a:xfrm>
            <a:off x="754870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5" name="Picture Placeholder 70">
            <a:extLst>
              <a:ext uri="{FF2B5EF4-FFF2-40B4-BE49-F238E27FC236}">
                <a16:creationId xmlns:a16="http://schemas.microsoft.com/office/drawing/2014/main" id="{4CE78CB7-6253-5A48-8A28-876F85064F01}"/>
              </a:ext>
            </a:extLst>
          </p:cNvPr>
          <p:cNvSpPr>
            <a:spLocks noGrp="1"/>
          </p:cNvSpPr>
          <p:nvPr>
            <p:ph type="pic" sz="quarter" idx="45" hasCustomPrompt="1"/>
          </p:nvPr>
        </p:nvSpPr>
        <p:spPr>
          <a:xfrm>
            <a:off x="854535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6" name="Picture Placeholder 70">
            <a:extLst>
              <a:ext uri="{FF2B5EF4-FFF2-40B4-BE49-F238E27FC236}">
                <a16:creationId xmlns:a16="http://schemas.microsoft.com/office/drawing/2014/main" id="{54F55313-5E2B-B74F-99C3-CC6363C61E26}"/>
              </a:ext>
            </a:extLst>
          </p:cNvPr>
          <p:cNvSpPr>
            <a:spLocks noGrp="1"/>
          </p:cNvSpPr>
          <p:nvPr>
            <p:ph type="pic" sz="quarter" idx="46" hasCustomPrompt="1"/>
          </p:nvPr>
        </p:nvSpPr>
        <p:spPr>
          <a:xfrm>
            <a:off x="954199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7" name="Picture Placeholder 70">
            <a:extLst>
              <a:ext uri="{FF2B5EF4-FFF2-40B4-BE49-F238E27FC236}">
                <a16:creationId xmlns:a16="http://schemas.microsoft.com/office/drawing/2014/main" id="{8D425874-46E9-4B42-AE3D-6CEF820C0146}"/>
              </a:ext>
            </a:extLst>
          </p:cNvPr>
          <p:cNvSpPr>
            <a:spLocks noGrp="1"/>
          </p:cNvSpPr>
          <p:nvPr>
            <p:ph type="pic" sz="quarter" idx="47" hasCustomPrompt="1"/>
          </p:nvPr>
        </p:nvSpPr>
        <p:spPr>
          <a:xfrm>
            <a:off x="1053864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8" name="Picture Placeholder 70">
            <a:extLst>
              <a:ext uri="{FF2B5EF4-FFF2-40B4-BE49-F238E27FC236}">
                <a16:creationId xmlns:a16="http://schemas.microsoft.com/office/drawing/2014/main" id="{793C769D-7965-DD42-882A-4E507A2E5280}"/>
              </a:ext>
            </a:extLst>
          </p:cNvPr>
          <p:cNvSpPr>
            <a:spLocks noGrp="1"/>
          </p:cNvSpPr>
          <p:nvPr>
            <p:ph type="pic" sz="quarter" idx="48" hasCustomPrompt="1"/>
          </p:nvPr>
        </p:nvSpPr>
        <p:spPr>
          <a:xfrm>
            <a:off x="256548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9" name="Picture Placeholder 70">
            <a:extLst>
              <a:ext uri="{FF2B5EF4-FFF2-40B4-BE49-F238E27FC236}">
                <a16:creationId xmlns:a16="http://schemas.microsoft.com/office/drawing/2014/main" id="{35CFD0D4-BC6C-9E44-B80B-50284CD3E60D}"/>
              </a:ext>
            </a:extLst>
          </p:cNvPr>
          <p:cNvSpPr>
            <a:spLocks noGrp="1"/>
          </p:cNvSpPr>
          <p:nvPr>
            <p:ph type="pic" sz="quarter" idx="49" hasCustomPrompt="1"/>
          </p:nvPr>
        </p:nvSpPr>
        <p:spPr>
          <a:xfrm>
            <a:off x="356212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0" name="Picture Placeholder 70">
            <a:extLst>
              <a:ext uri="{FF2B5EF4-FFF2-40B4-BE49-F238E27FC236}">
                <a16:creationId xmlns:a16="http://schemas.microsoft.com/office/drawing/2014/main" id="{B72A947F-6359-194E-A036-2F91284932B0}"/>
              </a:ext>
            </a:extLst>
          </p:cNvPr>
          <p:cNvSpPr>
            <a:spLocks noGrp="1"/>
          </p:cNvSpPr>
          <p:nvPr>
            <p:ph type="pic" sz="quarter" idx="50" hasCustomPrompt="1"/>
          </p:nvPr>
        </p:nvSpPr>
        <p:spPr>
          <a:xfrm>
            <a:off x="455877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1" name="Picture Placeholder 70">
            <a:extLst>
              <a:ext uri="{FF2B5EF4-FFF2-40B4-BE49-F238E27FC236}">
                <a16:creationId xmlns:a16="http://schemas.microsoft.com/office/drawing/2014/main" id="{0FD5A473-71C0-444E-B846-ACE8204D4100}"/>
              </a:ext>
            </a:extLst>
          </p:cNvPr>
          <p:cNvSpPr>
            <a:spLocks noGrp="1"/>
          </p:cNvSpPr>
          <p:nvPr>
            <p:ph type="pic" sz="quarter" idx="51" hasCustomPrompt="1"/>
          </p:nvPr>
        </p:nvSpPr>
        <p:spPr>
          <a:xfrm>
            <a:off x="555541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2" name="Picture Placeholder 70">
            <a:extLst>
              <a:ext uri="{FF2B5EF4-FFF2-40B4-BE49-F238E27FC236}">
                <a16:creationId xmlns:a16="http://schemas.microsoft.com/office/drawing/2014/main" id="{23833C90-9E51-0D4D-AC7A-F64931C9BBBD}"/>
              </a:ext>
            </a:extLst>
          </p:cNvPr>
          <p:cNvSpPr>
            <a:spLocks noGrp="1"/>
          </p:cNvSpPr>
          <p:nvPr>
            <p:ph type="pic" sz="quarter" idx="52" hasCustomPrompt="1"/>
          </p:nvPr>
        </p:nvSpPr>
        <p:spPr>
          <a:xfrm>
            <a:off x="655206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3" name="Picture Placeholder 70">
            <a:extLst>
              <a:ext uri="{FF2B5EF4-FFF2-40B4-BE49-F238E27FC236}">
                <a16:creationId xmlns:a16="http://schemas.microsoft.com/office/drawing/2014/main" id="{111D8FDA-9EE7-1C46-BA2C-C9BBE0870E4D}"/>
              </a:ext>
            </a:extLst>
          </p:cNvPr>
          <p:cNvSpPr>
            <a:spLocks noGrp="1"/>
          </p:cNvSpPr>
          <p:nvPr>
            <p:ph type="pic" sz="quarter" idx="53" hasCustomPrompt="1"/>
          </p:nvPr>
        </p:nvSpPr>
        <p:spPr>
          <a:xfrm>
            <a:off x="754870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4" name="Picture Placeholder 70">
            <a:extLst>
              <a:ext uri="{FF2B5EF4-FFF2-40B4-BE49-F238E27FC236}">
                <a16:creationId xmlns:a16="http://schemas.microsoft.com/office/drawing/2014/main" id="{FB48D582-EF28-1D44-9D0D-449413EA89E3}"/>
              </a:ext>
            </a:extLst>
          </p:cNvPr>
          <p:cNvSpPr>
            <a:spLocks noGrp="1"/>
          </p:cNvSpPr>
          <p:nvPr>
            <p:ph type="pic" sz="quarter" idx="54" hasCustomPrompt="1"/>
          </p:nvPr>
        </p:nvSpPr>
        <p:spPr>
          <a:xfrm>
            <a:off x="854535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5" name="Picture Placeholder 70">
            <a:extLst>
              <a:ext uri="{FF2B5EF4-FFF2-40B4-BE49-F238E27FC236}">
                <a16:creationId xmlns:a16="http://schemas.microsoft.com/office/drawing/2014/main" id="{969CBE36-2A2E-BC44-ADE7-CB16283043A0}"/>
              </a:ext>
            </a:extLst>
          </p:cNvPr>
          <p:cNvSpPr>
            <a:spLocks noGrp="1"/>
          </p:cNvSpPr>
          <p:nvPr>
            <p:ph type="pic" sz="quarter" idx="55" hasCustomPrompt="1"/>
          </p:nvPr>
        </p:nvSpPr>
        <p:spPr>
          <a:xfrm>
            <a:off x="954199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6" name="Picture Placeholder 70">
            <a:extLst>
              <a:ext uri="{FF2B5EF4-FFF2-40B4-BE49-F238E27FC236}">
                <a16:creationId xmlns:a16="http://schemas.microsoft.com/office/drawing/2014/main" id="{B5FB9E5A-C7B3-CB45-9924-2C7C78A67C2D}"/>
              </a:ext>
            </a:extLst>
          </p:cNvPr>
          <p:cNvSpPr>
            <a:spLocks noGrp="1"/>
          </p:cNvSpPr>
          <p:nvPr>
            <p:ph type="pic" sz="quarter" idx="56" hasCustomPrompt="1"/>
          </p:nvPr>
        </p:nvSpPr>
        <p:spPr>
          <a:xfrm>
            <a:off x="1053864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7" name="Picture Placeholder 70">
            <a:extLst>
              <a:ext uri="{FF2B5EF4-FFF2-40B4-BE49-F238E27FC236}">
                <a16:creationId xmlns:a16="http://schemas.microsoft.com/office/drawing/2014/main" id="{AE817A36-74FE-9545-B5DC-BAF8D684B587}"/>
              </a:ext>
            </a:extLst>
          </p:cNvPr>
          <p:cNvSpPr>
            <a:spLocks noGrp="1"/>
          </p:cNvSpPr>
          <p:nvPr>
            <p:ph type="pic" sz="quarter" idx="57" hasCustomPrompt="1"/>
          </p:nvPr>
        </p:nvSpPr>
        <p:spPr>
          <a:xfrm>
            <a:off x="256548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8" name="Picture Placeholder 70">
            <a:extLst>
              <a:ext uri="{FF2B5EF4-FFF2-40B4-BE49-F238E27FC236}">
                <a16:creationId xmlns:a16="http://schemas.microsoft.com/office/drawing/2014/main" id="{9CDBF494-D847-2D4E-9B80-D5C97284F51B}"/>
              </a:ext>
            </a:extLst>
          </p:cNvPr>
          <p:cNvSpPr>
            <a:spLocks noGrp="1"/>
          </p:cNvSpPr>
          <p:nvPr>
            <p:ph type="pic" sz="quarter" idx="58" hasCustomPrompt="1"/>
          </p:nvPr>
        </p:nvSpPr>
        <p:spPr>
          <a:xfrm>
            <a:off x="356212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9" name="Picture Placeholder 70">
            <a:extLst>
              <a:ext uri="{FF2B5EF4-FFF2-40B4-BE49-F238E27FC236}">
                <a16:creationId xmlns:a16="http://schemas.microsoft.com/office/drawing/2014/main" id="{06492991-4D2B-4C4E-9352-1276F6D85838}"/>
              </a:ext>
            </a:extLst>
          </p:cNvPr>
          <p:cNvSpPr>
            <a:spLocks noGrp="1"/>
          </p:cNvSpPr>
          <p:nvPr>
            <p:ph type="pic" sz="quarter" idx="59" hasCustomPrompt="1"/>
          </p:nvPr>
        </p:nvSpPr>
        <p:spPr>
          <a:xfrm>
            <a:off x="455877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0" name="Picture Placeholder 70">
            <a:extLst>
              <a:ext uri="{FF2B5EF4-FFF2-40B4-BE49-F238E27FC236}">
                <a16:creationId xmlns:a16="http://schemas.microsoft.com/office/drawing/2014/main" id="{1C097803-AE81-1349-BC6A-AB90EBBAFA11}"/>
              </a:ext>
            </a:extLst>
          </p:cNvPr>
          <p:cNvSpPr>
            <a:spLocks noGrp="1"/>
          </p:cNvSpPr>
          <p:nvPr>
            <p:ph type="pic" sz="quarter" idx="60" hasCustomPrompt="1"/>
          </p:nvPr>
        </p:nvSpPr>
        <p:spPr>
          <a:xfrm>
            <a:off x="555541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1" name="Picture Placeholder 70">
            <a:extLst>
              <a:ext uri="{FF2B5EF4-FFF2-40B4-BE49-F238E27FC236}">
                <a16:creationId xmlns:a16="http://schemas.microsoft.com/office/drawing/2014/main" id="{206E4958-E1D8-1245-ABD9-0283DA25D952}"/>
              </a:ext>
            </a:extLst>
          </p:cNvPr>
          <p:cNvSpPr>
            <a:spLocks noGrp="1"/>
          </p:cNvSpPr>
          <p:nvPr>
            <p:ph type="pic" sz="quarter" idx="61" hasCustomPrompt="1"/>
          </p:nvPr>
        </p:nvSpPr>
        <p:spPr>
          <a:xfrm>
            <a:off x="655206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2" name="Picture Placeholder 70">
            <a:extLst>
              <a:ext uri="{FF2B5EF4-FFF2-40B4-BE49-F238E27FC236}">
                <a16:creationId xmlns:a16="http://schemas.microsoft.com/office/drawing/2014/main" id="{B67E3A6F-6FC6-6D42-AD5A-8C3C30CF7C00}"/>
              </a:ext>
            </a:extLst>
          </p:cNvPr>
          <p:cNvSpPr>
            <a:spLocks noGrp="1"/>
          </p:cNvSpPr>
          <p:nvPr>
            <p:ph type="pic" sz="quarter" idx="62" hasCustomPrompt="1"/>
          </p:nvPr>
        </p:nvSpPr>
        <p:spPr>
          <a:xfrm>
            <a:off x="754870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3" name="Picture Placeholder 70">
            <a:extLst>
              <a:ext uri="{FF2B5EF4-FFF2-40B4-BE49-F238E27FC236}">
                <a16:creationId xmlns:a16="http://schemas.microsoft.com/office/drawing/2014/main" id="{052E9261-C66F-A541-8CCF-2DF87A61B360}"/>
              </a:ext>
            </a:extLst>
          </p:cNvPr>
          <p:cNvSpPr>
            <a:spLocks noGrp="1"/>
          </p:cNvSpPr>
          <p:nvPr>
            <p:ph type="pic" sz="quarter" idx="63" hasCustomPrompt="1"/>
          </p:nvPr>
        </p:nvSpPr>
        <p:spPr>
          <a:xfrm>
            <a:off x="854535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4" name="Picture Placeholder 70">
            <a:extLst>
              <a:ext uri="{FF2B5EF4-FFF2-40B4-BE49-F238E27FC236}">
                <a16:creationId xmlns:a16="http://schemas.microsoft.com/office/drawing/2014/main" id="{62AFD23B-9172-6E49-A848-39C57188FCEB}"/>
              </a:ext>
            </a:extLst>
          </p:cNvPr>
          <p:cNvSpPr>
            <a:spLocks noGrp="1"/>
          </p:cNvSpPr>
          <p:nvPr>
            <p:ph type="pic" sz="quarter" idx="64" hasCustomPrompt="1"/>
          </p:nvPr>
        </p:nvSpPr>
        <p:spPr>
          <a:xfrm>
            <a:off x="954199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5" name="Picture Placeholder 70">
            <a:extLst>
              <a:ext uri="{FF2B5EF4-FFF2-40B4-BE49-F238E27FC236}">
                <a16:creationId xmlns:a16="http://schemas.microsoft.com/office/drawing/2014/main" id="{806B7746-802B-4B42-AAFC-059EA0309054}"/>
              </a:ext>
            </a:extLst>
          </p:cNvPr>
          <p:cNvSpPr>
            <a:spLocks noGrp="1"/>
          </p:cNvSpPr>
          <p:nvPr>
            <p:ph type="pic" sz="quarter" idx="65" hasCustomPrompt="1"/>
          </p:nvPr>
        </p:nvSpPr>
        <p:spPr>
          <a:xfrm>
            <a:off x="1053864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65" name="Slide Number Placeholder 7">
            <a:extLst>
              <a:ext uri="{FF2B5EF4-FFF2-40B4-BE49-F238E27FC236}">
                <a16:creationId xmlns:a16="http://schemas.microsoft.com/office/drawing/2014/main" id="{875B8AB2-09EB-634E-92D2-81032441D7AD}"/>
              </a:ext>
            </a:extLst>
          </p:cNvPr>
          <p:cNvSpPr>
            <a:spLocks noGrp="1"/>
          </p:cNvSpPr>
          <p:nvPr>
            <p:ph type="sldNum" sz="quarter" idx="66"/>
          </p:nvPr>
        </p:nvSpPr>
        <p:spPr>
          <a:xfrm>
            <a:off x="9526815" y="6349494"/>
            <a:ext cx="2411186" cy="365125"/>
          </a:xfrm>
          <a:prstGeom prst="rect">
            <a:avLst/>
          </a:prstGeo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266568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Closing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238B6-E03C-6341-BB42-CD23F6C67985}"/>
              </a:ext>
            </a:extLst>
          </p:cNvPr>
          <p:cNvSpPr/>
          <p:nvPr/>
        </p:nvSpPr>
        <p:spPr>
          <a:xfrm>
            <a:off x="0" y="6218903"/>
            <a:ext cx="12192000" cy="63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TextBox 7">
            <a:extLst>
              <a:ext uri="{FF2B5EF4-FFF2-40B4-BE49-F238E27FC236}">
                <a16:creationId xmlns:a16="http://schemas.microsoft.com/office/drawing/2014/main" id="{CC8A06FA-2EA2-7F42-A1C7-9FB721FC5670}"/>
              </a:ext>
            </a:extLst>
          </p:cNvPr>
          <p:cNvSpPr txBox="1"/>
          <p:nvPr/>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p:nvSpPr>
        <p:spPr>
          <a:xfrm>
            <a:off x="3637936" y="196645"/>
            <a:ext cx="0" cy="0"/>
          </a:xfrm>
          <a:prstGeom prst="rect">
            <a:avLst/>
          </a:prstGeom>
          <a:noFill/>
        </p:spPr>
        <p:txBody>
          <a:bodyPr wrap="none" rtlCol="0">
            <a:noAutofit/>
          </a:bodyPr>
          <a:lstStyle/>
          <a:p>
            <a:endParaRPr lang="en-US" sz="2333"/>
          </a:p>
        </p:txBody>
      </p:sp>
      <p:sp>
        <p:nvSpPr>
          <p:cNvPr id="13" name="Text Placeholder 12"/>
          <p:cNvSpPr>
            <a:spLocks noGrp="1"/>
          </p:cNvSpPr>
          <p:nvPr>
            <p:ph type="body" sz="quarter" idx="10" hasCustomPrompt="1"/>
          </p:nvPr>
        </p:nvSpPr>
        <p:spPr>
          <a:xfrm>
            <a:off x="832848" y="920772"/>
            <a:ext cx="4745790" cy="402507"/>
          </a:xfrm>
          <a:prstGeom prst="rect">
            <a:avLst/>
          </a:prstGeom>
        </p:spPr>
        <p:txBody>
          <a:bodyPr anchor="b">
            <a:normAutofit/>
          </a:bodyPr>
          <a:lstStyle>
            <a:lvl1pPr marL="0" indent="0">
              <a:lnSpc>
                <a:spcPct val="100000"/>
              </a:lnSpc>
              <a:spcAft>
                <a:spcPts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832848" y="1571954"/>
            <a:ext cx="4745790" cy="407000"/>
          </a:xfrm>
          <a:prstGeom prst="rect">
            <a:avLst/>
          </a:prstGeom>
        </p:spPr>
        <p:txBody>
          <a:bodyPr>
            <a:normAutofit/>
          </a:bodyPr>
          <a:lstStyle>
            <a:lvl1pPr marL="0" indent="0">
              <a:lnSpc>
                <a:spcPct val="100000"/>
              </a:lnSpc>
              <a:spcAft>
                <a:spcPts val="0"/>
              </a:spcAft>
              <a:buNone/>
              <a:defRPr sz="2000"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832848" y="2107947"/>
            <a:ext cx="4745790" cy="866707"/>
          </a:xfrm>
          <a:prstGeom prst="rect">
            <a:avLst/>
          </a:prstGeom>
        </p:spPr>
        <p:txBody>
          <a:bodyPr anchor="t">
            <a:normAutofit/>
          </a:bodyPr>
          <a:lstStyle>
            <a:lvl1pPr marL="0" indent="0">
              <a:lnSpc>
                <a:spcPct val="100000"/>
              </a:lnSpc>
              <a:spcBef>
                <a:spcPts val="0"/>
              </a:spcBef>
              <a:spcAft>
                <a:spcPts val="0"/>
              </a:spcAft>
              <a:buNone/>
              <a:defRPr sz="1333" baseline="0"/>
            </a:lvl1pPr>
            <a:lvl2pPr marL="457182" indent="0">
              <a:buNone/>
              <a:defRPr/>
            </a:lvl2pPr>
            <a:lvl3pPr marL="914363" indent="0">
              <a:buNone/>
              <a:defRPr/>
            </a:lvl3pPr>
            <a:lvl4pPr marL="1371545" indent="0">
              <a:buNone/>
              <a:defRPr/>
            </a:lvl4pPr>
            <a:lvl5pPr marL="1828727" indent="0">
              <a:buNone/>
              <a:defRPr/>
            </a:lvl5pPr>
          </a:lstStyle>
          <a:p>
            <a:pPr lvl="0"/>
            <a:r>
              <a:rPr lang="en-US"/>
              <a:t>Job title</a:t>
            </a:r>
          </a:p>
          <a:p>
            <a:pPr lvl="0"/>
            <a:endParaRPr lang="en-US"/>
          </a:p>
          <a:p>
            <a:pPr lvl="0"/>
            <a:r>
              <a:rPr lang="en-US"/>
              <a:t>phone number</a:t>
            </a:r>
          </a:p>
          <a:p>
            <a:pPr lvl="0"/>
            <a:r>
              <a:rPr lang="en-US"/>
              <a:t>email info here</a:t>
            </a:r>
          </a:p>
        </p:txBody>
      </p:sp>
      <p:sp>
        <p:nvSpPr>
          <p:cNvPr id="12" name="Text Placeholder 4">
            <a:extLst>
              <a:ext uri="{FF2B5EF4-FFF2-40B4-BE49-F238E27FC236}">
                <a16:creationId xmlns:a16="http://schemas.microsoft.com/office/drawing/2014/main" id="{FB7E23C0-8637-734E-9AE8-24701DDFCA02}"/>
              </a:ext>
            </a:extLst>
          </p:cNvPr>
          <p:cNvSpPr>
            <a:spLocks noGrp="1"/>
          </p:cNvSpPr>
          <p:nvPr>
            <p:ph type="body" sz="quarter" idx="14" hasCustomPrompt="1"/>
          </p:nvPr>
        </p:nvSpPr>
        <p:spPr>
          <a:xfrm>
            <a:off x="832849" y="5293935"/>
            <a:ext cx="10470151" cy="976065"/>
          </a:xfrm>
        </p:spPr>
        <p:txBody>
          <a:bodyPr/>
          <a:lstStyle>
            <a:lvl1pPr marL="6615" indent="-6615">
              <a:buFontTx/>
              <a:buNone/>
              <a:tabLst/>
              <a:defRPr sz="1000" b="0" i="0">
                <a:solidFill>
                  <a:schemeClr val="accent6">
                    <a:lumMod val="75000"/>
                  </a:schemeClr>
                </a:solidFill>
                <a:latin typeface="DM Sans" pitchFamily="2" charset="77"/>
              </a:defRPr>
            </a:lvl1pPr>
          </a:lstStyle>
          <a:p>
            <a:pPr lvl="0"/>
            <a:r>
              <a:rPr lang="en-US"/>
              <a:t>About ICF </a:t>
            </a:r>
          </a:p>
          <a:p>
            <a:r>
              <a:rPr lang="en-US">
                <a:effectLst/>
                <a:latin typeface="Avenir Light" panose="020B0402020203020204" pitchFamily="34" charset="77"/>
              </a:rPr>
              <a:t>About ICF ICF (NASDAQ:ICFI) is a global consulting and technology services company with approximately 9,000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pic>
        <p:nvPicPr>
          <p:cNvPr id="5" name="Picture 4">
            <a:extLst>
              <a:ext uri="{FF2B5EF4-FFF2-40B4-BE49-F238E27FC236}">
                <a16:creationId xmlns:a16="http://schemas.microsoft.com/office/drawing/2014/main" id="{30E6335E-DFD5-7EB5-184D-5EA01E5A84E3}"/>
              </a:ext>
            </a:extLst>
          </p:cNvPr>
          <p:cNvPicPr>
            <a:picLocks noChangeAspect="1"/>
          </p:cNvPicPr>
          <p:nvPr/>
        </p:nvPicPr>
        <p:blipFill>
          <a:blip r:embed="rId2"/>
          <a:stretch>
            <a:fillRect/>
          </a:stretch>
        </p:blipFill>
        <p:spPr>
          <a:xfrm>
            <a:off x="1050563" y="3852714"/>
            <a:ext cx="939071" cy="752543"/>
          </a:xfrm>
          <a:prstGeom prst="rect">
            <a:avLst/>
          </a:prstGeom>
        </p:spPr>
      </p:pic>
      <p:cxnSp>
        <p:nvCxnSpPr>
          <p:cNvPr id="7" name="Straight Connector 6">
            <a:extLst>
              <a:ext uri="{FF2B5EF4-FFF2-40B4-BE49-F238E27FC236}">
                <a16:creationId xmlns:a16="http://schemas.microsoft.com/office/drawing/2014/main" id="{88DA78C1-79E3-69EE-F9DA-555774F0E31E}"/>
              </a:ext>
            </a:extLst>
          </p:cNvPr>
          <p:cNvCxnSpPr/>
          <p:nvPr/>
        </p:nvCxnSpPr>
        <p:spPr>
          <a:xfrm flipH="1">
            <a:off x="599669" y="3355362"/>
            <a:ext cx="1099266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96A2703-56F0-2F3C-DD73-85841C84FDAB}"/>
              </a:ext>
            </a:extLst>
          </p:cNvPr>
          <p:cNvCxnSpPr/>
          <p:nvPr/>
        </p:nvCxnSpPr>
        <p:spPr>
          <a:xfrm flipH="1">
            <a:off x="599669" y="4969008"/>
            <a:ext cx="1099266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12">
            <a:extLst>
              <a:ext uri="{FF2B5EF4-FFF2-40B4-BE49-F238E27FC236}">
                <a16:creationId xmlns:a16="http://schemas.microsoft.com/office/drawing/2014/main" id="{DB9155B4-67E2-1672-AB39-C032DA37D453}"/>
              </a:ext>
            </a:extLst>
          </p:cNvPr>
          <p:cNvSpPr>
            <a:spLocks noGrp="1"/>
          </p:cNvSpPr>
          <p:nvPr>
            <p:ph type="body" sz="quarter" idx="15" hasCustomPrompt="1"/>
          </p:nvPr>
        </p:nvSpPr>
        <p:spPr>
          <a:xfrm>
            <a:off x="6680055" y="1571954"/>
            <a:ext cx="4745790" cy="407000"/>
          </a:xfrm>
          <a:prstGeom prst="rect">
            <a:avLst/>
          </a:prstGeom>
        </p:spPr>
        <p:txBody>
          <a:bodyPr>
            <a:normAutofit/>
          </a:bodyPr>
          <a:lstStyle>
            <a:lvl1pPr marL="0" indent="0">
              <a:lnSpc>
                <a:spcPct val="100000"/>
              </a:lnSpc>
              <a:spcAft>
                <a:spcPts val="0"/>
              </a:spcAft>
              <a:buNone/>
              <a:defRPr sz="2000"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8" name="Text Placeholder 12">
            <a:extLst>
              <a:ext uri="{FF2B5EF4-FFF2-40B4-BE49-F238E27FC236}">
                <a16:creationId xmlns:a16="http://schemas.microsoft.com/office/drawing/2014/main" id="{8FADF950-2332-A899-5689-349C1F51E295}"/>
              </a:ext>
            </a:extLst>
          </p:cNvPr>
          <p:cNvSpPr>
            <a:spLocks noGrp="1"/>
          </p:cNvSpPr>
          <p:nvPr>
            <p:ph type="body" sz="quarter" idx="16" hasCustomPrompt="1"/>
          </p:nvPr>
        </p:nvSpPr>
        <p:spPr>
          <a:xfrm>
            <a:off x="6680055" y="2107947"/>
            <a:ext cx="4745790" cy="866707"/>
          </a:xfrm>
          <a:prstGeom prst="rect">
            <a:avLst/>
          </a:prstGeom>
        </p:spPr>
        <p:txBody>
          <a:bodyPr anchor="t">
            <a:normAutofit/>
          </a:bodyPr>
          <a:lstStyle>
            <a:lvl1pPr marL="0" indent="0">
              <a:lnSpc>
                <a:spcPct val="100000"/>
              </a:lnSpc>
              <a:spcBef>
                <a:spcPts val="0"/>
              </a:spcBef>
              <a:spcAft>
                <a:spcPts val="0"/>
              </a:spcAft>
              <a:buNone/>
              <a:defRPr sz="1333" baseline="0"/>
            </a:lvl1pPr>
            <a:lvl2pPr marL="457182" indent="0">
              <a:buNone/>
              <a:defRPr/>
            </a:lvl2pPr>
            <a:lvl3pPr marL="914363" indent="0">
              <a:buNone/>
              <a:defRPr/>
            </a:lvl3pPr>
            <a:lvl4pPr marL="1371545" indent="0">
              <a:buNone/>
              <a:defRPr/>
            </a:lvl4pPr>
            <a:lvl5pPr marL="1828727" indent="0">
              <a:buNone/>
              <a:defRPr/>
            </a:lvl5pPr>
          </a:lstStyle>
          <a:p>
            <a:pPr lvl="0"/>
            <a:r>
              <a:rPr lang="en-US"/>
              <a:t>Job title</a:t>
            </a:r>
          </a:p>
          <a:p>
            <a:pPr lvl="0"/>
            <a:endParaRPr lang="en-US"/>
          </a:p>
          <a:p>
            <a:pPr lvl="0"/>
            <a:r>
              <a:rPr lang="en-US"/>
              <a:t>phone number</a:t>
            </a:r>
          </a:p>
          <a:p>
            <a:pPr lvl="0"/>
            <a:r>
              <a:rPr lang="en-US"/>
              <a:t>email info here</a:t>
            </a:r>
          </a:p>
        </p:txBody>
      </p:sp>
      <p:pic>
        <p:nvPicPr>
          <p:cNvPr id="3" name="Picture 2">
            <a:extLst>
              <a:ext uri="{FF2B5EF4-FFF2-40B4-BE49-F238E27FC236}">
                <a16:creationId xmlns:a16="http://schemas.microsoft.com/office/drawing/2014/main" id="{8C85F7C4-EE55-A2E9-21D1-2165A6B398D7}"/>
              </a:ext>
            </a:extLst>
          </p:cNvPr>
          <p:cNvPicPr>
            <a:picLocks noChangeAspect="1"/>
          </p:cNvPicPr>
          <p:nvPr/>
        </p:nvPicPr>
        <p:blipFill>
          <a:blip r:embed="rId3"/>
          <a:stretch>
            <a:fillRect/>
          </a:stretch>
        </p:blipFill>
        <p:spPr>
          <a:xfrm>
            <a:off x="6616352" y="3605308"/>
            <a:ext cx="3205691" cy="1085661"/>
          </a:xfrm>
          <a:prstGeom prst="rect">
            <a:avLst/>
          </a:prstGeom>
        </p:spPr>
      </p:pic>
    </p:spTree>
    <p:extLst>
      <p:ext uri="{BB962C8B-B14F-4D97-AF65-F5344CB8AC3E}">
        <p14:creationId xmlns:p14="http://schemas.microsoft.com/office/powerpoint/2010/main" val="266937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Tree>
    <p:extLst>
      <p:ext uri="{BB962C8B-B14F-4D97-AF65-F5344CB8AC3E}">
        <p14:creationId xmlns:p14="http://schemas.microsoft.com/office/powerpoint/2010/main" val="132889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Title Text + Photo Grid">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474C3DF8-FF0A-114D-AD46-3284F2AAC379}"/>
              </a:ext>
            </a:extLst>
          </p:cNvPr>
          <p:cNvSpPr>
            <a:spLocks noGrp="1"/>
          </p:cNvSpPr>
          <p:nvPr>
            <p:ph type="pic" sz="quarter" idx="19"/>
          </p:nvPr>
        </p:nvSpPr>
        <p:spPr>
          <a:xfrm>
            <a:off x="9144000" y="4338000"/>
            <a:ext cx="3048000" cy="2520000"/>
          </a:xfrm>
        </p:spPr>
        <p:txBody>
          <a:bodyPr/>
          <a:lstStyle/>
          <a:p>
            <a:r>
              <a:rPr lang="en-US"/>
              <a:t>Click icon to add picture</a:t>
            </a:r>
          </a:p>
        </p:txBody>
      </p:sp>
      <p:sp>
        <p:nvSpPr>
          <p:cNvPr id="18" name="Picture Placeholder 9">
            <a:extLst>
              <a:ext uri="{FF2B5EF4-FFF2-40B4-BE49-F238E27FC236}">
                <a16:creationId xmlns:a16="http://schemas.microsoft.com/office/drawing/2014/main" id="{D28DC93E-8359-2B4B-85F0-34E5B75632E2}"/>
              </a:ext>
            </a:extLst>
          </p:cNvPr>
          <p:cNvSpPr>
            <a:spLocks noGrp="1"/>
          </p:cNvSpPr>
          <p:nvPr>
            <p:ph type="pic" sz="quarter" idx="20"/>
          </p:nvPr>
        </p:nvSpPr>
        <p:spPr>
          <a:xfrm>
            <a:off x="6096000" y="4338000"/>
            <a:ext cx="2996436" cy="2520000"/>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a:endCxn id="2" idx="2"/>
          </p:cNvCxnSpPr>
          <p:nvPr/>
        </p:nvCxnSpPr>
        <p:spPr>
          <a:xfrm>
            <a:off x="445975" y="857250"/>
            <a:ext cx="542777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
            <a:ext cx="6096000" cy="1764632"/>
          </a:xfrm>
        </p:spPr>
        <p:txBody>
          <a:bodyPr/>
          <a:lstStyle/>
          <a:p>
            <a:r>
              <a:rPr lang="en-US"/>
              <a:t>Click icon to add picture</a:t>
            </a:r>
          </a:p>
        </p:txBody>
      </p: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603250" y="1397000"/>
            <a:ext cx="4309682" cy="3658833"/>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9">
            <a:extLst>
              <a:ext uri="{FF2B5EF4-FFF2-40B4-BE49-F238E27FC236}">
                <a16:creationId xmlns:a16="http://schemas.microsoft.com/office/drawing/2014/main" id="{AF9DD883-9E45-A84B-931B-28212C5F8DC5}"/>
              </a:ext>
            </a:extLst>
          </p:cNvPr>
          <p:cNvSpPr>
            <a:spLocks noGrp="1"/>
          </p:cNvSpPr>
          <p:nvPr>
            <p:ph type="pic" sz="quarter" idx="17"/>
          </p:nvPr>
        </p:nvSpPr>
        <p:spPr>
          <a:xfrm>
            <a:off x="9144000" y="1830703"/>
            <a:ext cx="3048000" cy="2465298"/>
          </a:xfrm>
        </p:spPr>
        <p:txBody>
          <a:bodyPr/>
          <a:lstStyle/>
          <a:p>
            <a:r>
              <a:rPr lang="en-US"/>
              <a:t>Click icon to add picture</a:t>
            </a:r>
          </a:p>
        </p:txBody>
      </p:sp>
      <p:sp>
        <p:nvSpPr>
          <p:cNvPr id="15" name="Picture Placeholder 9">
            <a:extLst>
              <a:ext uri="{FF2B5EF4-FFF2-40B4-BE49-F238E27FC236}">
                <a16:creationId xmlns:a16="http://schemas.microsoft.com/office/drawing/2014/main" id="{C629F609-7F7A-E04F-BC26-59D64553538F}"/>
              </a:ext>
            </a:extLst>
          </p:cNvPr>
          <p:cNvSpPr>
            <a:spLocks noGrp="1"/>
          </p:cNvSpPr>
          <p:nvPr>
            <p:ph type="pic" sz="quarter" idx="18"/>
          </p:nvPr>
        </p:nvSpPr>
        <p:spPr>
          <a:xfrm>
            <a:off x="6096000" y="1830703"/>
            <a:ext cx="2996436" cy="2465298"/>
          </a:xfrm>
        </p:spPr>
        <p:txBody>
          <a:bodyPr/>
          <a:lstStyle/>
          <a:p>
            <a:r>
              <a:rPr lang="en-US"/>
              <a:t>Click icon to add picture</a:t>
            </a:r>
          </a:p>
        </p:txBody>
      </p:sp>
    </p:spTree>
    <p:extLst>
      <p:ext uri="{BB962C8B-B14F-4D97-AF65-F5344CB8AC3E}">
        <p14:creationId xmlns:p14="http://schemas.microsoft.com/office/powerpoint/2010/main" val="159080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Title Bullets + Photo Grid ">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77146174-1369-3447-BFB1-54A2E08A3D15}"/>
              </a:ext>
            </a:extLst>
          </p:cNvPr>
          <p:cNvSpPr>
            <a:spLocks noGrp="1"/>
          </p:cNvSpPr>
          <p:nvPr>
            <p:ph type="pic" sz="quarter" idx="19"/>
          </p:nvPr>
        </p:nvSpPr>
        <p:spPr>
          <a:xfrm>
            <a:off x="9144000" y="4338000"/>
            <a:ext cx="3048000" cy="2520000"/>
          </a:xfrm>
        </p:spPr>
        <p:txBody>
          <a:bodyPr/>
          <a:lstStyle/>
          <a:p>
            <a:r>
              <a:rPr lang="en-US"/>
              <a:t>Click icon to add picture</a:t>
            </a:r>
          </a:p>
        </p:txBody>
      </p:sp>
      <p:sp>
        <p:nvSpPr>
          <p:cNvPr id="18" name="Picture Placeholder 9">
            <a:extLst>
              <a:ext uri="{FF2B5EF4-FFF2-40B4-BE49-F238E27FC236}">
                <a16:creationId xmlns:a16="http://schemas.microsoft.com/office/drawing/2014/main" id="{84FFE37B-26AB-4B44-B6F2-C76C87C80374}"/>
              </a:ext>
            </a:extLst>
          </p:cNvPr>
          <p:cNvSpPr>
            <a:spLocks noGrp="1"/>
          </p:cNvSpPr>
          <p:nvPr>
            <p:ph type="pic" sz="quarter" idx="20"/>
          </p:nvPr>
        </p:nvSpPr>
        <p:spPr>
          <a:xfrm>
            <a:off x="6096000" y="4338000"/>
            <a:ext cx="2996436" cy="2520000"/>
          </a:xfrm>
        </p:spPr>
        <p:txBody>
          <a:bodyPr/>
          <a:lstStyle/>
          <a:p>
            <a:r>
              <a:rPr lang="en-US"/>
              <a:t>Click icon to add picture</a:t>
            </a:r>
          </a:p>
        </p:txBody>
      </p:sp>
      <p:sp>
        <p:nvSpPr>
          <p:cNvPr id="2" name="Title 1"/>
          <p:cNvSpPr>
            <a:spLocks noGrp="1"/>
          </p:cNvSpPr>
          <p:nvPr>
            <p:ph type="title"/>
          </p:nvPr>
        </p:nvSpPr>
        <p:spPr>
          <a:xfrm>
            <a:off x="444500" y="95250"/>
            <a:ext cx="5441500" cy="762000"/>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a:prstGeom prst="rect">
            <a:avLst/>
          </a:prstGeom>
        </p:spPr>
        <p:txBody>
          <a:bodyPr/>
          <a:lstStyle/>
          <a:p>
            <a:fld id="{CC057153-B650-4DEB-B370-79DDCFDCE934}" type="slidenum">
              <a:rPr lang="en-US" smtClean="0"/>
              <a:t>‹#›</a:t>
            </a:fld>
            <a:endParaRPr lang="en-US"/>
          </a:p>
        </p:txBody>
      </p:sp>
      <p:sp>
        <p:nvSpPr>
          <p:cNvPr id="7" name="Text Placeholder 6"/>
          <p:cNvSpPr>
            <a:spLocks noGrp="1"/>
          </p:cNvSpPr>
          <p:nvPr>
            <p:ph type="body" sz="quarter" idx="13"/>
          </p:nvPr>
        </p:nvSpPr>
        <p:spPr>
          <a:xfrm>
            <a:off x="603250" y="1397000"/>
            <a:ext cx="4309682" cy="3538037"/>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a:extLst>
              <a:ext uri="{FF2B5EF4-FFF2-40B4-BE49-F238E27FC236}">
                <a16:creationId xmlns:a16="http://schemas.microsoft.com/office/drawing/2014/main" id="{79D388F4-881B-EB44-AB00-7E5972F71DF9}"/>
              </a:ext>
            </a:extLst>
          </p:cNvPr>
          <p:cNvSpPr>
            <a:spLocks noGrp="1"/>
          </p:cNvSpPr>
          <p:nvPr>
            <p:ph type="pic" sz="quarter" idx="14"/>
          </p:nvPr>
        </p:nvSpPr>
        <p:spPr>
          <a:xfrm>
            <a:off x="6096000" y="1"/>
            <a:ext cx="6096000" cy="1764632"/>
          </a:xfrm>
        </p:spPr>
        <p:txBody>
          <a:bodyPr/>
          <a:lstStyle/>
          <a:p>
            <a:r>
              <a:rPr lang="en-US"/>
              <a:t>Click icon to add picture</a:t>
            </a:r>
          </a:p>
        </p:txBody>
      </p:sp>
      <p:sp>
        <p:nvSpPr>
          <p:cNvPr id="19" name="Picture Placeholder 9">
            <a:extLst>
              <a:ext uri="{FF2B5EF4-FFF2-40B4-BE49-F238E27FC236}">
                <a16:creationId xmlns:a16="http://schemas.microsoft.com/office/drawing/2014/main" id="{CDFA1D05-0943-2A45-8F4A-E16F413037CF}"/>
              </a:ext>
            </a:extLst>
          </p:cNvPr>
          <p:cNvSpPr>
            <a:spLocks noGrp="1"/>
          </p:cNvSpPr>
          <p:nvPr>
            <p:ph type="pic" sz="quarter" idx="17"/>
          </p:nvPr>
        </p:nvSpPr>
        <p:spPr>
          <a:xfrm>
            <a:off x="9144000" y="1830703"/>
            <a:ext cx="3048000" cy="2465298"/>
          </a:xfrm>
        </p:spPr>
        <p:txBody>
          <a:bodyPr/>
          <a:lstStyle/>
          <a:p>
            <a:r>
              <a:rPr lang="en-US"/>
              <a:t>Click icon to add picture</a:t>
            </a:r>
          </a:p>
        </p:txBody>
      </p:sp>
      <p:sp>
        <p:nvSpPr>
          <p:cNvPr id="20" name="Picture Placeholder 9">
            <a:extLst>
              <a:ext uri="{FF2B5EF4-FFF2-40B4-BE49-F238E27FC236}">
                <a16:creationId xmlns:a16="http://schemas.microsoft.com/office/drawing/2014/main" id="{9D16F2B9-C4C1-1A40-AD5C-5C85F5900CF1}"/>
              </a:ext>
            </a:extLst>
          </p:cNvPr>
          <p:cNvSpPr>
            <a:spLocks noGrp="1"/>
          </p:cNvSpPr>
          <p:nvPr>
            <p:ph type="pic" sz="quarter" idx="18"/>
          </p:nvPr>
        </p:nvSpPr>
        <p:spPr>
          <a:xfrm>
            <a:off x="6096000" y="1830703"/>
            <a:ext cx="2996436" cy="2465298"/>
          </a:xfrm>
        </p:spPr>
        <p:txBody>
          <a:bodyPr/>
          <a:lstStyle/>
          <a:p>
            <a:r>
              <a:rPr lang="en-US"/>
              <a:t>Click icon to add picture</a:t>
            </a:r>
          </a:p>
        </p:txBody>
      </p:sp>
      <p:cxnSp>
        <p:nvCxnSpPr>
          <p:cNvPr id="21" name="Straight Connector 20">
            <a:extLst>
              <a:ext uri="{FF2B5EF4-FFF2-40B4-BE49-F238E27FC236}">
                <a16:creationId xmlns:a16="http://schemas.microsoft.com/office/drawing/2014/main" id="{E57FDD38-955E-7B48-930C-2A08DFDAE693}"/>
              </a:ext>
            </a:extLst>
          </p:cNvPr>
          <p:cNvCxnSpPr>
            <a:cxnSpLocks/>
          </p:cNvCxnSpPr>
          <p:nvPr/>
        </p:nvCxnSpPr>
        <p:spPr>
          <a:xfrm>
            <a:off x="445975" y="857250"/>
            <a:ext cx="542777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20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_computer">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3"/>
            <a:ext cx="2411186" cy="365125"/>
          </a:xfrm>
          <a:prstGeom prst="rect">
            <a:avLst/>
          </a:prstGeom>
        </p:spPr>
        <p:txBody>
          <a:bodyPr/>
          <a:lstStyle/>
          <a:p>
            <a:fld id="{CC057153-B650-4DEB-B370-79DDCFDCE934}"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9376475" y="1397000"/>
            <a:ext cx="1926526" cy="2966183"/>
          </a:xfrm>
        </p:spPr>
        <p:txBody>
          <a:bodyPr anchor="t"/>
          <a:lstStyle>
            <a:lvl1pPr marL="0" indent="0">
              <a:lnSpc>
                <a:spcPct val="100000"/>
              </a:lnSpc>
              <a:spcBef>
                <a:spcPts val="0"/>
              </a:spcBef>
              <a:buNone/>
              <a:defRPr sz="1167"/>
            </a:lvl1pPr>
            <a:lvl2pPr marL="190484" indent="0">
              <a:buNone/>
              <a:defRPr/>
            </a:lvl2pPr>
            <a:lvl3pPr marL="380970" indent="0">
              <a:buNone/>
              <a:defRPr/>
            </a:lvl3pPr>
            <a:lvl4pPr marL="571454" indent="0">
              <a:buNone/>
              <a:defRPr/>
            </a:lvl4pPr>
            <a:lvl5pPr marL="761940" indent="0">
              <a:buNone/>
              <a:defRPr/>
            </a:lvl5pPr>
          </a:lstStyle>
          <a:p>
            <a:pPr lvl="0"/>
            <a:r>
              <a:rPr lang="en-US"/>
              <a:t>Explainer text</a:t>
            </a:r>
          </a:p>
        </p:txBody>
      </p:sp>
      <p:sp>
        <p:nvSpPr>
          <p:cNvPr id="11" name="Picture Placeholder 10"/>
          <p:cNvSpPr>
            <a:spLocks noGrp="1"/>
          </p:cNvSpPr>
          <p:nvPr>
            <p:ph type="pic" sz="quarter" idx="14" hasCustomPrompt="1"/>
          </p:nvPr>
        </p:nvSpPr>
        <p:spPr>
          <a:xfrm>
            <a:off x="2010629" y="1437313"/>
            <a:ext cx="6797040" cy="4351020"/>
          </a:xfr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107086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65126"/>
            <a:ext cx="10820400" cy="1201191"/>
          </a:xfrm>
        </p:spPr>
        <p:txBody>
          <a:bodyPr/>
          <a:lstStyle/>
          <a:p>
            <a:r>
              <a:rPr lang="en-US"/>
              <a:t>Click to edit Master title style</a:t>
            </a:r>
          </a:p>
        </p:txBody>
      </p:sp>
      <p:sp>
        <p:nvSpPr>
          <p:cNvPr id="5" name="Content Placeholder 4"/>
          <p:cNvSpPr>
            <a:spLocks noGrp="1"/>
          </p:cNvSpPr>
          <p:nvPr>
            <p:ph sz="quarter" idx="11"/>
          </p:nvPr>
        </p:nvSpPr>
        <p:spPr>
          <a:xfrm>
            <a:off x="685271" y="1703296"/>
            <a:ext cx="10820400" cy="4265704"/>
          </a:xfrm>
        </p:spPr>
        <p:txBody>
          <a:bodyPr/>
          <a:lstStyle>
            <a:lvl2pPr>
              <a:defRPr baseline="0">
                <a:latin typeface="+mj-lt"/>
              </a:defRPr>
            </a:lvl2pPr>
            <a:lvl3pPr>
              <a:defRPr baseline="0">
                <a:latin typeface="+mj-lt"/>
              </a:defRPr>
            </a:lvl3pPr>
          </a:lstStyle>
          <a:p>
            <a:pPr lvl="0"/>
            <a:r>
              <a:rPr lang="en-US"/>
              <a:t>Click to edit Master text styles</a:t>
            </a:r>
          </a:p>
          <a:p>
            <a:pPr lvl="1"/>
            <a:r>
              <a:rPr lang="en-US"/>
              <a:t>Second level</a:t>
            </a:r>
          </a:p>
          <a:p>
            <a:pPr lvl="2"/>
            <a:r>
              <a:rPr lang="en-US"/>
              <a:t>Third level</a:t>
            </a:r>
          </a:p>
        </p:txBody>
      </p:sp>
      <p:sp>
        <p:nvSpPr>
          <p:cNvPr id="7" name="Slide Number Placeholder 1"/>
          <p:cNvSpPr>
            <a:spLocks noGrp="1"/>
          </p:cNvSpPr>
          <p:nvPr>
            <p:ph type="sldNum" sz="quarter" idx="4"/>
          </p:nvPr>
        </p:nvSpPr>
        <p:spPr>
          <a:xfrm>
            <a:off x="10701131" y="6352803"/>
            <a:ext cx="732364" cy="298823"/>
          </a:xfrm>
          <a:prstGeom prst="rect">
            <a:avLst/>
          </a:prstGeom>
        </p:spPr>
        <p:txBody>
          <a:bodyPr vert="horz" lIns="0" tIns="0" rIns="0" bIns="0" rtlCol="0" anchor="b"/>
          <a:lstStyle>
            <a:lvl1pPr algn="r">
              <a:defRPr sz="833">
                <a:solidFill>
                  <a:schemeClr val="tx1">
                    <a:tint val="75000"/>
                  </a:schemeClr>
                </a:solidFill>
              </a:defRPr>
            </a:lvl1pPr>
          </a:lstStyle>
          <a:p>
            <a:fld id="{CC057153-B650-4DEB-B370-79DDCFDCE934}" type="slidenum">
              <a:rPr lang="en-US" smtClean="0"/>
              <a:t>‹#›</a:t>
            </a:fld>
            <a:endParaRPr lang="en-US"/>
          </a:p>
        </p:txBody>
      </p:sp>
      <p:sp>
        <p:nvSpPr>
          <p:cNvPr id="8" name="Footer Placeholder 6"/>
          <p:cNvSpPr>
            <a:spLocks noGrp="1"/>
          </p:cNvSpPr>
          <p:nvPr>
            <p:ph type="ftr" sz="quarter" idx="3"/>
          </p:nvPr>
        </p:nvSpPr>
        <p:spPr>
          <a:xfrm>
            <a:off x="4921832" y="6352803"/>
            <a:ext cx="5356948" cy="298823"/>
          </a:xfrm>
          <a:prstGeom prst="rect">
            <a:avLst/>
          </a:prstGeom>
        </p:spPr>
        <p:txBody>
          <a:bodyPr vert="horz" lIns="0" tIns="0" rIns="0" bIns="0" rtlCol="0" anchor="b"/>
          <a:lstStyle>
            <a:lvl1pPr algn="ctr">
              <a:defRPr sz="833">
                <a:solidFill>
                  <a:schemeClr val="tx1">
                    <a:tint val="75000"/>
                  </a:schemeClr>
                </a:solidFill>
              </a:defRPr>
            </a:lvl1pPr>
          </a:lstStyle>
          <a:p>
            <a:endParaRPr lang="en-US" dirty="0"/>
          </a:p>
        </p:txBody>
      </p:sp>
    </p:spTree>
    <p:extLst>
      <p:ext uri="{BB962C8B-B14F-4D97-AF65-F5344CB8AC3E}">
        <p14:creationId xmlns:p14="http://schemas.microsoft.com/office/powerpoint/2010/main" val="1482740481"/>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004926"/>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1_Content Breaker Photo 2">
    <p:bg>
      <p:bgPr>
        <a:solidFill>
          <a:schemeClr val="tx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flipV="1">
            <a:off x="0" y="1"/>
            <a:ext cx="12192000" cy="6858000"/>
          </a:xfrm>
          <a:prstGeom prst="rect">
            <a:avLst/>
          </a:prstGeom>
        </p:spPr>
      </p:pic>
      <p:sp>
        <p:nvSpPr>
          <p:cNvPr id="2" name="Title 1"/>
          <p:cNvSpPr>
            <a:spLocks noGrp="1"/>
          </p:cNvSpPr>
          <p:nvPr>
            <p:ph type="title"/>
          </p:nvPr>
        </p:nvSpPr>
        <p:spPr>
          <a:xfrm>
            <a:off x="2156298" y="2375829"/>
            <a:ext cx="4247744" cy="2698767"/>
          </a:xfrm>
        </p:spPr>
        <p:txBody>
          <a:bodyPr anchor="b"/>
          <a:lstStyle>
            <a:lvl1pPr>
              <a:defRPr sz="5000">
                <a:solidFill>
                  <a:srgbClr val="BCBEC0"/>
                </a:solidFill>
              </a:defRPr>
            </a:lvl1pPr>
          </a:lstStyle>
          <a:p>
            <a:r>
              <a:rPr lang="en-US"/>
              <a:t>Click to edit Master title style</a:t>
            </a:r>
          </a:p>
        </p:txBody>
      </p:sp>
      <p:grpSp>
        <p:nvGrpSpPr>
          <p:cNvPr id="12" name="Group 11">
            <a:extLst>
              <a:ext uri="{FF2B5EF4-FFF2-40B4-BE49-F238E27FC236}">
                <a16:creationId xmlns:a16="http://schemas.microsoft.com/office/drawing/2014/main" id="{D23466FF-F37F-034D-8FCB-E7C6660E1537}"/>
              </a:ext>
            </a:extLst>
          </p:cNvPr>
          <p:cNvGrpSpPr/>
          <p:nvPr/>
        </p:nvGrpSpPr>
        <p:grpSpPr>
          <a:xfrm rot="10800000">
            <a:off x="1363455" y="2944613"/>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4" name="Picture 3">
            <a:extLst>
              <a:ext uri="{FF2B5EF4-FFF2-40B4-BE49-F238E27FC236}">
                <a16:creationId xmlns:a16="http://schemas.microsoft.com/office/drawing/2014/main" id="{DD3DF1D0-CC9A-A0EC-7DD0-1E38686018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368398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Blank - Solid black">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DEB407-A84F-F74A-DEEF-C0A3839D1E82}"/>
              </a:ext>
            </a:extLst>
          </p:cNvPr>
          <p:cNvSpPr/>
          <p:nvPr/>
        </p:nvSpPr>
        <p:spPr>
          <a:xfrm>
            <a:off x="0" y="6053667"/>
            <a:ext cx="12192000" cy="804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 name="Rectangle 1">
            <a:extLst>
              <a:ext uri="{FF2B5EF4-FFF2-40B4-BE49-F238E27FC236}">
                <a16:creationId xmlns:a16="http://schemas.microsoft.com/office/drawing/2014/main" id="{DC637F7D-324A-E1E5-0EA7-0E969BE16DA4}"/>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E99A480E-A97E-ADE9-5570-F049BD9822CC}"/>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a:ext>
            </a:extLst>
          </a:blip>
          <a:srcRect/>
          <a:stretch/>
        </p:blipFill>
        <p:spPr>
          <a:xfrm>
            <a:off x="2531" y="-1"/>
            <a:ext cx="12189469" cy="6859423"/>
          </a:xfrm>
          <a:prstGeom prst="rect">
            <a:avLst/>
          </a:prstGeom>
        </p:spPr>
      </p:pic>
      <p:sp>
        <p:nvSpPr>
          <p:cNvPr id="5" name="Rectangle 4">
            <a:extLst>
              <a:ext uri="{FF2B5EF4-FFF2-40B4-BE49-F238E27FC236}">
                <a16:creationId xmlns:a16="http://schemas.microsoft.com/office/drawing/2014/main" id="{6FB5DAFC-8FCF-D887-E5A3-60DD7C499A58}"/>
              </a:ext>
            </a:extLst>
          </p:cNvPr>
          <p:cNvSpPr/>
          <p:nvPr/>
        </p:nvSpPr>
        <p:spPr>
          <a:xfrm>
            <a:off x="1" y="-1421"/>
            <a:ext cx="9633678" cy="6858002"/>
          </a:xfrm>
          <a:prstGeom prst="rect">
            <a:avLst/>
          </a:prstGeom>
          <a:gradFill flip="none" rotWithShape="0">
            <a:gsLst>
              <a:gs pos="0">
                <a:schemeClr val="accent1">
                  <a:lumMod val="5000"/>
                  <a:lumOff val="95000"/>
                  <a:alpha val="0"/>
                </a:schemeClr>
              </a:gs>
              <a:gs pos="99000">
                <a:schemeClr val="tx1">
                  <a:alpha val="5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4450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theme" Target="../theme/theme1.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image" Target="../media/image1.png"/><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image" Target="../media/image2.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32.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image" Target="../media/image32.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heme" Target="../theme/theme3.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image" Target="../media/image47.png"/><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theme" Target="../theme/theme4.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 Type="http://schemas.openxmlformats.org/officeDocument/2006/relationships/slideLayout" Target="../slideLayouts/slideLayout160.xml"/><Relationship Id="rId21" Type="http://schemas.openxmlformats.org/officeDocument/2006/relationships/theme" Target="../theme/theme5.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image" Target="../media/image47.png"/></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203.xml"/><Relationship Id="rId21" Type="http://schemas.openxmlformats.org/officeDocument/2006/relationships/slideLayout" Target="../slideLayouts/slideLayout198.xml"/><Relationship Id="rId42" Type="http://schemas.openxmlformats.org/officeDocument/2006/relationships/slideLayout" Target="../slideLayouts/slideLayout219.xml"/><Relationship Id="rId47" Type="http://schemas.openxmlformats.org/officeDocument/2006/relationships/slideLayout" Target="../slideLayouts/slideLayout224.xml"/><Relationship Id="rId63" Type="http://schemas.openxmlformats.org/officeDocument/2006/relationships/slideLayout" Target="../slideLayouts/slideLayout240.xml"/><Relationship Id="rId68" Type="http://schemas.openxmlformats.org/officeDocument/2006/relationships/slideLayout" Target="../slideLayouts/slideLayout245.xml"/><Relationship Id="rId84" Type="http://schemas.openxmlformats.org/officeDocument/2006/relationships/slideLayout" Target="../slideLayouts/slideLayout261.xml"/><Relationship Id="rId89" Type="http://schemas.openxmlformats.org/officeDocument/2006/relationships/slideLayout" Target="../slideLayouts/slideLayout266.xml"/><Relationship Id="rId16" Type="http://schemas.openxmlformats.org/officeDocument/2006/relationships/slideLayout" Target="../slideLayouts/slideLayout193.xml"/><Relationship Id="rId11" Type="http://schemas.openxmlformats.org/officeDocument/2006/relationships/slideLayout" Target="../slideLayouts/slideLayout188.xml"/><Relationship Id="rId32" Type="http://schemas.openxmlformats.org/officeDocument/2006/relationships/slideLayout" Target="../slideLayouts/slideLayout209.xml"/><Relationship Id="rId37" Type="http://schemas.openxmlformats.org/officeDocument/2006/relationships/slideLayout" Target="../slideLayouts/slideLayout214.xml"/><Relationship Id="rId53" Type="http://schemas.openxmlformats.org/officeDocument/2006/relationships/slideLayout" Target="../slideLayouts/slideLayout230.xml"/><Relationship Id="rId58" Type="http://schemas.openxmlformats.org/officeDocument/2006/relationships/slideLayout" Target="../slideLayouts/slideLayout235.xml"/><Relationship Id="rId74" Type="http://schemas.openxmlformats.org/officeDocument/2006/relationships/slideLayout" Target="../slideLayouts/slideLayout251.xml"/><Relationship Id="rId79" Type="http://schemas.openxmlformats.org/officeDocument/2006/relationships/slideLayout" Target="../slideLayouts/slideLayout256.xml"/><Relationship Id="rId5" Type="http://schemas.openxmlformats.org/officeDocument/2006/relationships/slideLayout" Target="../slideLayouts/slideLayout182.xml"/><Relationship Id="rId90" Type="http://schemas.openxmlformats.org/officeDocument/2006/relationships/slideLayout" Target="../slideLayouts/slideLayout267.xml"/><Relationship Id="rId95" Type="http://schemas.openxmlformats.org/officeDocument/2006/relationships/slideLayout" Target="../slideLayouts/slideLayout272.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43" Type="http://schemas.openxmlformats.org/officeDocument/2006/relationships/slideLayout" Target="../slideLayouts/slideLayout220.xml"/><Relationship Id="rId48" Type="http://schemas.openxmlformats.org/officeDocument/2006/relationships/slideLayout" Target="../slideLayouts/slideLayout225.xml"/><Relationship Id="rId64" Type="http://schemas.openxmlformats.org/officeDocument/2006/relationships/slideLayout" Target="../slideLayouts/slideLayout241.xml"/><Relationship Id="rId69" Type="http://schemas.openxmlformats.org/officeDocument/2006/relationships/slideLayout" Target="../slideLayouts/slideLayout246.xml"/><Relationship Id="rId80" Type="http://schemas.openxmlformats.org/officeDocument/2006/relationships/slideLayout" Target="../slideLayouts/slideLayout257.xml"/><Relationship Id="rId85" Type="http://schemas.openxmlformats.org/officeDocument/2006/relationships/slideLayout" Target="../slideLayouts/slideLayout262.xml"/><Relationship Id="rId3" Type="http://schemas.openxmlformats.org/officeDocument/2006/relationships/slideLayout" Target="../slideLayouts/slideLayout180.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33" Type="http://schemas.openxmlformats.org/officeDocument/2006/relationships/slideLayout" Target="../slideLayouts/slideLayout210.xml"/><Relationship Id="rId38" Type="http://schemas.openxmlformats.org/officeDocument/2006/relationships/slideLayout" Target="../slideLayouts/slideLayout215.xml"/><Relationship Id="rId46" Type="http://schemas.openxmlformats.org/officeDocument/2006/relationships/slideLayout" Target="../slideLayouts/slideLayout223.xml"/><Relationship Id="rId59" Type="http://schemas.openxmlformats.org/officeDocument/2006/relationships/slideLayout" Target="../slideLayouts/slideLayout236.xml"/><Relationship Id="rId67" Type="http://schemas.openxmlformats.org/officeDocument/2006/relationships/slideLayout" Target="../slideLayouts/slideLayout244.xml"/><Relationship Id="rId20" Type="http://schemas.openxmlformats.org/officeDocument/2006/relationships/slideLayout" Target="../slideLayouts/slideLayout197.xml"/><Relationship Id="rId41" Type="http://schemas.openxmlformats.org/officeDocument/2006/relationships/slideLayout" Target="../slideLayouts/slideLayout218.xml"/><Relationship Id="rId54" Type="http://schemas.openxmlformats.org/officeDocument/2006/relationships/slideLayout" Target="../slideLayouts/slideLayout231.xml"/><Relationship Id="rId62" Type="http://schemas.openxmlformats.org/officeDocument/2006/relationships/slideLayout" Target="../slideLayouts/slideLayout239.xml"/><Relationship Id="rId70" Type="http://schemas.openxmlformats.org/officeDocument/2006/relationships/slideLayout" Target="../slideLayouts/slideLayout247.xml"/><Relationship Id="rId75" Type="http://schemas.openxmlformats.org/officeDocument/2006/relationships/slideLayout" Target="../slideLayouts/slideLayout252.xml"/><Relationship Id="rId83" Type="http://schemas.openxmlformats.org/officeDocument/2006/relationships/slideLayout" Target="../slideLayouts/slideLayout260.xml"/><Relationship Id="rId88" Type="http://schemas.openxmlformats.org/officeDocument/2006/relationships/slideLayout" Target="../slideLayouts/slideLayout265.xml"/><Relationship Id="rId91" Type="http://schemas.openxmlformats.org/officeDocument/2006/relationships/slideLayout" Target="../slideLayouts/slideLayout268.xml"/><Relationship Id="rId96" Type="http://schemas.openxmlformats.org/officeDocument/2006/relationships/slideLayout" Target="../slideLayouts/slideLayout273.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36" Type="http://schemas.openxmlformats.org/officeDocument/2006/relationships/slideLayout" Target="../slideLayouts/slideLayout213.xml"/><Relationship Id="rId49" Type="http://schemas.openxmlformats.org/officeDocument/2006/relationships/slideLayout" Target="../slideLayouts/slideLayout226.xml"/><Relationship Id="rId57" Type="http://schemas.openxmlformats.org/officeDocument/2006/relationships/slideLayout" Target="../slideLayouts/slideLayout234.xml"/><Relationship Id="rId10" Type="http://schemas.openxmlformats.org/officeDocument/2006/relationships/slideLayout" Target="../slideLayouts/slideLayout187.xml"/><Relationship Id="rId31" Type="http://schemas.openxmlformats.org/officeDocument/2006/relationships/slideLayout" Target="../slideLayouts/slideLayout208.xml"/><Relationship Id="rId44" Type="http://schemas.openxmlformats.org/officeDocument/2006/relationships/slideLayout" Target="../slideLayouts/slideLayout221.xml"/><Relationship Id="rId52" Type="http://schemas.openxmlformats.org/officeDocument/2006/relationships/slideLayout" Target="../slideLayouts/slideLayout229.xml"/><Relationship Id="rId60" Type="http://schemas.openxmlformats.org/officeDocument/2006/relationships/slideLayout" Target="../slideLayouts/slideLayout237.xml"/><Relationship Id="rId65" Type="http://schemas.openxmlformats.org/officeDocument/2006/relationships/slideLayout" Target="../slideLayouts/slideLayout242.xml"/><Relationship Id="rId73" Type="http://schemas.openxmlformats.org/officeDocument/2006/relationships/slideLayout" Target="../slideLayouts/slideLayout250.xml"/><Relationship Id="rId78" Type="http://schemas.openxmlformats.org/officeDocument/2006/relationships/slideLayout" Target="../slideLayouts/slideLayout255.xml"/><Relationship Id="rId81" Type="http://schemas.openxmlformats.org/officeDocument/2006/relationships/slideLayout" Target="../slideLayouts/slideLayout258.xml"/><Relationship Id="rId86" Type="http://schemas.openxmlformats.org/officeDocument/2006/relationships/slideLayout" Target="../slideLayouts/slideLayout263.xml"/><Relationship Id="rId94" Type="http://schemas.openxmlformats.org/officeDocument/2006/relationships/slideLayout" Target="../slideLayouts/slideLayout271.xml"/><Relationship Id="rId99" Type="http://schemas.openxmlformats.org/officeDocument/2006/relationships/image" Target="../media/image47.png"/><Relationship Id="rId4" Type="http://schemas.openxmlformats.org/officeDocument/2006/relationships/slideLayout" Target="../slideLayouts/slideLayout181.xml"/><Relationship Id="rId9" Type="http://schemas.openxmlformats.org/officeDocument/2006/relationships/slideLayout" Target="../slideLayouts/slideLayout186.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39" Type="http://schemas.openxmlformats.org/officeDocument/2006/relationships/slideLayout" Target="../slideLayouts/slideLayout216.xml"/><Relationship Id="rId34" Type="http://schemas.openxmlformats.org/officeDocument/2006/relationships/slideLayout" Target="../slideLayouts/slideLayout211.xml"/><Relationship Id="rId50" Type="http://schemas.openxmlformats.org/officeDocument/2006/relationships/slideLayout" Target="../slideLayouts/slideLayout227.xml"/><Relationship Id="rId55" Type="http://schemas.openxmlformats.org/officeDocument/2006/relationships/slideLayout" Target="../slideLayouts/slideLayout232.xml"/><Relationship Id="rId76" Type="http://schemas.openxmlformats.org/officeDocument/2006/relationships/slideLayout" Target="../slideLayouts/slideLayout253.xml"/><Relationship Id="rId97" Type="http://schemas.openxmlformats.org/officeDocument/2006/relationships/slideLayout" Target="../slideLayouts/slideLayout274.xml"/><Relationship Id="rId7" Type="http://schemas.openxmlformats.org/officeDocument/2006/relationships/slideLayout" Target="../slideLayouts/slideLayout184.xml"/><Relationship Id="rId71" Type="http://schemas.openxmlformats.org/officeDocument/2006/relationships/slideLayout" Target="../slideLayouts/slideLayout248.xml"/><Relationship Id="rId92" Type="http://schemas.openxmlformats.org/officeDocument/2006/relationships/slideLayout" Target="../slideLayouts/slideLayout269.xml"/><Relationship Id="rId2" Type="http://schemas.openxmlformats.org/officeDocument/2006/relationships/slideLayout" Target="../slideLayouts/slideLayout179.xml"/><Relationship Id="rId29" Type="http://schemas.openxmlformats.org/officeDocument/2006/relationships/slideLayout" Target="../slideLayouts/slideLayout206.xml"/><Relationship Id="rId24" Type="http://schemas.openxmlformats.org/officeDocument/2006/relationships/slideLayout" Target="../slideLayouts/slideLayout201.xml"/><Relationship Id="rId40" Type="http://schemas.openxmlformats.org/officeDocument/2006/relationships/slideLayout" Target="../slideLayouts/slideLayout217.xml"/><Relationship Id="rId45" Type="http://schemas.openxmlformats.org/officeDocument/2006/relationships/slideLayout" Target="../slideLayouts/slideLayout222.xml"/><Relationship Id="rId66" Type="http://schemas.openxmlformats.org/officeDocument/2006/relationships/slideLayout" Target="../slideLayouts/slideLayout243.xml"/><Relationship Id="rId87" Type="http://schemas.openxmlformats.org/officeDocument/2006/relationships/slideLayout" Target="../slideLayouts/slideLayout264.xml"/><Relationship Id="rId61" Type="http://schemas.openxmlformats.org/officeDocument/2006/relationships/slideLayout" Target="../slideLayouts/slideLayout238.xml"/><Relationship Id="rId82" Type="http://schemas.openxmlformats.org/officeDocument/2006/relationships/slideLayout" Target="../slideLayouts/slideLayout259.xml"/><Relationship Id="rId19" Type="http://schemas.openxmlformats.org/officeDocument/2006/relationships/slideLayout" Target="../slideLayouts/slideLayout196.xml"/><Relationship Id="rId14" Type="http://schemas.openxmlformats.org/officeDocument/2006/relationships/slideLayout" Target="../slideLayouts/slideLayout191.xml"/><Relationship Id="rId30" Type="http://schemas.openxmlformats.org/officeDocument/2006/relationships/slideLayout" Target="../slideLayouts/slideLayout207.xml"/><Relationship Id="rId35" Type="http://schemas.openxmlformats.org/officeDocument/2006/relationships/slideLayout" Target="../slideLayouts/slideLayout212.xml"/><Relationship Id="rId56" Type="http://schemas.openxmlformats.org/officeDocument/2006/relationships/slideLayout" Target="../slideLayouts/slideLayout233.xml"/><Relationship Id="rId77" Type="http://schemas.openxmlformats.org/officeDocument/2006/relationships/slideLayout" Target="../slideLayouts/slideLayout254.xml"/><Relationship Id="rId8" Type="http://schemas.openxmlformats.org/officeDocument/2006/relationships/slideLayout" Target="../slideLayouts/slideLayout185.xml"/><Relationship Id="rId51" Type="http://schemas.openxmlformats.org/officeDocument/2006/relationships/slideLayout" Target="../slideLayouts/slideLayout228.xml"/><Relationship Id="rId72" Type="http://schemas.openxmlformats.org/officeDocument/2006/relationships/slideLayout" Target="../slideLayouts/slideLayout249.xml"/><Relationship Id="rId93" Type="http://schemas.openxmlformats.org/officeDocument/2006/relationships/slideLayout" Target="../slideLayouts/slideLayout270.xml"/><Relationship Id="rId98"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7" Type="http://schemas.openxmlformats.org/officeDocument/2006/relationships/slideLayout" Target="../slideLayouts/slideLayout391.xml"/><Relationship Id="rId21" Type="http://schemas.openxmlformats.org/officeDocument/2006/relationships/slideLayout" Target="../slideLayouts/slideLayout295.xml"/><Relationship Id="rId42" Type="http://schemas.openxmlformats.org/officeDocument/2006/relationships/slideLayout" Target="../slideLayouts/slideLayout316.xml"/><Relationship Id="rId63" Type="http://schemas.openxmlformats.org/officeDocument/2006/relationships/slideLayout" Target="../slideLayouts/slideLayout337.xml"/><Relationship Id="rId84" Type="http://schemas.openxmlformats.org/officeDocument/2006/relationships/slideLayout" Target="../slideLayouts/slideLayout358.xml"/><Relationship Id="rId138" Type="http://schemas.openxmlformats.org/officeDocument/2006/relationships/slideLayout" Target="../slideLayouts/slideLayout412.xml"/><Relationship Id="rId107" Type="http://schemas.openxmlformats.org/officeDocument/2006/relationships/slideLayout" Target="../slideLayouts/slideLayout381.xml"/><Relationship Id="rId11" Type="http://schemas.openxmlformats.org/officeDocument/2006/relationships/slideLayout" Target="../slideLayouts/slideLayout285.xml"/><Relationship Id="rId32" Type="http://schemas.openxmlformats.org/officeDocument/2006/relationships/slideLayout" Target="../slideLayouts/slideLayout306.xml"/><Relationship Id="rId53" Type="http://schemas.openxmlformats.org/officeDocument/2006/relationships/slideLayout" Target="../slideLayouts/slideLayout327.xml"/><Relationship Id="rId74" Type="http://schemas.openxmlformats.org/officeDocument/2006/relationships/slideLayout" Target="../slideLayouts/slideLayout348.xml"/><Relationship Id="rId128" Type="http://schemas.openxmlformats.org/officeDocument/2006/relationships/slideLayout" Target="../slideLayouts/slideLayout402.xml"/><Relationship Id="rId149" Type="http://schemas.openxmlformats.org/officeDocument/2006/relationships/theme" Target="../theme/theme7.xml"/><Relationship Id="rId5" Type="http://schemas.openxmlformats.org/officeDocument/2006/relationships/slideLayout" Target="../slideLayouts/slideLayout279.xml"/><Relationship Id="rId95" Type="http://schemas.openxmlformats.org/officeDocument/2006/relationships/slideLayout" Target="../slideLayouts/slideLayout369.xml"/><Relationship Id="rId22" Type="http://schemas.openxmlformats.org/officeDocument/2006/relationships/slideLayout" Target="../slideLayouts/slideLayout296.xml"/><Relationship Id="rId27" Type="http://schemas.openxmlformats.org/officeDocument/2006/relationships/slideLayout" Target="../slideLayouts/slideLayout301.xml"/><Relationship Id="rId43" Type="http://schemas.openxmlformats.org/officeDocument/2006/relationships/slideLayout" Target="../slideLayouts/slideLayout317.xml"/><Relationship Id="rId48" Type="http://schemas.openxmlformats.org/officeDocument/2006/relationships/slideLayout" Target="../slideLayouts/slideLayout322.xml"/><Relationship Id="rId64" Type="http://schemas.openxmlformats.org/officeDocument/2006/relationships/slideLayout" Target="../slideLayouts/slideLayout338.xml"/><Relationship Id="rId69" Type="http://schemas.openxmlformats.org/officeDocument/2006/relationships/slideLayout" Target="../slideLayouts/slideLayout343.xml"/><Relationship Id="rId113" Type="http://schemas.openxmlformats.org/officeDocument/2006/relationships/slideLayout" Target="../slideLayouts/slideLayout387.xml"/><Relationship Id="rId118" Type="http://schemas.openxmlformats.org/officeDocument/2006/relationships/slideLayout" Target="../slideLayouts/slideLayout392.xml"/><Relationship Id="rId134" Type="http://schemas.openxmlformats.org/officeDocument/2006/relationships/slideLayout" Target="../slideLayouts/slideLayout408.xml"/><Relationship Id="rId139" Type="http://schemas.openxmlformats.org/officeDocument/2006/relationships/slideLayout" Target="../slideLayouts/slideLayout413.xml"/><Relationship Id="rId80" Type="http://schemas.openxmlformats.org/officeDocument/2006/relationships/slideLayout" Target="../slideLayouts/slideLayout354.xml"/><Relationship Id="rId85" Type="http://schemas.openxmlformats.org/officeDocument/2006/relationships/slideLayout" Target="../slideLayouts/slideLayout359.xml"/><Relationship Id="rId150" Type="http://schemas.openxmlformats.org/officeDocument/2006/relationships/image" Target="../media/image47.png"/><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33" Type="http://schemas.openxmlformats.org/officeDocument/2006/relationships/slideLayout" Target="../slideLayouts/slideLayout307.xml"/><Relationship Id="rId38" Type="http://schemas.openxmlformats.org/officeDocument/2006/relationships/slideLayout" Target="../slideLayouts/slideLayout312.xml"/><Relationship Id="rId59" Type="http://schemas.openxmlformats.org/officeDocument/2006/relationships/slideLayout" Target="../slideLayouts/slideLayout333.xml"/><Relationship Id="rId103" Type="http://schemas.openxmlformats.org/officeDocument/2006/relationships/slideLayout" Target="../slideLayouts/slideLayout377.xml"/><Relationship Id="rId108" Type="http://schemas.openxmlformats.org/officeDocument/2006/relationships/slideLayout" Target="../slideLayouts/slideLayout382.xml"/><Relationship Id="rId124" Type="http://schemas.openxmlformats.org/officeDocument/2006/relationships/slideLayout" Target="../slideLayouts/slideLayout398.xml"/><Relationship Id="rId129" Type="http://schemas.openxmlformats.org/officeDocument/2006/relationships/slideLayout" Target="../slideLayouts/slideLayout403.xml"/><Relationship Id="rId54" Type="http://schemas.openxmlformats.org/officeDocument/2006/relationships/slideLayout" Target="../slideLayouts/slideLayout328.xml"/><Relationship Id="rId70" Type="http://schemas.openxmlformats.org/officeDocument/2006/relationships/slideLayout" Target="../slideLayouts/slideLayout344.xml"/><Relationship Id="rId75" Type="http://schemas.openxmlformats.org/officeDocument/2006/relationships/slideLayout" Target="../slideLayouts/slideLayout349.xml"/><Relationship Id="rId91" Type="http://schemas.openxmlformats.org/officeDocument/2006/relationships/slideLayout" Target="../slideLayouts/slideLayout365.xml"/><Relationship Id="rId96" Type="http://schemas.openxmlformats.org/officeDocument/2006/relationships/slideLayout" Target="../slideLayouts/slideLayout370.xml"/><Relationship Id="rId140" Type="http://schemas.openxmlformats.org/officeDocument/2006/relationships/slideLayout" Target="../slideLayouts/slideLayout414.xml"/><Relationship Id="rId145" Type="http://schemas.openxmlformats.org/officeDocument/2006/relationships/slideLayout" Target="../slideLayouts/slideLayout419.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23" Type="http://schemas.openxmlformats.org/officeDocument/2006/relationships/slideLayout" Target="../slideLayouts/slideLayout297.xml"/><Relationship Id="rId28" Type="http://schemas.openxmlformats.org/officeDocument/2006/relationships/slideLayout" Target="../slideLayouts/slideLayout302.xml"/><Relationship Id="rId49" Type="http://schemas.openxmlformats.org/officeDocument/2006/relationships/slideLayout" Target="../slideLayouts/slideLayout323.xml"/><Relationship Id="rId114" Type="http://schemas.openxmlformats.org/officeDocument/2006/relationships/slideLayout" Target="../slideLayouts/slideLayout388.xml"/><Relationship Id="rId119" Type="http://schemas.openxmlformats.org/officeDocument/2006/relationships/slideLayout" Target="../slideLayouts/slideLayout393.xml"/><Relationship Id="rId44" Type="http://schemas.openxmlformats.org/officeDocument/2006/relationships/slideLayout" Target="../slideLayouts/slideLayout318.xml"/><Relationship Id="rId60" Type="http://schemas.openxmlformats.org/officeDocument/2006/relationships/slideLayout" Target="../slideLayouts/slideLayout334.xml"/><Relationship Id="rId65" Type="http://schemas.openxmlformats.org/officeDocument/2006/relationships/slideLayout" Target="../slideLayouts/slideLayout339.xml"/><Relationship Id="rId81" Type="http://schemas.openxmlformats.org/officeDocument/2006/relationships/slideLayout" Target="../slideLayouts/slideLayout355.xml"/><Relationship Id="rId86" Type="http://schemas.openxmlformats.org/officeDocument/2006/relationships/slideLayout" Target="../slideLayouts/slideLayout360.xml"/><Relationship Id="rId130" Type="http://schemas.openxmlformats.org/officeDocument/2006/relationships/slideLayout" Target="../slideLayouts/slideLayout404.xml"/><Relationship Id="rId135" Type="http://schemas.openxmlformats.org/officeDocument/2006/relationships/slideLayout" Target="../slideLayouts/slideLayout409.xml"/><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39" Type="http://schemas.openxmlformats.org/officeDocument/2006/relationships/slideLayout" Target="../slideLayouts/slideLayout313.xml"/><Relationship Id="rId109" Type="http://schemas.openxmlformats.org/officeDocument/2006/relationships/slideLayout" Target="../slideLayouts/slideLayout383.xml"/><Relationship Id="rId34" Type="http://schemas.openxmlformats.org/officeDocument/2006/relationships/slideLayout" Target="../slideLayouts/slideLayout308.xml"/><Relationship Id="rId50" Type="http://schemas.openxmlformats.org/officeDocument/2006/relationships/slideLayout" Target="../slideLayouts/slideLayout324.xml"/><Relationship Id="rId55" Type="http://schemas.openxmlformats.org/officeDocument/2006/relationships/slideLayout" Target="../slideLayouts/slideLayout329.xml"/><Relationship Id="rId76" Type="http://schemas.openxmlformats.org/officeDocument/2006/relationships/slideLayout" Target="../slideLayouts/slideLayout350.xml"/><Relationship Id="rId97" Type="http://schemas.openxmlformats.org/officeDocument/2006/relationships/slideLayout" Target="../slideLayouts/slideLayout371.xml"/><Relationship Id="rId104" Type="http://schemas.openxmlformats.org/officeDocument/2006/relationships/slideLayout" Target="../slideLayouts/slideLayout378.xml"/><Relationship Id="rId120" Type="http://schemas.openxmlformats.org/officeDocument/2006/relationships/slideLayout" Target="../slideLayouts/slideLayout394.xml"/><Relationship Id="rId125" Type="http://schemas.openxmlformats.org/officeDocument/2006/relationships/slideLayout" Target="../slideLayouts/slideLayout399.xml"/><Relationship Id="rId141" Type="http://schemas.openxmlformats.org/officeDocument/2006/relationships/slideLayout" Target="../slideLayouts/slideLayout415.xml"/><Relationship Id="rId146" Type="http://schemas.openxmlformats.org/officeDocument/2006/relationships/slideLayout" Target="../slideLayouts/slideLayout420.xml"/><Relationship Id="rId7" Type="http://schemas.openxmlformats.org/officeDocument/2006/relationships/slideLayout" Target="../slideLayouts/slideLayout281.xml"/><Relationship Id="rId71" Type="http://schemas.openxmlformats.org/officeDocument/2006/relationships/slideLayout" Target="../slideLayouts/slideLayout345.xml"/><Relationship Id="rId92" Type="http://schemas.openxmlformats.org/officeDocument/2006/relationships/slideLayout" Target="../slideLayouts/slideLayout366.xml"/><Relationship Id="rId2" Type="http://schemas.openxmlformats.org/officeDocument/2006/relationships/slideLayout" Target="../slideLayouts/slideLayout276.xml"/><Relationship Id="rId29" Type="http://schemas.openxmlformats.org/officeDocument/2006/relationships/slideLayout" Target="../slideLayouts/slideLayout303.xml"/><Relationship Id="rId24" Type="http://schemas.openxmlformats.org/officeDocument/2006/relationships/slideLayout" Target="../slideLayouts/slideLayout298.xml"/><Relationship Id="rId40" Type="http://schemas.openxmlformats.org/officeDocument/2006/relationships/slideLayout" Target="../slideLayouts/slideLayout314.xml"/><Relationship Id="rId45" Type="http://schemas.openxmlformats.org/officeDocument/2006/relationships/slideLayout" Target="../slideLayouts/slideLayout319.xml"/><Relationship Id="rId66" Type="http://schemas.openxmlformats.org/officeDocument/2006/relationships/slideLayout" Target="../slideLayouts/slideLayout340.xml"/><Relationship Id="rId87" Type="http://schemas.openxmlformats.org/officeDocument/2006/relationships/slideLayout" Target="../slideLayouts/slideLayout361.xml"/><Relationship Id="rId110" Type="http://schemas.openxmlformats.org/officeDocument/2006/relationships/slideLayout" Target="../slideLayouts/slideLayout384.xml"/><Relationship Id="rId115" Type="http://schemas.openxmlformats.org/officeDocument/2006/relationships/slideLayout" Target="../slideLayouts/slideLayout389.xml"/><Relationship Id="rId131" Type="http://schemas.openxmlformats.org/officeDocument/2006/relationships/slideLayout" Target="../slideLayouts/slideLayout405.xml"/><Relationship Id="rId136" Type="http://schemas.openxmlformats.org/officeDocument/2006/relationships/slideLayout" Target="../slideLayouts/slideLayout410.xml"/><Relationship Id="rId61" Type="http://schemas.openxmlformats.org/officeDocument/2006/relationships/slideLayout" Target="../slideLayouts/slideLayout335.xml"/><Relationship Id="rId82" Type="http://schemas.openxmlformats.org/officeDocument/2006/relationships/slideLayout" Target="../slideLayouts/slideLayout356.xml"/><Relationship Id="rId19" Type="http://schemas.openxmlformats.org/officeDocument/2006/relationships/slideLayout" Target="../slideLayouts/slideLayout293.xml"/><Relationship Id="rId14" Type="http://schemas.openxmlformats.org/officeDocument/2006/relationships/slideLayout" Target="../slideLayouts/slideLayout288.xml"/><Relationship Id="rId30" Type="http://schemas.openxmlformats.org/officeDocument/2006/relationships/slideLayout" Target="../slideLayouts/slideLayout304.xml"/><Relationship Id="rId35" Type="http://schemas.openxmlformats.org/officeDocument/2006/relationships/slideLayout" Target="../slideLayouts/slideLayout309.xml"/><Relationship Id="rId56" Type="http://schemas.openxmlformats.org/officeDocument/2006/relationships/slideLayout" Target="../slideLayouts/slideLayout330.xml"/><Relationship Id="rId77" Type="http://schemas.openxmlformats.org/officeDocument/2006/relationships/slideLayout" Target="../slideLayouts/slideLayout351.xml"/><Relationship Id="rId100" Type="http://schemas.openxmlformats.org/officeDocument/2006/relationships/slideLayout" Target="../slideLayouts/slideLayout374.xml"/><Relationship Id="rId105" Type="http://schemas.openxmlformats.org/officeDocument/2006/relationships/slideLayout" Target="../slideLayouts/slideLayout379.xml"/><Relationship Id="rId126" Type="http://schemas.openxmlformats.org/officeDocument/2006/relationships/slideLayout" Target="../slideLayouts/slideLayout400.xml"/><Relationship Id="rId147" Type="http://schemas.openxmlformats.org/officeDocument/2006/relationships/slideLayout" Target="../slideLayouts/slideLayout421.xml"/><Relationship Id="rId8" Type="http://schemas.openxmlformats.org/officeDocument/2006/relationships/slideLayout" Target="../slideLayouts/slideLayout282.xml"/><Relationship Id="rId51" Type="http://schemas.openxmlformats.org/officeDocument/2006/relationships/slideLayout" Target="../slideLayouts/slideLayout325.xml"/><Relationship Id="rId72" Type="http://schemas.openxmlformats.org/officeDocument/2006/relationships/slideLayout" Target="../slideLayouts/slideLayout346.xml"/><Relationship Id="rId93" Type="http://schemas.openxmlformats.org/officeDocument/2006/relationships/slideLayout" Target="../slideLayouts/slideLayout367.xml"/><Relationship Id="rId98" Type="http://schemas.openxmlformats.org/officeDocument/2006/relationships/slideLayout" Target="../slideLayouts/slideLayout372.xml"/><Relationship Id="rId121" Type="http://schemas.openxmlformats.org/officeDocument/2006/relationships/slideLayout" Target="../slideLayouts/slideLayout395.xml"/><Relationship Id="rId142" Type="http://schemas.openxmlformats.org/officeDocument/2006/relationships/slideLayout" Target="../slideLayouts/slideLayout416.xml"/><Relationship Id="rId3" Type="http://schemas.openxmlformats.org/officeDocument/2006/relationships/slideLayout" Target="../slideLayouts/slideLayout277.xml"/><Relationship Id="rId25" Type="http://schemas.openxmlformats.org/officeDocument/2006/relationships/slideLayout" Target="../slideLayouts/slideLayout299.xml"/><Relationship Id="rId46" Type="http://schemas.openxmlformats.org/officeDocument/2006/relationships/slideLayout" Target="../slideLayouts/slideLayout320.xml"/><Relationship Id="rId67" Type="http://schemas.openxmlformats.org/officeDocument/2006/relationships/slideLayout" Target="../slideLayouts/slideLayout341.xml"/><Relationship Id="rId116" Type="http://schemas.openxmlformats.org/officeDocument/2006/relationships/slideLayout" Target="../slideLayouts/slideLayout390.xml"/><Relationship Id="rId137" Type="http://schemas.openxmlformats.org/officeDocument/2006/relationships/slideLayout" Target="../slideLayouts/slideLayout411.xml"/><Relationship Id="rId20" Type="http://schemas.openxmlformats.org/officeDocument/2006/relationships/slideLayout" Target="../slideLayouts/slideLayout294.xml"/><Relationship Id="rId41" Type="http://schemas.openxmlformats.org/officeDocument/2006/relationships/slideLayout" Target="../slideLayouts/slideLayout315.xml"/><Relationship Id="rId62" Type="http://schemas.openxmlformats.org/officeDocument/2006/relationships/slideLayout" Target="../slideLayouts/slideLayout336.xml"/><Relationship Id="rId83" Type="http://schemas.openxmlformats.org/officeDocument/2006/relationships/slideLayout" Target="../slideLayouts/slideLayout357.xml"/><Relationship Id="rId88" Type="http://schemas.openxmlformats.org/officeDocument/2006/relationships/slideLayout" Target="../slideLayouts/slideLayout362.xml"/><Relationship Id="rId111" Type="http://schemas.openxmlformats.org/officeDocument/2006/relationships/slideLayout" Target="../slideLayouts/slideLayout385.xml"/><Relationship Id="rId132" Type="http://schemas.openxmlformats.org/officeDocument/2006/relationships/slideLayout" Target="../slideLayouts/slideLayout406.xml"/><Relationship Id="rId15" Type="http://schemas.openxmlformats.org/officeDocument/2006/relationships/slideLayout" Target="../slideLayouts/slideLayout289.xml"/><Relationship Id="rId36" Type="http://schemas.openxmlformats.org/officeDocument/2006/relationships/slideLayout" Target="../slideLayouts/slideLayout310.xml"/><Relationship Id="rId57" Type="http://schemas.openxmlformats.org/officeDocument/2006/relationships/slideLayout" Target="../slideLayouts/slideLayout331.xml"/><Relationship Id="rId106" Type="http://schemas.openxmlformats.org/officeDocument/2006/relationships/slideLayout" Target="../slideLayouts/slideLayout380.xml"/><Relationship Id="rId127" Type="http://schemas.openxmlformats.org/officeDocument/2006/relationships/slideLayout" Target="../slideLayouts/slideLayout401.xml"/><Relationship Id="rId10" Type="http://schemas.openxmlformats.org/officeDocument/2006/relationships/slideLayout" Target="../slideLayouts/slideLayout284.xml"/><Relationship Id="rId31" Type="http://schemas.openxmlformats.org/officeDocument/2006/relationships/slideLayout" Target="../slideLayouts/slideLayout305.xml"/><Relationship Id="rId52" Type="http://schemas.openxmlformats.org/officeDocument/2006/relationships/slideLayout" Target="../slideLayouts/slideLayout326.xml"/><Relationship Id="rId73" Type="http://schemas.openxmlformats.org/officeDocument/2006/relationships/slideLayout" Target="../slideLayouts/slideLayout347.xml"/><Relationship Id="rId78" Type="http://schemas.openxmlformats.org/officeDocument/2006/relationships/slideLayout" Target="../slideLayouts/slideLayout352.xml"/><Relationship Id="rId94" Type="http://schemas.openxmlformats.org/officeDocument/2006/relationships/slideLayout" Target="../slideLayouts/slideLayout368.xml"/><Relationship Id="rId99" Type="http://schemas.openxmlformats.org/officeDocument/2006/relationships/slideLayout" Target="../slideLayouts/slideLayout373.xml"/><Relationship Id="rId101" Type="http://schemas.openxmlformats.org/officeDocument/2006/relationships/slideLayout" Target="../slideLayouts/slideLayout375.xml"/><Relationship Id="rId122" Type="http://schemas.openxmlformats.org/officeDocument/2006/relationships/slideLayout" Target="../slideLayouts/slideLayout396.xml"/><Relationship Id="rId143" Type="http://schemas.openxmlformats.org/officeDocument/2006/relationships/slideLayout" Target="../slideLayouts/slideLayout417.xml"/><Relationship Id="rId148" Type="http://schemas.openxmlformats.org/officeDocument/2006/relationships/slideLayout" Target="../slideLayouts/slideLayout422.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26" Type="http://schemas.openxmlformats.org/officeDocument/2006/relationships/slideLayout" Target="../slideLayouts/slideLayout300.xml"/><Relationship Id="rId47" Type="http://schemas.openxmlformats.org/officeDocument/2006/relationships/slideLayout" Target="../slideLayouts/slideLayout321.xml"/><Relationship Id="rId68" Type="http://schemas.openxmlformats.org/officeDocument/2006/relationships/slideLayout" Target="../slideLayouts/slideLayout342.xml"/><Relationship Id="rId89" Type="http://schemas.openxmlformats.org/officeDocument/2006/relationships/slideLayout" Target="../slideLayouts/slideLayout363.xml"/><Relationship Id="rId112" Type="http://schemas.openxmlformats.org/officeDocument/2006/relationships/slideLayout" Target="../slideLayouts/slideLayout386.xml"/><Relationship Id="rId133" Type="http://schemas.openxmlformats.org/officeDocument/2006/relationships/slideLayout" Target="../slideLayouts/slideLayout407.xml"/><Relationship Id="rId16" Type="http://schemas.openxmlformats.org/officeDocument/2006/relationships/slideLayout" Target="../slideLayouts/slideLayout290.xml"/><Relationship Id="rId37" Type="http://schemas.openxmlformats.org/officeDocument/2006/relationships/slideLayout" Target="../slideLayouts/slideLayout311.xml"/><Relationship Id="rId58" Type="http://schemas.openxmlformats.org/officeDocument/2006/relationships/slideLayout" Target="../slideLayouts/slideLayout332.xml"/><Relationship Id="rId79" Type="http://schemas.openxmlformats.org/officeDocument/2006/relationships/slideLayout" Target="../slideLayouts/slideLayout353.xml"/><Relationship Id="rId102" Type="http://schemas.openxmlformats.org/officeDocument/2006/relationships/slideLayout" Target="../slideLayouts/slideLayout376.xml"/><Relationship Id="rId123" Type="http://schemas.openxmlformats.org/officeDocument/2006/relationships/slideLayout" Target="../slideLayouts/slideLayout397.xml"/><Relationship Id="rId144" Type="http://schemas.openxmlformats.org/officeDocument/2006/relationships/slideLayout" Target="../slideLayouts/slideLayout418.xml"/><Relationship Id="rId90" Type="http://schemas.openxmlformats.org/officeDocument/2006/relationships/slideLayout" Target="../slideLayouts/slideLayout3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theme" Target="../theme/theme8.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image" Target="../media/image4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theme" Target="../theme/theme9.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image" Target="../media/image4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93B3A76-A831-5F45-AD16-5CA8E547FEF7}"/>
              </a:ext>
            </a:extLst>
          </p:cNvPr>
          <p:cNvPicPr>
            <a:picLocks noChangeAspect="1"/>
          </p:cNvPicPr>
          <p:nvPr/>
        </p:nvPicPr>
        <p:blipFill>
          <a:blip r:embed="rId113">
            <a:extLst>
              <a:ext uri="{96DAC541-7B7A-43D3-8B79-37D633B846F1}">
                <asvg:svgBlip xmlns:asvg="http://schemas.microsoft.com/office/drawing/2016/SVG/main" r:embed="rId114"/>
              </a:ext>
            </a:extLst>
          </a:blip>
          <a:srcRect/>
          <a:stretch/>
        </p:blipFill>
        <p:spPr>
          <a:xfrm>
            <a:off x="338475" y="6160711"/>
            <a:ext cx="529550" cy="529550"/>
          </a:xfrm>
          <a:prstGeom prst="rect">
            <a:avLst/>
          </a:prstGeom>
        </p:spPr>
      </p:pic>
    </p:spTree>
    <p:extLst>
      <p:ext uri="{BB962C8B-B14F-4D97-AF65-F5344CB8AC3E}">
        <p14:creationId xmlns:p14="http://schemas.microsoft.com/office/powerpoint/2010/main" val="9550859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 id="2147483747" r:id="rId75"/>
    <p:sldLayoutId id="2147483748" r:id="rId76"/>
    <p:sldLayoutId id="2147483749" r:id="rId77"/>
    <p:sldLayoutId id="2147483750" r:id="rId78"/>
    <p:sldLayoutId id="2147483751" r:id="rId79"/>
    <p:sldLayoutId id="2147483752" r:id="rId80"/>
    <p:sldLayoutId id="2147483753" r:id="rId81"/>
    <p:sldLayoutId id="2147483754" r:id="rId82"/>
    <p:sldLayoutId id="2147483755" r:id="rId83"/>
    <p:sldLayoutId id="2147483756" r:id="rId84"/>
    <p:sldLayoutId id="2147483757" r:id="rId85"/>
    <p:sldLayoutId id="2147483758" r:id="rId86"/>
    <p:sldLayoutId id="2147483759" r:id="rId87"/>
    <p:sldLayoutId id="2147483760" r:id="rId88"/>
    <p:sldLayoutId id="2147483761" r:id="rId89"/>
    <p:sldLayoutId id="2147483762" r:id="rId90"/>
    <p:sldLayoutId id="2147483763" r:id="rId91"/>
    <p:sldLayoutId id="2147483764" r:id="rId92"/>
    <p:sldLayoutId id="2147483765" r:id="rId93"/>
    <p:sldLayoutId id="2147483766" r:id="rId94"/>
    <p:sldLayoutId id="2147483767" r:id="rId95"/>
    <p:sldLayoutId id="2147483768" r:id="rId96"/>
    <p:sldLayoutId id="2147483769" r:id="rId97"/>
    <p:sldLayoutId id="2147483770" r:id="rId98"/>
    <p:sldLayoutId id="2147483771" r:id="rId99"/>
    <p:sldLayoutId id="2147483772" r:id="rId100"/>
    <p:sldLayoutId id="2147483773" r:id="rId101"/>
    <p:sldLayoutId id="2147483774" r:id="rId102"/>
    <p:sldLayoutId id="2147483775" r:id="rId103"/>
    <p:sldLayoutId id="2147483776" r:id="rId104"/>
    <p:sldLayoutId id="2147483777" r:id="rId105"/>
    <p:sldLayoutId id="2147483778" r:id="rId106"/>
    <p:sldLayoutId id="2147483779" r:id="rId107"/>
    <p:sldLayoutId id="2147483780" r:id="rId108"/>
    <p:sldLayoutId id="2147483781" r:id="rId109"/>
    <p:sldLayoutId id="2147483782" r:id="rId110"/>
    <p:sldLayoutId id="2147483783" r:id="rId1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63" rtl="0" eaLnBrk="1" latinLnBrk="0" hangingPunct="1">
        <a:lnSpc>
          <a:spcPct val="90000"/>
        </a:lnSpc>
        <a:spcBef>
          <a:spcPct val="0"/>
        </a:spcBef>
        <a:buNone/>
        <a:defRPr sz="2667" b="1" i="0" kern="1200">
          <a:solidFill>
            <a:schemeClr val="tx1"/>
          </a:solidFill>
          <a:latin typeface="DM Sans Medium" charset="0"/>
          <a:ea typeface="DM Sans Medium" charset="0"/>
          <a:cs typeface="DM Sans Medium" charset="0"/>
        </a:defRPr>
      </a:lvl1pPr>
    </p:titleStyle>
    <p:bodyStyle>
      <a:lvl1pPr marL="190492" indent="-190492" algn="l" defTabSz="914363"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93B3A76-A831-5F45-AD16-5CA8E547FEF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168834727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27" rtl="0" eaLnBrk="1" latinLnBrk="0" hangingPunct="1">
        <a:lnSpc>
          <a:spcPct val="90000"/>
        </a:lnSpc>
        <a:spcBef>
          <a:spcPct val="0"/>
        </a:spcBef>
        <a:buNone/>
        <a:defRPr sz="2667" b="1" i="0" kern="1200">
          <a:solidFill>
            <a:schemeClr val="tx1"/>
          </a:solidFill>
          <a:latin typeface="DM Sans Medium" charset="0"/>
          <a:ea typeface="DM Sans Medium" charset="0"/>
          <a:cs typeface="DM Sans Medium" charset="0"/>
        </a:defRPr>
      </a:lvl1pPr>
    </p:titleStyle>
    <p:bodyStyle>
      <a:lvl1pPr marL="190484" indent="-190484" algn="l" defTabSz="914327"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70" indent="-190484" algn="l" defTabSz="914327"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54" indent="-190484" algn="l" defTabSz="914327"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40" indent="-190484" algn="l" defTabSz="914327"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24" indent="-190484" algn="l" defTabSz="914327"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7" rtl="0" eaLnBrk="1" latinLnBrk="0" hangingPunct="1">
        <a:defRPr sz="1800" kern="1200">
          <a:solidFill>
            <a:schemeClr val="tx1"/>
          </a:solidFill>
          <a:latin typeface="+mn-lt"/>
          <a:ea typeface="+mn-ea"/>
          <a:cs typeface="+mn-cs"/>
        </a:defRPr>
      </a:lvl1pPr>
      <a:lvl2pPr marL="457163" algn="l" defTabSz="914327" rtl="0" eaLnBrk="1" latinLnBrk="0" hangingPunct="1">
        <a:defRPr sz="1800" kern="1200">
          <a:solidFill>
            <a:schemeClr val="tx1"/>
          </a:solidFill>
          <a:latin typeface="+mn-lt"/>
          <a:ea typeface="+mn-ea"/>
          <a:cs typeface="+mn-cs"/>
        </a:defRPr>
      </a:lvl2pPr>
      <a:lvl3pPr marL="914327" algn="l" defTabSz="914327" rtl="0" eaLnBrk="1" latinLnBrk="0" hangingPunct="1">
        <a:defRPr sz="1800" kern="1200">
          <a:solidFill>
            <a:schemeClr val="tx1"/>
          </a:solidFill>
          <a:latin typeface="+mn-lt"/>
          <a:ea typeface="+mn-ea"/>
          <a:cs typeface="+mn-cs"/>
        </a:defRPr>
      </a:lvl3pPr>
      <a:lvl4pPr marL="1371490" algn="l" defTabSz="914327" rtl="0" eaLnBrk="1" latinLnBrk="0" hangingPunct="1">
        <a:defRPr sz="1800" kern="1200">
          <a:solidFill>
            <a:schemeClr val="tx1"/>
          </a:solidFill>
          <a:latin typeface="+mn-lt"/>
          <a:ea typeface="+mn-ea"/>
          <a:cs typeface="+mn-cs"/>
        </a:defRPr>
      </a:lvl4pPr>
      <a:lvl5pPr marL="1828654" algn="l" defTabSz="914327" rtl="0" eaLnBrk="1" latinLnBrk="0" hangingPunct="1">
        <a:defRPr sz="1800" kern="1200">
          <a:solidFill>
            <a:schemeClr val="tx1"/>
          </a:solidFill>
          <a:latin typeface="+mn-lt"/>
          <a:ea typeface="+mn-ea"/>
          <a:cs typeface="+mn-cs"/>
        </a:defRPr>
      </a:lvl5pPr>
      <a:lvl6pPr marL="2285818" algn="l" defTabSz="914327" rtl="0" eaLnBrk="1" latinLnBrk="0" hangingPunct="1">
        <a:defRPr sz="1800" kern="1200">
          <a:solidFill>
            <a:schemeClr val="tx1"/>
          </a:solidFill>
          <a:latin typeface="+mn-lt"/>
          <a:ea typeface="+mn-ea"/>
          <a:cs typeface="+mn-cs"/>
        </a:defRPr>
      </a:lvl6pPr>
      <a:lvl7pPr marL="2742980" algn="l" defTabSz="914327" rtl="0" eaLnBrk="1" latinLnBrk="0" hangingPunct="1">
        <a:defRPr sz="1800" kern="1200">
          <a:solidFill>
            <a:schemeClr val="tx1"/>
          </a:solidFill>
          <a:latin typeface="+mn-lt"/>
          <a:ea typeface="+mn-ea"/>
          <a:cs typeface="+mn-cs"/>
        </a:defRPr>
      </a:lvl7pPr>
      <a:lvl8pPr marL="3200144" algn="l" defTabSz="914327" rtl="0" eaLnBrk="1" latinLnBrk="0" hangingPunct="1">
        <a:defRPr sz="1800" kern="1200">
          <a:solidFill>
            <a:schemeClr val="tx1"/>
          </a:solidFill>
          <a:latin typeface="+mn-lt"/>
          <a:ea typeface="+mn-ea"/>
          <a:cs typeface="+mn-cs"/>
        </a:defRPr>
      </a:lvl8pPr>
      <a:lvl9pPr marL="3657308" algn="l" defTabSz="91432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93B3A76-A831-5F45-AD16-5CA8E547FEF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
        <p:nvSpPr>
          <p:cNvPr id="4" name="TextBox 3">
            <a:extLst>
              <a:ext uri="{FF2B5EF4-FFF2-40B4-BE49-F238E27FC236}">
                <a16:creationId xmlns:a16="http://schemas.microsoft.com/office/drawing/2014/main" id="{8F1D0E00-48DD-1BF1-6D4D-365FFFAD8E87}"/>
              </a:ext>
            </a:extLst>
          </p:cNvPr>
          <p:cNvSpPr txBox="1"/>
          <p:nvPr/>
        </p:nvSpPr>
        <p:spPr>
          <a:xfrm>
            <a:off x="5826125" y="6416641"/>
            <a:ext cx="6096000" cy="246221"/>
          </a:xfrm>
          <a:prstGeom prst="rect">
            <a:avLst/>
          </a:prstGeom>
          <a:noFill/>
        </p:spPr>
        <p:txBody>
          <a:bodyPr wrap="square">
            <a:spAutoFit/>
          </a:bodyPr>
          <a:lstStyle/>
          <a:p>
            <a:pPr algn="r"/>
            <a:r>
              <a:rPr lang="en-US" sz="1000">
                <a:solidFill>
                  <a:schemeClr val="accent6"/>
                </a:solidFill>
                <a:effectLst/>
                <a:latin typeface="DM Sans" pitchFamily="2" charset="77"/>
              </a:rPr>
              <a:t>ICF proprietary and confidential. Do not copy, distribute, or disclose</a:t>
            </a:r>
          </a:p>
        </p:txBody>
      </p:sp>
    </p:spTree>
    <p:extLst>
      <p:ext uri="{BB962C8B-B14F-4D97-AF65-F5344CB8AC3E}">
        <p14:creationId xmlns:p14="http://schemas.microsoft.com/office/powerpoint/2010/main" val="228698864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2667" b="1" i="0" kern="1200">
          <a:solidFill>
            <a:schemeClr val="tx1"/>
          </a:solidFill>
          <a:latin typeface="DM Sans Medium" charset="0"/>
          <a:ea typeface="DM Sans Medium" charset="0"/>
          <a:cs typeface="DM Sans Medium" charset="0"/>
        </a:defRPr>
      </a:lvl1pPr>
    </p:titleStyle>
    <p:bodyStyle>
      <a:lvl1pPr marL="190492" indent="-190492" algn="l" defTabSz="914363"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93B3A76-A831-5F45-AD16-5CA8E547FEF7}"/>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
        <p:nvSpPr>
          <p:cNvPr id="4" name="TextBox 3">
            <a:extLst>
              <a:ext uri="{FF2B5EF4-FFF2-40B4-BE49-F238E27FC236}">
                <a16:creationId xmlns:a16="http://schemas.microsoft.com/office/drawing/2014/main" id="{8F1D0E00-48DD-1BF1-6D4D-365FFFAD8E87}"/>
              </a:ext>
            </a:extLst>
          </p:cNvPr>
          <p:cNvSpPr txBox="1"/>
          <p:nvPr/>
        </p:nvSpPr>
        <p:spPr>
          <a:xfrm>
            <a:off x="5641125" y="6416641"/>
            <a:ext cx="6096000" cy="246221"/>
          </a:xfrm>
          <a:prstGeom prst="rect">
            <a:avLst/>
          </a:prstGeom>
          <a:noFill/>
        </p:spPr>
        <p:txBody>
          <a:bodyPr wrap="square">
            <a:spAutoFit/>
          </a:bodyPr>
          <a:lstStyle/>
          <a:p>
            <a:pPr algn="r"/>
            <a:r>
              <a:rPr lang="en-US" sz="1000">
                <a:solidFill>
                  <a:schemeClr val="accent6">
                    <a:lumMod val="60000"/>
                    <a:lumOff val="40000"/>
                  </a:schemeClr>
                </a:solidFill>
                <a:effectLst/>
                <a:latin typeface="DM Sans" pitchFamily="2" charset="77"/>
              </a:rPr>
              <a:t>ICF proprietary and confidential. Do not copy, distribute, or disclose</a:t>
            </a:r>
          </a:p>
        </p:txBody>
      </p:sp>
    </p:spTree>
    <p:extLst>
      <p:ext uri="{BB962C8B-B14F-4D97-AF65-F5344CB8AC3E}">
        <p14:creationId xmlns:p14="http://schemas.microsoft.com/office/powerpoint/2010/main" val="340310425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2667" b="1" i="0" kern="1200">
          <a:solidFill>
            <a:schemeClr val="tx1"/>
          </a:solidFill>
          <a:latin typeface="DM Sans Medium" charset="0"/>
          <a:ea typeface="DM Sans Medium" charset="0"/>
          <a:cs typeface="DM Sans Medium" charset="0"/>
        </a:defRPr>
      </a:lvl1pPr>
    </p:titleStyle>
    <p:bodyStyle>
      <a:lvl1pPr marL="190492" indent="-190492" algn="l" defTabSz="914363"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93B3A76-A831-5F45-AD16-5CA8E547FEF7}"/>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217149823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2667" b="1" i="0" kern="1200">
          <a:solidFill>
            <a:schemeClr val="tx1"/>
          </a:solidFill>
          <a:latin typeface="DM Sans Medium" charset="0"/>
          <a:ea typeface="DM Sans Medium" charset="0"/>
          <a:cs typeface="DM Sans Medium" charset="0"/>
        </a:defRPr>
      </a:lvl1pPr>
    </p:titleStyle>
    <p:bodyStyle>
      <a:lvl1pPr marL="190492" indent="-190492" algn="l" defTabSz="914363"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6" name="Slide Number Placeholder 5"/>
          <p:cNvSpPr>
            <a:spLocks noGrp="1"/>
          </p:cNvSpPr>
          <p:nvPr>
            <p:ph type="sldNum" sz="quarter" idx="4"/>
          </p:nvPr>
        </p:nvSpPr>
        <p:spPr>
          <a:xfrm>
            <a:off x="9526476" y="6349494"/>
            <a:ext cx="2411186" cy="365125"/>
          </a:xfrm>
          <a:prstGeom prst="rect">
            <a:avLst/>
          </a:prstGeom>
        </p:spPr>
        <p:txBody>
          <a:bodyPr vert="horz" lIns="91440" tIns="45720" rIns="91440" bIns="45720" rtlCol="0" anchor="ctr"/>
          <a:lstStyle>
            <a:lvl1pPr algn="r">
              <a:defRPr sz="750">
                <a:solidFill>
                  <a:schemeClr val="accent6"/>
                </a:solidFill>
              </a:defRPr>
            </a:lvl1pPr>
          </a:lstStyle>
          <a:p>
            <a:fld id="{F384092C-9B9C-9748-AC6A-F06C9D03AD52}" type="slidenum">
              <a:rPr lang="en-US" smtClean="0"/>
              <a:pPr/>
              <a:t>‹#›</a:t>
            </a:fld>
            <a:endParaRPr lang="en-US"/>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93B3A76-A831-5F45-AD16-5CA8E547FEF7}"/>
              </a:ext>
            </a:extLst>
          </p:cNvPr>
          <p:cNvPicPr>
            <a:picLocks noChangeAspect="1"/>
          </p:cNvPicPr>
          <p:nvPr/>
        </p:nvPicPr>
        <p:blipFill>
          <a:blip r:embed="rId99"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1399234290"/>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 id="2147483877" r:id="rId23"/>
    <p:sldLayoutId id="2147483878" r:id="rId24"/>
    <p:sldLayoutId id="2147483879" r:id="rId25"/>
    <p:sldLayoutId id="2147483880" r:id="rId26"/>
    <p:sldLayoutId id="2147483881" r:id="rId27"/>
    <p:sldLayoutId id="2147483882" r:id="rId28"/>
    <p:sldLayoutId id="2147483883" r:id="rId29"/>
    <p:sldLayoutId id="2147483884" r:id="rId30"/>
    <p:sldLayoutId id="2147483885" r:id="rId31"/>
    <p:sldLayoutId id="2147483886" r:id="rId32"/>
    <p:sldLayoutId id="2147483887" r:id="rId33"/>
    <p:sldLayoutId id="2147483888" r:id="rId34"/>
    <p:sldLayoutId id="2147483889" r:id="rId35"/>
    <p:sldLayoutId id="2147483890" r:id="rId36"/>
    <p:sldLayoutId id="2147483891" r:id="rId37"/>
    <p:sldLayoutId id="2147483892" r:id="rId38"/>
    <p:sldLayoutId id="2147483893" r:id="rId39"/>
    <p:sldLayoutId id="2147483894" r:id="rId40"/>
    <p:sldLayoutId id="2147483895" r:id="rId41"/>
    <p:sldLayoutId id="2147483896" r:id="rId42"/>
    <p:sldLayoutId id="2147483897" r:id="rId43"/>
    <p:sldLayoutId id="2147483898" r:id="rId44"/>
    <p:sldLayoutId id="2147483899" r:id="rId45"/>
    <p:sldLayoutId id="2147483900" r:id="rId46"/>
    <p:sldLayoutId id="2147483901" r:id="rId47"/>
    <p:sldLayoutId id="2147483902" r:id="rId48"/>
    <p:sldLayoutId id="2147483903" r:id="rId49"/>
    <p:sldLayoutId id="2147483904" r:id="rId50"/>
    <p:sldLayoutId id="2147483905" r:id="rId51"/>
    <p:sldLayoutId id="2147483906" r:id="rId52"/>
    <p:sldLayoutId id="2147483907" r:id="rId53"/>
    <p:sldLayoutId id="2147483908" r:id="rId54"/>
    <p:sldLayoutId id="2147483909" r:id="rId55"/>
    <p:sldLayoutId id="2147483910" r:id="rId56"/>
    <p:sldLayoutId id="2147483911" r:id="rId57"/>
    <p:sldLayoutId id="2147483912" r:id="rId58"/>
    <p:sldLayoutId id="2147483913" r:id="rId59"/>
    <p:sldLayoutId id="2147483914" r:id="rId60"/>
    <p:sldLayoutId id="2147483915" r:id="rId61"/>
    <p:sldLayoutId id="2147483916" r:id="rId62"/>
    <p:sldLayoutId id="2147483917" r:id="rId63"/>
    <p:sldLayoutId id="2147483918" r:id="rId64"/>
    <p:sldLayoutId id="2147483919" r:id="rId65"/>
    <p:sldLayoutId id="2147483920" r:id="rId66"/>
    <p:sldLayoutId id="2147483921" r:id="rId67"/>
    <p:sldLayoutId id="2147483922" r:id="rId68"/>
    <p:sldLayoutId id="2147483923" r:id="rId69"/>
    <p:sldLayoutId id="2147483924" r:id="rId70"/>
    <p:sldLayoutId id="2147483925" r:id="rId71"/>
    <p:sldLayoutId id="2147483926" r:id="rId72"/>
    <p:sldLayoutId id="2147483927" r:id="rId73"/>
    <p:sldLayoutId id="2147483928" r:id="rId74"/>
    <p:sldLayoutId id="2147483929" r:id="rId75"/>
    <p:sldLayoutId id="2147483930" r:id="rId76"/>
    <p:sldLayoutId id="2147483931" r:id="rId77"/>
    <p:sldLayoutId id="2147483932" r:id="rId78"/>
    <p:sldLayoutId id="2147483933" r:id="rId79"/>
    <p:sldLayoutId id="2147483934" r:id="rId80"/>
    <p:sldLayoutId id="2147483935" r:id="rId81"/>
    <p:sldLayoutId id="2147483936" r:id="rId82"/>
    <p:sldLayoutId id="2147483937" r:id="rId83"/>
    <p:sldLayoutId id="2147483938" r:id="rId84"/>
    <p:sldLayoutId id="2147483939" r:id="rId85"/>
    <p:sldLayoutId id="2147483940" r:id="rId86"/>
    <p:sldLayoutId id="2147483941" r:id="rId87"/>
    <p:sldLayoutId id="2147483942" r:id="rId88"/>
    <p:sldLayoutId id="2147483943" r:id="rId89"/>
    <p:sldLayoutId id="2147483944" r:id="rId90"/>
    <p:sldLayoutId id="2147483945" r:id="rId91"/>
    <p:sldLayoutId id="2147483946" r:id="rId92"/>
    <p:sldLayoutId id="2147483947" r:id="rId93"/>
    <p:sldLayoutId id="2147483948" r:id="rId94"/>
    <p:sldLayoutId id="2147483949" r:id="rId95"/>
    <p:sldLayoutId id="2147483950" r:id="rId96"/>
    <p:sldLayoutId id="2147483951" r:id="rId9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2667" b="1" i="0" kern="1200">
          <a:solidFill>
            <a:schemeClr val="tx1"/>
          </a:solidFill>
          <a:latin typeface="DM Sans Medium" charset="0"/>
          <a:ea typeface="DM Sans Medium" charset="0"/>
          <a:cs typeface="DM Sans Medium" charset="0"/>
        </a:defRPr>
      </a:lvl1pPr>
    </p:titleStyle>
    <p:bodyStyle>
      <a:lvl1pPr marL="190492" indent="-190492" algn="l" defTabSz="914363"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93B3A76-A831-5F45-AD16-5CA8E547FEF7}"/>
              </a:ext>
            </a:extLst>
          </p:cNvPr>
          <p:cNvPicPr>
            <a:picLocks noChangeAspect="1"/>
          </p:cNvPicPr>
          <p:nvPr/>
        </p:nvPicPr>
        <p:blipFill>
          <a:blip r:embed="rId150"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
        <p:nvSpPr>
          <p:cNvPr id="8" name="Slide Number Placeholder 4">
            <a:extLst>
              <a:ext uri="{FF2B5EF4-FFF2-40B4-BE49-F238E27FC236}">
                <a16:creationId xmlns:a16="http://schemas.microsoft.com/office/drawing/2014/main" id="{83E1D230-515B-43AB-8F02-66885FCF0784}"/>
              </a:ext>
            </a:extLst>
          </p:cNvPr>
          <p:cNvSpPr txBox="1">
            <a:spLocks/>
          </p:cNvSpPr>
          <p:nvPr/>
        </p:nvSpPr>
        <p:spPr>
          <a:xfrm>
            <a:off x="11303000" y="6355292"/>
            <a:ext cx="635000"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pPr/>
              <a:t>‹#›</a:t>
            </a:fld>
            <a:endParaRPr lang="en-US" sz="750"/>
          </a:p>
        </p:txBody>
      </p:sp>
    </p:spTree>
    <p:extLst>
      <p:ext uri="{BB962C8B-B14F-4D97-AF65-F5344CB8AC3E}">
        <p14:creationId xmlns:p14="http://schemas.microsoft.com/office/powerpoint/2010/main" val="541643257"/>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 id="2147483971" r:id="rId19"/>
    <p:sldLayoutId id="2147483972" r:id="rId20"/>
    <p:sldLayoutId id="2147483973" r:id="rId21"/>
    <p:sldLayoutId id="2147483974" r:id="rId22"/>
    <p:sldLayoutId id="2147483975" r:id="rId23"/>
    <p:sldLayoutId id="2147483976" r:id="rId24"/>
    <p:sldLayoutId id="2147483977" r:id="rId25"/>
    <p:sldLayoutId id="2147483978" r:id="rId26"/>
    <p:sldLayoutId id="2147483979" r:id="rId27"/>
    <p:sldLayoutId id="2147483980" r:id="rId28"/>
    <p:sldLayoutId id="2147483981" r:id="rId29"/>
    <p:sldLayoutId id="2147483982" r:id="rId30"/>
    <p:sldLayoutId id="2147483983" r:id="rId31"/>
    <p:sldLayoutId id="2147483984" r:id="rId32"/>
    <p:sldLayoutId id="2147483985" r:id="rId33"/>
    <p:sldLayoutId id="2147483986" r:id="rId34"/>
    <p:sldLayoutId id="2147483987" r:id="rId35"/>
    <p:sldLayoutId id="2147483988" r:id="rId36"/>
    <p:sldLayoutId id="2147483989" r:id="rId37"/>
    <p:sldLayoutId id="2147483990" r:id="rId38"/>
    <p:sldLayoutId id="2147483991" r:id="rId39"/>
    <p:sldLayoutId id="2147483992" r:id="rId40"/>
    <p:sldLayoutId id="2147483993" r:id="rId41"/>
    <p:sldLayoutId id="2147483994" r:id="rId42"/>
    <p:sldLayoutId id="2147483995" r:id="rId43"/>
    <p:sldLayoutId id="2147483996" r:id="rId44"/>
    <p:sldLayoutId id="2147483997" r:id="rId45"/>
    <p:sldLayoutId id="2147483998" r:id="rId46"/>
    <p:sldLayoutId id="2147483999" r:id="rId47"/>
    <p:sldLayoutId id="2147484000" r:id="rId48"/>
    <p:sldLayoutId id="2147484001" r:id="rId49"/>
    <p:sldLayoutId id="2147484002" r:id="rId50"/>
    <p:sldLayoutId id="2147484003" r:id="rId51"/>
    <p:sldLayoutId id="2147484004" r:id="rId52"/>
    <p:sldLayoutId id="2147484005" r:id="rId53"/>
    <p:sldLayoutId id="2147484006" r:id="rId54"/>
    <p:sldLayoutId id="2147484007" r:id="rId55"/>
    <p:sldLayoutId id="2147484008" r:id="rId56"/>
    <p:sldLayoutId id="2147484009" r:id="rId57"/>
    <p:sldLayoutId id="2147484010" r:id="rId58"/>
    <p:sldLayoutId id="2147484011" r:id="rId59"/>
    <p:sldLayoutId id="2147484012" r:id="rId60"/>
    <p:sldLayoutId id="2147484013" r:id="rId61"/>
    <p:sldLayoutId id="2147484014" r:id="rId62"/>
    <p:sldLayoutId id="2147484015" r:id="rId63"/>
    <p:sldLayoutId id="2147484016" r:id="rId64"/>
    <p:sldLayoutId id="2147484017" r:id="rId65"/>
    <p:sldLayoutId id="2147484018" r:id="rId66"/>
    <p:sldLayoutId id="2147484019" r:id="rId67"/>
    <p:sldLayoutId id="2147484020" r:id="rId68"/>
    <p:sldLayoutId id="2147484021" r:id="rId69"/>
    <p:sldLayoutId id="2147484022" r:id="rId70"/>
    <p:sldLayoutId id="2147484023" r:id="rId71"/>
    <p:sldLayoutId id="2147484024" r:id="rId72"/>
    <p:sldLayoutId id="2147484025" r:id="rId73"/>
    <p:sldLayoutId id="2147484026" r:id="rId74"/>
    <p:sldLayoutId id="2147484027" r:id="rId75"/>
    <p:sldLayoutId id="2147484028" r:id="rId76"/>
    <p:sldLayoutId id="2147484029" r:id="rId77"/>
    <p:sldLayoutId id="2147484030" r:id="rId78"/>
    <p:sldLayoutId id="2147484031" r:id="rId79"/>
    <p:sldLayoutId id="2147484032" r:id="rId80"/>
    <p:sldLayoutId id="2147484033" r:id="rId81"/>
    <p:sldLayoutId id="2147484034" r:id="rId82"/>
    <p:sldLayoutId id="2147484035" r:id="rId83"/>
    <p:sldLayoutId id="2147484036" r:id="rId84"/>
    <p:sldLayoutId id="2147484037" r:id="rId85"/>
    <p:sldLayoutId id="2147484038" r:id="rId86"/>
    <p:sldLayoutId id="2147484039" r:id="rId87"/>
    <p:sldLayoutId id="2147484040" r:id="rId88"/>
    <p:sldLayoutId id="2147484041" r:id="rId89"/>
    <p:sldLayoutId id="2147484042" r:id="rId90"/>
    <p:sldLayoutId id="2147484043" r:id="rId91"/>
    <p:sldLayoutId id="2147484044" r:id="rId92"/>
    <p:sldLayoutId id="2147484045" r:id="rId93"/>
    <p:sldLayoutId id="2147484046" r:id="rId94"/>
    <p:sldLayoutId id="2147484047" r:id="rId95"/>
    <p:sldLayoutId id="2147484048" r:id="rId96"/>
    <p:sldLayoutId id="2147484049" r:id="rId97"/>
    <p:sldLayoutId id="2147484050" r:id="rId98"/>
    <p:sldLayoutId id="2147484051" r:id="rId99"/>
    <p:sldLayoutId id="2147484052" r:id="rId100"/>
    <p:sldLayoutId id="2147484053" r:id="rId101"/>
    <p:sldLayoutId id="2147484054" r:id="rId102"/>
    <p:sldLayoutId id="2147484055" r:id="rId103"/>
    <p:sldLayoutId id="2147484056" r:id="rId104"/>
    <p:sldLayoutId id="2147484057" r:id="rId105"/>
    <p:sldLayoutId id="2147484058" r:id="rId106"/>
    <p:sldLayoutId id="2147484059" r:id="rId107"/>
    <p:sldLayoutId id="2147484060" r:id="rId108"/>
    <p:sldLayoutId id="2147484061" r:id="rId109"/>
    <p:sldLayoutId id="2147484062" r:id="rId110"/>
    <p:sldLayoutId id="2147484063" r:id="rId111"/>
    <p:sldLayoutId id="2147484064" r:id="rId112"/>
    <p:sldLayoutId id="2147484065" r:id="rId113"/>
    <p:sldLayoutId id="2147484066" r:id="rId114"/>
    <p:sldLayoutId id="2147484067" r:id="rId115"/>
    <p:sldLayoutId id="2147484068" r:id="rId116"/>
    <p:sldLayoutId id="2147484069" r:id="rId117"/>
    <p:sldLayoutId id="2147484070" r:id="rId118"/>
    <p:sldLayoutId id="2147484071" r:id="rId119"/>
    <p:sldLayoutId id="2147484072" r:id="rId120"/>
    <p:sldLayoutId id="2147484073" r:id="rId121"/>
    <p:sldLayoutId id="2147484074" r:id="rId122"/>
    <p:sldLayoutId id="2147484075" r:id="rId123"/>
    <p:sldLayoutId id="2147484076" r:id="rId124"/>
    <p:sldLayoutId id="2147484077" r:id="rId125"/>
    <p:sldLayoutId id="2147484078" r:id="rId126"/>
    <p:sldLayoutId id="2147484079" r:id="rId127"/>
    <p:sldLayoutId id="2147484080" r:id="rId128"/>
    <p:sldLayoutId id="2147484081" r:id="rId129"/>
    <p:sldLayoutId id="2147484082" r:id="rId130"/>
    <p:sldLayoutId id="2147484083" r:id="rId131"/>
    <p:sldLayoutId id="2147484084" r:id="rId132"/>
    <p:sldLayoutId id="2147484086" r:id="rId133"/>
    <p:sldLayoutId id="2147484087" r:id="rId134"/>
    <p:sldLayoutId id="2147484088" r:id="rId135"/>
    <p:sldLayoutId id="2147484089" r:id="rId136"/>
    <p:sldLayoutId id="2147484090" r:id="rId137"/>
    <p:sldLayoutId id="2147484091" r:id="rId138"/>
    <p:sldLayoutId id="2147484092" r:id="rId139"/>
    <p:sldLayoutId id="2147484093" r:id="rId140"/>
    <p:sldLayoutId id="2147484094" r:id="rId141"/>
    <p:sldLayoutId id="2147484095" r:id="rId142"/>
    <p:sldLayoutId id="2147484096" r:id="rId143"/>
    <p:sldLayoutId id="2147484097" r:id="rId144"/>
    <p:sldLayoutId id="2147484098" r:id="rId145"/>
    <p:sldLayoutId id="2147484099" r:id="rId146"/>
    <p:sldLayoutId id="2147484100" r:id="rId147"/>
    <p:sldLayoutId id="2147484101" r:id="rId1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3000" b="0" i="0" u="none" kern="1200">
          <a:solidFill>
            <a:schemeClr val="tx1"/>
          </a:solidFill>
          <a:latin typeface="DM Sans Medium" charset="0"/>
          <a:ea typeface="DM Sans Medium" charset="0"/>
          <a:cs typeface="DM Sans Medium" charset="0"/>
        </a:defRPr>
      </a:lvl1pPr>
    </p:titleStyle>
    <p:bodyStyle>
      <a:lvl1pPr marL="190492" indent="-190492" algn="l" defTabSz="914363"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ts val="0"/>
        </a:spcAft>
        <a:buFont typeface=".AppleSystemUIFont" charset="-120"/>
        <a:buChar char="-"/>
        <a:defRPr sz="1500" b="0" i="0" u="none"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93B3A76-A831-5F45-AD16-5CA8E547FEF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590502207"/>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27" rtl="0" eaLnBrk="1" latinLnBrk="0" hangingPunct="1">
        <a:lnSpc>
          <a:spcPct val="90000"/>
        </a:lnSpc>
        <a:spcBef>
          <a:spcPct val="0"/>
        </a:spcBef>
        <a:buNone/>
        <a:defRPr sz="2667" b="1" i="0" kern="1200">
          <a:solidFill>
            <a:schemeClr val="tx1"/>
          </a:solidFill>
          <a:latin typeface="DM Sans Medium" charset="0"/>
          <a:ea typeface="DM Sans Medium" charset="0"/>
          <a:cs typeface="DM Sans Medium" charset="0"/>
        </a:defRPr>
      </a:lvl1pPr>
    </p:titleStyle>
    <p:bodyStyle>
      <a:lvl1pPr marL="190484" indent="-190484" algn="l" defTabSz="914327"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70" indent="-190484" algn="l" defTabSz="914327"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54" indent="-190484" algn="l" defTabSz="914327"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40" indent="-190484" algn="l" defTabSz="914327"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24" indent="-190484" algn="l" defTabSz="914327"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7" rtl="0" eaLnBrk="1" latinLnBrk="0" hangingPunct="1">
        <a:defRPr sz="1800" kern="1200">
          <a:solidFill>
            <a:schemeClr val="tx1"/>
          </a:solidFill>
          <a:latin typeface="+mn-lt"/>
          <a:ea typeface="+mn-ea"/>
          <a:cs typeface="+mn-cs"/>
        </a:defRPr>
      </a:lvl1pPr>
      <a:lvl2pPr marL="457163" algn="l" defTabSz="914327" rtl="0" eaLnBrk="1" latinLnBrk="0" hangingPunct="1">
        <a:defRPr sz="1800" kern="1200">
          <a:solidFill>
            <a:schemeClr val="tx1"/>
          </a:solidFill>
          <a:latin typeface="+mn-lt"/>
          <a:ea typeface="+mn-ea"/>
          <a:cs typeface="+mn-cs"/>
        </a:defRPr>
      </a:lvl2pPr>
      <a:lvl3pPr marL="914327" algn="l" defTabSz="914327" rtl="0" eaLnBrk="1" latinLnBrk="0" hangingPunct="1">
        <a:defRPr sz="1800" kern="1200">
          <a:solidFill>
            <a:schemeClr val="tx1"/>
          </a:solidFill>
          <a:latin typeface="+mn-lt"/>
          <a:ea typeface="+mn-ea"/>
          <a:cs typeface="+mn-cs"/>
        </a:defRPr>
      </a:lvl3pPr>
      <a:lvl4pPr marL="1371490" algn="l" defTabSz="914327" rtl="0" eaLnBrk="1" latinLnBrk="0" hangingPunct="1">
        <a:defRPr sz="1800" kern="1200">
          <a:solidFill>
            <a:schemeClr val="tx1"/>
          </a:solidFill>
          <a:latin typeface="+mn-lt"/>
          <a:ea typeface="+mn-ea"/>
          <a:cs typeface="+mn-cs"/>
        </a:defRPr>
      </a:lvl4pPr>
      <a:lvl5pPr marL="1828654" algn="l" defTabSz="914327" rtl="0" eaLnBrk="1" latinLnBrk="0" hangingPunct="1">
        <a:defRPr sz="1800" kern="1200">
          <a:solidFill>
            <a:schemeClr val="tx1"/>
          </a:solidFill>
          <a:latin typeface="+mn-lt"/>
          <a:ea typeface="+mn-ea"/>
          <a:cs typeface="+mn-cs"/>
        </a:defRPr>
      </a:lvl5pPr>
      <a:lvl6pPr marL="2285818" algn="l" defTabSz="914327" rtl="0" eaLnBrk="1" latinLnBrk="0" hangingPunct="1">
        <a:defRPr sz="1800" kern="1200">
          <a:solidFill>
            <a:schemeClr val="tx1"/>
          </a:solidFill>
          <a:latin typeface="+mn-lt"/>
          <a:ea typeface="+mn-ea"/>
          <a:cs typeface="+mn-cs"/>
        </a:defRPr>
      </a:lvl6pPr>
      <a:lvl7pPr marL="2742980" algn="l" defTabSz="914327" rtl="0" eaLnBrk="1" latinLnBrk="0" hangingPunct="1">
        <a:defRPr sz="1800" kern="1200">
          <a:solidFill>
            <a:schemeClr val="tx1"/>
          </a:solidFill>
          <a:latin typeface="+mn-lt"/>
          <a:ea typeface="+mn-ea"/>
          <a:cs typeface="+mn-cs"/>
        </a:defRPr>
      </a:lvl7pPr>
      <a:lvl8pPr marL="3200144" algn="l" defTabSz="914327" rtl="0" eaLnBrk="1" latinLnBrk="0" hangingPunct="1">
        <a:defRPr sz="1800" kern="1200">
          <a:solidFill>
            <a:schemeClr val="tx1"/>
          </a:solidFill>
          <a:latin typeface="+mn-lt"/>
          <a:ea typeface="+mn-ea"/>
          <a:cs typeface="+mn-cs"/>
        </a:defRPr>
      </a:lvl8pPr>
      <a:lvl9pPr marL="3657308" algn="l" defTabSz="91432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93B3A76-A831-5F45-AD16-5CA8E547FEF7}"/>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498227480"/>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27" rtl="0" eaLnBrk="1" latinLnBrk="0" hangingPunct="1">
        <a:lnSpc>
          <a:spcPct val="90000"/>
        </a:lnSpc>
        <a:spcBef>
          <a:spcPct val="0"/>
        </a:spcBef>
        <a:buNone/>
        <a:defRPr sz="2667" b="1" i="0" kern="1200">
          <a:solidFill>
            <a:schemeClr val="tx1"/>
          </a:solidFill>
          <a:latin typeface="DM Sans Medium" charset="0"/>
          <a:ea typeface="DM Sans Medium" charset="0"/>
          <a:cs typeface="DM Sans Medium" charset="0"/>
        </a:defRPr>
      </a:lvl1pPr>
    </p:titleStyle>
    <p:bodyStyle>
      <a:lvl1pPr marL="190484" indent="-190484" algn="l" defTabSz="914327"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70" indent="-190484" algn="l" defTabSz="914327"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54" indent="-190484" algn="l" defTabSz="914327"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40" indent="-190484" algn="l" defTabSz="914327"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24" indent="-190484" algn="l" defTabSz="914327"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7" rtl="0" eaLnBrk="1" latinLnBrk="0" hangingPunct="1">
        <a:defRPr sz="1800" kern="1200">
          <a:solidFill>
            <a:schemeClr val="tx1"/>
          </a:solidFill>
          <a:latin typeface="+mn-lt"/>
          <a:ea typeface="+mn-ea"/>
          <a:cs typeface="+mn-cs"/>
        </a:defRPr>
      </a:lvl1pPr>
      <a:lvl2pPr marL="457163" algn="l" defTabSz="914327" rtl="0" eaLnBrk="1" latinLnBrk="0" hangingPunct="1">
        <a:defRPr sz="1800" kern="1200">
          <a:solidFill>
            <a:schemeClr val="tx1"/>
          </a:solidFill>
          <a:latin typeface="+mn-lt"/>
          <a:ea typeface="+mn-ea"/>
          <a:cs typeface="+mn-cs"/>
        </a:defRPr>
      </a:lvl2pPr>
      <a:lvl3pPr marL="914327" algn="l" defTabSz="914327" rtl="0" eaLnBrk="1" latinLnBrk="0" hangingPunct="1">
        <a:defRPr sz="1800" kern="1200">
          <a:solidFill>
            <a:schemeClr val="tx1"/>
          </a:solidFill>
          <a:latin typeface="+mn-lt"/>
          <a:ea typeface="+mn-ea"/>
          <a:cs typeface="+mn-cs"/>
        </a:defRPr>
      </a:lvl3pPr>
      <a:lvl4pPr marL="1371490" algn="l" defTabSz="914327" rtl="0" eaLnBrk="1" latinLnBrk="0" hangingPunct="1">
        <a:defRPr sz="1800" kern="1200">
          <a:solidFill>
            <a:schemeClr val="tx1"/>
          </a:solidFill>
          <a:latin typeface="+mn-lt"/>
          <a:ea typeface="+mn-ea"/>
          <a:cs typeface="+mn-cs"/>
        </a:defRPr>
      </a:lvl4pPr>
      <a:lvl5pPr marL="1828654" algn="l" defTabSz="914327" rtl="0" eaLnBrk="1" latinLnBrk="0" hangingPunct="1">
        <a:defRPr sz="1800" kern="1200">
          <a:solidFill>
            <a:schemeClr val="tx1"/>
          </a:solidFill>
          <a:latin typeface="+mn-lt"/>
          <a:ea typeface="+mn-ea"/>
          <a:cs typeface="+mn-cs"/>
        </a:defRPr>
      </a:lvl5pPr>
      <a:lvl6pPr marL="2285818" algn="l" defTabSz="914327" rtl="0" eaLnBrk="1" latinLnBrk="0" hangingPunct="1">
        <a:defRPr sz="1800" kern="1200">
          <a:solidFill>
            <a:schemeClr val="tx1"/>
          </a:solidFill>
          <a:latin typeface="+mn-lt"/>
          <a:ea typeface="+mn-ea"/>
          <a:cs typeface="+mn-cs"/>
        </a:defRPr>
      </a:lvl6pPr>
      <a:lvl7pPr marL="2742980" algn="l" defTabSz="914327" rtl="0" eaLnBrk="1" latinLnBrk="0" hangingPunct="1">
        <a:defRPr sz="1800" kern="1200">
          <a:solidFill>
            <a:schemeClr val="tx1"/>
          </a:solidFill>
          <a:latin typeface="+mn-lt"/>
          <a:ea typeface="+mn-ea"/>
          <a:cs typeface="+mn-cs"/>
        </a:defRPr>
      </a:lvl7pPr>
      <a:lvl8pPr marL="3200144" algn="l" defTabSz="914327" rtl="0" eaLnBrk="1" latinLnBrk="0" hangingPunct="1">
        <a:defRPr sz="1800" kern="1200">
          <a:solidFill>
            <a:schemeClr val="tx1"/>
          </a:solidFill>
          <a:latin typeface="+mn-lt"/>
          <a:ea typeface="+mn-ea"/>
          <a:cs typeface="+mn-cs"/>
        </a:defRPr>
      </a:lvl8pPr>
      <a:lvl9pPr marL="3657308" algn="l" defTabSz="91432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hemeOverride" Target="../theme/themeOverride1.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5.xml"/><Relationship Id="rId1" Type="http://schemas.openxmlformats.org/officeDocument/2006/relationships/slideLayout" Target="../slideLayouts/slideLayout438.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8.xml"/></Relationships>
</file>

<file path=ppt/slides/_rels/slide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2D00119-2B51-2B22-13FA-3C16BE47D9A6}"/>
              </a:ext>
            </a:extLst>
          </p:cNvPr>
          <p:cNvSpPr>
            <a:spLocks noGrp="1"/>
          </p:cNvSpPr>
          <p:nvPr>
            <p:ph type="body" sz="quarter" idx="10"/>
          </p:nvPr>
        </p:nvSpPr>
        <p:spPr/>
        <p:txBody>
          <a:bodyPr>
            <a:normAutofit/>
          </a:bodyPr>
          <a:lstStyle/>
          <a:p>
            <a:pPr algn="l"/>
            <a:r>
              <a:rPr lang="en-US" sz="2000"/>
              <a:t>The Role of AI in Energy Programs and Policies</a:t>
            </a:r>
          </a:p>
        </p:txBody>
      </p:sp>
      <p:sp>
        <p:nvSpPr>
          <p:cNvPr id="10" name="Text Placeholder 9">
            <a:extLst>
              <a:ext uri="{FF2B5EF4-FFF2-40B4-BE49-F238E27FC236}">
                <a16:creationId xmlns:a16="http://schemas.microsoft.com/office/drawing/2014/main" id="{44F85735-0AFE-87FC-48F2-46CFF77434E4}"/>
              </a:ext>
            </a:extLst>
          </p:cNvPr>
          <p:cNvSpPr>
            <a:spLocks noGrp="1"/>
          </p:cNvSpPr>
          <p:nvPr>
            <p:ph type="body" sz="quarter" idx="11"/>
          </p:nvPr>
        </p:nvSpPr>
        <p:spPr>
          <a:xfrm>
            <a:off x="1414342" y="5780754"/>
            <a:ext cx="5166762" cy="924510"/>
          </a:xfrm>
        </p:spPr>
        <p:txBody>
          <a:bodyPr/>
          <a:lstStyle/>
          <a:p>
            <a:r>
              <a:rPr lang="en-US" dirty="0"/>
              <a:t>Haider Khan</a:t>
            </a:r>
          </a:p>
          <a:p>
            <a:r>
              <a:rPr lang="en-US" dirty="0"/>
              <a:t>VP Energy Analytics and Advisory</a:t>
            </a:r>
          </a:p>
        </p:txBody>
      </p:sp>
      <p:sp>
        <p:nvSpPr>
          <p:cNvPr id="13" name="Text Placeholder 12">
            <a:extLst>
              <a:ext uri="{FF2B5EF4-FFF2-40B4-BE49-F238E27FC236}">
                <a16:creationId xmlns:a16="http://schemas.microsoft.com/office/drawing/2014/main" id="{B65F7B8B-9AC0-2F63-12D0-5DBCEEB0FA37}"/>
              </a:ext>
            </a:extLst>
          </p:cNvPr>
          <p:cNvSpPr>
            <a:spLocks noGrp="1"/>
          </p:cNvSpPr>
          <p:nvPr>
            <p:ph type="body" sz="quarter" idx="15"/>
          </p:nvPr>
        </p:nvSpPr>
        <p:spPr/>
        <p:txBody>
          <a:bodyPr/>
          <a:lstStyle/>
          <a:p>
            <a:r>
              <a:rPr lang="en-US" dirty="0"/>
              <a:t>November 12, 2024</a:t>
            </a:r>
          </a:p>
        </p:txBody>
      </p:sp>
      <p:sp>
        <p:nvSpPr>
          <p:cNvPr id="2" name="Title 1">
            <a:extLst>
              <a:ext uri="{FF2B5EF4-FFF2-40B4-BE49-F238E27FC236}">
                <a16:creationId xmlns:a16="http://schemas.microsoft.com/office/drawing/2014/main" id="{2FC6817A-9EE2-6CF0-3CB0-29E30F30D963}"/>
              </a:ext>
            </a:extLst>
          </p:cNvPr>
          <p:cNvSpPr>
            <a:spLocks noGrp="1"/>
          </p:cNvSpPr>
          <p:nvPr>
            <p:ph type="ctrTitle" idx="4294967295"/>
          </p:nvPr>
        </p:nvSpPr>
        <p:spPr>
          <a:xfrm>
            <a:off x="238259" y="152736"/>
            <a:ext cx="9511048" cy="2724150"/>
          </a:xfrm>
        </p:spPr>
        <p:txBody>
          <a:bodyPr>
            <a:normAutofit/>
          </a:bodyPr>
          <a:lstStyle/>
          <a:p>
            <a:pPr algn="l"/>
            <a:r>
              <a:rPr lang="en-US" sz="3100" dirty="0">
                <a:solidFill>
                  <a:schemeClr val="bg1"/>
                </a:solidFill>
              </a:rPr>
              <a:t>AI for Energy Programs and Policies Unveiled: Current Trends, Innovations, and Future Horizons</a:t>
            </a:r>
          </a:p>
        </p:txBody>
      </p:sp>
    </p:spTree>
    <p:extLst>
      <p:ext uri="{BB962C8B-B14F-4D97-AF65-F5344CB8AC3E}">
        <p14:creationId xmlns:p14="http://schemas.microsoft.com/office/powerpoint/2010/main" val="141447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86386-4B60-BFE0-11A8-0F7BA075425A}"/>
              </a:ext>
            </a:extLst>
          </p:cNvPr>
          <p:cNvSpPr>
            <a:spLocks noGrp="1"/>
          </p:cNvSpPr>
          <p:nvPr>
            <p:ph type="title"/>
          </p:nvPr>
        </p:nvSpPr>
        <p:spPr>
          <a:xfrm>
            <a:off x="614680" y="603504"/>
            <a:ext cx="4361688" cy="1527048"/>
          </a:xfrm>
        </p:spPr>
        <p:txBody>
          <a:bodyPr vert="horz" lIns="91440" tIns="45720" rIns="91440" bIns="45720" rtlCol="0" anchor="b">
            <a:normAutofit/>
          </a:bodyPr>
          <a:lstStyle/>
          <a:p>
            <a:r>
              <a:rPr lang="en-US" b="1" kern="1200">
                <a:solidFill>
                  <a:schemeClr val="tx1"/>
                </a:solidFill>
                <a:latin typeface="+mj-lt"/>
                <a:ea typeface="+mj-ea"/>
                <a:cs typeface="+mj-cs"/>
              </a:rPr>
              <a:t>Agenda</a:t>
            </a:r>
          </a:p>
        </p:txBody>
      </p:sp>
      <p:pic>
        <p:nvPicPr>
          <p:cNvPr id="5" name="Content Placeholder 4" descr="Agenda word written on wooden blocks between book pages on a shelf.">
            <a:extLst>
              <a:ext uri="{FF2B5EF4-FFF2-40B4-BE49-F238E27FC236}">
                <a16:creationId xmlns:a16="http://schemas.microsoft.com/office/drawing/2014/main" id="{0E960739-9CA6-4636-9677-D3E232B203E8}"/>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rcRect b="-2"/>
          <a:stretch/>
        </p:blipFill>
        <p:spPr>
          <a:xfrm>
            <a:off x="5818632" y="-1"/>
            <a:ext cx="6373368" cy="6857999"/>
          </a:xfrm>
          <a:prstGeom prst="rect">
            <a:avLst/>
          </a:prstGeom>
        </p:spPr>
      </p:pic>
      <p:sp>
        <p:nvSpPr>
          <p:cNvPr id="4" name="Content Placeholder 3">
            <a:extLst>
              <a:ext uri="{FF2B5EF4-FFF2-40B4-BE49-F238E27FC236}">
                <a16:creationId xmlns:a16="http://schemas.microsoft.com/office/drawing/2014/main" id="{DF2E9F56-E7B0-8A95-A5F3-A81564DC08AA}"/>
              </a:ext>
            </a:extLst>
          </p:cNvPr>
          <p:cNvSpPr>
            <a:spLocks noGrp="1"/>
          </p:cNvSpPr>
          <p:nvPr>
            <p:ph sz="half" idx="2"/>
          </p:nvPr>
        </p:nvSpPr>
        <p:spPr>
          <a:xfrm>
            <a:off x="614679" y="2212848"/>
            <a:ext cx="4361688" cy="4096512"/>
          </a:xfrm>
        </p:spPr>
        <p:txBody>
          <a:bodyPr vert="horz" lIns="91440" tIns="45720" rIns="91440" bIns="45720" rtlCol="0">
            <a:normAutofit/>
          </a:bodyPr>
          <a:lstStyle/>
          <a:p>
            <a:r>
              <a:rPr lang="en-US" sz="1800" dirty="0"/>
              <a:t>Current Trends </a:t>
            </a:r>
          </a:p>
          <a:p>
            <a:r>
              <a:rPr lang="en-US" sz="1800" dirty="0"/>
              <a:t>Innovations</a:t>
            </a:r>
          </a:p>
          <a:p>
            <a:r>
              <a:rPr lang="en-US" sz="1800" dirty="0"/>
              <a:t>Future Horizons</a:t>
            </a:r>
          </a:p>
        </p:txBody>
      </p:sp>
    </p:spTree>
    <p:extLst>
      <p:ext uri="{BB962C8B-B14F-4D97-AF65-F5344CB8AC3E}">
        <p14:creationId xmlns:p14="http://schemas.microsoft.com/office/powerpoint/2010/main" val="664664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FF4F4-6DBE-B17B-5F67-44FA7471490C}"/>
              </a:ext>
            </a:extLst>
          </p:cNvPr>
          <p:cNvSpPr>
            <a:spLocks noGrp="1"/>
          </p:cNvSpPr>
          <p:nvPr>
            <p:ph type="title"/>
          </p:nvPr>
        </p:nvSpPr>
        <p:spPr/>
        <p:txBody>
          <a:bodyPr anchor="b">
            <a:normAutofit/>
          </a:bodyPr>
          <a:lstStyle/>
          <a:p>
            <a:r>
              <a:rPr lang="en-US" dirty="0"/>
              <a:t>Current Trends</a:t>
            </a:r>
          </a:p>
        </p:txBody>
      </p:sp>
      <p:pic>
        <p:nvPicPr>
          <p:cNvPr id="1026" name="Picture 2" descr="AI vs. Machine Learning vs. Deep Learning | by Gowthami Rasanayagam | Nerd  For Tech | Medium">
            <a:extLst>
              <a:ext uri="{FF2B5EF4-FFF2-40B4-BE49-F238E27FC236}">
                <a16:creationId xmlns:a16="http://schemas.microsoft.com/office/drawing/2014/main" id="{C542DA63-42B0-9CF9-5587-5729527930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4430" y="951425"/>
            <a:ext cx="9258300" cy="5701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51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2D1E4-626E-79A4-F771-1AB6C0BCCE32}"/>
            </a:ext>
          </a:extLst>
        </p:cNvPr>
        <p:cNvGrpSpPr/>
        <p:nvPr/>
      </p:nvGrpSpPr>
      <p:grpSpPr>
        <a:xfrm>
          <a:off x="0" y="0"/>
          <a:ext cx="0" cy="0"/>
          <a:chOff x="0" y="0"/>
          <a:chExt cx="0" cy="0"/>
        </a:xfrm>
      </p:grpSpPr>
      <p:pic>
        <p:nvPicPr>
          <p:cNvPr id="2050" name="Picture 2" descr="Machine Learning Algorithms In Layman's Terms, Part 1 | by Audrey  Lorberfeld | Towards Data Science">
            <a:extLst>
              <a:ext uri="{FF2B5EF4-FFF2-40B4-BE49-F238E27FC236}">
                <a16:creationId xmlns:a16="http://schemas.microsoft.com/office/drawing/2014/main" id="{4B7B2280-39A6-5CE7-C423-E753B2081C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4354831" y="850995"/>
            <a:ext cx="7837170" cy="5603575"/>
          </a:xfrm>
          <a:prstGeom prst="rect">
            <a:avLst/>
          </a:prstGeom>
          <a:solidFill>
            <a:srgbClr val="FFFFFF"/>
          </a:solidFill>
        </p:spPr>
      </p:pic>
      <p:sp>
        <p:nvSpPr>
          <p:cNvPr id="2" name="Title 1">
            <a:extLst>
              <a:ext uri="{FF2B5EF4-FFF2-40B4-BE49-F238E27FC236}">
                <a16:creationId xmlns:a16="http://schemas.microsoft.com/office/drawing/2014/main" id="{0A0C7F1C-B702-0F5A-90F1-8706423D04BC}"/>
              </a:ext>
            </a:extLst>
          </p:cNvPr>
          <p:cNvSpPr>
            <a:spLocks noGrp="1"/>
          </p:cNvSpPr>
          <p:nvPr>
            <p:ph type="title"/>
          </p:nvPr>
        </p:nvSpPr>
        <p:spPr>
          <a:xfrm>
            <a:off x="444500" y="95250"/>
            <a:ext cx="10858500" cy="762000"/>
          </a:xfrm>
        </p:spPr>
        <p:txBody>
          <a:bodyPr anchor="ctr">
            <a:normAutofit/>
          </a:bodyPr>
          <a:lstStyle/>
          <a:p>
            <a:r>
              <a:rPr lang="en-US" dirty="0"/>
              <a:t>Current Trends – Machine Learning</a:t>
            </a:r>
          </a:p>
        </p:txBody>
      </p:sp>
      <p:sp>
        <p:nvSpPr>
          <p:cNvPr id="3" name="Content Placeholder 2">
            <a:extLst>
              <a:ext uri="{FF2B5EF4-FFF2-40B4-BE49-F238E27FC236}">
                <a16:creationId xmlns:a16="http://schemas.microsoft.com/office/drawing/2014/main" id="{60966735-25EA-8EDE-5AF9-C44D1E5420C3}"/>
              </a:ext>
            </a:extLst>
          </p:cNvPr>
          <p:cNvSpPr>
            <a:spLocks noGrp="1"/>
          </p:cNvSpPr>
          <p:nvPr>
            <p:ph type="body" sz="quarter" idx="13"/>
          </p:nvPr>
        </p:nvSpPr>
        <p:spPr>
          <a:xfrm>
            <a:off x="444500" y="1390415"/>
            <a:ext cx="4309682" cy="4530990"/>
          </a:xfrm>
        </p:spPr>
        <p:txBody>
          <a:bodyPr>
            <a:normAutofit/>
          </a:bodyPr>
          <a:lstStyle/>
          <a:p>
            <a:pPr marL="457200" indent="-457200">
              <a:buFont typeface="Arial" panose="020B0604020202020204" pitchFamily="34" charset="0"/>
              <a:buChar char="•"/>
            </a:pPr>
            <a:r>
              <a:rPr lang="en-US" sz="2800" dirty="0"/>
              <a:t>Forecasting</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On-going operation optimization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Evaluation</a:t>
            </a:r>
          </a:p>
          <a:p>
            <a:endParaRPr lang="en-US" sz="2800" dirty="0"/>
          </a:p>
          <a:p>
            <a:endParaRPr lang="en-US" sz="2800" dirty="0"/>
          </a:p>
          <a:p>
            <a:endParaRPr lang="en-US" dirty="0"/>
          </a:p>
          <a:p>
            <a:endParaRPr lang="en-US" dirty="0"/>
          </a:p>
        </p:txBody>
      </p:sp>
    </p:spTree>
    <p:extLst>
      <p:ext uri="{BB962C8B-B14F-4D97-AF65-F5344CB8AC3E}">
        <p14:creationId xmlns:p14="http://schemas.microsoft.com/office/powerpoint/2010/main" val="44127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C377C-62D0-A6BF-353D-6B555AF97B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91B5A0-D522-9DC5-AD9B-03BFB41FB917}"/>
              </a:ext>
            </a:extLst>
          </p:cNvPr>
          <p:cNvSpPr>
            <a:spLocks noGrp="1"/>
          </p:cNvSpPr>
          <p:nvPr>
            <p:ph type="title"/>
          </p:nvPr>
        </p:nvSpPr>
        <p:spPr/>
        <p:txBody>
          <a:bodyPr/>
          <a:lstStyle/>
          <a:p>
            <a:r>
              <a:rPr lang="en-US" dirty="0"/>
              <a:t>Current Trends – Deep Learning</a:t>
            </a:r>
          </a:p>
        </p:txBody>
      </p:sp>
      <p:sp>
        <p:nvSpPr>
          <p:cNvPr id="3" name="Content Placeholder 2">
            <a:extLst>
              <a:ext uri="{FF2B5EF4-FFF2-40B4-BE49-F238E27FC236}">
                <a16:creationId xmlns:a16="http://schemas.microsoft.com/office/drawing/2014/main" id="{04153CD0-8DCA-CEA3-9746-AD635E4CE1BF}"/>
              </a:ext>
            </a:extLst>
          </p:cNvPr>
          <p:cNvSpPr>
            <a:spLocks noGrp="1"/>
          </p:cNvSpPr>
          <p:nvPr>
            <p:ph sz="quarter" idx="11"/>
          </p:nvPr>
        </p:nvSpPr>
        <p:spPr/>
        <p:txBody>
          <a:bodyPr>
            <a:normAutofit/>
          </a:bodyPr>
          <a:lstStyle/>
          <a:p>
            <a:r>
              <a:rPr lang="en-US" dirty="0"/>
              <a:t>Large Language Models</a:t>
            </a:r>
          </a:p>
          <a:p>
            <a:endParaRPr lang="en-US" dirty="0"/>
          </a:p>
          <a:p>
            <a:r>
              <a:rPr lang="en-US" dirty="0"/>
              <a:t>Generative AI</a:t>
            </a:r>
          </a:p>
          <a:p>
            <a:pPr lvl="1"/>
            <a:r>
              <a:rPr lang="en-US" dirty="0"/>
              <a:t>Create images, videos, documents</a:t>
            </a:r>
          </a:p>
          <a:p>
            <a:endParaRPr lang="en-US" dirty="0"/>
          </a:p>
          <a:p>
            <a:r>
              <a:rPr lang="en-US" dirty="0"/>
              <a:t>Use of Generative AI in Energy is becoming quite prevalent, </a:t>
            </a:r>
          </a:p>
          <a:p>
            <a:pPr lvl="1"/>
            <a:r>
              <a:rPr lang="en-US" dirty="0"/>
              <a:t>specifically in marketing for customer programs – avatars</a:t>
            </a:r>
          </a:p>
          <a:p>
            <a:pPr lvl="1"/>
            <a:r>
              <a:rPr lang="en-US" dirty="0"/>
              <a:t>Incentive processing</a:t>
            </a:r>
          </a:p>
          <a:p>
            <a:pPr lvl="1"/>
            <a:r>
              <a:rPr lang="en-US" dirty="0"/>
              <a:t>Anomaly detection </a:t>
            </a:r>
          </a:p>
          <a:p>
            <a:pPr lvl="1"/>
            <a:r>
              <a:rPr lang="en-US" dirty="0"/>
              <a:t>Energy reporting and evaluation filings</a:t>
            </a:r>
          </a:p>
          <a:p>
            <a:endParaRPr lang="en-US" dirty="0"/>
          </a:p>
          <a:p>
            <a:endParaRPr lang="en-US" dirty="0"/>
          </a:p>
          <a:p>
            <a:endParaRPr lang="en-US" dirty="0"/>
          </a:p>
        </p:txBody>
      </p:sp>
    </p:spTree>
    <p:extLst>
      <p:ext uri="{BB962C8B-B14F-4D97-AF65-F5344CB8AC3E}">
        <p14:creationId xmlns:p14="http://schemas.microsoft.com/office/powerpoint/2010/main" val="2474582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FA4C9-28D0-C344-E401-DAC31938DC2C}"/>
              </a:ext>
            </a:extLst>
          </p:cNvPr>
          <p:cNvSpPr>
            <a:spLocks noGrp="1"/>
          </p:cNvSpPr>
          <p:nvPr>
            <p:ph type="title"/>
          </p:nvPr>
        </p:nvSpPr>
        <p:spPr>
          <a:xfrm>
            <a:off x="444500" y="95251"/>
            <a:ext cx="11448677" cy="762000"/>
          </a:xfrm>
        </p:spPr>
        <p:txBody>
          <a:bodyPr/>
          <a:lstStyle/>
          <a:p>
            <a:r>
              <a:rPr lang="en-US" dirty="0">
                <a:solidFill>
                  <a:schemeClr val="accent3"/>
                </a:solidFill>
                <a:latin typeface="DM Sans Medium"/>
              </a:rPr>
              <a:t>Innovation</a:t>
            </a:r>
            <a:endParaRPr lang="en-US" dirty="0">
              <a:solidFill>
                <a:schemeClr val="accent3"/>
              </a:solidFill>
            </a:endParaRPr>
          </a:p>
        </p:txBody>
      </p:sp>
      <p:grpSp>
        <p:nvGrpSpPr>
          <p:cNvPr id="64" name="Group 63">
            <a:extLst>
              <a:ext uri="{FF2B5EF4-FFF2-40B4-BE49-F238E27FC236}">
                <a16:creationId xmlns:a16="http://schemas.microsoft.com/office/drawing/2014/main" id="{4975AD67-A15A-F7C8-8B80-D959BCFB7E2C}"/>
              </a:ext>
            </a:extLst>
          </p:cNvPr>
          <p:cNvGrpSpPr/>
          <p:nvPr/>
        </p:nvGrpSpPr>
        <p:grpSpPr>
          <a:xfrm>
            <a:off x="516677" y="1487064"/>
            <a:ext cx="10876364" cy="3980418"/>
            <a:chOff x="1000854" y="1784476"/>
            <a:chExt cx="13051637" cy="4776502"/>
          </a:xfrm>
        </p:grpSpPr>
        <p:pic>
          <p:nvPicPr>
            <p:cNvPr id="3" name="Picture 2">
              <a:extLst>
                <a:ext uri="{FF2B5EF4-FFF2-40B4-BE49-F238E27FC236}">
                  <a16:creationId xmlns:a16="http://schemas.microsoft.com/office/drawing/2014/main" id="{05D108D7-51E8-6B16-5330-D4E6A927C42B}"/>
                </a:ext>
              </a:extLst>
            </p:cNvPr>
            <p:cNvPicPr>
              <a:picLocks noChangeAspect="1"/>
            </p:cNvPicPr>
            <p:nvPr/>
          </p:nvPicPr>
          <p:blipFill>
            <a:blip r:embed="rId3">
              <a:lum bright="-100000"/>
            </a:blip>
            <a:stretch>
              <a:fillRect/>
            </a:stretch>
          </p:blipFill>
          <p:spPr>
            <a:xfrm>
              <a:off x="1331100" y="4791751"/>
              <a:ext cx="1191527" cy="1124586"/>
            </a:xfrm>
            <a:prstGeom prst="rect">
              <a:avLst/>
            </a:prstGeom>
          </p:spPr>
        </p:pic>
        <p:pic>
          <p:nvPicPr>
            <p:cNvPr id="9" name="Picture 8">
              <a:extLst>
                <a:ext uri="{FF2B5EF4-FFF2-40B4-BE49-F238E27FC236}">
                  <a16:creationId xmlns:a16="http://schemas.microsoft.com/office/drawing/2014/main" id="{C51F665C-D284-C51D-BF47-A3BA5B6DD2B9}"/>
                </a:ext>
              </a:extLst>
            </p:cNvPr>
            <p:cNvPicPr>
              <a:picLocks noChangeAspect="1"/>
            </p:cNvPicPr>
            <p:nvPr/>
          </p:nvPicPr>
          <p:blipFill>
            <a:blip r:embed="rId4">
              <a:lum bright="-100000"/>
            </a:blip>
            <a:stretch>
              <a:fillRect/>
            </a:stretch>
          </p:blipFill>
          <p:spPr>
            <a:xfrm>
              <a:off x="6847357" y="4731506"/>
              <a:ext cx="1191528" cy="1128898"/>
            </a:xfrm>
            <a:prstGeom prst="rect">
              <a:avLst/>
            </a:prstGeom>
          </p:spPr>
        </p:pic>
        <p:pic>
          <p:nvPicPr>
            <p:cNvPr id="11" name="Picture 10">
              <a:extLst>
                <a:ext uri="{FF2B5EF4-FFF2-40B4-BE49-F238E27FC236}">
                  <a16:creationId xmlns:a16="http://schemas.microsoft.com/office/drawing/2014/main" id="{8210E175-F4CE-C876-F2CE-9CF57D3E56B0}"/>
                </a:ext>
              </a:extLst>
            </p:cNvPr>
            <p:cNvPicPr>
              <a:picLocks noChangeAspect="1"/>
            </p:cNvPicPr>
            <p:nvPr/>
          </p:nvPicPr>
          <p:blipFill>
            <a:blip r:embed="rId5">
              <a:lum bright="-100000"/>
            </a:blip>
            <a:stretch>
              <a:fillRect/>
            </a:stretch>
          </p:blipFill>
          <p:spPr>
            <a:xfrm>
              <a:off x="6874996" y="1784476"/>
              <a:ext cx="1177963" cy="1188720"/>
            </a:xfrm>
            <a:prstGeom prst="rect">
              <a:avLst/>
            </a:prstGeom>
          </p:spPr>
        </p:pic>
        <p:pic>
          <p:nvPicPr>
            <p:cNvPr id="13" name="Picture 12">
              <a:extLst>
                <a:ext uri="{FF2B5EF4-FFF2-40B4-BE49-F238E27FC236}">
                  <a16:creationId xmlns:a16="http://schemas.microsoft.com/office/drawing/2014/main" id="{4C94E91F-D629-A38F-66CF-C8FA61408B40}"/>
                </a:ext>
              </a:extLst>
            </p:cNvPr>
            <p:cNvPicPr>
              <a:picLocks noChangeAspect="1"/>
            </p:cNvPicPr>
            <p:nvPr/>
          </p:nvPicPr>
          <p:blipFill>
            <a:blip r:embed="rId6">
              <a:lum bright="-100000"/>
            </a:blip>
            <a:stretch>
              <a:fillRect/>
            </a:stretch>
          </p:blipFill>
          <p:spPr>
            <a:xfrm>
              <a:off x="12516576" y="4787343"/>
              <a:ext cx="1160369" cy="1017224"/>
            </a:xfrm>
            <a:prstGeom prst="rect">
              <a:avLst/>
            </a:prstGeom>
          </p:spPr>
        </p:pic>
        <p:sp>
          <p:nvSpPr>
            <p:cNvPr id="19" name="TextBox 18">
              <a:extLst>
                <a:ext uri="{FF2B5EF4-FFF2-40B4-BE49-F238E27FC236}">
                  <a16:creationId xmlns:a16="http://schemas.microsoft.com/office/drawing/2014/main" id="{21DD1411-0443-CFC1-1861-A0A710546EC8}"/>
                </a:ext>
              </a:extLst>
            </p:cNvPr>
            <p:cNvSpPr txBox="1"/>
            <p:nvPr/>
          </p:nvSpPr>
          <p:spPr>
            <a:xfrm>
              <a:off x="1000854" y="6174268"/>
              <a:ext cx="1760634" cy="283431"/>
            </a:xfrm>
            <a:prstGeom prst="rect">
              <a:avLst/>
            </a:prstGeom>
            <a:noFill/>
          </p:spPr>
          <p:txBody>
            <a:bodyPr wrap="square" lIns="0" tIns="0" rIns="0" bIns="0" rtlCol="0">
              <a:noAutofit/>
            </a:bodyPr>
            <a:lstStyle/>
            <a:p>
              <a:pPr algn="ctr" defTabSz="380985">
                <a:defRPr/>
              </a:pPr>
              <a:r>
                <a:rPr lang="en-US" sz="2333">
                  <a:solidFill>
                    <a:srgbClr val="FFFFFF"/>
                  </a:solidFill>
                  <a:latin typeface="DM Sans Medium"/>
                </a:rPr>
                <a:t>Cloud Storage</a:t>
              </a:r>
            </a:p>
          </p:txBody>
        </p:sp>
        <p:sp>
          <p:nvSpPr>
            <p:cNvPr id="20" name="TextBox 19">
              <a:extLst>
                <a:ext uri="{FF2B5EF4-FFF2-40B4-BE49-F238E27FC236}">
                  <a16:creationId xmlns:a16="http://schemas.microsoft.com/office/drawing/2014/main" id="{BB6B8D63-2EA4-CD6F-F056-7233B1BCAD39}"/>
                </a:ext>
              </a:extLst>
            </p:cNvPr>
            <p:cNvSpPr txBox="1"/>
            <p:nvPr/>
          </p:nvSpPr>
          <p:spPr>
            <a:xfrm>
              <a:off x="5798468" y="6023812"/>
              <a:ext cx="3610634" cy="537166"/>
            </a:xfrm>
            <a:prstGeom prst="rect">
              <a:avLst/>
            </a:prstGeom>
            <a:noFill/>
          </p:spPr>
          <p:txBody>
            <a:bodyPr wrap="square" lIns="0" tIns="0" rIns="0" bIns="0" rtlCol="0">
              <a:noAutofit/>
            </a:bodyPr>
            <a:lstStyle/>
            <a:p>
              <a:pPr defTabSz="380985">
                <a:defRPr/>
              </a:pPr>
              <a:r>
                <a:rPr lang="en-US" sz="2333">
                  <a:solidFill>
                    <a:srgbClr val="FFFFFF"/>
                  </a:solidFill>
                  <a:latin typeface="DM Sans Medium"/>
                </a:rPr>
                <a:t>Cloud computing / Artificial Intelligence</a:t>
              </a:r>
            </a:p>
          </p:txBody>
        </p:sp>
        <p:sp>
          <p:nvSpPr>
            <p:cNvPr id="23" name="TextBox 22">
              <a:extLst>
                <a:ext uri="{FF2B5EF4-FFF2-40B4-BE49-F238E27FC236}">
                  <a16:creationId xmlns:a16="http://schemas.microsoft.com/office/drawing/2014/main" id="{AB2B534F-9BD0-1730-6682-BDDAFD04C087}"/>
                </a:ext>
              </a:extLst>
            </p:cNvPr>
            <p:cNvSpPr txBox="1"/>
            <p:nvPr/>
          </p:nvSpPr>
          <p:spPr>
            <a:xfrm>
              <a:off x="12291857" y="6096258"/>
              <a:ext cx="1760634" cy="283431"/>
            </a:xfrm>
            <a:prstGeom prst="rect">
              <a:avLst/>
            </a:prstGeom>
            <a:noFill/>
          </p:spPr>
          <p:txBody>
            <a:bodyPr wrap="square" lIns="0" tIns="0" rIns="0" bIns="0" rtlCol="0">
              <a:noAutofit/>
            </a:bodyPr>
            <a:lstStyle/>
            <a:p>
              <a:pPr algn="ctr" defTabSz="380985">
                <a:defRPr/>
              </a:pPr>
              <a:r>
                <a:rPr lang="en-US" sz="2333">
                  <a:solidFill>
                    <a:srgbClr val="FFFFFF"/>
                  </a:solidFill>
                  <a:latin typeface="DM Sans Medium"/>
                </a:rPr>
                <a:t>IOT</a:t>
              </a:r>
            </a:p>
          </p:txBody>
        </p:sp>
        <p:sp>
          <p:nvSpPr>
            <p:cNvPr id="25" name="TextBox 24">
              <a:extLst>
                <a:ext uri="{FF2B5EF4-FFF2-40B4-BE49-F238E27FC236}">
                  <a16:creationId xmlns:a16="http://schemas.microsoft.com/office/drawing/2014/main" id="{5A2AA69A-09D4-18C4-9B4D-C7BC48F2A2F8}"/>
                </a:ext>
              </a:extLst>
            </p:cNvPr>
            <p:cNvSpPr txBox="1"/>
            <p:nvPr/>
          </p:nvSpPr>
          <p:spPr>
            <a:xfrm>
              <a:off x="6340208" y="3141971"/>
              <a:ext cx="2377406" cy="565627"/>
            </a:xfrm>
            <a:prstGeom prst="rect">
              <a:avLst/>
            </a:prstGeom>
            <a:noFill/>
          </p:spPr>
          <p:txBody>
            <a:bodyPr wrap="square" lIns="0" tIns="0" rIns="0" bIns="0" rtlCol="0">
              <a:noAutofit/>
            </a:bodyPr>
            <a:lstStyle/>
            <a:p>
              <a:pPr algn="ctr" defTabSz="380985">
                <a:defRPr/>
              </a:pPr>
              <a:r>
                <a:rPr lang="en-US" sz="2333">
                  <a:solidFill>
                    <a:srgbClr val="FFFFFF"/>
                  </a:solidFill>
                  <a:latin typeface="DM Sans Medium"/>
                </a:rPr>
                <a:t>Digital twin</a:t>
              </a:r>
            </a:p>
          </p:txBody>
        </p:sp>
        <p:grpSp>
          <p:nvGrpSpPr>
            <p:cNvPr id="39" name="Group 38">
              <a:extLst>
                <a:ext uri="{FF2B5EF4-FFF2-40B4-BE49-F238E27FC236}">
                  <a16:creationId xmlns:a16="http://schemas.microsoft.com/office/drawing/2014/main" id="{7F0ADE9F-0733-E686-31B0-641FCC82AE2C}"/>
                </a:ext>
              </a:extLst>
            </p:cNvPr>
            <p:cNvGrpSpPr/>
            <p:nvPr/>
          </p:nvGrpSpPr>
          <p:grpSpPr>
            <a:xfrm>
              <a:off x="8358359" y="2898139"/>
              <a:ext cx="4816294" cy="1565923"/>
              <a:chOff x="7644246" y="3396343"/>
              <a:chExt cx="4816294" cy="1565923"/>
            </a:xfrm>
          </p:grpSpPr>
          <p:cxnSp>
            <p:nvCxnSpPr>
              <p:cNvPr id="27" name="Straight Connector 26">
                <a:extLst>
                  <a:ext uri="{FF2B5EF4-FFF2-40B4-BE49-F238E27FC236}">
                    <a16:creationId xmlns:a16="http://schemas.microsoft.com/office/drawing/2014/main" id="{2007FE8B-C613-42EF-E9F1-DBDEDE639111}"/>
                  </a:ext>
                </a:extLst>
              </p:cNvPr>
              <p:cNvCxnSpPr>
                <a:cxnSpLocks/>
              </p:cNvCxnSpPr>
              <p:nvPr/>
            </p:nvCxnSpPr>
            <p:spPr>
              <a:xfrm flipH="1">
                <a:off x="7644246" y="3405307"/>
                <a:ext cx="4816294" cy="0"/>
              </a:xfrm>
              <a:prstGeom prst="line">
                <a:avLst/>
              </a:prstGeom>
              <a:ln w="28575">
                <a:solidFill>
                  <a:schemeClr val="accent2"/>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2FD67E-8589-D604-F31A-93506CC9FA49}"/>
                  </a:ext>
                </a:extLst>
              </p:cNvPr>
              <p:cNvCxnSpPr>
                <a:cxnSpLocks/>
              </p:cNvCxnSpPr>
              <p:nvPr/>
            </p:nvCxnSpPr>
            <p:spPr>
              <a:xfrm flipV="1">
                <a:off x="12458061" y="3396343"/>
                <a:ext cx="0" cy="156592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D604F744-E68B-EAF4-5B45-BB7ABCDC9FCC}"/>
                </a:ext>
              </a:extLst>
            </p:cNvPr>
            <p:cNvCxnSpPr>
              <a:cxnSpLocks/>
            </p:cNvCxnSpPr>
            <p:nvPr/>
          </p:nvCxnSpPr>
          <p:spPr>
            <a:xfrm rot="10800000">
              <a:off x="1950726" y="2888815"/>
              <a:ext cx="0" cy="163700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426C9FF-C2D4-CE58-D980-2124DDD2FEFA}"/>
                </a:ext>
              </a:extLst>
            </p:cNvPr>
            <p:cNvCxnSpPr>
              <a:cxnSpLocks/>
            </p:cNvCxnSpPr>
            <p:nvPr/>
          </p:nvCxnSpPr>
          <p:spPr>
            <a:xfrm flipH="1" flipV="1">
              <a:off x="1950726" y="2888815"/>
              <a:ext cx="4602316" cy="18288"/>
            </a:xfrm>
            <a:prstGeom prst="line">
              <a:avLst/>
            </a:prstGeom>
            <a:ln w="28575">
              <a:solidFill>
                <a:schemeClr val="accent2"/>
              </a:solidFill>
              <a:headEnd type="arrow" w="lg" len="lg"/>
              <a:tailEnd w="lg" len="lg"/>
            </a:ln>
          </p:spPr>
          <p:style>
            <a:lnRef idx="1">
              <a:schemeClr val="accent1"/>
            </a:lnRef>
            <a:fillRef idx="0">
              <a:schemeClr val="accent1"/>
            </a:fillRef>
            <a:effectRef idx="0">
              <a:schemeClr val="accent1"/>
            </a:effectRef>
            <a:fontRef idx="minor">
              <a:schemeClr val="tx1"/>
            </a:fontRef>
          </p:style>
        </p:cxnSp>
      </p:grpSp>
      <p:sp>
        <p:nvSpPr>
          <p:cNvPr id="46" name="Round Single Corner Rectangle 45">
            <a:extLst>
              <a:ext uri="{FF2B5EF4-FFF2-40B4-BE49-F238E27FC236}">
                <a16:creationId xmlns:a16="http://schemas.microsoft.com/office/drawing/2014/main" id="{9A3858E6-D2FF-B50F-6D1A-31CCA457A7E5}"/>
              </a:ext>
            </a:extLst>
          </p:cNvPr>
          <p:cNvSpPr/>
          <p:nvPr/>
        </p:nvSpPr>
        <p:spPr>
          <a:xfrm rot="10800000" flipH="1">
            <a:off x="-1" y="866302"/>
            <a:ext cx="3501423" cy="554892"/>
          </a:xfrm>
          <a:prstGeom prst="round1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defRPr/>
            </a:pPr>
            <a:endParaRPr lang="en-US" sz="1500">
              <a:solidFill>
                <a:srgbClr val="FFFFFF"/>
              </a:solidFill>
              <a:latin typeface="DM Sans Medium"/>
            </a:endParaRPr>
          </a:p>
        </p:txBody>
      </p:sp>
      <p:sp>
        <p:nvSpPr>
          <p:cNvPr id="17" name="Rounded Rectangle 16">
            <a:extLst>
              <a:ext uri="{FF2B5EF4-FFF2-40B4-BE49-F238E27FC236}">
                <a16:creationId xmlns:a16="http://schemas.microsoft.com/office/drawing/2014/main" id="{EF315F61-23BA-8DFE-1D77-8C99EE238071}"/>
              </a:ext>
            </a:extLst>
          </p:cNvPr>
          <p:cNvSpPr/>
          <p:nvPr/>
        </p:nvSpPr>
        <p:spPr>
          <a:xfrm>
            <a:off x="217228" y="896308"/>
            <a:ext cx="4096756" cy="4624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80985">
              <a:defRPr/>
            </a:pPr>
            <a:r>
              <a:rPr lang="en-US" sz="2000" dirty="0">
                <a:solidFill>
                  <a:srgbClr val="FFFFFF"/>
                </a:solidFill>
                <a:latin typeface="DM Sans Bold"/>
              </a:rPr>
              <a:t>Digital Twin</a:t>
            </a:r>
          </a:p>
        </p:txBody>
      </p:sp>
      <p:cxnSp>
        <p:nvCxnSpPr>
          <p:cNvPr id="66" name="Straight Connector 65">
            <a:extLst>
              <a:ext uri="{FF2B5EF4-FFF2-40B4-BE49-F238E27FC236}">
                <a16:creationId xmlns:a16="http://schemas.microsoft.com/office/drawing/2014/main" id="{9D701D43-8645-4EE6-8F23-97A96032129A}"/>
              </a:ext>
            </a:extLst>
          </p:cNvPr>
          <p:cNvCxnSpPr>
            <a:cxnSpLocks/>
          </p:cNvCxnSpPr>
          <p:nvPr/>
        </p:nvCxnSpPr>
        <p:spPr>
          <a:xfrm flipV="1">
            <a:off x="5913463" y="3139341"/>
            <a:ext cx="0" cy="709577"/>
          </a:xfrm>
          <a:prstGeom prst="line">
            <a:avLst/>
          </a:prstGeom>
          <a:ln w="28575">
            <a:solidFill>
              <a:schemeClr val="accent2"/>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401973"/>
      </p:ext>
    </p:extLst>
  </p:cSld>
  <p:clrMapOvr>
    <a:masterClrMapping/>
  </p:clrMapOvr>
  <mc:AlternateContent xmlns:mc="http://schemas.openxmlformats.org/markup-compatibility/2006" xmlns:p14="http://schemas.microsoft.com/office/powerpoint/2010/main">
    <mc:Choice Requires="p14">
      <p:transition spd="med" p14:dur="700" advTm="323201">
        <p:fade/>
      </p:transition>
    </mc:Choice>
    <mc:Fallback xmlns="">
      <p:transition spd="med" advTm="32320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itle 216">
            <a:extLst>
              <a:ext uri="{FF2B5EF4-FFF2-40B4-BE49-F238E27FC236}">
                <a16:creationId xmlns:a16="http://schemas.microsoft.com/office/drawing/2014/main" id="{4E961FD7-CAF0-D26E-BB79-38E2AA70651B}"/>
              </a:ext>
            </a:extLst>
          </p:cNvPr>
          <p:cNvSpPr>
            <a:spLocks noGrp="1"/>
          </p:cNvSpPr>
          <p:nvPr>
            <p:ph type="title"/>
          </p:nvPr>
        </p:nvSpPr>
        <p:spPr>
          <a:xfrm>
            <a:off x="444500" y="95251"/>
            <a:ext cx="11598088" cy="762000"/>
          </a:xfrm>
        </p:spPr>
        <p:txBody>
          <a:bodyPr/>
          <a:lstStyle/>
          <a:p>
            <a:r>
              <a:rPr lang="en-US" sz="2333" dirty="0">
                <a:latin typeface="DM Sans"/>
              </a:rPr>
              <a:t>Innovation – Digital Twin</a:t>
            </a:r>
            <a:endParaRPr lang="en-US" sz="2333" dirty="0"/>
          </a:p>
        </p:txBody>
      </p:sp>
      <p:sp>
        <p:nvSpPr>
          <p:cNvPr id="3" name="Rounded Rectangle 2">
            <a:extLst>
              <a:ext uri="{FF2B5EF4-FFF2-40B4-BE49-F238E27FC236}">
                <a16:creationId xmlns:a16="http://schemas.microsoft.com/office/drawing/2014/main" id="{167781D4-1C59-6396-3EB5-A9DC80F2F2EE}"/>
              </a:ext>
            </a:extLst>
          </p:cNvPr>
          <p:cNvSpPr/>
          <p:nvPr/>
        </p:nvSpPr>
        <p:spPr>
          <a:xfrm>
            <a:off x="445975" y="1815889"/>
            <a:ext cx="11122571" cy="3528008"/>
          </a:xfrm>
          <a:prstGeom prst="roundRect">
            <a:avLst>
              <a:gd name="adj" fmla="val 4196"/>
            </a:avLst>
          </a:prstGeom>
          <a:noFill/>
          <a:ln w="34925">
            <a:solidFill>
              <a:schemeClr val="accent6">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endParaRPr lang="en-US" sz="1500">
              <a:solidFill>
                <a:srgbClr val="FFFFFF"/>
              </a:solidFill>
              <a:latin typeface="DM Sans Medium"/>
            </a:endParaRPr>
          </a:p>
        </p:txBody>
      </p:sp>
      <p:sp>
        <p:nvSpPr>
          <p:cNvPr id="4" name="Rounded Rectangle 3">
            <a:extLst>
              <a:ext uri="{FF2B5EF4-FFF2-40B4-BE49-F238E27FC236}">
                <a16:creationId xmlns:a16="http://schemas.microsoft.com/office/drawing/2014/main" id="{27E73016-39FF-F669-304F-3ACC87992D52}"/>
              </a:ext>
            </a:extLst>
          </p:cNvPr>
          <p:cNvSpPr/>
          <p:nvPr/>
        </p:nvSpPr>
        <p:spPr>
          <a:xfrm>
            <a:off x="731461" y="1684284"/>
            <a:ext cx="2347855" cy="3764538"/>
          </a:xfrm>
          <a:prstGeom prst="roundRect">
            <a:avLst>
              <a:gd name="adj" fmla="val 5184"/>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52400" tIns="381000" rIns="76200" rtlCol="0" anchor="t"/>
          <a:lstStyle/>
          <a:p>
            <a:pPr defTabSz="380985"/>
            <a:r>
              <a:rPr lang="en-US" sz="2333" dirty="0">
                <a:solidFill>
                  <a:srgbClr val="FFFFFF"/>
                </a:solidFill>
                <a:latin typeface="DM Sans Medium"/>
              </a:rPr>
              <a:t>Forecast dispatch response</a:t>
            </a:r>
          </a:p>
          <a:p>
            <a:pPr marL="244730" lvl="1" indent="-193138" defTabSz="380985">
              <a:spcBef>
                <a:spcPts val="1000"/>
              </a:spcBef>
              <a:buClr>
                <a:srgbClr val="FFFFFF"/>
              </a:buClr>
              <a:buFont typeface="Arial" panose="020B0604020202020204" pitchFamily="34" charset="0"/>
              <a:buChar char="•"/>
            </a:pPr>
            <a:r>
              <a:rPr lang="en-US" sz="2083" dirty="0">
                <a:solidFill>
                  <a:srgbClr val="FFFFFF"/>
                </a:solidFill>
                <a:latin typeface="DM Sans Medium"/>
              </a:rPr>
              <a:t>Day ahead</a:t>
            </a:r>
          </a:p>
          <a:p>
            <a:pPr marL="244730" lvl="1" indent="-193138" defTabSz="380985">
              <a:spcBef>
                <a:spcPts val="1000"/>
              </a:spcBef>
              <a:buClr>
                <a:srgbClr val="FFFFFF"/>
              </a:buClr>
              <a:buFont typeface="Arial" panose="020B0604020202020204" pitchFamily="34" charset="0"/>
              <a:buChar char="•"/>
            </a:pPr>
            <a:r>
              <a:rPr lang="en-US" sz="2083" dirty="0">
                <a:solidFill>
                  <a:srgbClr val="FFFFFF"/>
                </a:solidFill>
                <a:latin typeface="DM Sans Medium"/>
              </a:rPr>
              <a:t>Hour ahead</a:t>
            </a:r>
          </a:p>
        </p:txBody>
      </p:sp>
      <p:sp>
        <p:nvSpPr>
          <p:cNvPr id="5" name="Rounded Rectangle 4">
            <a:extLst>
              <a:ext uri="{FF2B5EF4-FFF2-40B4-BE49-F238E27FC236}">
                <a16:creationId xmlns:a16="http://schemas.microsoft.com/office/drawing/2014/main" id="{29B5B183-9AC4-7FE2-0173-79211D945C6A}"/>
              </a:ext>
            </a:extLst>
          </p:cNvPr>
          <p:cNvSpPr/>
          <p:nvPr/>
        </p:nvSpPr>
        <p:spPr>
          <a:xfrm>
            <a:off x="6243545" y="1656415"/>
            <a:ext cx="2465771" cy="3792406"/>
          </a:xfrm>
          <a:prstGeom prst="roundRect">
            <a:avLst>
              <a:gd name="adj" fmla="val 5184"/>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52400" tIns="381000" rIns="76200" rtlCol="0" anchor="t"/>
          <a:lstStyle/>
          <a:p>
            <a:pPr defTabSz="380985"/>
            <a:r>
              <a:rPr lang="en-US" sz="2333" b="1">
                <a:solidFill>
                  <a:srgbClr val="031D40"/>
                </a:solidFill>
                <a:latin typeface="DM Sans" pitchFamily="2" charset="77"/>
              </a:rPr>
              <a:t>Evaluate impact</a:t>
            </a:r>
            <a:br>
              <a:rPr lang="en-US" sz="2500">
                <a:solidFill>
                  <a:srgbClr val="031D40"/>
                </a:solidFill>
                <a:latin typeface="DM Sans Medium"/>
              </a:rPr>
            </a:br>
            <a:endParaRPr lang="en-US" sz="2500">
              <a:solidFill>
                <a:srgbClr val="031D40"/>
              </a:solidFill>
              <a:latin typeface="DM Sans Medium"/>
            </a:endParaRPr>
          </a:p>
          <a:p>
            <a:pPr marL="244730" lvl="1" indent="-193138" defTabSz="380985">
              <a:spcBef>
                <a:spcPts val="1000"/>
              </a:spcBef>
              <a:buClr>
                <a:srgbClr val="FFFFFF"/>
              </a:buClr>
              <a:buFont typeface="Arial" panose="020B0604020202020204" pitchFamily="34" charset="0"/>
              <a:buChar char="•"/>
            </a:pPr>
            <a:r>
              <a:rPr lang="en-US" sz="2083">
                <a:solidFill>
                  <a:srgbClr val="031D40"/>
                </a:solidFill>
                <a:latin typeface="DM Sans Medium"/>
              </a:rPr>
              <a:t>Read telemetry data to evaluate response of building</a:t>
            </a:r>
          </a:p>
        </p:txBody>
      </p:sp>
      <p:sp>
        <p:nvSpPr>
          <p:cNvPr id="7" name="Rounded Rectangle 6">
            <a:extLst>
              <a:ext uri="{FF2B5EF4-FFF2-40B4-BE49-F238E27FC236}">
                <a16:creationId xmlns:a16="http://schemas.microsoft.com/office/drawing/2014/main" id="{2F3947FA-0099-DCCF-14E7-7F19E61B1EC7}"/>
              </a:ext>
            </a:extLst>
          </p:cNvPr>
          <p:cNvSpPr/>
          <p:nvPr/>
        </p:nvSpPr>
        <p:spPr>
          <a:xfrm>
            <a:off x="3275141" y="1656416"/>
            <a:ext cx="2789544" cy="3792406"/>
          </a:xfrm>
          <a:prstGeom prst="roundRect">
            <a:avLst>
              <a:gd name="adj" fmla="val 5184"/>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52400" tIns="381000" rIns="76200" rtlCol="0" anchor="t"/>
          <a:lstStyle/>
          <a:p>
            <a:pPr defTabSz="380985"/>
            <a:r>
              <a:rPr lang="en-US" sz="2333" b="1">
                <a:solidFill>
                  <a:srgbClr val="FFFFFF"/>
                </a:solidFill>
                <a:latin typeface="DM Sans" pitchFamily="2" charset="77"/>
              </a:rPr>
              <a:t>Orchestrate dispatch</a:t>
            </a:r>
            <a:endParaRPr lang="en-US" sz="2083">
              <a:solidFill>
                <a:srgbClr val="FFFFFF"/>
              </a:solidFill>
              <a:latin typeface="DM Sans Medium"/>
            </a:endParaRPr>
          </a:p>
          <a:p>
            <a:pPr marL="244730" lvl="1" indent="-193138" defTabSz="380985">
              <a:spcBef>
                <a:spcPts val="1000"/>
              </a:spcBef>
              <a:buClr>
                <a:srgbClr val="FFFFFF"/>
              </a:buClr>
              <a:buFont typeface="Arial" panose="020B0604020202020204" pitchFamily="34" charset="0"/>
              <a:buChar char="•"/>
            </a:pPr>
            <a:r>
              <a:rPr lang="en-US" sz="2083">
                <a:solidFill>
                  <a:srgbClr val="FFFFFF"/>
                </a:solidFill>
                <a:latin typeface="DM Sans Medium"/>
              </a:rPr>
              <a:t>Cohort similar buildings</a:t>
            </a:r>
          </a:p>
          <a:p>
            <a:pPr marL="244730" lvl="1" indent="-193138" defTabSz="380985">
              <a:spcBef>
                <a:spcPts val="1000"/>
              </a:spcBef>
              <a:buClr>
                <a:srgbClr val="FFFFFF"/>
              </a:buClr>
              <a:buFont typeface="Arial" panose="020B0604020202020204" pitchFamily="34" charset="0"/>
              <a:buChar char="•"/>
            </a:pPr>
            <a:r>
              <a:rPr lang="en-US" sz="2083">
                <a:solidFill>
                  <a:srgbClr val="FFFFFF"/>
                </a:solidFill>
                <a:latin typeface="DM Sans Medium"/>
              </a:rPr>
              <a:t>Dispatch to buildings that will minimally impact occupant comfort</a:t>
            </a:r>
          </a:p>
        </p:txBody>
      </p:sp>
      <p:sp>
        <p:nvSpPr>
          <p:cNvPr id="8" name="Triangle 7">
            <a:extLst>
              <a:ext uri="{FF2B5EF4-FFF2-40B4-BE49-F238E27FC236}">
                <a16:creationId xmlns:a16="http://schemas.microsoft.com/office/drawing/2014/main" id="{10FAC557-372F-6D38-ADDB-153AC93B92B6}"/>
              </a:ext>
            </a:extLst>
          </p:cNvPr>
          <p:cNvSpPr/>
          <p:nvPr/>
        </p:nvSpPr>
        <p:spPr>
          <a:xfrm rot="10800000">
            <a:off x="11444843" y="2175553"/>
            <a:ext cx="247405" cy="213280"/>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endParaRPr lang="en-US" sz="1500">
              <a:solidFill>
                <a:srgbClr val="FFFFFF"/>
              </a:solidFill>
              <a:latin typeface="DM Sans Medium"/>
            </a:endParaRPr>
          </a:p>
        </p:txBody>
      </p:sp>
      <p:sp>
        <p:nvSpPr>
          <p:cNvPr id="9" name="Triangle 8">
            <a:extLst>
              <a:ext uri="{FF2B5EF4-FFF2-40B4-BE49-F238E27FC236}">
                <a16:creationId xmlns:a16="http://schemas.microsoft.com/office/drawing/2014/main" id="{97932F27-6440-DA02-C6B5-FB71F925E65C}"/>
              </a:ext>
            </a:extLst>
          </p:cNvPr>
          <p:cNvSpPr/>
          <p:nvPr/>
        </p:nvSpPr>
        <p:spPr>
          <a:xfrm rot="10800000">
            <a:off x="11444843" y="4555287"/>
            <a:ext cx="247405" cy="213280"/>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endParaRPr lang="en-US" sz="1500">
              <a:solidFill>
                <a:srgbClr val="FFFFFF"/>
              </a:solidFill>
              <a:latin typeface="DM Sans Medium"/>
            </a:endParaRPr>
          </a:p>
        </p:txBody>
      </p:sp>
      <p:sp>
        <p:nvSpPr>
          <p:cNvPr id="11" name="Triangle 10">
            <a:extLst>
              <a:ext uri="{FF2B5EF4-FFF2-40B4-BE49-F238E27FC236}">
                <a16:creationId xmlns:a16="http://schemas.microsoft.com/office/drawing/2014/main" id="{FDA160E5-CBB1-E1EB-8A94-F4ED7F44DCB8}"/>
              </a:ext>
            </a:extLst>
          </p:cNvPr>
          <p:cNvSpPr/>
          <p:nvPr/>
        </p:nvSpPr>
        <p:spPr>
          <a:xfrm>
            <a:off x="323033" y="2476139"/>
            <a:ext cx="247405" cy="213280"/>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endParaRPr lang="en-US" sz="1500">
              <a:solidFill>
                <a:srgbClr val="FFFFFF"/>
              </a:solidFill>
              <a:latin typeface="DM Sans Medium"/>
            </a:endParaRPr>
          </a:p>
        </p:txBody>
      </p:sp>
      <p:sp>
        <p:nvSpPr>
          <p:cNvPr id="12" name="Triangle 11">
            <a:extLst>
              <a:ext uri="{FF2B5EF4-FFF2-40B4-BE49-F238E27FC236}">
                <a16:creationId xmlns:a16="http://schemas.microsoft.com/office/drawing/2014/main" id="{4E1DF0DE-D889-ED20-8884-2E6E273F4572}"/>
              </a:ext>
            </a:extLst>
          </p:cNvPr>
          <p:cNvSpPr/>
          <p:nvPr/>
        </p:nvSpPr>
        <p:spPr>
          <a:xfrm>
            <a:off x="323033" y="4555287"/>
            <a:ext cx="247405" cy="213280"/>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endParaRPr lang="en-US" sz="1500">
              <a:solidFill>
                <a:srgbClr val="FFFFFF"/>
              </a:solidFill>
              <a:latin typeface="DM Sans Medium"/>
            </a:endParaRPr>
          </a:p>
        </p:txBody>
      </p:sp>
      <p:sp>
        <p:nvSpPr>
          <p:cNvPr id="2" name="Rounded Rectangle 1">
            <a:extLst>
              <a:ext uri="{FF2B5EF4-FFF2-40B4-BE49-F238E27FC236}">
                <a16:creationId xmlns:a16="http://schemas.microsoft.com/office/drawing/2014/main" id="{0D0CCDA9-4290-CD08-C658-4C4E1581AA7D}"/>
              </a:ext>
            </a:extLst>
          </p:cNvPr>
          <p:cNvSpPr/>
          <p:nvPr/>
        </p:nvSpPr>
        <p:spPr>
          <a:xfrm>
            <a:off x="8909401" y="1656417"/>
            <a:ext cx="2465771" cy="3819678"/>
          </a:xfrm>
          <a:prstGeom prst="roundRect">
            <a:avLst>
              <a:gd name="adj" fmla="val 5184"/>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52400" tIns="381000" rIns="76200" rtlCol="0" anchor="t"/>
          <a:lstStyle/>
          <a:p>
            <a:pPr defTabSz="380985"/>
            <a:r>
              <a:rPr lang="en-US" sz="2333" b="1">
                <a:solidFill>
                  <a:srgbClr val="031D40"/>
                </a:solidFill>
                <a:latin typeface="DM Sans" pitchFamily="2" charset="77"/>
              </a:rPr>
              <a:t>Improve forecast</a:t>
            </a:r>
            <a:br>
              <a:rPr lang="en-US" sz="2500">
                <a:solidFill>
                  <a:srgbClr val="031D40"/>
                </a:solidFill>
                <a:latin typeface="DM Sans Medium"/>
              </a:rPr>
            </a:br>
            <a:endParaRPr lang="en-US" sz="2500">
              <a:solidFill>
                <a:srgbClr val="031D40"/>
              </a:solidFill>
              <a:latin typeface="DM Sans Medium"/>
            </a:endParaRPr>
          </a:p>
          <a:p>
            <a:pPr marL="244730" lvl="1" indent="-193138" defTabSz="380985">
              <a:spcBef>
                <a:spcPts val="1000"/>
              </a:spcBef>
              <a:buClr>
                <a:srgbClr val="FFFFFF"/>
              </a:buClr>
              <a:buFont typeface="Arial" panose="020B0604020202020204" pitchFamily="34" charset="0"/>
              <a:buChar char="•"/>
            </a:pPr>
            <a:r>
              <a:rPr lang="en-US" sz="2083">
                <a:solidFill>
                  <a:srgbClr val="031D40"/>
                </a:solidFill>
                <a:latin typeface="DM Sans Medium"/>
              </a:rPr>
              <a:t>Apply learnings to improve digital twin</a:t>
            </a:r>
          </a:p>
        </p:txBody>
      </p:sp>
    </p:spTree>
    <p:extLst>
      <p:ext uri="{BB962C8B-B14F-4D97-AF65-F5344CB8AC3E}">
        <p14:creationId xmlns:p14="http://schemas.microsoft.com/office/powerpoint/2010/main" val="780489655"/>
      </p:ext>
    </p:extLst>
  </p:cSld>
  <p:clrMapOvr>
    <a:masterClrMapping/>
  </p:clrMapOvr>
  <mc:AlternateContent xmlns:mc="http://schemas.openxmlformats.org/markup-compatibility/2006" xmlns:p14="http://schemas.microsoft.com/office/powerpoint/2010/main">
    <mc:Choice Requires="p14">
      <p:transition spd="med" p14:dur="700" advTm="91028">
        <p:fade/>
      </p:transition>
    </mc:Choice>
    <mc:Fallback xmlns="">
      <p:transition spd="med" advTm="91028">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9BC22-7B8E-A923-78DA-F0B8EC8CE1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45294A-676C-9D39-FA53-74670F341014}"/>
              </a:ext>
            </a:extLst>
          </p:cNvPr>
          <p:cNvSpPr>
            <a:spLocks noGrp="1"/>
          </p:cNvSpPr>
          <p:nvPr>
            <p:ph type="title"/>
          </p:nvPr>
        </p:nvSpPr>
        <p:spPr/>
        <p:txBody>
          <a:bodyPr/>
          <a:lstStyle/>
          <a:p>
            <a:r>
              <a:rPr lang="en-US" dirty="0"/>
              <a:t>Future Horizons</a:t>
            </a:r>
          </a:p>
        </p:txBody>
      </p:sp>
      <p:sp>
        <p:nvSpPr>
          <p:cNvPr id="3" name="Content Placeholder 2">
            <a:extLst>
              <a:ext uri="{FF2B5EF4-FFF2-40B4-BE49-F238E27FC236}">
                <a16:creationId xmlns:a16="http://schemas.microsoft.com/office/drawing/2014/main" id="{4E39FAF1-A5F2-6316-7030-7030DE030ED7}"/>
              </a:ext>
            </a:extLst>
          </p:cNvPr>
          <p:cNvSpPr>
            <a:spLocks noGrp="1"/>
          </p:cNvSpPr>
          <p:nvPr>
            <p:ph idx="1"/>
          </p:nvPr>
        </p:nvSpPr>
        <p:spPr>
          <a:xfrm>
            <a:off x="0" y="1397000"/>
            <a:ext cx="4491990" cy="4530990"/>
          </a:xfrm>
        </p:spPr>
        <p:txBody>
          <a:bodyPr/>
          <a:lstStyle/>
          <a:p>
            <a:r>
              <a:rPr lang="en-US" dirty="0"/>
              <a:t>Neural Operators</a:t>
            </a:r>
          </a:p>
          <a:p>
            <a:pPr lvl="1"/>
            <a:r>
              <a:rPr lang="en-US" dirty="0"/>
              <a:t>Solving complex mathematical equations without the need for applying advanced computationally expensive numerical techniques</a:t>
            </a:r>
          </a:p>
        </p:txBody>
      </p:sp>
      <p:pic>
        <p:nvPicPr>
          <p:cNvPr id="3074" name="Picture 2" descr="Deep neural operator-driven real-time inference to enable digital twin  solutions for nuclear energy systems | Scientific Reports">
            <a:extLst>
              <a:ext uri="{FF2B5EF4-FFF2-40B4-BE49-F238E27FC236}">
                <a16:creationId xmlns:a16="http://schemas.microsoft.com/office/drawing/2014/main" id="{21C7F469-5D00-2556-D1D3-51E78AA4F7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1990" y="1045667"/>
            <a:ext cx="7611110" cy="4766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038636"/>
      </p:ext>
    </p:extLst>
  </p:cSld>
  <p:clrMapOvr>
    <a:masterClrMapping/>
  </p:clrMapOvr>
</p:sld>
</file>

<file path=ppt/theme/theme1.xml><?xml version="1.0" encoding="utf-8"?>
<a:theme xmlns:a="http://schemas.openxmlformats.org/drawingml/2006/main" name="Theme1">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Theme1" id="{75C2FC5D-F463-854E-B222-C1E15C8948BE}" vid="{B9730DF2-8A04-0A42-848C-3FF31D889CE8}"/>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3.xml><?xml version="1.0" encoding="utf-8"?>
<a:theme xmlns:a="http://schemas.openxmlformats.org/drawingml/2006/main" name="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4.xml><?xml version="1.0" encoding="utf-8"?>
<a:theme xmlns:a="http://schemas.openxmlformats.org/drawingml/2006/main" name="2_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5.xml><?xml version="1.0" encoding="utf-8"?>
<a:theme xmlns:a="http://schemas.openxmlformats.org/drawingml/2006/main" name="3_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6.xml><?xml version="1.0" encoding="utf-8"?>
<a:theme xmlns:a="http://schemas.openxmlformats.org/drawingml/2006/main" name="4_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 id="{4D12135B-2B16-4D21-8197-9FCD67C4A3CC}" vid="{631FFC82-7FDD-4B5C-BF6B-B40059D7FCDC}"/>
    </a:ext>
  </a:extLst>
</a:theme>
</file>

<file path=ppt/theme/theme7.xml><?xml version="1.0" encoding="utf-8"?>
<a:theme xmlns:a="http://schemas.openxmlformats.org/drawingml/2006/main" name="5_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8.xml><?xml version="1.0" encoding="utf-8"?>
<a:theme xmlns:a="http://schemas.openxmlformats.org/drawingml/2006/main" name="6_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9.xml><?xml version="1.0" encoding="utf-8"?>
<a:theme xmlns:a="http://schemas.openxmlformats.org/drawingml/2006/main" name="7_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Override1.xml><?xml version="1.0" encoding="utf-8"?>
<a:themeOverride xmlns:a="http://schemas.openxmlformats.org/drawingml/2006/main">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themeOverride>
</file>

<file path=docProps/app.xml><?xml version="1.0" encoding="utf-8"?>
<Properties xmlns="http://schemas.openxmlformats.org/officeDocument/2006/extended-properties" xmlns:vt="http://schemas.openxmlformats.org/officeDocument/2006/docPropsVTypes">
  <Template>Theme1</Template>
  <TotalTime>8381</TotalTime>
  <Words>925</Words>
  <Application>Microsoft Office PowerPoint</Application>
  <PresentationFormat>Widescreen</PresentationFormat>
  <Paragraphs>86</Paragraphs>
  <Slides>8</Slides>
  <Notes>7</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8</vt:i4>
      </vt:variant>
    </vt:vector>
  </HeadingPairs>
  <TitlesOfParts>
    <vt:vector size="28" baseType="lpstr">
      <vt:lpstr>.AppleSystemUIFont</vt:lpstr>
      <vt:lpstr>Aptos</vt:lpstr>
      <vt:lpstr>Arial</vt:lpstr>
      <vt:lpstr>Avenir</vt:lpstr>
      <vt:lpstr>Avenir Light</vt:lpstr>
      <vt:lpstr>Calibri</vt:lpstr>
      <vt:lpstr>DM Sans</vt:lpstr>
      <vt:lpstr>DM Sans Bold</vt:lpstr>
      <vt:lpstr>DM Sans Medium</vt:lpstr>
      <vt:lpstr>Helvetica</vt:lpstr>
      <vt:lpstr>Maax</vt:lpstr>
      <vt:lpstr>Theme1</vt:lpstr>
      <vt:lpstr>1_ICF 2021 Master</vt:lpstr>
      <vt:lpstr>ICF 2021 Master</vt:lpstr>
      <vt:lpstr>2_ICF 2021 Master</vt:lpstr>
      <vt:lpstr>3_ICF 2021 Master</vt:lpstr>
      <vt:lpstr>4_ICF 2021 Master</vt:lpstr>
      <vt:lpstr>5_ICF 2021 Master</vt:lpstr>
      <vt:lpstr>6_ICF 2021 Master</vt:lpstr>
      <vt:lpstr>7_ICF 2021 Master</vt:lpstr>
      <vt:lpstr>AI for Energy Programs and Policies Unveiled: Current Trends, Innovations, and Future Horizons</vt:lpstr>
      <vt:lpstr>Agenda</vt:lpstr>
      <vt:lpstr>Current Trends</vt:lpstr>
      <vt:lpstr>Current Trends – Machine Learning</vt:lpstr>
      <vt:lpstr>Current Trends – Deep Learning</vt:lpstr>
      <vt:lpstr>Innovation</vt:lpstr>
      <vt:lpstr>Innovation – Digital Twin</vt:lpstr>
      <vt:lpstr>Future Horizons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Khan, Haider</dc:creator>
  <cp:lastModifiedBy>Nazir ul Haq</cp:lastModifiedBy>
  <cp:revision>3</cp:revision>
  <cp:lastPrinted>2024-11-12T00:39:36Z</cp:lastPrinted>
  <dcterms:created xsi:type="dcterms:W3CDTF">2024-11-06T21:09:31Z</dcterms:created>
  <dcterms:modified xsi:type="dcterms:W3CDTF">2024-11-12T16:54:20Z</dcterms:modified>
</cp:coreProperties>
</file>