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9" r:id="rId3"/>
    <p:sldId id="264" r:id="rId4"/>
    <p:sldId id="265" r:id="rId5"/>
    <p:sldId id="268" r:id="rId6"/>
    <p:sldId id="270" r:id="rId7"/>
    <p:sldId id="271" r:id="rId8"/>
    <p:sldId id="262" r:id="rId9"/>
    <p:sldId id="263" r:id="rId10"/>
    <p:sldId id="26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5A781D-7BB0-4397-9886-A3589DB288F7}" v="15" dt="2024-11-01T21:35:41.8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109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Gagliardone" userId="f7e1beb268bfb74e" providerId="LiveId" clId="{E65A781D-7BB0-4397-9886-A3589DB288F7}"/>
    <pc:docChg chg="undo custSel addSld modSld">
      <pc:chgData name="Laura Gagliardone" userId="f7e1beb268bfb74e" providerId="LiveId" clId="{E65A781D-7BB0-4397-9886-A3589DB288F7}" dt="2024-11-03T16:42:31.331" v="345" actId="20577"/>
      <pc:docMkLst>
        <pc:docMk/>
      </pc:docMkLst>
      <pc:sldChg chg="delSp modSp mod">
        <pc:chgData name="Laura Gagliardone" userId="f7e1beb268bfb74e" providerId="LiveId" clId="{E65A781D-7BB0-4397-9886-A3589DB288F7}" dt="2024-10-30T20:39:21.125" v="71" actId="1076"/>
        <pc:sldMkLst>
          <pc:docMk/>
          <pc:sldMk cId="653813314" sldId="256"/>
        </pc:sldMkLst>
        <pc:spChg chg="del">
          <ac:chgData name="Laura Gagliardone" userId="f7e1beb268bfb74e" providerId="LiveId" clId="{E65A781D-7BB0-4397-9886-A3589DB288F7}" dt="2024-10-30T12:32:37.923" v="35" actId="478"/>
          <ac:spMkLst>
            <pc:docMk/>
            <pc:sldMk cId="653813314" sldId="256"/>
            <ac:spMk id="2" creationId="{E7DD077D-5181-36A7-1439-B99F2EE43F08}"/>
          </ac:spMkLst>
        </pc:spChg>
        <pc:spChg chg="mod">
          <ac:chgData name="Laura Gagliardone" userId="f7e1beb268bfb74e" providerId="LiveId" clId="{E65A781D-7BB0-4397-9886-A3589DB288F7}" dt="2024-10-30T20:39:05.190" v="70" actId="1037"/>
          <ac:spMkLst>
            <pc:docMk/>
            <pc:sldMk cId="653813314" sldId="256"/>
            <ac:spMk id="4" creationId="{6DE4B2E5-A208-E22B-255F-22AFC34FA000}"/>
          </ac:spMkLst>
        </pc:spChg>
        <pc:spChg chg="mod">
          <ac:chgData name="Laura Gagliardone" userId="f7e1beb268bfb74e" providerId="LiveId" clId="{E65A781D-7BB0-4397-9886-A3589DB288F7}" dt="2024-10-30T12:30:09.294" v="29" actId="20577"/>
          <ac:spMkLst>
            <pc:docMk/>
            <pc:sldMk cId="653813314" sldId="256"/>
            <ac:spMk id="29" creationId="{663617B2-C632-F9BE-4008-1EB6F8053D11}"/>
          </ac:spMkLst>
        </pc:spChg>
        <pc:picChg chg="mod">
          <ac:chgData name="Laura Gagliardone" userId="f7e1beb268bfb74e" providerId="LiveId" clId="{E65A781D-7BB0-4397-9886-A3589DB288F7}" dt="2024-10-30T20:39:21.125" v="71" actId="1076"/>
          <ac:picMkLst>
            <pc:docMk/>
            <pc:sldMk cId="653813314" sldId="256"/>
            <ac:picMk id="3" creationId="{51A06ED6-D757-8DCA-D760-4C9684218205}"/>
          </ac:picMkLst>
        </pc:picChg>
      </pc:sldChg>
      <pc:sldChg chg="addSp delSp modSp mod">
        <pc:chgData name="Laura Gagliardone" userId="f7e1beb268bfb74e" providerId="LiveId" clId="{E65A781D-7BB0-4397-9886-A3589DB288F7}" dt="2024-11-01T21:36:24.617" v="294" actId="478"/>
        <pc:sldMkLst>
          <pc:docMk/>
          <pc:sldMk cId="18491889" sldId="259"/>
        </pc:sldMkLst>
        <pc:spChg chg="add del mod">
          <ac:chgData name="Laura Gagliardone" userId="f7e1beb268bfb74e" providerId="LiveId" clId="{E65A781D-7BB0-4397-9886-A3589DB288F7}" dt="2024-11-01T21:36:20.728" v="293" actId="478"/>
          <ac:spMkLst>
            <pc:docMk/>
            <pc:sldMk cId="18491889" sldId="259"/>
            <ac:spMk id="3" creationId="{02466104-4BA3-9395-51D0-0AE6FB637E4A}"/>
          </ac:spMkLst>
        </pc:spChg>
        <pc:spChg chg="del">
          <ac:chgData name="Laura Gagliardone" userId="f7e1beb268bfb74e" providerId="LiveId" clId="{E65A781D-7BB0-4397-9886-A3589DB288F7}" dt="2024-10-30T12:31:11.260" v="31" actId="478"/>
          <ac:spMkLst>
            <pc:docMk/>
            <pc:sldMk cId="18491889" sldId="259"/>
            <ac:spMk id="3" creationId="{FCE0E2D2-773F-A572-23F9-E1542B88A968}"/>
          </ac:spMkLst>
        </pc:spChg>
        <pc:spChg chg="add del mod">
          <ac:chgData name="Laura Gagliardone" userId="f7e1beb268bfb74e" providerId="LiveId" clId="{E65A781D-7BB0-4397-9886-A3589DB288F7}" dt="2024-10-30T20:37:50.550" v="38" actId="478"/>
          <ac:spMkLst>
            <pc:docMk/>
            <pc:sldMk cId="18491889" sldId="259"/>
            <ac:spMk id="5" creationId="{70413F15-E662-99B1-6922-F939C50CC391}"/>
          </ac:spMkLst>
        </pc:spChg>
        <pc:picChg chg="del">
          <ac:chgData name="Laura Gagliardone" userId="f7e1beb268bfb74e" providerId="LiveId" clId="{E65A781D-7BB0-4397-9886-A3589DB288F7}" dt="2024-10-30T12:31:07.354" v="30" actId="478"/>
          <ac:picMkLst>
            <pc:docMk/>
            <pc:sldMk cId="18491889" sldId="259"/>
            <ac:picMk id="2" creationId="{0CE02F59-8FF6-B64C-7E69-D960D2B1A720}"/>
          </ac:picMkLst>
        </pc:picChg>
        <pc:picChg chg="add del mod">
          <ac:chgData name="Laura Gagliardone" userId="f7e1beb268bfb74e" providerId="LiveId" clId="{E65A781D-7BB0-4397-9886-A3589DB288F7}" dt="2024-11-01T21:36:24.617" v="294" actId="478"/>
          <ac:picMkLst>
            <pc:docMk/>
            <pc:sldMk cId="18491889" sldId="259"/>
            <ac:picMk id="2" creationId="{849EC717-B988-B5E5-FA5E-53907E5EAF47}"/>
          </ac:picMkLst>
        </pc:picChg>
        <pc:picChg chg="add del mod">
          <ac:chgData name="Laura Gagliardone" userId="f7e1beb268bfb74e" providerId="LiveId" clId="{E65A781D-7BB0-4397-9886-A3589DB288F7}" dt="2024-10-30T20:37:47.636" v="36" actId="478"/>
          <ac:picMkLst>
            <pc:docMk/>
            <pc:sldMk cId="18491889" sldId="259"/>
            <ac:picMk id="4" creationId="{616E8A67-69CE-B0F5-E318-5BBC5F02F638}"/>
          </ac:picMkLst>
        </pc:picChg>
      </pc:sldChg>
      <pc:sldChg chg="addSp delSp modSp mod">
        <pc:chgData name="Laura Gagliardone" userId="f7e1beb268bfb74e" providerId="LiveId" clId="{E65A781D-7BB0-4397-9886-A3589DB288F7}" dt="2024-11-01T21:37:52.105" v="310" actId="478"/>
        <pc:sldMkLst>
          <pc:docMk/>
          <pc:sldMk cId="668539628" sldId="262"/>
        </pc:sldMkLst>
        <pc:spChg chg="add del mod">
          <ac:chgData name="Laura Gagliardone" userId="f7e1beb268bfb74e" providerId="LiveId" clId="{E65A781D-7BB0-4397-9886-A3589DB288F7}" dt="2024-11-01T21:37:51.055" v="309" actId="478"/>
          <ac:spMkLst>
            <pc:docMk/>
            <pc:sldMk cId="668539628" sldId="262"/>
            <ac:spMk id="8" creationId="{51B7FD78-FE97-3144-DF7B-CBFE6220AF13}"/>
          </ac:spMkLst>
        </pc:spChg>
        <pc:spChg chg="del">
          <ac:chgData name="Laura Gagliardone" userId="f7e1beb268bfb74e" providerId="LiveId" clId="{E65A781D-7BB0-4397-9886-A3589DB288F7}" dt="2024-10-30T20:38:14.620" v="46" actId="478"/>
          <ac:spMkLst>
            <pc:docMk/>
            <pc:sldMk cId="668539628" sldId="262"/>
            <ac:spMk id="10" creationId="{2CE703E4-136C-C4FE-0CBE-A0B00EB28A6A}"/>
          </ac:spMkLst>
        </pc:spChg>
        <pc:picChg chg="add del mod">
          <ac:chgData name="Laura Gagliardone" userId="f7e1beb268bfb74e" providerId="LiveId" clId="{E65A781D-7BB0-4397-9886-A3589DB288F7}" dt="2024-11-01T21:37:52.105" v="310" actId="478"/>
          <ac:picMkLst>
            <pc:docMk/>
            <pc:sldMk cId="668539628" sldId="262"/>
            <ac:picMk id="7" creationId="{DD167B4C-3200-8DED-482D-FC26B5A32ABF}"/>
          </ac:picMkLst>
        </pc:picChg>
        <pc:picChg chg="del">
          <ac:chgData name="Laura Gagliardone" userId="f7e1beb268bfb74e" providerId="LiveId" clId="{E65A781D-7BB0-4397-9886-A3589DB288F7}" dt="2024-10-30T20:38:13.280" v="45" actId="478"/>
          <ac:picMkLst>
            <pc:docMk/>
            <pc:sldMk cId="668539628" sldId="262"/>
            <ac:picMk id="9" creationId="{FD997412-D30C-AE83-A24D-9A4311F28F8C}"/>
          </ac:picMkLst>
        </pc:picChg>
      </pc:sldChg>
      <pc:sldChg chg="addSp delSp modSp mod">
        <pc:chgData name="Laura Gagliardone" userId="f7e1beb268bfb74e" providerId="LiveId" clId="{E65A781D-7BB0-4397-9886-A3589DB288F7}" dt="2024-11-01T21:38:00.816" v="313" actId="478"/>
        <pc:sldMkLst>
          <pc:docMk/>
          <pc:sldMk cId="4293647986" sldId="263"/>
        </pc:sldMkLst>
        <pc:spChg chg="del">
          <ac:chgData name="Laura Gagliardone" userId="f7e1beb268bfb74e" providerId="LiveId" clId="{E65A781D-7BB0-4397-9886-A3589DB288F7}" dt="2024-10-30T20:38:20.608" v="48" actId="478"/>
          <ac:spMkLst>
            <pc:docMk/>
            <pc:sldMk cId="4293647986" sldId="263"/>
            <ac:spMk id="5" creationId="{2E0F69AD-FE78-4CCF-2F0B-0405F6C95517}"/>
          </ac:spMkLst>
        </pc:spChg>
        <pc:spChg chg="add del mod">
          <ac:chgData name="Laura Gagliardone" userId="f7e1beb268bfb74e" providerId="LiveId" clId="{E65A781D-7BB0-4397-9886-A3589DB288F7}" dt="2024-11-01T21:38:00.816" v="313" actId="478"/>
          <ac:spMkLst>
            <pc:docMk/>
            <pc:sldMk cId="4293647986" sldId="263"/>
            <ac:spMk id="7" creationId="{15810C75-E3EF-80E8-02C5-4759D6867998}"/>
          </ac:spMkLst>
        </pc:spChg>
        <pc:picChg chg="del">
          <ac:chgData name="Laura Gagliardone" userId="f7e1beb268bfb74e" providerId="LiveId" clId="{E65A781D-7BB0-4397-9886-A3589DB288F7}" dt="2024-10-30T20:38:18.486" v="47" actId="478"/>
          <ac:picMkLst>
            <pc:docMk/>
            <pc:sldMk cId="4293647986" sldId="263"/>
            <ac:picMk id="4" creationId="{10510C76-44F4-29DE-02A0-CDBABBC19D63}"/>
          </ac:picMkLst>
        </pc:picChg>
        <pc:picChg chg="add del mod">
          <ac:chgData name="Laura Gagliardone" userId="f7e1beb268bfb74e" providerId="LiveId" clId="{E65A781D-7BB0-4397-9886-A3589DB288F7}" dt="2024-11-01T21:37:58.546" v="312" actId="478"/>
          <ac:picMkLst>
            <pc:docMk/>
            <pc:sldMk cId="4293647986" sldId="263"/>
            <ac:picMk id="6" creationId="{540CB93C-FF3D-0570-F16D-9CE625598086}"/>
          </ac:picMkLst>
        </pc:picChg>
      </pc:sldChg>
      <pc:sldChg chg="addSp delSp modSp mod">
        <pc:chgData name="Laura Gagliardone" userId="f7e1beb268bfb74e" providerId="LiveId" clId="{E65A781D-7BB0-4397-9886-A3589DB288F7}" dt="2024-11-01T21:36:32.189" v="296" actId="478"/>
        <pc:sldMkLst>
          <pc:docMk/>
          <pc:sldMk cId="2354152018" sldId="264"/>
        </pc:sldMkLst>
        <pc:spChg chg="add del mod">
          <ac:chgData name="Laura Gagliardone" userId="f7e1beb268bfb74e" providerId="LiveId" clId="{E65A781D-7BB0-4397-9886-A3589DB288F7}" dt="2024-11-01T21:36:30.784" v="295" actId="478"/>
          <ac:spMkLst>
            <pc:docMk/>
            <pc:sldMk cId="2354152018" sldId="264"/>
            <ac:spMk id="5" creationId="{576886F6-652D-0B41-6B1D-E61877F72AED}"/>
          </ac:spMkLst>
        </pc:spChg>
        <pc:spChg chg="del">
          <ac:chgData name="Laura Gagliardone" userId="f7e1beb268bfb74e" providerId="LiveId" clId="{E65A781D-7BB0-4397-9886-A3589DB288F7}" dt="2024-10-30T20:37:57.101" v="40" actId="478"/>
          <ac:spMkLst>
            <pc:docMk/>
            <pc:sldMk cId="2354152018" sldId="264"/>
            <ac:spMk id="9" creationId="{9FDB8DF6-6884-899F-AF5E-7678D3781DA1}"/>
          </ac:spMkLst>
        </pc:spChg>
        <pc:picChg chg="add del mod">
          <ac:chgData name="Laura Gagliardone" userId="f7e1beb268bfb74e" providerId="LiveId" clId="{E65A781D-7BB0-4397-9886-A3589DB288F7}" dt="2024-11-01T21:36:32.189" v="296" actId="478"/>
          <ac:picMkLst>
            <pc:docMk/>
            <pc:sldMk cId="2354152018" sldId="264"/>
            <ac:picMk id="3" creationId="{317BBCA7-34DC-C456-81C5-79BA6CE3FCA3}"/>
          </ac:picMkLst>
        </pc:picChg>
        <pc:picChg chg="del">
          <ac:chgData name="Laura Gagliardone" userId="f7e1beb268bfb74e" providerId="LiveId" clId="{E65A781D-7BB0-4397-9886-A3589DB288F7}" dt="2024-10-30T20:37:54.955" v="39" actId="478"/>
          <ac:picMkLst>
            <pc:docMk/>
            <pc:sldMk cId="2354152018" sldId="264"/>
            <ac:picMk id="7" creationId="{9D414C65-89EC-1938-EA6E-31EF1A9883D0}"/>
          </ac:picMkLst>
        </pc:picChg>
      </pc:sldChg>
      <pc:sldChg chg="addSp delSp modSp mod">
        <pc:chgData name="Laura Gagliardone" userId="f7e1beb268bfb74e" providerId="LiveId" clId="{E65A781D-7BB0-4397-9886-A3589DB288F7}" dt="2024-11-01T21:36:36.990" v="298" actId="478"/>
        <pc:sldMkLst>
          <pc:docMk/>
          <pc:sldMk cId="2769366527" sldId="265"/>
        </pc:sldMkLst>
        <pc:spChg chg="add del mod">
          <ac:chgData name="Laura Gagliardone" userId="f7e1beb268bfb74e" providerId="LiveId" clId="{E65A781D-7BB0-4397-9886-A3589DB288F7}" dt="2024-11-01T21:36:36.990" v="298" actId="478"/>
          <ac:spMkLst>
            <pc:docMk/>
            <pc:sldMk cId="2769366527" sldId="265"/>
            <ac:spMk id="9" creationId="{73C816EB-1A6E-D84D-C8C1-B2FC691BE799}"/>
          </ac:spMkLst>
        </pc:spChg>
        <pc:spChg chg="del">
          <ac:chgData name="Laura Gagliardone" userId="f7e1beb268bfb74e" providerId="LiveId" clId="{E65A781D-7BB0-4397-9886-A3589DB288F7}" dt="2024-10-30T20:38:02.221" v="42" actId="478"/>
          <ac:spMkLst>
            <pc:docMk/>
            <pc:sldMk cId="2769366527" sldId="265"/>
            <ac:spMk id="12" creationId="{FA56CC8E-952D-F461-079F-EF1308288873}"/>
          </ac:spMkLst>
        </pc:spChg>
        <pc:picChg chg="add del mod">
          <ac:chgData name="Laura Gagliardone" userId="f7e1beb268bfb74e" providerId="LiveId" clId="{E65A781D-7BB0-4397-9886-A3589DB288F7}" dt="2024-11-01T21:36:34.972" v="297" actId="478"/>
          <ac:picMkLst>
            <pc:docMk/>
            <pc:sldMk cId="2769366527" sldId="265"/>
            <ac:picMk id="3" creationId="{B2288468-8A89-3DCE-7B8B-462AB23D0F73}"/>
          </ac:picMkLst>
        </pc:picChg>
        <pc:picChg chg="del">
          <ac:chgData name="Laura Gagliardone" userId="f7e1beb268bfb74e" providerId="LiveId" clId="{E65A781D-7BB0-4397-9886-A3589DB288F7}" dt="2024-10-30T20:38:00.108" v="41" actId="478"/>
          <ac:picMkLst>
            <pc:docMk/>
            <pc:sldMk cId="2769366527" sldId="265"/>
            <ac:picMk id="10" creationId="{F3381785-ACC0-71C0-4492-50C598D62A3D}"/>
          </ac:picMkLst>
        </pc:picChg>
      </pc:sldChg>
      <pc:sldChg chg="addSp delSp modSp mod">
        <pc:chgData name="Laura Gagliardone" userId="f7e1beb268bfb74e" providerId="LiveId" clId="{E65A781D-7BB0-4397-9886-A3589DB288F7}" dt="2024-11-01T21:36:44.691" v="300" actId="478"/>
        <pc:sldMkLst>
          <pc:docMk/>
          <pc:sldMk cId="1168165527" sldId="268"/>
        </pc:sldMkLst>
        <pc:spChg chg="del">
          <ac:chgData name="Laura Gagliardone" userId="f7e1beb268bfb74e" providerId="LiveId" clId="{E65A781D-7BB0-4397-9886-A3589DB288F7}" dt="2024-10-30T20:38:09.693" v="44" actId="478"/>
          <ac:spMkLst>
            <pc:docMk/>
            <pc:sldMk cId="1168165527" sldId="268"/>
            <ac:spMk id="5" creationId="{4C8D6B62-9B8F-300C-D3B9-0A5FCF49FB63}"/>
          </ac:spMkLst>
        </pc:spChg>
        <pc:spChg chg="add del mod">
          <ac:chgData name="Laura Gagliardone" userId="f7e1beb268bfb74e" providerId="LiveId" clId="{E65A781D-7BB0-4397-9886-A3589DB288F7}" dt="2024-11-01T21:36:43.665" v="299" actId="478"/>
          <ac:spMkLst>
            <pc:docMk/>
            <pc:sldMk cId="1168165527" sldId="268"/>
            <ac:spMk id="8" creationId="{C9D8B91C-1D89-EB4F-438B-8DA5A3BF6FC4}"/>
          </ac:spMkLst>
        </pc:spChg>
        <pc:picChg chg="del">
          <ac:chgData name="Laura Gagliardone" userId="f7e1beb268bfb74e" providerId="LiveId" clId="{E65A781D-7BB0-4397-9886-A3589DB288F7}" dt="2024-10-30T20:38:07.187" v="43" actId="478"/>
          <ac:picMkLst>
            <pc:docMk/>
            <pc:sldMk cId="1168165527" sldId="268"/>
            <ac:picMk id="4" creationId="{5B80026F-C727-3107-F935-1FF6301D7FAD}"/>
          </ac:picMkLst>
        </pc:picChg>
        <pc:picChg chg="add del mod">
          <ac:chgData name="Laura Gagliardone" userId="f7e1beb268bfb74e" providerId="LiveId" clId="{E65A781D-7BB0-4397-9886-A3589DB288F7}" dt="2024-11-01T21:36:44.691" v="300" actId="478"/>
          <ac:picMkLst>
            <pc:docMk/>
            <pc:sldMk cId="1168165527" sldId="268"/>
            <ac:picMk id="6" creationId="{A7FC8741-0760-3E00-6CC0-B7EF87EF60A4}"/>
          </ac:picMkLst>
        </pc:picChg>
      </pc:sldChg>
      <pc:sldChg chg="addSp delSp modSp mod">
        <pc:chgData name="Laura Gagliardone" userId="f7e1beb268bfb74e" providerId="LiveId" clId="{E65A781D-7BB0-4397-9886-A3589DB288F7}" dt="2024-10-30T20:39:49.766" v="78"/>
        <pc:sldMkLst>
          <pc:docMk/>
          <pc:sldMk cId="582528824" sldId="269"/>
        </pc:sldMkLst>
        <pc:spChg chg="del">
          <ac:chgData name="Laura Gagliardone" userId="f7e1beb268bfb74e" providerId="LiveId" clId="{E65A781D-7BB0-4397-9886-A3589DB288F7}" dt="2024-10-30T20:38:27.674" v="50" actId="478"/>
          <ac:spMkLst>
            <pc:docMk/>
            <pc:sldMk cId="582528824" sldId="269"/>
            <ac:spMk id="3" creationId="{CFE27BF4-4EC4-8F0C-6742-5E174E01D084}"/>
          </ac:spMkLst>
        </pc:spChg>
        <pc:spChg chg="add mod">
          <ac:chgData name="Laura Gagliardone" userId="f7e1beb268bfb74e" providerId="LiveId" clId="{E65A781D-7BB0-4397-9886-A3589DB288F7}" dt="2024-10-30T20:39:49.766" v="78"/>
          <ac:spMkLst>
            <pc:docMk/>
            <pc:sldMk cId="582528824" sldId="269"/>
            <ac:spMk id="6" creationId="{9B8718EE-4822-8B97-F885-4981A47EEED5}"/>
          </ac:spMkLst>
        </pc:spChg>
        <pc:picChg chg="del">
          <ac:chgData name="Laura Gagliardone" userId="f7e1beb268bfb74e" providerId="LiveId" clId="{E65A781D-7BB0-4397-9886-A3589DB288F7}" dt="2024-10-30T20:38:24.849" v="49" actId="478"/>
          <ac:picMkLst>
            <pc:docMk/>
            <pc:sldMk cId="582528824" sldId="269"/>
            <ac:picMk id="2" creationId="{0080C6FB-D5EB-D13F-8EFF-C7C460766DC9}"/>
          </ac:picMkLst>
        </pc:picChg>
        <pc:picChg chg="add mod">
          <ac:chgData name="Laura Gagliardone" userId="f7e1beb268bfb74e" providerId="LiveId" clId="{E65A781D-7BB0-4397-9886-A3589DB288F7}" dt="2024-10-30T20:39:49.766" v="78"/>
          <ac:picMkLst>
            <pc:docMk/>
            <pc:sldMk cId="582528824" sldId="269"/>
            <ac:picMk id="4" creationId="{BE8A37FC-D4DE-8E36-DE09-FD0E47CC7785}"/>
          </ac:picMkLst>
        </pc:picChg>
      </pc:sldChg>
      <pc:sldChg chg="addSp delSp modSp add mod">
        <pc:chgData name="Laura Gagliardone" userId="f7e1beb268bfb74e" providerId="LiveId" clId="{E65A781D-7BB0-4397-9886-A3589DB288F7}" dt="2024-11-01T21:37:17.779" v="304" actId="1076"/>
        <pc:sldMkLst>
          <pc:docMk/>
          <pc:sldMk cId="2418992172" sldId="270"/>
        </pc:sldMkLst>
        <pc:spChg chg="mod">
          <ac:chgData name="Laura Gagliardone" userId="f7e1beb268bfb74e" providerId="LiveId" clId="{E65A781D-7BB0-4397-9886-A3589DB288F7}" dt="2024-11-01T16:54:33.678" v="113" actId="20577"/>
          <ac:spMkLst>
            <pc:docMk/>
            <pc:sldMk cId="2418992172" sldId="270"/>
            <ac:spMk id="2" creationId="{D2CD6109-AFCE-E808-CF98-427A5C6428C5}"/>
          </ac:spMkLst>
        </pc:spChg>
        <pc:spChg chg="del">
          <ac:chgData name="Laura Gagliardone" userId="f7e1beb268bfb74e" providerId="LiveId" clId="{E65A781D-7BB0-4397-9886-A3589DB288F7}" dt="2024-11-01T20:54:49.910" v="121" actId="478"/>
          <ac:spMkLst>
            <pc:docMk/>
            <pc:sldMk cId="2418992172" sldId="270"/>
            <ac:spMk id="3" creationId="{B3413D4D-916E-9F02-048D-0CCC0E5634BB}"/>
          </ac:spMkLst>
        </pc:spChg>
        <pc:spChg chg="del">
          <ac:chgData name="Laura Gagliardone" userId="f7e1beb268bfb74e" providerId="LiveId" clId="{E65A781D-7BB0-4397-9886-A3589DB288F7}" dt="2024-11-01T21:36:49.796" v="302" actId="478"/>
          <ac:spMkLst>
            <pc:docMk/>
            <pc:sldMk cId="2418992172" sldId="270"/>
            <ac:spMk id="8" creationId="{DCCAEEB9-3853-F587-C438-E6AC4E396648}"/>
          </ac:spMkLst>
        </pc:spChg>
        <pc:spChg chg="add del mod">
          <ac:chgData name="Laura Gagliardone" userId="f7e1beb268bfb74e" providerId="LiveId" clId="{E65A781D-7BB0-4397-9886-A3589DB288F7}" dt="2024-11-01T21:31:23.152" v="176" actId="478"/>
          <ac:spMkLst>
            <pc:docMk/>
            <pc:sldMk cId="2418992172" sldId="270"/>
            <ac:spMk id="15" creationId="{0474FA70-3DB1-D138-0A81-6DFA8F4D8DAF}"/>
          </ac:spMkLst>
        </pc:spChg>
        <pc:spChg chg="del">
          <ac:chgData name="Laura Gagliardone" userId="f7e1beb268bfb74e" providerId="LiveId" clId="{E65A781D-7BB0-4397-9886-A3589DB288F7}" dt="2024-11-01T20:54:43.204" v="118" actId="478"/>
          <ac:spMkLst>
            <pc:docMk/>
            <pc:sldMk cId="2418992172" sldId="270"/>
            <ac:spMk id="17" creationId="{2EEF14EC-A58F-18A2-21C2-C5C438571234}"/>
          </ac:spMkLst>
        </pc:spChg>
        <pc:spChg chg="del">
          <ac:chgData name="Laura Gagliardone" userId="f7e1beb268bfb74e" providerId="LiveId" clId="{E65A781D-7BB0-4397-9886-A3589DB288F7}" dt="2024-11-01T20:54:45.715" v="119" actId="478"/>
          <ac:spMkLst>
            <pc:docMk/>
            <pc:sldMk cId="2418992172" sldId="270"/>
            <ac:spMk id="18" creationId="{FCA30BD0-E40D-B61C-7918-BFA788C8D06D}"/>
          </ac:spMkLst>
        </pc:spChg>
        <pc:spChg chg="del">
          <ac:chgData name="Laura Gagliardone" userId="f7e1beb268bfb74e" providerId="LiveId" clId="{E65A781D-7BB0-4397-9886-A3589DB288F7}" dt="2024-11-01T20:54:47.825" v="120" actId="478"/>
          <ac:spMkLst>
            <pc:docMk/>
            <pc:sldMk cId="2418992172" sldId="270"/>
            <ac:spMk id="19" creationId="{AD529041-1C5D-8806-BE8F-197DE117E26A}"/>
          </ac:spMkLst>
        </pc:spChg>
        <pc:picChg chg="add mod">
          <ac:chgData name="Laura Gagliardone" userId="f7e1beb268bfb74e" providerId="LiveId" clId="{E65A781D-7BB0-4397-9886-A3589DB288F7}" dt="2024-11-01T21:37:17.779" v="304" actId="1076"/>
          <ac:picMkLst>
            <pc:docMk/>
            <pc:sldMk cId="2418992172" sldId="270"/>
            <ac:picMk id="5" creationId="{BC322AD2-9627-5151-5408-162DD3372ACD}"/>
          </ac:picMkLst>
        </pc:picChg>
        <pc:picChg chg="del">
          <ac:chgData name="Laura Gagliardone" userId="f7e1beb268bfb74e" providerId="LiveId" clId="{E65A781D-7BB0-4397-9886-A3589DB288F7}" dt="2024-11-01T21:36:47.408" v="301" actId="478"/>
          <ac:picMkLst>
            <pc:docMk/>
            <pc:sldMk cId="2418992172" sldId="270"/>
            <ac:picMk id="6" creationId="{C1D8D858-9C98-C560-F07A-2F7CCC5EBBEF}"/>
          </ac:picMkLst>
        </pc:picChg>
        <pc:picChg chg="del">
          <ac:chgData name="Laura Gagliardone" userId="f7e1beb268bfb74e" providerId="LiveId" clId="{E65A781D-7BB0-4397-9886-A3589DB288F7}" dt="2024-11-01T16:54:37.033" v="114" actId="478"/>
          <ac:picMkLst>
            <pc:docMk/>
            <pc:sldMk cId="2418992172" sldId="270"/>
            <ac:picMk id="7" creationId="{48F8440C-6A25-6E3D-F43F-7C87313DEA3C}"/>
          </ac:picMkLst>
        </pc:picChg>
        <pc:picChg chg="del">
          <ac:chgData name="Laura Gagliardone" userId="f7e1beb268bfb74e" providerId="LiveId" clId="{E65A781D-7BB0-4397-9886-A3589DB288F7}" dt="2024-11-01T16:54:38.616" v="115" actId="478"/>
          <ac:picMkLst>
            <pc:docMk/>
            <pc:sldMk cId="2418992172" sldId="270"/>
            <ac:picMk id="9" creationId="{97C31F56-EB54-46C3-6C61-3B12C89B9AD9}"/>
          </ac:picMkLst>
        </pc:picChg>
        <pc:picChg chg="del">
          <ac:chgData name="Laura Gagliardone" userId="f7e1beb268bfb74e" providerId="LiveId" clId="{E65A781D-7BB0-4397-9886-A3589DB288F7}" dt="2024-11-01T16:54:39.786" v="116" actId="478"/>
          <ac:picMkLst>
            <pc:docMk/>
            <pc:sldMk cId="2418992172" sldId="270"/>
            <ac:picMk id="12" creationId="{37D56B3B-6077-7CFE-FD0A-80555B393521}"/>
          </ac:picMkLst>
        </pc:picChg>
        <pc:picChg chg="add mod">
          <ac:chgData name="Laura Gagliardone" userId="f7e1beb268bfb74e" providerId="LiveId" clId="{E65A781D-7BB0-4397-9886-A3589DB288F7}" dt="2024-11-01T21:37:17.779" v="304" actId="1076"/>
          <ac:picMkLst>
            <pc:docMk/>
            <pc:sldMk cId="2418992172" sldId="270"/>
            <ac:picMk id="14" creationId="{8D35C8F8-D46C-F634-3E0B-6FC1E7F47987}"/>
          </ac:picMkLst>
        </pc:picChg>
        <pc:picChg chg="add del mod">
          <ac:chgData name="Laura Gagliardone" userId="f7e1beb268bfb74e" providerId="LiveId" clId="{E65A781D-7BB0-4397-9886-A3589DB288F7}" dt="2024-11-01T21:31:24.495" v="177" actId="478"/>
          <ac:picMkLst>
            <pc:docMk/>
            <pc:sldMk cId="2418992172" sldId="270"/>
            <ac:picMk id="16" creationId="{23CB7461-BC2D-FEDF-2F53-08E7794ECF40}"/>
          </ac:picMkLst>
        </pc:picChg>
        <pc:picChg chg="add del mod">
          <ac:chgData name="Laura Gagliardone" userId="f7e1beb268bfb74e" providerId="LiveId" clId="{E65A781D-7BB0-4397-9886-A3589DB288F7}" dt="2024-11-01T21:31:25.681" v="178" actId="478"/>
          <ac:picMkLst>
            <pc:docMk/>
            <pc:sldMk cId="2418992172" sldId="270"/>
            <ac:picMk id="20" creationId="{D931F23A-C863-FD9B-4202-C0E02A33B4EF}"/>
          </ac:picMkLst>
        </pc:picChg>
        <pc:picChg chg="del">
          <ac:chgData name="Laura Gagliardone" userId="f7e1beb268bfb74e" providerId="LiveId" clId="{E65A781D-7BB0-4397-9886-A3589DB288F7}" dt="2024-11-01T16:54:40.921" v="117" actId="478"/>
          <ac:picMkLst>
            <pc:docMk/>
            <pc:sldMk cId="2418992172" sldId="270"/>
            <ac:picMk id="2050" creationId="{87ABD448-6E6F-1C94-9B89-BAD5660D2AD4}"/>
          </ac:picMkLst>
        </pc:picChg>
      </pc:sldChg>
      <pc:sldChg chg="delSp modSp add mod">
        <pc:chgData name="Laura Gagliardone" userId="f7e1beb268bfb74e" providerId="LiveId" clId="{E65A781D-7BB0-4397-9886-A3589DB288F7}" dt="2024-11-03T16:42:31.331" v="345" actId="20577"/>
        <pc:sldMkLst>
          <pc:docMk/>
          <pc:sldMk cId="1088758825" sldId="271"/>
        </pc:sldMkLst>
        <pc:spChg chg="del">
          <ac:chgData name="Laura Gagliardone" userId="f7e1beb268bfb74e" providerId="LiveId" clId="{E65A781D-7BB0-4397-9886-A3589DB288F7}" dt="2024-11-01T21:37:25.518" v="305" actId="478"/>
          <ac:spMkLst>
            <pc:docMk/>
            <pc:sldMk cId="1088758825" sldId="271"/>
            <ac:spMk id="8" creationId="{C8D0F62B-1FC0-07B2-DD1D-6F09C2A07E1A}"/>
          </ac:spMkLst>
        </pc:spChg>
        <pc:spChg chg="mod">
          <ac:chgData name="Laura Gagliardone" userId="f7e1beb268bfb74e" providerId="LiveId" clId="{E65A781D-7BB0-4397-9886-A3589DB288F7}" dt="2024-11-03T16:42:31.331" v="345" actId="20577"/>
          <ac:spMkLst>
            <pc:docMk/>
            <pc:sldMk cId="1088758825" sldId="271"/>
            <ac:spMk id="15" creationId="{A999F174-F59C-CC70-3F2D-87EE0DC61613}"/>
          </ac:spMkLst>
        </pc:spChg>
        <pc:picChg chg="del">
          <ac:chgData name="Laura Gagliardone" userId="f7e1beb268bfb74e" providerId="LiveId" clId="{E65A781D-7BB0-4397-9886-A3589DB288F7}" dt="2024-11-01T21:33:02.698" v="267" actId="478"/>
          <ac:picMkLst>
            <pc:docMk/>
            <pc:sldMk cId="1088758825" sldId="271"/>
            <ac:picMk id="5" creationId="{5E50E181-8A76-F52E-D891-63797754144A}"/>
          </ac:picMkLst>
        </pc:picChg>
        <pc:picChg chg="del">
          <ac:chgData name="Laura Gagliardone" userId="f7e1beb268bfb74e" providerId="LiveId" clId="{E65A781D-7BB0-4397-9886-A3589DB288F7}" dt="2024-11-01T21:37:26.699" v="306" actId="478"/>
          <ac:picMkLst>
            <pc:docMk/>
            <pc:sldMk cId="1088758825" sldId="271"/>
            <ac:picMk id="6" creationId="{33684088-6DC7-D9B2-F771-7EC7DCE183F5}"/>
          </ac:picMkLst>
        </pc:picChg>
        <pc:picChg chg="del">
          <ac:chgData name="Laura Gagliardone" userId="f7e1beb268bfb74e" providerId="LiveId" clId="{E65A781D-7BB0-4397-9886-A3589DB288F7}" dt="2024-11-01T21:33:04.252" v="268" actId="478"/>
          <ac:picMkLst>
            <pc:docMk/>
            <pc:sldMk cId="1088758825" sldId="271"/>
            <ac:picMk id="14" creationId="{95F8E8BF-F3DE-EE81-B0D8-DEDB1B6B0D94}"/>
          </ac:picMkLst>
        </pc:picChg>
        <pc:picChg chg="mod">
          <ac:chgData name="Laura Gagliardone" userId="f7e1beb268bfb74e" providerId="LiveId" clId="{E65A781D-7BB0-4397-9886-A3589DB288F7}" dt="2024-11-01T21:37:38.211" v="307" actId="14100"/>
          <ac:picMkLst>
            <pc:docMk/>
            <pc:sldMk cId="1088758825" sldId="271"/>
            <ac:picMk id="16" creationId="{E40092B1-3A67-99A3-DB8B-918B26D55B70}"/>
          </ac:picMkLst>
        </pc:picChg>
        <pc:picChg chg="mod">
          <ac:chgData name="Laura Gagliardone" userId="f7e1beb268bfb74e" providerId="LiveId" clId="{E65A781D-7BB0-4397-9886-A3589DB288F7}" dt="2024-11-01T21:37:41.262" v="308" actId="14100"/>
          <ac:picMkLst>
            <pc:docMk/>
            <pc:sldMk cId="1088758825" sldId="271"/>
            <ac:picMk id="20" creationId="{0552F1C8-6C7C-C230-75F9-0CF345997A56}"/>
          </ac:picMkLst>
        </pc:picChg>
      </pc:sldChg>
    </pc:docChg>
  </pc:docChgLst>
  <pc:docChgLst>
    <pc:chgData name="Laura Gagliardone" userId="f7e1beb268bfb74e" providerId="LiveId" clId="{92F0B509-7552-43D5-8AD5-0BEC71C3DE6D}"/>
    <pc:docChg chg="undo custSel addSld delSld modSld addMainMaster delMainMaster modMainMaster">
      <pc:chgData name="Laura Gagliardone" userId="f7e1beb268bfb74e" providerId="LiveId" clId="{92F0B509-7552-43D5-8AD5-0BEC71C3DE6D}" dt="2024-10-11T15:35:36.329" v="3349"/>
      <pc:docMkLst>
        <pc:docMk/>
      </pc:docMkLst>
      <pc:sldChg chg="addSp delSp modSp mod setBg modClrScheme setClrOvrMap delDesignElem chgLayout">
        <pc:chgData name="Laura Gagliardone" userId="f7e1beb268bfb74e" providerId="LiveId" clId="{92F0B509-7552-43D5-8AD5-0BEC71C3DE6D}" dt="2024-10-10T20:09:41.739" v="3142" actId="1076"/>
        <pc:sldMkLst>
          <pc:docMk/>
          <pc:sldMk cId="653813314" sldId="256"/>
        </pc:sldMkLst>
        <pc:spChg chg="del mod">
          <ac:chgData name="Laura Gagliardone" userId="f7e1beb268bfb74e" providerId="LiveId" clId="{92F0B509-7552-43D5-8AD5-0BEC71C3DE6D}" dt="2024-07-26T08:40:45.077" v="22" actId="478"/>
          <ac:spMkLst>
            <pc:docMk/>
            <pc:sldMk cId="653813314" sldId="256"/>
            <ac:spMk id="2" creationId="{A6D96730-8895-D811-9538-ADA29F4803C8}"/>
          </ac:spMkLst>
        </pc:spChg>
        <pc:spChg chg="add mod">
          <ac:chgData name="Laura Gagliardone" userId="f7e1beb268bfb74e" providerId="LiveId" clId="{92F0B509-7552-43D5-8AD5-0BEC71C3DE6D}" dt="2024-10-10T20:09:29.122" v="3141" actId="1076"/>
          <ac:spMkLst>
            <pc:docMk/>
            <pc:sldMk cId="653813314" sldId="256"/>
            <ac:spMk id="2" creationId="{E7DD077D-5181-36A7-1439-B99F2EE43F08}"/>
          </ac:spMkLst>
        </pc:spChg>
        <pc:spChg chg="del mod">
          <ac:chgData name="Laura Gagliardone" userId="f7e1beb268bfb74e" providerId="LiveId" clId="{92F0B509-7552-43D5-8AD5-0BEC71C3DE6D}" dt="2024-07-26T08:40:47.446" v="23" actId="478"/>
          <ac:spMkLst>
            <pc:docMk/>
            <pc:sldMk cId="653813314" sldId="256"/>
            <ac:spMk id="3" creationId="{82CBBFDD-FA93-F4E4-3D00-8276920A6994}"/>
          </ac:spMkLst>
        </pc:spChg>
        <pc:spChg chg="add mod">
          <ac:chgData name="Laura Gagliardone" userId="f7e1beb268bfb74e" providerId="LiveId" clId="{92F0B509-7552-43D5-8AD5-0BEC71C3DE6D}" dt="2024-10-10T20:09:41.739" v="3142" actId="1076"/>
          <ac:spMkLst>
            <pc:docMk/>
            <pc:sldMk cId="653813314" sldId="256"/>
            <ac:spMk id="4" creationId="{6DE4B2E5-A208-E22B-255F-22AFC34FA000}"/>
          </ac:spMkLst>
        </pc:spChg>
        <pc:spChg chg="add del">
          <ac:chgData name="Laura Gagliardone" userId="f7e1beb268bfb74e" providerId="LiveId" clId="{92F0B509-7552-43D5-8AD5-0BEC71C3DE6D}" dt="2024-07-26T08:41:56.465" v="35" actId="26606"/>
          <ac:spMkLst>
            <pc:docMk/>
            <pc:sldMk cId="653813314" sldId="256"/>
            <ac:spMk id="7" creationId="{9EB54D17-3792-403D-9127-495845021D2B}"/>
          </ac:spMkLst>
        </pc:spChg>
        <pc:spChg chg="add del">
          <ac:chgData name="Laura Gagliardone" userId="f7e1beb268bfb74e" providerId="LiveId" clId="{92F0B509-7552-43D5-8AD5-0BEC71C3DE6D}" dt="2024-07-26T08:41:56.465" v="35" actId="26606"/>
          <ac:spMkLst>
            <pc:docMk/>
            <pc:sldMk cId="653813314" sldId="256"/>
            <ac:spMk id="8" creationId="{42D289C9-2D91-4EB6-8AB1-4A6B9ADDE191}"/>
          </ac:spMkLst>
        </pc:spChg>
        <pc:spChg chg="add del">
          <ac:chgData name="Laura Gagliardone" userId="f7e1beb268bfb74e" providerId="LiveId" clId="{92F0B509-7552-43D5-8AD5-0BEC71C3DE6D}" dt="2024-07-26T08:38:10.663" v="1" actId="26606"/>
          <ac:spMkLst>
            <pc:docMk/>
            <pc:sldMk cId="653813314" sldId="256"/>
            <ac:spMk id="9" creationId="{EB9B5A19-3592-48E2-BC31-90E092BD68E1}"/>
          </ac:spMkLst>
        </pc:spChg>
        <pc:spChg chg="add del">
          <ac:chgData name="Laura Gagliardone" userId="f7e1beb268bfb74e" providerId="LiveId" clId="{92F0B509-7552-43D5-8AD5-0BEC71C3DE6D}" dt="2024-07-26T08:41:37.785" v="32" actId="26606"/>
          <ac:spMkLst>
            <pc:docMk/>
            <pc:sldMk cId="653813314" sldId="256"/>
            <ac:spMk id="12" creationId="{4BCC8B00-7646-4C46-8DD7-701BCBEA98FC}"/>
          </ac:spMkLst>
        </pc:spChg>
        <pc:spChg chg="add del">
          <ac:chgData name="Laura Gagliardone" userId="f7e1beb268bfb74e" providerId="LiveId" clId="{92F0B509-7552-43D5-8AD5-0BEC71C3DE6D}" dt="2024-07-26T08:38:19.799" v="7" actId="26606"/>
          <ac:spMkLst>
            <pc:docMk/>
            <pc:sldMk cId="653813314" sldId="256"/>
            <ac:spMk id="15" creationId="{446F195D-95DC-419E-BBC1-E2B601A6067B}"/>
          </ac:spMkLst>
        </pc:spChg>
        <pc:spChg chg="add del">
          <ac:chgData name="Laura Gagliardone" userId="f7e1beb268bfb74e" providerId="LiveId" clId="{92F0B509-7552-43D5-8AD5-0BEC71C3DE6D}" dt="2024-07-26T08:41:56.465" v="35" actId="26606"/>
          <ac:spMkLst>
            <pc:docMk/>
            <pc:sldMk cId="653813314" sldId="256"/>
            <ac:spMk id="16" creationId="{0578D0A2-E445-42AA-B46D-18B97DD45783}"/>
          </ac:spMkLst>
        </pc:spChg>
        <pc:spChg chg="add del">
          <ac:chgData name="Laura Gagliardone" userId="f7e1beb268bfb74e" providerId="LiveId" clId="{92F0B509-7552-43D5-8AD5-0BEC71C3DE6D}" dt="2024-07-26T08:38:58.994" v="18" actId="26606"/>
          <ac:spMkLst>
            <pc:docMk/>
            <pc:sldMk cId="653813314" sldId="256"/>
            <ac:spMk id="17" creationId="{D5A56255-4961-41E1-887B-7319F23C909E}"/>
          </ac:spMkLst>
        </pc:spChg>
        <pc:spChg chg="add del">
          <ac:chgData name="Laura Gagliardone" userId="f7e1beb268bfb74e" providerId="LiveId" clId="{92F0B509-7552-43D5-8AD5-0BEC71C3DE6D}" dt="2024-07-26T08:41:36.529" v="30" actId="26606"/>
          <ac:spMkLst>
            <pc:docMk/>
            <pc:sldMk cId="653813314" sldId="256"/>
            <ac:spMk id="19" creationId="{4BCC8B00-7646-4C46-8DD7-701BCBEA98FC}"/>
          </ac:spMkLst>
        </pc:spChg>
        <pc:spChg chg="add del">
          <ac:chgData name="Laura Gagliardone" userId="f7e1beb268bfb74e" providerId="LiveId" clId="{92F0B509-7552-43D5-8AD5-0BEC71C3DE6D}" dt="2024-07-26T08:42:12.042" v="37" actId="26606"/>
          <ac:spMkLst>
            <pc:docMk/>
            <pc:sldMk cId="653813314" sldId="256"/>
            <ac:spMk id="20" creationId="{4BCC8B00-7646-4C46-8DD7-701BCBEA98FC}"/>
          </ac:spMkLst>
        </pc:spChg>
        <pc:spChg chg="add del">
          <ac:chgData name="Laura Gagliardone" userId="f7e1beb268bfb74e" providerId="LiveId" clId="{92F0B509-7552-43D5-8AD5-0BEC71C3DE6D}" dt="2024-07-26T08:38:10.663" v="1" actId="26606"/>
          <ac:spMkLst>
            <pc:docMk/>
            <pc:sldMk cId="653813314" sldId="256"/>
            <ac:spMk id="23" creationId="{DD99E1B6-CBC4-4306-9DFC-847D6D135208}"/>
          </ac:spMkLst>
        </pc:spChg>
        <pc:spChg chg="add del mod">
          <ac:chgData name="Laura Gagliardone" userId="f7e1beb268bfb74e" providerId="LiveId" clId="{92F0B509-7552-43D5-8AD5-0BEC71C3DE6D}" dt="2024-10-09T22:55:08.831" v="2618" actId="478"/>
          <ac:spMkLst>
            <pc:docMk/>
            <pc:sldMk cId="653813314" sldId="256"/>
            <ac:spMk id="24" creationId="{6EE86BCA-82FB-1B83-3D97-C2A2FEF119C9}"/>
          </ac:spMkLst>
        </pc:spChg>
        <pc:spChg chg="add mod">
          <ac:chgData name="Laura Gagliardone" userId="f7e1beb268bfb74e" providerId="LiveId" clId="{92F0B509-7552-43D5-8AD5-0BEC71C3DE6D}" dt="2024-10-10T20:09:29.122" v="3141" actId="1076"/>
          <ac:spMkLst>
            <pc:docMk/>
            <pc:sldMk cId="653813314" sldId="256"/>
            <ac:spMk id="29" creationId="{663617B2-C632-F9BE-4008-1EB6F8053D11}"/>
          </ac:spMkLst>
        </pc:spChg>
        <pc:spChg chg="add del">
          <ac:chgData name="Laura Gagliardone" userId="f7e1beb268bfb74e" providerId="LiveId" clId="{92F0B509-7552-43D5-8AD5-0BEC71C3DE6D}" dt="2024-07-26T08:38:13.419" v="3" actId="26606"/>
          <ac:spMkLst>
            <pc:docMk/>
            <pc:sldMk cId="653813314" sldId="256"/>
            <ac:spMk id="30" creationId="{1E644DE9-8D09-43E2-BA69-F57482CFC93A}"/>
          </ac:spMkLst>
        </pc:spChg>
        <pc:spChg chg="add del">
          <ac:chgData name="Laura Gagliardone" userId="f7e1beb268bfb74e" providerId="LiveId" clId="{92F0B509-7552-43D5-8AD5-0BEC71C3DE6D}" dt="2024-07-26T08:38:13.419" v="3" actId="26606"/>
          <ac:spMkLst>
            <pc:docMk/>
            <pc:sldMk cId="653813314" sldId="256"/>
            <ac:spMk id="31" creationId="{6C23C919-B32E-40FF-B3D8-631316E84E3E}"/>
          </ac:spMkLst>
        </pc:spChg>
        <pc:spChg chg="add mod">
          <ac:chgData name="Laura Gagliardone" userId="f7e1beb268bfb74e" providerId="LiveId" clId="{92F0B509-7552-43D5-8AD5-0BEC71C3DE6D}" dt="2024-10-10T20:09:29.122" v="3141" actId="1076"/>
          <ac:spMkLst>
            <pc:docMk/>
            <pc:sldMk cId="653813314" sldId="256"/>
            <ac:spMk id="33" creationId="{F91D3CDE-6F4C-7F98-1CCF-5AD38DF4C03F}"/>
          </ac:spMkLst>
        </pc:spChg>
        <pc:spChg chg="add del">
          <ac:chgData name="Laura Gagliardone" userId="f7e1beb268bfb74e" providerId="LiveId" clId="{92F0B509-7552-43D5-8AD5-0BEC71C3DE6D}" dt="2024-07-26T08:38:16.439" v="5" actId="26606"/>
          <ac:spMkLst>
            <pc:docMk/>
            <pc:sldMk cId="653813314" sldId="256"/>
            <ac:spMk id="34" creationId="{EB9B5A19-3592-48E2-BC31-90E092BD68E1}"/>
          </ac:spMkLst>
        </pc:spChg>
        <pc:spChg chg="add del">
          <ac:chgData name="Laura Gagliardone" userId="f7e1beb268bfb74e" providerId="LiveId" clId="{92F0B509-7552-43D5-8AD5-0BEC71C3DE6D}" dt="2024-07-26T08:38:16.439" v="5" actId="26606"/>
          <ac:spMkLst>
            <pc:docMk/>
            <pc:sldMk cId="653813314" sldId="256"/>
            <ac:spMk id="36" creationId="{DD99E1B6-CBC4-4306-9DFC-847D6D135208}"/>
          </ac:spMkLst>
        </pc:spChg>
        <pc:spChg chg="add del">
          <ac:chgData name="Laura Gagliardone" userId="f7e1beb268bfb74e" providerId="LiveId" clId="{92F0B509-7552-43D5-8AD5-0BEC71C3DE6D}" dt="2024-07-26T08:38:19.799" v="7" actId="26606"/>
          <ac:spMkLst>
            <pc:docMk/>
            <pc:sldMk cId="653813314" sldId="256"/>
            <ac:spMk id="40" creationId="{F619DE0E-F039-443E-AF60-E4B6AA72D29F}"/>
          </ac:spMkLst>
        </pc:spChg>
        <pc:spChg chg="add del">
          <ac:chgData name="Laura Gagliardone" userId="f7e1beb268bfb74e" providerId="LiveId" clId="{92F0B509-7552-43D5-8AD5-0BEC71C3DE6D}" dt="2024-07-26T08:38:19.799" v="7" actId="26606"/>
          <ac:spMkLst>
            <pc:docMk/>
            <pc:sldMk cId="653813314" sldId="256"/>
            <ac:spMk id="41" creationId="{AA065953-3D69-4CD4-80C3-DF10DEB4C761}"/>
          </ac:spMkLst>
        </pc:spChg>
        <pc:spChg chg="add del">
          <ac:chgData name="Laura Gagliardone" userId="f7e1beb268bfb74e" providerId="LiveId" clId="{92F0B509-7552-43D5-8AD5-0BEC71C3DE6D}" dt="2024-07-26T08:38:19.799" v="7" actId="26606"/>
          <ac:spMkLst>
            <pc:docMk/>
            <pc:sldMk cId="653813314" sldId="256"/>
            <ac:spMk id="42" creationId="{2AB36DB5-F10D-4EDB-87E2-ECB9301FFC62}"/>
          </ac:spMkLst>
        </pc:spChg>
        <pc:spChg chg="add del">
          <ac:chgData name="Laura Gagliardone" userId="f7e1beb268bfb74e" providerId="LiveId" clId="{92F0B509-7552-43D5-8AD5-0BEC71C3DE6D}" dt="2024-07-26T08:38:19.799" v="7" actId="26606"/>
          <ac:spMkLst>
            <pc:docMk/>
            <pc:sldMk cId="653813314" sldId="256"/>
            <ac:spMk id="43" creationId="{55993D72-5628-4E5E-BB9F-96066414EEFD}"/>
          </ac:spMkLst>
        </pc:spChg>
        <pc:spChg chg="add del">
          <ac:chgData name="Laura Gagliardone" userId="f7e1beb268bfb74e" providerId="LiveId" clId="{92F0B509-7552-43D5-8AD5-0BEC71C3DE6D}" dt="2024-07-26T08:38:22.256" v="9" actId="26606"/>
          <ac:spMkLst>
            <pc:docMk/>
            <pc:sldMk cId="653813314" sldId="256"/>
            <ac:spMk id="46" creationId="{E20BB609-EF92-42DB-836C-0699A590B5CF}"/>
          </ac:spMkLst>
        </pc:spChg>
        <pc:spChg chg="add del">
          <ac:chgData name="Laura Gagliardone" userId="f7e1beb268bfb74e" providerId="LiveId" clId="{92F0B509-7552-43D5-8AD5-0BEC71C3DE6D}" dt="2024-07-26T08:38:22.256" v="9" actId="26606"/>
          <ac:spMkLst>
            <pc:docMk/>
            <pc:sldMk cId="653813314" sldId="256"/>
            <ac:spMk id="47" creationId="{40FA88D0-E295-4CF3-934C-6423EACEB025}"/>
          </ac:spMkLst>
        </pc:spChg>
        <pc:spChg chg="add del">
          <ac:chgData name="Laura Gagliardone" userId="f7e1beb268bfb74e" providerId="LiveId" clId="{92F0B509-7552-43D5-8AD5-0BEC71C3DE6D}" dt="2024-07-26T08:38:24.913" v="11" actId="26606"/>
          <ac:spMkLst>
            <pc:docMk/>
            <pc:sldMk cId="653813314" sldId="256"/>
            <ac:spMk id="51" creationId="{3899DA5E-794D-4391-A67B-C734D18C5EED}"/>
          </ac:spMkLst>
        </pc:spChg>
        <pc:spChg chg="add del">
          <ac:chgData name="Laura Gagliardone" userId="f7e1beb268bfb74e" providerId="LiveId" clId="{92F0B509-7552-43D5-8AD5-0BEC71C3DE6D}" dt="2024-07-26T08:38:24.913" v="11" actId="26606"/>
          <ac:spMkLst>
            <pc:docMk/>
            <pc:sldMk cId="653813314" sldId="256"/>
            <ac:spMk id="52" creationId="{DF8D6DF5-7A00-4A9D-BD50-E8BCC8F4D30E}"/>
          </ac:spMkLst>
        </pc:spChg>
        <pc:spChg chg="add del">
          <ac:chgData name="Laura Gagliardone" userId="f7e1beb268bfb74e" providerId="LiveId" clId="{92F0B509-7552-43D5-8AD5-0BEC71C3DE6D}" dt="2024-07-26T08:38:24.913" v="11" actId="26606"/>
          <ac:spMkLst>
            <pc:docMk/>
            <pc:sldMk cId="653813314" sldId="256"/>
            <ac:spMk id="54" creationId="{B30B727F-99CD-48A5-9962-6F0C0EA62625}"/>
          </ac:spMkLst>
        </pc:spChg>
        <pc:spChg chg="add del">
          <ac:chgData name="Laura Gagliardone" userId="f7e1beb268bfb74e" providerId="LiveId" clId="{92F0B509-7552-43D5-8AD5-0BEC71C3DE6D}" dt="2024-07-26T08:38:58.994" v="18" actId="26606"/>
          <ac:spMkLst>
            <pc:docMk/>
            <pc:sldMk cId="653813314" sldId="256"/>
            <ac:spMk id="57" creationId="{CA22F210-7186-4074-94C5-FAD2C2EB15B2}"/>
          </ac:spMkLst>
        </pc:spChg>
        <pc:spChg chg="add del">
          <ac:chgData name="Laura Gagliardone" userId="f7e1beb268bfb74e" providerId="LiveId" clId="{92F0B509-7552-43D5-8AD5-0BEC71C3DE6D}" dt="2024-07-26T08:38:58.994" v="18" actId="26606"/>
          <ac:spMkLst>
            <pc:docMk/>
            <pc:sldMk cId="653813314" sldId="256"/>
            <ac:spMk id="58" creationId="{7ED93057-B056-4D1D-B0DA-F1619DAAF5A1}"/>
          </ac:spMkLst>
        </pc:spChg>
        <pc:spChg chg="add del">
          <ac:chgData name="Laura Gagliardone" userId="f7e1beb268bfb74e" providerId="LiveId" clId="{92F0B509-7552-43D5-8AD5-0BEC71C3DE6D}" dt="2024-07-26T08:38:58.994" v="18" actId="26606"/>
          <ac:spMkLst>
            <pc:docMk/>
            <pc:sldMk cId="653813314" sldId="256"/>
            <ac:spMk id="59" creationId="{F5B41592-BC5E-4AE2-8CA7-91C73FD8F744}"/>
          </ac:spMkLst>
        </pc:spChg>
        <pc:spChg chg="add del">
          <ac:chgData name="Laura Gagliardone" userId="f7e1beb268bfb74e" providerId="LiveId" clId="{92F0B509-7552-43D5-8AD5-0BEC71C3DE6D}" dt="2024-07-26T08:38:58.994" v="18" actId="26606"/>
          <ac:spMkLst>
            <pc:docMk/>
            <pc:sldMk cId="653813314" sldId="256"/>
            <ac:spMk id="60" creationId="{CB574A3D-9991-4D4A-91DF-0D0DE47DB31E}"/>
          </ac:spMkLst>
        </pc:spChg>
        <pc:grpChg chg="add del">
          <ac:chgData name="Laura Gagliardone" userId="f7e1beb268bfb74e" providerId="LiveId" clId="{92F0B509-7552-43D5-8AD5-0BEC71C3DE6D}" dt="2024-07-26T08:38:10.663" v="1" actId="26606"/>
          <ac:grpSpMkLst>
            <pc:docMk/>
            <pc:sldMk cId="653813314" sldId="256"/>
            <ac:grpSpMk id="11" creationId="{E2548C40-4C00-4E91-BFA6-84B4D66225A4}"/>
          </ac:grpSpMkLst>
        </pc:grpChg>
        <pc:grpChg chg="add del">
          <ac:chgData name="Laura Gagliardone" userId="f7e1beb268bfb74e" providerId="LiveId" clId="{92F0B509-7552-43D5-8AD5-0BEC71C3DE6D}" dt="2024-07-26T08:38:10.663" v="1" actId="26606"/>
          <ac:grpSpMkLst>
            <pc:docMk/>
            <pc:sldMk cId="653813314" sldId="256"/>
            <ac:grpSpMk id="25" creationId="{3C16EB93-E299-481D-A004-769603D375CE}"/>
          </ac:grpSpMkLst>
        </pc:grpChg>
        <pc:grpChg chg="add del">
          <ac:chgData name="Laura Gagliardone" userId="f7e1beb268bfb74e" providerId="LiveId" clId="{92F0B509-7552-43D5-8AD5-0BEC71C3DE6D}" dt="2024-07-26T08:38:16.439" v="5" actId="26606"/>
          <ac:grpSpMkLst>
            <pc:docMk/>
            <pc:sldMk cId="653813314" sldId="256"/>
            <ac:grpSpMk id="35" creationId="{E2548C40-4C00-4E91-BFA6-84B4D66225A4}"/>
          </ac:grpSpMkLst>
        </pc:grpChg>
        <pc:grpChg chg="add del">
          <ac:chgData name="Laura Gagliardone" userId="f7e1beb268bfb74e" providerId="LiveId" clId="{92F0B509-7552-43D5-8AD5-0BEC71C3DE6D}" dt="2024-07-26T08:38:16.439" v="5" actId="26606"/>
          <ac:grpSpMkLst>
            <pc:docMk/>
            <pc:sldMk cId="653813314" sldId="256"/>
            <ac:grpSpMk id="37" creationId="{3C16EB93-E299-481D-A004-769603D375CE}"/>
          </ac:grpSpMkLst>
        </pc:grpChg>
        <pc:picChg chg="add del mod">
          <ac:chgData name="Laura Gagliardone" userId="f7e1beb268bfb74e" providerId="LiveId" clId="{92F0B509-7552-43D5-8AD5-0BEC71C3DE6D}" dt="2024-10-10T11:22:58.497" v="2746" actId="478"/>
          <ac:picMkLst>
            <pc:docMk/>
            <pc:sldMk cId="653813314" sldId="256"/>
            <ac:picMk id="2" creationId="{EC4B39BB-D8D3-7E61-B539-F7D5DB9482F3}"/>
          </ac:picMkLst>
        </pc:picChg>
        <pc:picChg chg="add mod">
          <ac:chgData name="Laura Gagliardone" userId="f7e1beb268bfb74e" providerId="LiveId" clId="{92F0B509-7552-43D5-8AD5-0BEC71C3DE6D}" dt="2024-10-10T20:09:41.739" v="3142" actId="1076"/>
          <ac:picMkLst>
            <pc:docMk/>
            <pc:sldMk cId="653813314" sldId="256"/>
            <ac:picMk id="3" creationId="{51A06ED6-D757-8DCA-D760-4C9684218205}"/>
          </ac:picMkLst>
        </pc:picChg>
        <pc:picChg chg="add del">
          <ac:chgData name="Laura Gagliardone" userId="f7e1beb268bfb74e" providerId="LiveId" clId="{92F0B509-7552-43D5-8AD5-0BEC71C3DE6D}" dt="2024-07-26T08:38:10.663" v="1" actId="26606"/>
          <ac:picMkLst>
            <pc:docMk/>
            <pc:sldMk cId="653813314" sldId="256"/>
            <ac:picMk id="4" creationId="{38AE978A-1F8F-3AC1-A752-87706D124DC0}"/>
          </ac:picMkLst>
        </pc:picChg>
        <pc:picChg chg="add mod ord">
          <ac:chgData name="Laura Gagliardone" userId="f7e1beb268bfb74e" providerId="LiveId" clId="{92F0B509-7552-43D5-8AD5-0BEC71C3DE6D}" dt="2024-10-10T20:08:22.356" v="3140" actId="1038"/>
          <ac:picMkLst>
            <pc:docMk/>
            <pc:sldMk cId="653813314" sldId="256"/>
            <ac:picMk id="5" creationId="{2C7D3509-7BFB-302F-891F-24DF3439AD90}"/>
          </ac:picMkLst>
        </pc:picChg>
        <pc:picChg chg="add del mod modCrop">
          <ac:chgData name="Laura Gagliardone" userId="f7e1beb268bfb74e" providerId="LiveId" clId="{92F0B509-7552-43D5-8AD5-0BEC71C3DE6D}" dt="2024-10-09T22:55:10.044" v="2619" actId="478"/>
          <ac:picMkLst>
            <pc:docMk/>
            <pc:sldMk cId="653813314" sldId="256"/>
            <ac:picMk id="6" creationId="{21D1D445-4AD1-3785-D8B0-5959A6E62A60}"/>
          </ac:picMkLst>
        </pc:picChg>
        <pc:picChg chg="add del">
          <ac:chgData name="Laura Gagliardone" userId="f7e1beb268bfb74e" providerId="LiveId" clId="{92F0B509-7552-43D5-8AD5-0BEC71C3DE6D}" dt="2024-07-26T08:41:37.785" v="32" actId="26606"/>
          <ac:picMkLst>
            <pc:docMk/>
            <pc:sldMk cId="653813314" sldId="256"/>
            <ac:picMk id="10" creationId="{1FBDED38-E809-47DF-A501-94A1EC4CF7BB}"/>
          </ac:picMkLst>
        </pc:picChg>
        <pc:picChg chg="add del">
          <ac:chgData name="Laura Gagliardone" userId="f7e1beb268bfb74e" providerId="LiveId" clId="{92F0B509-7552-43D5-8AD5-0BEC71C3DE6D}" dt="2024-07-26T08:41:36.529" v="30" actId="26606"/>
          <ac:picMkLst>
            <pc:docMk/>
            <pc:sldMk cId="653813314" sldId="256"/>
            <ac:picMk id="14" creationId="{1FBDED38-E809-47DF-A501-94A1EC4CF7BB}"/>
          </ac:picMkLst>
        </pc:picChg>
        <pc:picChg chg="add del">
          <ac:chgData name="Laura Gagliardone" userId="f7e1beb268bfb74e" providerId="LiveId" clId="{92F0B509-7552-43D5-8AD5-0BEC71C3DE6D}" dt="2024-07-26T08:42:12.042" v="37" actId="26606"/>
          <ac:picMkLst>
            <pc:docMk/>
            <pc:sldMk cId="653813314" sldId="256"/>
            <ac:picMk id="18" creationId="{1FBDED38-E809-47DF-A501-94A1EC4CF7BB}"/>
          </ac:picMkLst>
        </pc:picChg>
        <pc:picChg chg="add del mod">
          <ac:chgData name="Laura Gagliardone" userId="f7e1beb268bfb74e" providerId="LiveId" clId="{92F0B509-7552-43D5-8AD5-0BEC71C3DE6D}" dt="2024-10-09T22:55:06.473" v="2617" actId="478"/>
          <ac:picMkLst>
            <pc:docMk/>
            <pc:sldMk cId="653813314" sldId="256"/>
            <ac:picMk id="22" creationId="{C66D7CD9-62E4-D3DA-C493-574EFADC66EC}"/>
          </ac:picMkLst>
        </pc:picChg>
        <pc:picChg chg="add del">
          <ac:chgData name="Laura Gagliardone" userId="f7e1beb268bfb74e" providerId="LiveId" clId="{92F0B509-7552-43D5-8AD5-0BEC71C3DE6D}" dt="2024-07-26T08:38:13.419" v="3" actId="26606"/>
          <ac:picMkLst>
            <pc:docMk/>
            <pc:sldMk cId="653813314" sldId="256"/>
            <ac:picMk id="32" creationId="{A92E4FFC-E068-B3FB-9081-3F1A9ED1D2AC}"/>
          </ac:picMkLst>
        </pc:picChg>
        <pc:picChg chg="add del">
          <ac:chgData name="Laura Gagliardone" userId="f7e1beb268bfb74e" providerId="LiveId" clId="{92F0B509-7552-43D5-8AD5-0BEC71C3DE6D}" dt="2024-07-26T08:38:16.439" v="5" actId="26606"/>
          <ac:picMkLst>
            <pc:docMk/>
            <pc:sldMk cId="653813314" sldId="256"/>
            <ac:picMk id="38" creationId="{38AE978A-1F8F-3AC1-A752-87706D124DC0}"/>
          </ac:picMkLst>
        </pc:picChg>
        <pc:picChg chg="add del">
          <ac:chgData name="Laura Gagliardone" userId="f7e1beb268bfb74e" providerId="LiveId" clId="{92F0B509-7552-43D5-8AD5-0BEC71C3DE6D}" dt="2024-07-26T08:38:19.799" v="7" actId="26606"/>
          <ac:picMkLst>
            <pc:docMk/>
            <pc:sldMk cId="653813314" sldId="256"/>
            <ac:picMk id="44" creationId="{21CCF31C-EF59-ED7C-39AA-26A503BA7946}"/>
          </ac:picMkLst>
        </pc:picChg>
        <pc:picChg chg="add del">
          <ac:chgData name="Laura Gagliardone" userId="f7e1beb268bfb74e" providerId="LiveId" clId="{92F0B509-7552-43D5-8AD5-0BEC71C3DE6D}" dt="2024-07-26T08:38:22.256" v="9" actId="26606"/>
          <ac:picMkLst>
            <pc:docMk/>
            <pc:sldMk cId="653813314" sldId="256"/>
            <ac:picMk id="48" creationId="{6A1AA243-D683-9E60-76F8-BB509EB25D94}"/>
          </ac:picMkLst>
        </pc:picChg>
        <pc:picChg chg="add del">
          <ac:chgData name="Laura Gagliardone" userId="f7e1beb268bfb74e" providerId="LiveId" clId="{92F0B509-7552-43D5-8AD5-0BEC71C3DE6D}" dt="2024-07-26T08:38:24.913" v="11" actId="26606"/>
          <ac:picMkLst>
            <pc:docMk/>
            <pc:sldMk cId="653813314" sldId="256"/>
            <ac:picMk id="53" creationId="{660A76D3-A219-6592-3381-CFB1B9F32CFD}"/>
          </ac:picMkLst>
        </pc:picChg>
        <pc:picChg chg="add del mod ord">
          <ac:chgData name="Laura Gagliardone" userId="f7e1beb268bfb74e" providerId="LiveId" clId="{92F0B509-7552-43D5-8AD5-0BEC71C3DE6D}" dt="2024-07-26T08:38:58.994" v="18" actId="26606"/>
          <ac:picMkLst>
            <pc:docMk/>
            <pc:sldMk cId="653813314" sldId="256"/>
            <ac:picMk id="61" creationId="{90DCBEEC-807B-96C4-CC92-5ED450BEBE91}"/>
          </ac:picMkLst>
        </pc:picChg>
        <pc:cxnChg chg="add del">
          <ac:chgData name="Laura Gagliardone" userId="f7e1beb268bfb74e" providerId="LiveId" clId="{92F0B509-7552-43D5-8AD5-0BEC71C3DE6D}" dt="2024-07-26T08:38:22.256" v="9" actId="26606"/>
          <ac:cxnSpMkLst>
            <pc:docMk/>
            <pc:sldMk cId="653813314" sldId="256"/>
            <ac:cxnSpMk id="13" creationId="{8F4E56A8-93D5-4BE3-AE61-84677331AD07}"/>
          </ac:cxnSpMkLst>
        </pc:cxnChg>
        <pc:cxnChg chg="add del">
          <ac:chgData name="Laura Gagliardone" userId="f7e1beb268bfb74e" providerId="LiveId" clId="{92F0B509-7552-43D5-8AD5-0BEC71C3DE6D}" dt="2024-07-26T08:38:22.256" v="9" actId="26606"/>
          <ac:cxnSpMkLst>
            <pc:docMk/>
            <pc:sldMk cId="653813314" sldId="256"/>
            <ac:cxnSpMk id="49" creationId="{BD492A0C-1773-477B-83B5-C707CB057709}"/>
          </ac:cxnSpMkLst>
        </pc:cxnChg>
        <pc:cxnChg chg="add del">
          <ac:chgData name="Laura Gagliardone" userId="f7e1beb268bfb74e" providerId="LiveId" clId="{92F0B509-7552-43D5-8AD5-0BEC71C3DE6D}" dt="2024-07-26T08:38:24.913" v="11" actId="26606"/>
          <ac:cxnSpMkLst>
            <pc:docMk/>
            <pc:sldMk cId="653813314" sldId="256"/>
            <ac:cxnSpMk id="55" creationId="{2C4AD1A6-4D2B-4BD2-A7D5-B3F27077C471}"/>
          </ac:cxnSpMkLst>
        </pc:cxnChg>
      </pc:sldChg>
      <pc:sldChg chg="new del">
        <pc:chgData name="Laura Gagliardone" userId="f7e1beb268bfb74e" providerId="LiveId" clId="{92F0B509-7552-43D5-8AD5-0BEC71C3DE6D}" dt="2024-07-26T08:52:10.229" v="242" actId="2696"/>
        <pc:sldMkLst>
          <pc:docMk/>
          <pc:sldMk cId="3642173932" sldId="257"/>
        </pc:sldMkLst>
      </pc:sldChg>
      <pc:sldChg chg="modSp new del">
        <pc:chgData name="Laura Gagliardone" userId="f7e1beb268bfb74e" providerId="LiveId" clId="{92F0B509-7552-43D5-8AD5-0BEC71C3DE6D}" dt="2024-07-26T08:53:27.712" v="247" actId="2696"/>
        <pc:sldMkLst>
          <pc:docMk/>
          <pc:sldMk cId="3687971138" sldId="258"/>
        </pc:sldMkLst>
        <pc:spChg chg="mod">
          <ac:chgData name="Laura Gagliardone" userId="f7e1beb268bfb74e" providerId="LiveId" clId="{92F0B509-7552-43D5-8AD5-0BEC71C3DE6D}" dt="2024-07-26T08:52:24.677" v="243"/>
          <ac:spMkLst>
            <pc:docMk/>
            <pc:sldMk cId="3687971138" sldId="258"/>
            <ac:spMk id="2" creationId="{819C24A8-AFAC-A2E2-EF1C-1916A66A4047}"/>
          </ac:spMkLst>
        </pc:spChg>
        <pc:spChg chg="mod">
          <ac:chgData name="Laura Gagliardone" userId="f7e1beb268bfb74e" providerId="LiveId" clId="{92F0B509-7552-43D5-8AD5-0BEC71C3DE6D}" dt="2024-07-26T08:52:24.677" v="243"/>
          <ac:spMkLst>
            <pc:docMk/>
            <pc:sldMk cId="3687971138" sldId="258"/>
            <ac:spMk id="3" creationId="{D5BA8413-C49F-C398-68C4-EFDA22713B2B}"/>
          </ac:spMkLst>
        </pc:spChg>
        <pc:spChg chg="mod">
          <ac:chgData name="Laura Gagliardone" userId="f7e1beb268bfb74e" providerId="LiveId" clId="{92F0B509-7552-43D5-8AD5-0BEC71C3DE6D}" dt="2024-07-26T08:52:24.677" v="243"/>
          <ac:spMkLst>
            <pc:docMk/>
            <pc:sldMk cId="3687971138" sldId="258"/>
            <ac:spMk id="4" creationId="{C10B0584-4095-00C1-CB26-5BD47E90F9F2}"/>
          </ac:spMkLst>
        </pc:spChg>
      </pc:sldChg>
      <pc:sldChg chg="addSp delSp modSp new mod">
        <pc:chgData name="Laura Gagliardone" userId="f7e1beb268bfb74e" providerId="LiveId" clId="{92F0B509-7552-43D5-8AD5-0BEC71C3DE6D}" dt="2024-10-11T13:08:00.753" v="3343"/>
        <pc:sldMkLst>
          <pc:docMk/>
          <pc:sldMk cId="18491889" sldId="259"/>
        </pc:sldMkLst>
        <pc:spChg chg="del">
          <ac:chgData name="Laura Gagliardone" userId="f7e1beb268bfb74e" providerId="LiveId" clId="{92F0B509-7552-43D5-8AD5-0BEC71C3DE6D}" dt="2024-07-26T08:53:19.934" v="245" actId="478"/>
          <ac:spMkLst>
            <pc:docMk/>
            <pc:sldMk cId="18491889" sldId="259"/>
            <ac:spMk id="2" creationId="{4994BF23-0B57-F067-BE4C-C52A293794DB}"/>
          </ac:spMkLst>
        </pc:spChg>
        <pc:spChg chg="del">
          <ac:chgData name="Laura Gagliardone" userId="f7e1beb268bfb74e" providerId="LiveId" clId="{92F0B509-7552-43D5-8AD5-0BEC71C3DE6D}" dt="2024-07-26T08:53:23.397" v="246" actId="478"/>
          <ac:spMkLst>
            <pc:docMk/>
            <pc:sldMk cId="18491889" sldId="259"/>
            <ac:spMk id="3" creationId="{04C6CD24-9C86-274C-73BC-D74F1AD87B8E}"/>
          </ac:spMkLst>
        </pc:spChg>
        <pc:spChg chg="add del mod">
          <ac:chgData name="Laura Gagliardone" userId="f7e1beb268bfb74e" providerId="LiveId" clId="{92F0B509-7552-43D5-8AD5-0BEC71C3DE6D}" dt="2024-10-10T12:05:54.801" v="2997" actId="478"/>
          <ac:spMkLst>
            <pc:docMk/>
            <pc:sldMk cId="18491889" sldId="259"/>
            <ac:spMk id="3" creationId="{8F44CAD3-BA93-4A04-669D-0219F29A1E5F}"/>
          </ac:spMkLst>
        </pc:spChg>
        <pc:spChg chg="add mod">
          <ac:chgData name="Laura Gagliardone" userId="f7e1beb268bfb74e" providerId="LiveId" clId="{92F0B509-7552-43D5-8AD5-0BEC71C3DE6D}" dt="2024-10-10T20:12:23.851" v="3150"/>
          <ac:spMkLst>
            <pc:docMk/>
            <pc:sldMk cId="18491889" sldId="259"/>
            <ac:spMk id="3" creationId="{FCE0E2D2-773F-A572-23F9-E1542B88A968}"/>
          </ac:spMkLst>
        </pc:spChg>
        <pc:spChg chg="add del mod">
          <ac:chgData name="Laura Gagliardone" userId="f7e1beb268bfb74e" providerId="LiveId" clId="{92F0B509-7552-43D5-8AD5-0BEC71C3DE6D}" dt="2024-10-10T20:11:25.636" v="3143" actId="478"/>
          <ac:spMkLst>
            <pc:docMk/>
            <pc:sldMk cId="18491889" sldId="259"/>
            <ac:spMk id="5" creationId="{3E5AFB22-219B-292D-48C5-6A0F0841D282}"/>
          </ac:spMkLst>
        </pc:spChg>
        <pc:spChg chg="add del mod">
          <ac:chgData name="Laura Gagliardone" userId="f7e1beb268bfb74e" providerId="LiveId" clId="{92F0B509-7552-43D5-8AD5-0BEC71C3DE6D}" dt="2024-07-26T08:59:46.092" v="301" actId="478"/>
          <ac:spMkLst>
            <pc:docMk/>
            <pc:sldMk cId="18491889" sldId="259"/>
            <ac:spMk id="6" creationId="{35CFD0D2-311D-1F7B-9620-588A07FE11A5}"/>
          </ac:spMkLst>
        </pc:spChg>
        <pc:spChg chg="add del mod">
          <ac:chgData name="Laura Gagliardone" userId="f7e1beb268bfb74e" providerId="LiveId" clId="{92F0B509-7552-43D5-8AD5-0BEC71C3DE6D}" dt="2024-07-26T10:25:27.165" v="592" actId="478"/>
          <ac:spMkLst>
            <pc:docMk/>
            <pc:sldMk cId="18491889" sldId="259"/>
            <ac:spMk id="9" creationId="{4E2174FD-0AA7-702E-6F13-44EFBB34483D}"/>
          </ac:spMkLst>
        </pc:spChg>
        <pc:spChg chg="add del mod">
          <ac:chgData name="Laura Gagliardone" userId="f7e1beb268bfb74e" providerId="LiveId" clId="{92F0B509-7552-43D5-8AD5-0BEC71C3DE6D}" dt="2024-10-10T11:25:50.981" v="2805" actId="478"/>
          <ac:spMkLst>
            <pc:docMk/>
            <pc:sldMk cId="18491889" sldId="259"/>
            <ac:spMk id="16" creationId="{102ABA08-90E7-4D69-F50D-3104CB05658A}"/>
          </ac:spMkLst>
        </pc:spChg>
        <pc:spChg chg="add mod">
          <ac:chgData name="Laura Gagliardone" userId="f7e1beb268bfb74e" providerId="LiveId" clId="{92F0B509-7552-43D5-8AD5-0BEC71C3DE6D}" dt="2024-10-10T20:20:54.577" v="3208" actId="20577"/>
          <ac:spMkLst>
            <pc:docMk/>
            <pc:sldMk cId="18491889" sldId="259"/>
            <ac:spMk id="17" creationId="{BB222BF1-990F-4304-89FA-07CB28D19A11}"/>
          </ac:spMkLst>
        </pc:spChg>
        <pc:spChg chg="add del mod">
          <ac:chgData name="Laura Gagliardone" userId="f7e1beb268bfb74e" providerId="LiveId" clId="{92F0B509-7552-43D5-8AD5-0BEC71C3DE6D}" dt="2024-10-10T11:33:13.904" v="2876" actId="26606"/>
          <ac:spMkLst>
            <pc:docMk/>
            <pc:sldMk cId="18491889" sldId="259"/>
            <ac:spMk id="18" creationId="{D5BF39FA-1ED1-95D8-4963-6735DC524C6B}"/>
          </ac:spMkLst>
        </pc:spChg>
        <pc:graphicFrameChg chg="add del">
          <ac:chgData name="Laura Gagliardone" userId="f7e1beb268bfb74e" providerId="LiveId" clId="{92F0B509-7552-43D5-8AD5-0BEC71C3DE6D}" dt="2024-10-10T11:30:44.795" v="2862" actId="26606"/>
          <ac:graphicFrameMkLst>
            <pc:docMk/>
            <pc:sldMk cId="18491889" sldId="259"/>
            <ac:graphicFrameMk id="20" creationId="{D2589224-4D0D-4A21-4830-2E9F515B8464}"/>
          </ac:graphicFrameMkLst>
        </pc:graphicFrameChg>
        <pc:graphicFrameChg chg="add del">
          <ac:chgData name="Laura Gagliardone" userId="f7e1beb268bfb74e" providerId="LiveId" clId="{92F0B509-7552-43D5-8AD5-0BEC71C3DE6D}" dt="2024-10-10T11:33:10.032" v="2873" actId="26606"/>
          <ac:graphicFrameMkLst>
            <pc:docMk/>
            <pc:sldMk cId="18491889" sldId="259"/>
            <ac:graphicFrameMk id="21" creationId="{3A148E2E-ABBE-FF05-42D0-C922763DAC86}"/>
          </ac:graphicFrameMkLst>
        </pc:graphicFrameChg>
        <pc:graphicFrameChg chg="add del">
          <ac:chgData name="Laura Gagliardone" userId="f7e1beb268bfb74e" providerId="LiveId" clId="{92F0B509-7552-43D5-8AD5-0BEC71C3DE6D}" dt="2024-10-10T11:30:49.455" v="2864" actId="26606"/>
          <ac:graphicFrameMkLst>
            <pc:docMk/>
            <pc:sldMk cId="18491889" sldId="259"/>
            <ac:graphicFrameMk id="22" creationId="{802A8CC4-3949-4E36-B817-5F986924A8E8}"/>
          </ac:graphicFrameMkLst>
        </pc:graphicFrameChg>
        <pc:graphicFrameChg chg="add del">
          <ac:chgData name="Laura Gagliardone" userId="f7e1beb268bfb74e" providerId="LiveId" clId="{92F0B509-7552-43D5-8AD5-0BEC71C3DE6D}" dt="2024-10-10T11:33:13.840" v="2875" actId="26606"/>
          <ac:graphicFrameMkLst>
            <pc:docMk/>
            <pc:sldMk cId="18491889" sldId="259"/>
            <ac:graphicFrameMk id="23" creationId="{1B41A2D7-E735-8957-6581-8814AF334D84}"/>
          </ac:graphicFrameMkLst>
        </pc:graphicFrameChg>
        <pc:graphicFrameChg chg="add del">
          <ac:chgData name="Laura Gagliardone" userId="f7e1beb268bfb74e" providerId="LiveId" clId="{92F0B509-7552-43D5-8AD5-0BEC71C3DE6D}" dt="2024-10-10T11:30:53.541" v="2866" actId="26606"/>
          <ac:graphicFrameMkLst>
            <pc:docMk/>
            <pc:sldMk cId="18491889" sldId="259"/>
            <ac:graphicFrameMk id="24" creationId="{28CC5895-4B67-F184-3A84-E31EE1403852}"/>
          </ac:graphicFrameMkLst>
        </pc:graphicFrameChg>
        <pc:graphicFrameChg chg="add mod">
          <ac:chgData name="Laura Gagliardone" userId="f7e1beb268bfb74e" providerId="LiveId" clId="{92F0B509-7552-43D5-8AD5-0BEC71C3DE6D}" dt="2024-10-11T13:08:00.753" v="3343"/>
          <ac:graphicFrameMkLst>
            <pc:docMk/>
            <pc:sldMk cId="18491889" sldId="259"/>
            <ac:graphicFrameMk id="25" creationId="{E50E1D79-672A-195C-92A2-C752B91CD87C}"/>
          </ac:graphicFrameMkLst>
        </pc:graphicFrameChg>
        <pc:graphicFrameChg chg="add del">
          <ac:chgData name="Laura Gagliardone" userId="f7e1beb268bfb74e" providerId="LiveId" clId="{92F0B509-7552-43D5-8AD5-0BEC71C3DE6D}" dt="2024-10-10T11:31:19.439" v="2868" actId="26606"/>
          <ac:graphicFrameMkLst>
            <pc:docMk/>
            <pc:sldMk cId="18491889" sldId="259"/>
            <ac:graphicFrameMk id="26" creationId="{5D76939C-2D50-4B29-1B69-BBC6434C2AD5}"/>
          </ac:graphicFrameMkLst>
        </pc:graphicFrameChg>
        <pc:graphicFrameChg chg="add del mod">
          <ac:chgData name="Laura Gagliardone" userId="f7e1beb268bfb74e" providerId="LiveId" clId="{92F0B509-7552-43D5-8AD5-0BEC71C3DE6D}" dt="2024-10-10T11:32:52.577" v="2871" actId="26606"/>
          <ac:graphicFrameMkLst>
            <pc:docMk/>
            <pc:sldMk cId="18491889" sldId="259"/>
            <ac:graphicFrameMk id="28" creationId="{802A8CC4-3949-4E36-B817-5F986924A8E8}"/>
          </ac:graphicFrameMkLst>
        </pc:graphicFrameChg>
        <pc:picChg chg="add mod">
          <ac:chgData name="Laura Gagliardone" userId="f7e1beb268bfb74e" providerId="LiveId" clId="{92F0B509-7552-43D5-8AD5-0BEC71C3DE6D}" dt="2024-10-10T20:12:23.851" v="3150"/>
          <ac:picMkLst>
            <pc:docMk/>
            <pc:sldMk cId="18491889" sldId="259"/>
            <ac:picMk id="2" creationId="{0CE02F59-8FF6-B64C-7E69-D960D2B1A720}"/>
          </ac:picMkLst>
        </pc:picChg>
        <pc:picChg chg="add del mod">
          <ac:chgData name="Laura Gagliardone" userId="f7e1beb268bfb74e" providerId="LiveId" clId="{92F0B509-7552-43D5-8AD5-0BEC71C3DE6D}" dt="2024-10-10T12:05:54.801" v="2997" actId="478"/>
          <ac:picMkLst>
            <pc:docMk/>
            <pc:sldMk cId="18491889" sldId="259"/>
            <ac:picMk id="2" creationId="{5C7E6610-FCCE-490A-B3ED-F3ECD6688E62}"/>
          </ac:picMkLst>
        </pc:picChg>
        <pc:picChg chg="add del mod">
          <ac:chgData name="Laura Gagliardone" userId="f7e1beb268bfb74e" providerId="LiveId" clId="{92F0B509-7552-43D5-8AD5-0BEC71C3DE6D}" dt="2024-10-10T20:11:25.636" v="3143" actId="478"/>
          <ac:picMkLst>
            <pc:docMk/>
            <pc:sldMk cId="18491889" sldId="259"/>
            <ac:picMk id="4" creationId="{30616AF5-4536-DC5F-F1F1-7F4209AF10C2}"/>
          </ac:picMkLst>
        </pc:picChg>
        <pc:picChg chg="add del mod">
          <ac:chgData name="Laura Gagliardone" userId="f7e1beb268bfb74e" providerId="LiveId" clId="{92F0B509-7552-43D5-8AD5-0BEC71C3DE6D}" dt="2024-07-26T08:59:39.564" v="298" actId="478"/>
          <ac:picMkLst>
            <pc:docMk/>
            <pc:sldMk cId="18491889" sldId="259"/>
            <ac:picMk id="4" creationId="{68C9EB21-2C40-1740-E7A7-227B9795BB84}"/>
          </ac:picMkLst>
        </pc:picChg>
        <pc:picChg chg="add del mod">
          <ac:chgData name="Laura Gagliardone" userId="f7e1beb268bfb74e" providerId="LiveId" clId="{92F0B509-7552-43D5-8AD5-0BEC71C3DE6D}" dt="2024-10-10T11:38:39.882" v="2901" actId="478"/>
          <ac:picMkLst>
            <pc:docMk/>
            <pc:sldMk cId="18491889" sldId="259"/>
            <ac:picMk id="5" creationId="{B9073E7D-3C06-B2D9-21F5-81A497F899C4}"/>
          </ac:picMkLst>
        </pc:picChg>
        <pc:picChg chg="add del mod">
          <ac:chgData name="Laura Gagliardone" userId="f7e1beb268bfb74e" providerId="LiveId" clId="{92F0B509-7552-43D5-8AD5-0BEC71C3DE6D}" dt="2024-07-26T08:59:43.724" v="300" actId="478"/>
          <ac:picMkLst>
            <pc:docMk/>
            <pc:sldMk cId="18491889" sldId="259"/>
            <ac:picMk id="5" creationId="{F099F2B2-33C4-3658-1EAC-F48992129257}"/>
          </ac:picMkLst>
        </pc:picChg>
        <pc:picChg chg="add del mod">
          <ac:chgData name="Laura Gagliardone" userId="f7e1beb268bfb74e" providerId="LiveId" clId="{92F0B509-7552-43D5-8AD5-0BEC71C3DE6D}" dt="2024-07-26T10:25:28.979" v="593" actId="478"/>
          <ac:picMkLst>
            <pc:docMk/>
            <pc:sldMk cId="18491889" sldId="259"/>
            <ac:picMk id="7" creationId="{257D9966-B3E8-F0C2-0228-F3A09E3ED7A0}"/>
          </ac:picMkLst>
        </pc:picChg>
        <pc:picChg chg="add del mod">
          <ac:chgData name="Laura Gagliardone" userId="f7e1beb268bfb74e" providerId="LiveId" clId="{92F0B509-7552-43D5-8AD5-0BEC71C3DE6D}" dt="2024-07-26T10:25:25.264" v="591" actId="478"/>
          <ac:picMkLst>
            <pc:docMk/>
            <pc:sldMk cId="18491889" sldId="259"/>
            <ac:picMk id="8" creationId="{3574CEE8-0053-FB43-4CF1-8B3111FB13C6}"/>
          </ac:picMkLst>
        </pc:picChg>
        <pc:picChg chg="add del mod">
          <ac:chgData name="Laura Gagliardone" userId="f7e1beb268bfb74e" providerId="LiveId" clId="{92F0B509-7552-43D5-8AD5-0BEC71C3DE6D}" dt="2024-10-10T11:25:50.981" v="2805" actId="478"/>
          <ac:picMkLst>
            <pc:docMk/>
            <pc:sldMk cId="18491889" sldId="259"/>
            <ac:picMk id="14" creationId="{F8E23C10-0E99-329F-DA11-62E9F7816928}"/>
          </ac:picMkLst>
        </pc:picChg>
        <pc:picChg chg="add del mod">
          <ac:chgData name="Laura Gagliardone" userId="f7e1beb268bfb74e" providerId="LiveId" clId="{92F0B509-7552-43D5-8AD5-0BEC71C3DE6D}" dt="2024-10-10T11:25:50.981" v="2805" actId="478"/>
          <ac:picMkLst>
            <pc:docMk/>
            <pc:sldMk cId="18491889" sldId="259"/>
            <ac:picMk id="15" creationId="{F2FC48AB-B69D-6030-6A94-EFD87647AA78}"/>
          </ac:picMkLst>
        </pc:picChg>
        <pc:cxnChg chg="add mod">
          <ac:chgData name="Laura Gagliardone" userId="f7e1beb268bfb74e" providerId="LiveId" clId="{92F0B509-7552-43D5-8AD5-0BEC71C3DE6D}" dt="2024-07-26T10:20:15.513" v="447" actId="1582"/>
          <ac:cxnSpMkLst>
            <pc:docMk/>
            <pc:sldMk cId="18491889" sldId="259"/>
            <ac:cxnSpMk id="11" creationId="{B0A47921-EC16-3B73-D55A-69B4F8254036}"/>
          </ac:cxnSpMkLst>
        </pc:cxnChg>
        <pc:cxnChg chg="add mod">
          <ac:chgData name="Laura Gagliardone" userId="f7e1beb268bfb74e" providerId="LiveId" clId="{92F0B509-7552-43D5-8AD5-0BEC71C3DE6D}" dt="2024-07-26T10:20:20.268" v="450" actId="1035"/>
          <ac:cxnSpMkLst>
            <pc:docMk/>
            <pc:sldMk cId="18491889" sldId="259"/>
            <ac:cxnSpMk id="13" creationId="{E39AF2B2-047D-0531-3E56-FA58C8C23F76}"/>
          </ac:cxnSpMkLst>
        </pc:cxnChg>
      </pc:sldChg>
      <pc:sldChg chg="addSp modSp add del">
        <pc:chgData name="Laura Gagliardone" userId="f7e1beb268bfb74e" providerId="LiveId" clId="{92F0B509-7552-43D5-8AD5-0BEC71C3DE6D}" dt="2024-07-26T10:25:33.483" v="594" actId="2696"/>
        <pc:sldMkLst>
          <pc:docMk/>
          <pc:sldMk cId="362213406" sldId="260"/>
        </pc:sldMkLst>
        <pc:cxnChg chg="add mod">
          <ac:chgData name="Laura Gagliardone" userId="f7e1beb268bfb74e" providerId="LiveId" clId="{92F0B509-7552-43D5-8AD5-0BEC71C3DE6D}" dt="2024-07-26T10:20:34.356" v="451"/>
          <ac:cxnSpMkLst>
            <pc:docMk/>
            <pc:sldMk cId="362213406" sldId="260"/>
            <ac:cxnSpMk id="2" creationId="{D983D3BC-AC91-4252-FACE-ADC5E6C3956D}"/>
          </ac:cxnSpMkLst>
        </pc:cxnChg>
        <pc:cxnChg chg="add mod">
          <ac:chgData name="Laura Gagliardone" userId="f7e1beb268bfb74e" providerId="LiveId" clId="{92F0B509-7552-43D5-8AD5-0BEC71C3DE6D}" dt="2024-07-26T10:20:34.356" v="451"/>
          <ac:cxnSpMkLst>
            <pc:docMk/>
            <pc:sldMk cId="362213406" sldId="260"/>
            <ac:cxnSpMk id="3" creationId="{248532E1-6CEE-F8B0-87F4-83A896EF5301}"/>
          </ac:cxnSpMkLst>
        </pc:cxnChg>
      </pc:sldChg>
      <pc:sldChg chg="add del">
        <pc:chgData name="Laura Gagliardone" userId="f7e1beb268bfb74e" providerId="LiveId" clId="{92F0B509-7552-43D5-8AD5-0BEC71C3DE6D}" dt="2024-07-26T08:59:50.391" v="302" actId="2696"/>
        <pc:sldMkLst>
          <pc:docMk/>
          <pc:sldMk cId="3406230091" sldId="260"/>
        </pc:sldMkLst>
      </pc:sldChg>
      <pc:sldChg chg="add del">
        <pc:chgData name="Laura Gagliardone" userId="f7e1beb268bfb74e" providerId="LiveId" clId="{92F0B509-7552-43D5-8AD5-0BEC71C3DE6D}" dt="2024-07-26T08:59:52.886" v="303" actId="2696"/>
        <pc:sldMkLst>
          <pc:docMk/>
          <pc:sldMk cId="2974848663" sldId="261"/>
        </pc:sldMkLst>
      </pc:sldChg>
      <pc:sldChg chg="addSp modSp add del">
        <pc:chgData name="Laura Gagliardone" userId="f7e1beb268bfb74e" providerId="LiveId" clId="{92F0B509-7552-43D5-8AD5-0BEC71C3DE6D}" dt="2024-07-26T10:25:36.591" v="595" actId="2696"/>
        <pc:sldMkLst>
          <pc:docMk/>
          <pc:sldMk cId="3297945184" sldId="261"/>
        </pc:sldMkLst>
        <pc:cxnChg chg="add mod">
          <ac:chgData name="Laura Gagliardone" userId="f7e1beb268bfb74e" providerId="LiveId" clId="{92F0B509-7552-43D5-8AD5-0BEC71C3DE6D}" dt="2024-07-26T10:20:37.688" v="452"/>
          <ac:cxnSpMkLst>
            <pc:docMk/>
            <pc:sldMk cId="3297945184" sldId="261"/>
            <ac:cxnSpMk id="2" creationId="{62991816-46D6-2497-DD5E-743BD6638481}"/>
          </ac:cxnSpMkLst>
        </pc:cxnChg>
        <pc:cxnChg chg="add mod">
          <ac:chgData name="Laura Gagliardone" userId="f7e1beb268bfb74e" providerId="LiveId" clId="{92F0B509-7552-43D5-8AD5-0BEC71C3DE6D}" dt="2024-07-26T10:20:37.688" v="452"/>
          <ac:cxnSpMkLst>
            <pc:docMk/>
            <pc:sldMk cId="3297945184" sldId="261"/>
            <ac:cxnSpMk id="3" creationId="{69872C22-861D-654D-050E-84560662B7A7}"/>
          </ac:cxnSpMkLst>
        </pc:cxnChg>
      </pc:sldChg>
      <pc:sldChg chg="addSp delSp modSp add mod">
        <pc:chgData name="Laura Gagliardone" userId="f7e1beb268bfb74e" providerId="LiveId" clId="{92F0B509-7552-43D5-8AD5-0BEC71C3DE6D}" dt="2024-10-10T20:40:49.604" v="3330" actId="20577"/>
        <pc:sldMkLst>
          <pc:docMk/>
          <pc:sldMk cId="668539628" sldId="262"/>
        </pc:sldMkLst>
        <pc:spChg chg="add mod">
          <ac:chgData name="Laura Gagliardone" userId="f7e1beb268bfb74e" providerId="LiveId" clId="{92F0B509-7552-43D5-8AD5-0BEC71C3DE6D}" dt="2024-07-26T10:29:21.522" v="640" actId="1076"/>
          <ac:spMkLst>
            <pc:docMk/>
            <pc:sldMk cId="668539628" sldId="262"/>
            <ac:spMk id="3" creationId="{297CC369-210A-98E4-19BA-6CFB707AE102}"/>
          </ac:spMkLst>
        </pc:spChg>
        <pc:spChg chg="add mod">
          <ac:chgData name="Laura Gagliardone" userId="f7e1beb268bfb74e" providerId="LiveId" clId="{92F0B509-7552-43D5-8AD5-0BEC71C3DE6D}" dt="2024-10-10T20:40:49.604" v="3330" actId="20577"/>
          <ac:spMkLst>
            <pc:docMk/>
            <pc:sldMk cId="668539628" sldId="262"/>
            <ac:spMk id="6" creationId="{28A730CD-A236-EFC0-3B24-5B85AF9C607A}"/>
          </ac:spMkLst>
        </pc:spChg>
        <pc:spChg chg="add del mod">
          <ac:chgData name="Laura Gagliardone" userId="f7e1beb268bfb74e" providerId="LiveId" clId="{92F0B509-7552-43D5-8AD5-0BEC71C3DE6D}" dt="2024-10-10T20:11:45.768" v="3147" actId="478"/>
          <ac:spMkLst>
            <pc:docMk/>
            <pc:sldMk cId="668539628" sldId="262"/>
            <ac:spMk id="8" creationId="{DBFCBF41-E0A3-773E-B1BB-A63282E7BDDC}"/>
          </ac:spMkLst>
        </pc:spChg>
        <pc:spChg chg="del mod">
          <ac:chgData name="Laura Gagliardone" userId="f7e1beb268bfb74e" providerId="LiveId" clId="{92F0B509-7552-43D5-8AD5-0BEC71C3DE6D}" dt="2024-07-26T10:25:44.497" v="598" actId="478"/>
          <ac:spMkLst>
            <pc:docMk/>
            <pc:sldMk cId="668539628" sldId="262"/>
            <ac:spMk id="9" creationId="{4E2174FD-0AA7-702E-6F13-44EFBB34483D}"/>
          </ac:spMkLst>
        </pc:spChg>
        <pc:spChg chg="add del mod">
          <ac:chgData name="Laura Gagliardone" userId="f7e1beb268bfb74e" providerId="LiveId" clId="{92F0B509-7552-43D5-8AD5-0BEC71C3DE6D}" dt="2024-10-10T11:26:16.474" v="2809" actId="478"/>
          <ac:spMkLst>
            <pc:docMk/>
            <pc:sldMk cId="668539628" sldId="262"/>
            <ac:spMk id="9" creationId="{7AD1B622-3834-7323-F53A-863FBE438F43}"/>
          </ac:spMkLst>
        </pc:spChg>
        <pc:spChg chg="add mod">
          <ac:chgData name="Laura Gagliardone" userId="f7e1beb268bfb74e" providerId="LiveId" clId="{92F0B509-7552-43D5-8AD5-0BEC71C3DE6D}" dt="2024-10-10T20:12:42.450" v="3154"/>
          <ac:spMkLst>
            <pc:docMk/>
            <pc:sldMk cId="668539628" sldId="262"/>
            <ac:spMk id="10" creationId="{2CE703E4-136C-C4FE-0CBE-A0B00EB28A6A}"/>
          </ac:spMkLst>
        </pc:spChg>
        <pc:spChg chg="add del mod">
          <ac:chgData name="Laura Gagliardone" userId="f7e1beb268bfb74e" providerId="LiveId" clId="{92F0B509-7552-43D5-8AD5-0BEC71C3DE6D}" dt="2024-10-10T12:06:16.795" v="3001" actId="478"/>
          <ac:spMkLst>
            <pc:docMk/>
            <pc:sldMk cId="668539628" sldId="262"/>
            <ac:spMk id="11" creationId="{743D0925-8B14-242E-D127-2CB4684DA803}"/>
          </ac:spMkLst>
        </pc:spChg>
        <pc:spChg chg="add del mod">
          <ac:chgData name="Laura Gagliardone" userId="f7e1beb268bfb74e" providerId="LiveId" clId="{92F0B509-7552-43D5-8AD5-0BEC71C3DE6D}" dt="2024-10-09T22:55:34.376" v="2624" actId="478"/>
          <ac:spMkLst>
            <pc:docMk/>
            <pc:sldMk cId="668539628" sldId="262"/>
            <ac:spMk id="12" creationId="{C47F638B-D626-C8EA-664F-15020101BAC6}"/>
          </ac:spMkLst>
        </pc:spChg>
        <pc:graphicFrameChg chg="add mod">
          <ac:chgData name="Laura Gagliardone" userId="f7e1beb268bfb74e" providerId="LiveId" clId="{92F0B509-7552-43D5-8AD5-0BEC71C3DE6D}" dt="2024-07-26T10:28:30.434" v="621" actId="1036"/>
          <ac:graphicFrameMkLst>
            <pc:docMk/>
            <pc:sldMk cId="668539628" sldId="262"/>
            <ac:graphicFrameMk id="2" creationId="{A22B78AF-ACB1-D982-019E-EF1691A7E9A4}"/>
          </ac:graphicFrameMkLst>
        </pc:graphicFrameChg>
        <pc:picChg chg="del">
          <ac:chgData name="Laura Gagliardone" userId="f7e1beb268bfb74e" providerId="LiveId" clId="{92F0B509-7552-43D5-8AD5-0BEC71C3DE6D}" dt="2024-07-26T10:25:46.092" v="599" actId="478"/>
          <ac:picMkLst>
            <pc:docMk/>
            <pc:sldMk cId="668539628" sldId="262"/>
            <ac:picMk id="7" creationId="{257D9966-B3E8-F0C2-0228-F3A09E3ED7A0}"/>
          </ac:picMkLst>
        </pc:picChg>
        <pc:picChg chg="add del mod">
          <ac:chgData name="Laura Gagliardone" userId="f7e1beb268bfb74e" providerId="LiveId" clId="{92F0B509-7552-43D5-8AD5-0BEC71C3DE6D}" dt="2024-10-10T11:26:16.474" v="2809" actId="478"/>
          <ac:picMkLst>
            <pc:docMk/>
            <pc:sldMk cId="668539628" sldId="262"/>
            <ac:picMk id="7" creationId="{C6D049DB-A3DA-FC6D-BA14-F6E5C64A4B2B}"/>
          </ac:picMkLst>
        </pc:picChg>
        <pc:picChg chg="add del mod">
          <ac:chgData name="Laura Gagliardone" userId="f7e1beb268bfb74e" providerId="LiveId" clId="{92F0B509-7552-43D5-8AD5-0BEC71C3DE6D}" dt="2024-10-10T20:11:45.768" v="3147" actId="478"/>
          <ac:picMkLst>
            <pc:docMk/>
            <pc:sldMk cId="668539628" sldId="262"/>
            <ac:picMk id="7" creationId="{C8A5CEED-7F98-0204-583C-815017DFB5C6}"/>
          </ac:picMkLst>
        </pc:picChg>
        <pc:picChg chg="del">
          <ac:chgData name="Laura Gagliardone" userId="f7e1beb268bfb74e" providerId="LiveId" clId="{92F0B509-7552-43D5-8AD5-0BEC71C3DE6D}" dt="2024-07-26T10:25:40.355" v="596" actId="478"/>
          <ac:picMkLst>
            <pc:docMk/>
            <pc:sldMk cId="668539628" sldId="262"/>
            <ac:picMk id="8" creationId="{3574CEE8-0053-FB43-4CF1-8B3111FB13C6}"/>
          </ac:picMkLst>
        </pc:picChg>
        <pc:picChg chg="add del mod">
          <ac:chgData name="Laura Gagliardone" userId="f7e1beb268bfb74e" providerId="LiveId" clId="{92F0B509-7552-43D5-8AD5-0BEC71C3DE6D}" dt="2024-10-10T11:26:16.474" v="2809" actId="478"/>
          <ac:picMkLst>
            <pc:docMk/>
            <pc:sldMk cId="668539628" sldId="262"/>
            <ac:picMk id="8" creationId="{EA046EA8-F19A-3BBB-C155-C2015DA73BFB}"/>
          </ac:picMkLst>
        </pc:picChg>
        <pc:picChg chg="add mod">
          <ac:chgData name="Laura Gagliardone" userId="f7e1beb268bfb74e" providerId="LiveId" clId="{92F0B509-7552-43D5-8AD5-0BEC71C3DE6D}" dt="2024-10-10T20:12:42.450" v="3154"/>
          <ac:picMkLst>
            <pc:docMk/>
            <pc:sldMk cId="668539628" sldId="262"/>
            <ac:picMk id="9" creationId="{FD997412-D30C-AE83-A24D-9A4311F28F8C}"/>
          </ac:picMkLst>
        </pc:picChg>
        <pc:picChg chg="add del mod">
          <ac:chgData name="Laura Gagliardone" userId="f7e1beb268bfb74e" providerId="LiveId" clId="{92F0B509-7552-43D5-8AD5-0BEC71C3DE6D}" dt="2024-10-09T22:55:34.376" v="2624" actId="478"/>
          <ac:picMkLst>
            <pc:docMk/>
            <pc:sldMk cId="668539628" sldId="262"/>
            <ac:picMk id="10" creationId="{87B45130-C2DA-849A-D26E-D4DA4C6ACCB0}"/>
          </ac:picMkLst>
        </pc:picChg>
        <pc:picChg chg="add del mod">
          <ac:chgData name="Laura Gagliardone" userId="f7e1beb268bfb74e" providerId="LiveId" clId="{92F0B509-7552-43D5-8AD5-0BEC71C3DE6D}" dt="2024-10-10T12:06:16.795" v="3001" actId="478"/>
          <ac:picMkLst>
            <pc:docMk/>
            <pc:sldMk cId="668539628" sldId="262"/>
            <ac:picMk id="10" creationId="{E1418288-F410-C0C0-84BC-5E9B11294E11}"/>
          </ac:picMkLst>
        </pc:picChg>
        <pc:picChg chg="add del mod">
          <ac:chgData name="Laura Gagliardone" userId="f7e1beb268bfb74e" providerId="LiveId" clId="{92F0B509-7552-43D5-8AD5-0BEC71C3DE6D}" dt="2024-10-09T22:55:34.376" v="2624" actId="478"/>
          <ac:picMkLst>
            <pc:docMk/>
            <pc:sldMk cId="668539628" sldId="262"/>
            <ac:picMk id="11" creationId="{98CB4A7C-52DF-8F1E-1B85-D475FABBD616}"/>
          </ac:picMkLst>
        </pc:picChg>
        <pc:cxnChg chg="add mod">
          <ac:chgData name="Laura Gagliardone" userId="f7e1beb268bfb74e" providerId="LiveId" clId="{92F0B509-7552-43D5-8AD5-0BEC71C3DE6D}" dt="2024-07-26T10:20:40.994" v="453"/>
          <ac:cxnSpMkLst>
            <pc:docMk/>
            <pc:sldMk cId="668539628" sldId="262"/>
            <ac:cxnSpMk id="4" creationId="{CA40BB76-5D99-C0A2-5073-28D3186C2226}"/>
          </ac:cxnSpMkLst>
        </pc:cxnChg>
        <pc:cxnChg chg="add mod">
          <ac:chgData name="Laura Gagliardone" userId="f7e1beb268bfb74e" providerId="LiveId" clId="{92F0B509-7552-43D5-8AD5-0BEC71C3DE6D}" dt="2024-07-26T10:20:40.994" v="453"/>
          <ac:cxnSpMkLst>
            <pc:docMk/>
            <pc:sldMk cId="668539628" sldId="262"/>
            <ac:cxnSpMk id="5" creationId="{EEAAD0E8-EDE5-3776-BF5E-93EA5CA59F06}"/>
          </ac:cxnSpMkLst>
        </pc:cxnChg>
      </pc:sldChg>
      <pc:sldChg chg="add del">
        <pc:chgData name="Laura Gagliardone" userId="f7e1beb268bfb74e" providerId="LiveId" clId="{92F0B509-7552-43D5-8AD5-0BEC71C3DE6D}" dt="2024-07-26T09:00:07.095" v="308" actId="2696"/>
        <pc:sldMkLst>
          <pc:docMk/>
          <pc:sldMk cId="3585941661" sldId="262"/>
        </pc:sldMkLst>
      </pc:sldChg>
      <pc:sldChg chg="add del">
        <pc:chgData name="Laura Gagliardone" userId="f7e1beb268bfb74e" providerId="LiveId" clId="{92F0B509-7552-43D5-8AD5-0BEC71C3DE6D}" dt="2024-07-26T08:59:59.191" v="305" actId="2696"/>
        <pc:sldMkLst>
          <pc:docMk/>
          <pc:sldMk cId="1546649563" sldId="263"/>
        </pc:sldMkLst>
      </pc:sldChg>
      <pc:sldChg chg="addSp delSp modSp add mod">
        <pc:chgData name="Laura Gagliardone" userId="f7e1beb268bfb74e" providerId="LiveId" clId="{92F0B509-7552-43D5-8AD5-0BEC71C3DE6D}" dt="2024-10-10T21:00:53.774" v="3342" actId="255"/>
        <pc:sldMkLst>
          <pc:docMk/>
          <pc:sldMk cId="4293647986" sldId="263"/>
        </pc:sldMkLst>
        <pc:spChg chg="add mod">
          <ac:chgData name="Laura Gagliardone" userId="f7e1beb268bfb74e" providerId="LiveId" clId="{92F0B509-7552-43D5-8AD5-0BEC71C3DE6D}" dt="2024-10-10T20:12:44.722" v="3155"/>
          <ac:spMkLst>
            <pc:docMk/>
            <pc:sldMk cId="4293647986" sldId="263"/>
            <ac:spMk id="5" creationId="{2E0F69AD-FE78-4CCF-2F0B-0405F6C95517}"/>
          </ac:spMkLst>
        </pc:spChg>
        <pc:spChg chg="add del mod">
          <ac:chgData name="Laura Gagliardone" userId="f7e1beb268bfb74e" providerId="LiveId" clId="{92F0B509-7552-43D5-8AD5-0BEC71C3DE6D}" dt="2024-10-10T12:53:15.030" v="3055" actId="478"/>
          <ac:spMkLst>
            <pc:docMk/>
            <pc:sldMk cId="4293647986" sldId="263"/>
            <ac:spMk id="5" creationId="{943522DD-C06B-F129-7564-BF7898F4AF17}"/>
          </ac:spMkLst>
        </pc:spChg>
        <pc:spChg chg="add del mod">
          <ac:chgData name="Laura Gagliardone" userId="f7e1beb268bfb74e" providerId="LiveId" clId="{92F0B509-7552-43D5-8AD5-0BEC71C3DE6D}" dt="2024-10-09T22:55:39.180" v="2625" actId="478"/>
          <ac:spMkLst>
            <pc:docMk/>
            <pc:sldMk cId="4293647986" sldId="263"/>
            <ac:spMk id="6" creationId="{C69AE8B5-A50F-5679-77EE-C740579EE677}"/>
          </ac:spMkLst>
        </pc:spChg>
        <pc:spChg chg="add del mod">
          <ac:chgData name="Laura Gagliardone" userId="f7e1beb268bfb74e" providerId="LiveId" clId="{92F0B509-7552-43D5-8AD5-0BEC71C3DE6D}" dt="2024-10-10T20:11:49.493" v="3148" actId="478"/>
          <ac:spMkLst>
            <pc:docMk/>
            <pc:sldMk cId="4293647986" sldId="263"/>
            <ac:spMk id="7" creationId="{8F88169E-465C-00AA-AD44-5AE3E162A98A}"/>
          </ac:spMkLst>
        </pc:spChg>
        <pc:spChg chg="add del mod">
          <ac:chgData name="Laura Gagliardone" userId="f7e1beb268bfb74e" providerId="LiveId" clId="{92F0B509-7552-43D5-8AD5-0BEC71C3DE6D}" dt="2024-10-10T11:26:21.291" v="2810" actId="478"/>
          <ac:spMkLst>
            <pc:docMk/>
            <pc:sldMk cId="4293647986" sldId="263"/>
            <ac:spMk id="9" creationId="{07CD68C8-1EE7-DC68-9E61-6FD44EEAFC55}"/>
          </ac:spMkLst>
        </pc:spChg>
        <pc:spChg chg="del">
          <ac:chgData name="Laura Gagliardone" userId="f7e1beb268bfb74e" providerId="LiveId" clId="{92F0B509-7552-43D5-8AD5-0BEC71C3DE6D}" dt="2024-07-26T10:25:52.844" v="601" actId="478"/>
          <ac:spMkLst>
            <pc:docMk/>
            <pc:sldMk cId="4293647986" sldId="263"/>
            <ac:spMk id="9" creationId="{4E2174FD-0AA7-702E-6F13-44EFBB34483D}"/>
          </ac:spMkLst>
        </pc:spChg>
        <pc:spChg chg="add del mod">
          <ac:chgData name="Laura Gagliardone" userId="f7e1beb268bfb74e" providerId="LiveId" clId="{92F0B509-7552-43D5-8AD5-0BEC71C3DE6D}" dt="2024-07-26T10:33:40.498" v="659" actId="478"/>
          <ac:spMkLst>
            <pc:docMk/>
            <pc:sldMk cId="4293647986" sldId="263"/>
            <ac:spMk id="11" creationId="{F51B2FEB-91C3-0304-B74B-B29FFBA67174}"/>
          </ac:spMkLst>
        </pc:spChg>
        <pc:spChg chg="add mod">
          <ac:chgData name="Laura Gagliardone" userId="f7e1beb268bfb74e" providerId="LiveId" clId="{92F0B509-7552-43D5-8AD5-0BEC71C3DE6D}" dt="2024-07-26T10:34:07.864" v="753" actId="20577"/>
          <ac:spMkLst>
            <pc:docMk/>
            <pc:sldMk cId="4293647986" sldId="263"/>
            <ac:spMk id="12" creationId="{22E89A91-B996-4E03-0AE3-5D2AC3AB2AED}"/>
          </ac:spMkLst>
        </pc:spChg>
        <pc:graphicFrameChg chg="add mod">
          <ac:chgData name="Laura Gagliardone" userId="f7e1beb268bfb74e" providerId="LiveId" clId="{92F0B509-7552-43D5-8AD5-0BEC71C3DE6D}" dt="2024-10-10T21:00:53.774" v="3342" actId="255"/>
          <ac:graphicFrameMkLst>
            <pc:docMk/>
            <pc:sldMk cId="4293647986" sldId="263"/>
            <ac:graphicFrameMk id="10" creationId="{1A933982-DDAD-2688-11E6-638C0927556C}"/>
          </ac:graphicFrameMkLst>
        </pc:graphicFrameChg>
        <pc:picChg chg="add mod">
          <ac:chgData name="Laura Gagliardone" userId="f7e1beb268bfb74e" providerId="LiveId" clId="{92F0B509-7552-43D5-8AD5-0BEC71C3DE6D}" dt="2024-10-10T20:12:44.722" v="3155"/>
          <ac:picMkLst>
            <pc:docMk/>
            <pc:sldMk cId="4293647986" sldId="263"/>
            <ac:picMk id="4" creationId="{10510C76-44F4-29DE-02A0-CDBABBC19D63}"/>
          </ac:picMkLst>
        </pc:picChg>
        <pc:picChg chg="add del mod">
          <ac:chgData name="Laura Gagliardone" userId="f7e1beb268bfb74e" providerId="LiveId" clId="{92F0B509-7552-43D5-8AD5-0BEC71C3DE6D}" dt="2024-10-10T12:53:12.482" v="3054" actId="478"/>
          <ac:picMkLst>
            <pc:docMk/>
            <pc:sldMk cId="4293647986" sldId="263"/>
            <ac:picMk id="4" creationId="{3E5E7FD1-00DC-5A65-C3A1-15E8A2B22996}"/>
          </ac:picMkLst>
        </pc:picChg>
        <pc:picChg chg="add del mod">
          <ac:chgData name="Laura Gagliardone" userId="f7e1beb268bfb74e" providerId="LiveId" clId="{92F0B509-7552-43D5-8AD5-0BEC71C3DE6D}" dt="2024-10-09T22:55:39.180" v="2625" actId="478"/>
          <ac:picMkLst>
            <pc:docMk/>
            <pc:sldMk cId="4293647986" sldId="263"/>
            <ac:picMk id="4" creationId="{404FC674-B2CE-293A-A8CA-852B04FF126C}"/>
          </ac:picMkLst>
        </pc:picChg>
        <pc:picChg chg="add del mod">
          <ac:chgData name="Laura Gagliardone" userId="f7e1beb268bfb74e" providerId="LiveId" clId="{92F0B509-7552-43D5-8AD5-0BEC71C3DE6D}" dt="2024-10-09T22:55:39.180" v="2625" actId="478"/>
          <ac:picMkLst>
            <pc:docMk/>
            <pc:sldMk cId="4293647986" sldId="263"/>
            <ac:picMk id="5" creationId="{435ADFFD-5611-BE3F-F877-DD124C51A71F}"/>
          </ac:picMkLst>
        </pc:picChg>
        <pc:picChg chg="add del mod">
          <ac:chgData name="Laura Gagliardone" userId="f7e1beb268bfb74e" providerId="LiveId" clId="{92F0B509-7552-43D5-8AD5-0BEC71C3DE6D}" dt="2024-10-10T20:11:49.493" v="3148" actId="478"/>
          <ac:picMkLst>
            <pc:docMk/>
            <pc:sldMk cId="4293647986" sldId="263"/>
            <ac:picMk id="6" creationId="{8989AEB8-2D9F-1728-3073-C3DB6DA095BA}"/>
          </ac:picMkLst>
        </pc:picChg>
        <pc:picChg chg="del">
          <ac:chgData name="Laura Gagliardone" userId="f7e1beb268bfb74e" providerId="LiveId" clId="{92F0B509-7552-43D5-8AD5-0BEC71C3DE6D}" dt="2024-07-26T10:25:54.253" v="602" actId="478"/>
          <ac:picMkLst>
            <pc:docMk/>
            <pc:sldMk cId="4293647986" sldId="263"/>
            <ac:picMk id="7" creationId="{257D9966-B3E8-F0C2-0228-F3A09E3ED7A0}"/>
          </ac:picMkLst>
        </pc:picChg>
        <pc:picChg chg="add del mod">
          <ac:chgData name="Laura Gagliardone" userId="f7e1beb268bfb74e" providerId="LiveId" clId="{92F0B509-7552-43D5-8AD5-0BEC71C3DE6D}" dt="2024-10-10T11:26:21.291" v="2810" actId="478"/>
          <ac:picMkLst>
            <pc:docMk/>
            <pc:sldMk cId="4293647986" sldId="263"/>
            <ac:picMk id="7" creationId="{FCD04B89-4D55-A250-1C01-D164006284CC}"/>
          </ac:picMkLst>
        </pc:picChg>
        <pc:picChg chg="del">
          <ac:chgData name="Laura Gagliardone" userId="f7e1beb268bfb74e" providerId="LiveId" clId="{92F0B509-7552-43D5-8AD5-0BEC71C3DE6D}" dt="2024-07-26T10:25:49.540" v="600" actId="478"/>
          <ac:picMkLst>
            <pc:docMk/>
            <pc:sldMk cId="4293647986" sldId="263"/>
            <ac:picMk id="8" creationId="{3574CEE8-0053-FB43-4CF1-8B3111FB13C6}"/>
          </ac:picMkLst>
        </pc:picChg>
        <pc:picChg chg="add del mod">
          <ac:chgData name="Laura Gagliardone" userId="f7e1beb268bfb74e" providerId="LiveId" clId="{92F0B509-7552-43D5-8AD5-0BEC71C3DE6D}" dt="2024-10-10T11:26:21.291" v="2810" actId="478"/>
          <ac:picMkLst>
            <pc:docMk/>
            <pc:sldMk cId="4293647986" sldId="263"/>
            <ac:picMk id="8" creationId="{C746A075-020B-6FE9-7458-D370AB2C7385}"/>
          </ac:picMkLst>
        </pc:picChg>
        <pc:cxnChg chg="add mod">
          <ac:chgData name="Laura Gagliardone" userId="f7e1beb268bfb74e" providerId="LiveId" clId="{92F0B509-7552-43D5-8AD5-0BEC71C3DE6D}" dt="2024-07-26T10:20:46.934" v="454"/>
          <ac:cxnSpMkLst>
            <pc:docMk/>
            <pc:sldMk cId="4293647986" sldId="263"/>
            <ac:cxnSpMk id="2" creationId="{83BE61EC-A7E4-B925-430B-9AF6A831C883}"/>
          </ac:cxnSpMkLst>
        </pc:cxnChg>
        <pc:cxnChg chg="add mod">
          <ac:chgData name="Laura Gagliardone" userId="f7e1beb268bfb74e" providerId="LiveId" clId="{92F0B509-7552-43D5-8AD5-0BEC71C3DE6D}" dt="2024-07-26T10:20:46.934" v="454"/>
          <ac:cxnSpMkLst>
            <pc:docMk/>
            <pc:sldMk cId="4293647986" sldId="263"/>
            <ac:cxnSpMk id="3" creationId="{CD664373-FE67-8CCB-2E99-7D9870339E2F}"/>
          </ac:cxnSpMkLst>
        </pc:cxnChg>
      </pc:sldChg>
      <pc:sldChg chg="addSp modSp add del">
        <pc:chgData name="Laura Gagliardone" userId="f7e1beb268bfb74e" providerId="LiveId" clId="{92F0B509-7552-43D5-8AD5-0BEC71C3DE6D}" dt="2024-07-26T10:25:59.810" v="603" actId="2696"/>
        <pc:sldMkLst>
          <pc:docMk/>
          <pc:sldMk cId="574289240" sldId="264"/>
        </pc:sldMkLst>
        <pc:cxnChg chg="add mod">
          <ac:chgData name="Laura Gagliardone" userId="f7e1beb268bfb74e" providerId="LiveId" clId="{92F0B509-7552-43D5-8AD5-0BEC71C3DE6D}" dt="2024-07-26T10:20:49.184" v="455"/>
          <ac:cxnSpMkLst>
            <pc:docMk/>
            <pc:sldMk cId="574289240" sldId="264"/>
            <ac:cxnSpMk id="2" creationId="{4EB7D552-EBB7-1094-AA84-22677B90AB20}"/>
          </ac:cxnSpMkLst>
        </pc:cxnChg>
        <pc:cxnChg chg="add mod">
          <ac:chgData name="Laura Gagliardone" userId="f7e1beb268bfb74e" providerId="LiveId" clId="{92F0B509-7552-43D5-8AD5-0BEC71C3DE6D}" dt="2024-07-26T10:20:49.184" v="455"/>
          <ac:cxnSpMkLst>
            <pc:docMk/>
            <pc:sldMk cId="574289240" sldId="264"/>
            <ac:cxnSpMk id="3" creationId="{800DA190-5330-36DC-3871-D88984E2FB51}"/>
          </ac:cxnSpMkLst>
        </pc:cxnChg>
      </pc:sldChg>
      <pc:sldChg chg="add del">
        <pc:chgData name="Laura Gagliardone" userId="f7e1beb268bfb74e" providerId="LiveId" clId="{92F0B509-7552-43D5-8AD5-0BEC71C3DE6D}" dt="2024-07-26T09:00:04.319" v="307" actId="2696"/>
        <pc:sldMkLst>
          <pc:docMk/>
          <pc:sldMk cId="1568850419" sldId="264"/>
        </pc:sldMkLst>
      </pc:sldChg>
      <pc:sldChg chg="addSp delSp modSp add mod">
        <pc:chgData name="Laura Gagliardone" userId="f7e1beb268bfb74e" providerId="LiveId" clId="{92F0B509-7552-43D5-8AD5-0BEC71C3DE6D}" dt="2024-10-11T13:10:43.719" v="3347" actId="113"/>
        <pc:sldMkLst>
          <pc:docMk/>
          <pc:sldMk cId="2354152018" sldId="264"/>
        </pc:sldMkLst>
        <pc:spChg chg="add mod">
          <ac:chgData name="Laura Gagliardone" userId="f7e1beb268bfb74e" providerId="LiveId" clId="{92F0B509-7552-43D5-8AD5-0BEC71C3DE6D}" dt="2024-07-26T10:40:56.052" v="924" actId="20577"/>
          <ac:spMkLst>
            <pc:docMk/>
            <pc:sldMk cId="2354152018" sldId="264"/>
            <ac:spMk id="2" creationId="{D3D43F5C-9F20-5474-E2F6-3629CC5A5221}"/>
          </ac:spMkLst>
        </pc:spChg>
        <pc:spChg chg="add del mod">
          <ac:chgData name="Laura Gagliardone" userId="f7e1beb268bfb74e" providerId="LiveId" clId="{92F0B509-7552-43D5-8AD5-0BEC71C3DE6D}" dt="2024-10-10T11:41:48.914" v="2912" actId="26606"/>
          <ac:spMkLst>
            <pc:docMk/>
            <pc:sldMk cId="2354152018" sldId="264"/>
            <ac:spMk id="3" creationId="{B30FAA8A-19C5-8CC4-2F04-756D782F22BA}"/>
          </ac:spMkLst>
        </pc:spChg>
        <pc:spChg chg="add mod">
          <ac:chgData name="Laura Gagliardone" userId="f7e1beb268bfb74e" providerId="LiveId" clId="{92F0B509-7552-43D5-8AD5-0BEC71C3DE6D}" dt="2024-10-11T13:10:43.719" v="3347" actId="113"/>
          <ac:spMkLst>
            <pc:docMk/>
            <pc:sldMk cId="2354152018" sldId="264"/>
            <ac:spMk id="4" creationId="{1E8B9BC9-595A-7848-1DAD-C8D3CFB5979C}"/>
          </ac:spMkLst>
        </pc:spChg>
        <pc:spChg chg="add del mod">
          <ac:chgData name="Laura Gagliardone" userId="f7e1beb268bfb74e" providerId="LiveId" clId="{92F0B509-7552-43D5-8AD5-0BEC71C3DE6D}" dt="2024-10-10T20:11:31.190" v="3144" actId="478"/>
          <ac:spMkLst>
            <pc:docMk/>
            <pc:sldMk cId="2354152018" sldId="264"/>
            <ac:spMk id="5" creationId="{11FA9E37-5C73-FE67-FE89-4192A2ADB7CD}"/>
          </ac:spMkLst>
        </pc:spChg>
        <pc:spChg chg="add del mod">
          <ac:chgData name="Laura Gagliardone" userId="f7e1beb268bfb74e" providerId="LiveId" clId="{92F0B509-7552-43D5-8AD5-0BEC71C3DE6D}" dt="2024-10-10T11:25:57.602" v="2806" actId="478"/>
          <ac:spMkLst>
            <pc:docMk/>
            <pc:sldMk cId="2354152018" sldId="264"/>
            <ac:spMk id="9" creationId="{47BF9ECF-FD6E-A67C-F45B-D509F60D0F48}"/>
          </ac:spMkLst>
        </pc:spChg>
        <pc:spChg chg="add mod">
          <ac:chgData name="Laura Gagliardone" userId="f7e1beb268bfb74e" providerId="LiveId" clId="{92F0B509-7552-43D5-8AD5-0BEC71C3DE6D}" dt="2024-10-10T20:12:26.231" v="3151"/>
          <ac:spMkLst>
            <pc:docMk/>
            <pc:sldMk cId="2354152018" sldId="264"/>
            <ac:spMk id="9" creationId="{9FDB8DF6-6884-899F-AF5E-7678D3781DA1}"/>
          </ac:spMkLst>
        </pc:spChg>
        <pc:spChg chg="add del mod">
          <ac:chgData name="Laura Gagliardone" userId="f7e1beb268bfb74e" providerId="LiveId" clId="{92F0B509-7552-43D5-8AD5-0BEC71C3DE6D}" dt="2024-10-10T12:06:00.863" v="2998" actId="478"/>
          <ac:spMkLst>
            <pc:docMk/>
            <pc:sldMk cId="2354152018" sldId="264"/>
            <ac:spMk id="12" creationId="{45B29B53-036C-6CD5-58BB-21D9007E76AF}"/>
          </ac:spMkLst>
        </pc:spChg>
        <pc:spChg chg="del">
          <ac:chgData name="Laura Gagliardone" userId="f7e1beb268bfb74e" providerId="LiveId" clId="{92F0B509-7552-43D5-8AD5-0BEC71C3DE6D}" dt="2024-10-09T22:55:15.784" v="2621" actId="478"/>
          <ac:spMkLst>
            <pc:docMk/>
            <pc:sldMk cId="2354152018" sldId="264"/>
            <ac:spMk id="16" creationId="{102ABA08-90E7-4D69-F50D-3104CB05658A}"/>
          </ac:spMkLst>
        </pc:spChg>
        <pc:graphicFrameChg chg="add del">
          <ac:chgData name="Laura Gagliardone" userId="f7e1beb268bfb74e" providerId="LiveId" clId="{92F0B509-7552-43D5-8AD5-0BEC71C3DE6D}" dt="2024-10-10T11:41:34.071" v="2909" actId="26606"/>
          <ac:graphicFrameMkLst>
            <pc:docMk/>
            <pc:sldMk cId="2354152018" sldId="264"/>
            <ac:graphicFrameMk id="1028" creationId="{602BED9E-F486-C453-85C7-172C46440DC1}"/>
          </ac:graphicFrameMkLst>
        </pc:graphicFrameChg>
        <pc:graphicFrameChg chg="add mod">
          <ac:chgData name="Laura Gagliardone" userId="f7e1beb268bfb74e" providerId="LiveId" clId="{92F0B509-7552-43D5-8AD5-0BEC71C3DE6D}" dt="2024-10-10T11:43:56.786" v="2939" actId="1035"/>
          <ac:graphicFrameMkLst>
            <pc:docMk/>
            <pc:sldMk cId="2354152018" sldId="264"/>
            <ac:graphicFrameMk id="1029" creationId="{3B7A55CB-289F-2FAC-EF58-DF929B516941}"/>
          </ac:graphicFrameMkLst>
        </pc:graphicFrameChg>
        <pc:graphicFrameChg chg="add del">
          <ac:chgData name="Laura Gagliardone" userId="f7e1beb268bfb74e" providerId="LiveId" clId="{92F0B509-7552-43D5-8AD5-0BEC71C3DE6D}" dt="2024-10-10T11:41:44.351" v="2911" actId="26606"/>
          <ac:graphicFrameMkLst>
            <pc:docMk/>
            <pc:sldMk cId="2354152018" sldId="264"/>
            <ac:graphicFrameMk id="1030" creationId="{3B7A55CB-289F-2FAC-EF58-DF929B516941}"/>
          </ac:graphicFrameMkLst>
        </pc:graphicFrameChg>
        <pc:picChg chg="add del mod">
          <ac:chgData name="Laura Gagliardone" userId="f7e1beb268bfb74e" providerId="LiveId" clId="{92F0B509-7552-43D5-8AD5-0BEC71C3DE6D}" dt="2024-10-10T20:11:31.190" v="3144" actId="478"/>
          <ac:picMkLst>
            <pc:docMk/>
            <pc:sldMk cId="2354152018" sldId="264"/>
            <ac:picMk id="3" creationId="{F8FCB90E-701F-8DF5-9215-CD1B308FC9E7}"/>
          </ac:picMkLst>
        </pc:picChg>
        <pc:picChg chg="add del mod">
          <ac:chgData name="Laura Gagliardone" userId="f7e1beb268bfb74e" providerId="LiveId" clId="{92F0B509-7552-43D5-8AD5-0BEC71C3DE6D}" dt="2024-10-10T11:25:57.602" v="2806" actId="478"/>
          <ac:picMkLst>
            <pc:docMk/>
            <pc:sldMk cId="2354152018" sldId="264"/>
            <ac:picMk id="5" creationId="{004C7470-2FA9-E00A-26F4-4BD3BD047363}"/>
          </ac:picMkLst>
        </pc:picChg>
        <pc:picChg chg="add mod">
          <ac:chgData name="Laura Gagliardone" userId="f7e1beb268bfb74e" providerId="LiveId" clId="{92F0B509-7552-43D5-8AD5-0BEC71C3DE6D}" dt="2024-10-10T21:00:16.710" v="3341" actId="1036"/>
          <ac:picMkLst>
            <pc:docMk/>
            <pc:sldMk cId="2354152018" sldId="264"/>
            <ac:picMk id="6" creationId="{965A603F-69CE-D271-64A3-BA30C136E23A}"/>
          </ac:picMkLst>
        </pc:picChg>
        <pc:picChg chg="add del mod">
          <ac:chgData name="Laura Gagliardone" userId="f7e1beb268bfb74e" providerId="LiveId" clId="{92F0B509-7552-43D5-8AD5-0BEC71C3DE6D}" dt="2024-10-10T11:25:57.602" v="2806" actId="478"/>
          <ac:picMkLst>
            <pc:docMk/>
            <pc:sldMk cId="2354152018" sldId="264"/>
            <ac:picMk id="7" creationId="{1DAD7C76-B4A5-68DA-9475-F0582E3D0240}"/>
          </ac:picMkLst>
        </pc:picChg>
        <pc:picChg chg="add mod">
          <ac:chgData name="Laura Gagliardone" userId="f7e1beb268bfb74e" providerId="LiveId" clId="{92F0B509-7552-43D5-8AD5-0BEC71C3DE6D}" dt="2024-10-10T20:12:26.231" v="3151"/>
          <ac:picMkLst>
            <pc:docMk/>
            <pc:sldMk cId="2354152018" sldId="264"/>
            <ac:picMk id="7" creationId="{9D414C65-89EC-1938-EA6E-31EF1A9883D0}"/>
          </ac:picMkLst>
        </pc:picChg>
        <pc:picChg chg="add mod">
          <ac:chgData name="Laura Gagliardone" userId="f7e1beb268bfb74e" providerId="LiveId" clId="{92F0B509-7552-43D5-8AD5-0BEC71C3DE6D}" dt="2024-10-10T20:29:29.755" v="3239" actId="1076"/>
          <ac:picMkLst>
            <pc:docMk/>
            <pc:sldMk cId="2354152018" sldId="264"/>
            <ac:picMk id="8" creationId="{8A3642EB-E3B3-84BD-4C39-56BD7DC3CBF6}"/>
          </ac:picMkLst>
        </pc:picChg>
        <pc:picChg chg="add del mod">
          <ac:chgData name="Laura Gagliardone" userId="f7e1beb268bfb74e" providerId="LiveId" clId="{92F0B509-7552-43D5-8AD5-0BEC71C3DE6D}" dt="2024-10-10T12:06:00.863" v="2998" actId="478"/>
          <ac:picMkLst>
            <pc:docMk/>
            <pc:sldMk cId="2354152018" sldId="264"/>
            <ac:picMk id="10" creationId="{CE58A05A-A919-7344-CB7B-7FD7028B2774}"/>
          </ac:picMkLst>
        </pc:picChg>
        <pc:picChg chg="del">
          <ac:chgData name="Laura Gagliardone" userId="f7e1beb268bfb74e" providerId="LiveId" clId="{92F0B509-7552-43D5-8AD5-0BEC71C3DE6D}" dt="2024-10-09T22:55:17.790" v="2622" actId="478"/>
          <ac:picMkLst>
            <pc:docMk/>
            <pc:sldMk cId="2354152018" sldId="264"/>
            <ac:picMk id="14" creationId="{F8E23C10-0E99-329F-DA11-62E9F7816928}"/>
          </ac:picMkLst>
        </pc:picChg>
        <pc:picChg chg="del">
          <ac:chgData name="Laura Gagliardone" userId="f7e1beb268bfb74e" providerId="LiveId" clId="{92F0B509-7552-43D5-8AD5-0BEC71C3DE6D}" dt="2024-10-09T22:55:13.979" v="2620" actId="478"/>
          <ac:picMkLst>
            <pc:docMk/>
            <pc:sldMk cId="2354152018" sldId="264"/>
            <ac:picMk id="15" creationId="{F2FC48AB-B69D-6030-6A94-EFD87647AA78}"/>
          </ac:picMkLst>
        </pc:picChg>
        <pc:picChg chg="add mod">
          <ac:chgData name="Laura Gagliardone" userId="f7e1beb268bfb74e" providerId="LiveId" clId="{92F0B509-7552-43D5-8AD5-0BEC71C3DE6D}" dt="2024-10-10T11:43:43.513" v="2933" actId="1038"/>
          <ac:picMkLst>
            <pc:docMk/>
            <pc:sldMk cId="2354152018" sldId="264"/>
            <ac:picMk id="1026" creationId="{9D7944B8-0AD5-9EA6-29B9-8725FB69E999}"/>
          </ac:picMkLst>
        </pc:picChg>
      </pc:sldChg>
      <pc:sldChg chg="add del">
        <pc:chgData name="Laura Gagliardone" userId="f7e1beb268bfb74e" providerId="LiveId" clId="{92F0B509-7552-43D5-8AD5-0BEC71C3DE6D}" dt="2024-07-26T10:26:03.285" v="604" actId="2696"/>
        <pc:sldMkLst>
          <pc:docMk/>
          <pc:sldMk cId="1321120591" sldId="265"/>
        </pc:sldMkLst>
      </pc:sldChg>
      <pc:sldChg chg="add del">
        <pc:chgData name="Laura Gagliardone" userId="f7e1beb268bfb74e" providerId="LiveId" clId="{92F0B509-7552-43D5-8AD5-0BEC71C3DE6D}" dt="2024-07-26T09:00:09.514" v="309" actId="2696"/>
        <pc:sldMkLst>
          <pc:docMk/>
          <pc:sldMk cId="2509480409" sldId="265"/>
        </pc:sldMkLst>
      </pc:sldChg>
      <pc:sldChg chg="addSp delSp modSp add mod">
        <pc:chgData name="Laura Gagliardone" userId="f7e1beb268bfb74e" providerId="LiveId" clId="{92F0B509-7552-43D5-8AD5-0BEC71C3DE6D}" dt="2024-10-10T20:45:06.861" v="3340" actId="1038"/>
        <pc:sldMkLst>
          <pc:docMk/>
          <pc:sldMk cId="2769366527" sldId="265"/>
        </pc:sldMkLst>
        <pc:spChg chg="add mod">
          <ac:chgData name="Laura Gagliardone" userId="f7e1beb268bfb74e" providerId="LiveId" clId="{92F0B509-7552-43D5-8AD5-0BEC71C3DE6D}" dt="2024-07-26T12:07:39.076" v="1861" actId="20577"/>
          <ac:spMkLst>
            <pc:docMk/>
            <pc:sldMk cId="2769366527" sldId="265"/>
            <ac:spMk id="2" creationId="{AC21018F-04EB-9670-A251-989C35C75981}"/>
          </ac:spMkLst>
        </pc:spChg>
        <pc:spChg chg="add del mod">
          <ac:chgData name="Laura Gagliardone" userId="f7e1beb268bfb74e" providerId="LiveId" clId="{92F0B509-7552-43D5-8AD5-0BEC71C3DE6D}" dt="2024-10-10T11:28:05.662" v="2825" actId="26606"/>
          <ac:spMkLst>
            <pc:docMk/>
            <pc:sldMk cId="2769366527" sldId="265"/>
            <ac:spMk id="3" creationId="{D39CD312-06BE-F7D6-5FE1-F63CA32FA118}"/>
          </ac:spMkLst>
        </pc:spChg>
        <pc:spChg chg="add del mod">
          <ac:chgData name="Laura Gagliardone" userId="f7e1beb268bfb74e" providerId="LiveId" clId="{92F0B509-7552-43D5-8AD5-0BEC71C3DE6D}" dt="2024-10-10T20:11:37.706" v="3145" actId="478"/>
          <ac:spMkLst>
            <pc:docMk/>
            <pc:sldMk cId="2769366527" sldId="265"/>
            <ac:spMk id="9" creationId="{4D118DF3-5F18-B428-DB2E-DB4D4362440E}"/>
          </ac:spMkLst>
        </pc:spChg>
        <pc:spChg chg="add del mod">
          <ac:chgData name="Laura Gagliardone" userId="f7e1beb268bfb74e" providerId="LiveId" clId="{92F0B509-7552-43D5-8AD5-0BEC71C3DE6D}" dt="2024-10-10T11:26:04.404" v="2807" actId="478"/>
          <ac:spMkLst>
            <pc:docMk/>
            <pc:sldMk cId="2769366527" sldId="265"/>
            <ac:spMk id="12" creationId="{F312B3D4-0345-F3CC-9065-0ED8AC3B1CA6}"/>
          </ac:spMkLst>
        </pc:spChg>
        <pc:spChg chg="add mod">
          <ac:chgData name="Laura Gagliardone" userId="f7e1beb268bfb74e" providerId="LiveId" clId="{92F0B509-7552-43D5-8AD5-0BEC71C3DE6D}" dt="2024-10-10T20:12:30.771" v="3152"/>
          <ac:spMkLst>
            <pc:docMk/>
            <pc:sldMk cId="2769366527" sldId="265"/>
            <ac:spMk id="12" creationId="{FA56CC8E-952D-F461-079F-EF1308288873}"/>
          </ac:spMkLst>
        </pc:spChg>
        <pc:spChg chg="add del mod">
          <ac:chgData name="Laura Gagliardone" userId="f7e1beb268bfb74e" providerId="LiveId" clId="{92F0B509-7552-43D5-8AD5-0BEC71C3DE6D}" dt="2024-10-10T12:06:05.889" v="2999" actId="478"/>
          <ac:spMkLst>
            <pc:docMk/>
            <pc:sldMk cId="2769366527" sldId="265"/>
            <ac:spMk id="15" creationId="{C848C514-DB58-7851-DC14-B94B4B6CA7ED}"/>
          </ac:spMkLst>
        </pc:spChg>
        <pc:spChg chg="del">
          <ac:chgData name="Laura Gagliardone" userId="f7e1beb268bfb74e" providerId="LiveId" clId="{92F0B509-7552-43D5-8AD5-0BEC71C3DE6D}" dt="2024-10-09T22:55:27.406" v="2623" actId="478"/>
          <ac:spMkLst>
            <pc:docMk/>
            <pc:sldMk cId="2769366527" sldId="265"/>
            <ac:spMk id="16" creationId="{102ABA08-90E7-4D69-F50D-3104CB05658A}"/>
          </ac:spMkLst>
        </pc:spChg>
        <pc:graphicFrameChg chg="add del">
          <ac:chgData name="Laura Gagliardone" userId="f7e1beb268bfb74e" providerId="LiveId" clId="{92F0B509-7552-43D5-8AD5-0BEC71C3DE6D}" dt="2024-10-10T11:27:30.242" v="2816" actId="26606"/>
          <ac:graphicFrameMkLst>
            <pc:docMk/>
            <pc:sldMk cId="2769366527" sldId="265"/>
            <ac:graphicFrameMk id="17" creationId="{29EDFF23-5ECB-1049-FCC9-97AF9DDC93A4}"/>
          </ac:graphicFrameMkLst>
        </pc:graphicFrameChg>
        <pc:graphicFrameChg chg="add del">
          <ac:chgData name="Laura Gagliardone" userId="f7e1beb268bfb74e" providerId="LiveId" clId="{92F0B509-7552-43D5-8AD5-0BEC71C3DE6D}" dt="2024-10-10T11:27:37.080" v="2818" actId="26606"/>
          <ac:graphicFrameMkLst>
            <pc:docMk/>
            <pc:sldMk cId="2769366527" sldId="265"/>
            <ac:graphicFrameMk id="18" creationId="{0ABE21A6-1200-C50D-498F-0CBCF3884B92}"/>
          </ac:graphicFrameMkLst>
        </pc:graphicFrameChg>
        <pc:graphicFrameChg chg="add del">
          <ac:chgData name="Laura Gagliardone" userId="f7e1beb268bfb74e" providerId="LiveId" clId="{92F0B509-7552-43D5-8AD5-0BEC71C3DE6D}" dt="2024-10-10T11:27:59.029" v="2824" actId="26606"/>
          <ac:graphicFrameMkLst>
            <pc:docMk/>
            <pc:sldMk cId="2769366527" sldId="265"/>
            <ac:graphicFrameMk id="19" creationId="{29EDFF23-5ECB-1049-FCC9-97AF9DDC93A4}"/>
          </ac:graphicFrameMkLst>
        </pc:graphicFrameChg>
        <pc:graphicFrameChg chg="add del">
          <ac:chgData name="Laura Gagliardone" userId="f7e1beb268bfb74e" providerId="LiveId" clId="{92F0B509-7552-43D5-8AD5-0BEC71C3DE6D}" dt="2024-10-10T11:27:43.679" v="2820" actId="26606"/>
          <ac:graphicFrameMkLst>
            <pc:docMk/>
            <pc:sldMk cId="2769366527" sldId="265"/>
            <ac:graphicFrameMk id="20" creationId="{E32E7243-A8B0-5DA1-5D92-2FCDD724FB6A}"/>
          </ac:graphicFrameMkLst>
        </pc:graphicFrameChg>
        <pc:graphicFrameChg chg="add mod modGraphic">
          <ac:chgData name="Laura Gagliardone" userId="f7e1beb268bfb74e" providerId="LiveId" clId="{92F0B509-7552-43D5-8AD5-0BEC71C3DE6D}" dt="2024-10-10T20:13:42.287" v="3160" actId="26606"/>
          <ac:graphicFrameMkLst>
            <pc:docMk/>
            <pc:sldMk cId="2769366527" sldId="265"/>
            <ac:graphicFrameMk id="21" creationId="{29EDFF23-5ECB-1049-FCC9-97AF9DDC93A4}"/>
          </ac:graphicFrameMkLst>
        </pc:graphicFrameChg>
        <pc:graphicFrameChg chg="add del">
          <ac:chgData name="Laura Gagliardone" userId="f7e1beb268bfb74e" providerId="LiveId" clId="{92F0B509-7552-43D5-8AD5-0BEC71C3DE6D}" dt="2024-10-10T11:27:47.362" v="2822" actId="26606"/>
          <ac:graphicFrameMkLst>
            <pc:docMk/>
            <pc:sldMk cId="2769366527" sldId="265"/>
            <ac:graphicFrameMk id="22" creationId="{29EDFF23-5ECB-1049-FCC9-97AF9DDC93A4}"/>
          </ac:graphicFrameMkLst>
        </pc:graphicFrameChg>
        <pc:picChg chg="add del mod">
          <ac:chgData name="Laura Gagliardone" userId="f7e1beb268bfb74e" providerId="LiveId" clId="{92F0B509-7552-43D5-8AD5-0BEC71C3DE6D}" dt="2024-10-10T20:11:37.706" v="3145" actId="478"/>
          <ac:picMkLst>
            <pc:docMk/>
            <pc:sldMk cId="2769366527" sldId="265"/>
            <ac:picMk id="3" creationId="{B50D1127-7E31-894E-04FD-80A8B6870663}"/>
          </ac:picMkLst>
        </pc:picChg>
        <pc:picChg chg="add mod">
          <ac:chgData name="Laura Gagliardone" userId="f7e1beb268bfb74e" providerId="LiveId" clId="{92F0B509-7552-43D5-8AD5-0BEC71C3DE6D}" dt="2024-10-10T20:45:06.861" v="3340" actId="1038"/>
          <ac:picMkLst>
            <pc:docMk/>
            <pc:sldMk cId="2769366527" sldId="265"/>
            <ac:picMk id="4" creationId="{2920FA37-A2AC-F2DA-12F7-E42FEFF5E7B3}"/>
          </ac:picMkLst>
        </pc:picChg>
        <pc:picChg chg="add mod ord">
          <ac:chgData name="Laura Gagliardone" userId="f7e1beb268bfb74e" providerId="LiveId" clId="{92F0B509-7552-43D5-8AD5-0BEC71C3DE6D}" dt="2024-10-10T20:45:06.861" v="3340" actId="1038"/>
          <ac:picMkLst>
            <pc:docMk/>
            <pc:sldMk cId="2769366527" sldId="265"/>
            <ac:picMk id="5" creationId="{D344823B-DE92-5B42-0E6A-77040E4034C1}"/>
          </ac:picMkLst>
        </pc:picChg>
        <pc:picChg chg="add mod">
          <ac:chgData name="Laura Gagliardone" userId="f7e1beb268bfb74e" providerId="LiveId" clId="{92F0B509-7552-43D5-8AD5-0BEC71C3DE6D}" dt="2024-10-10T20:45:06.861" v="3340" actId="1038"/>
          <ac:picMkLst>
            <pc:docMk/>
            <pc:sldMk cId="2769366527" sldId="265"/>
            <ac:picMk id="6" creationId="{D821ACEE-18B9-4E67-71AA-3C3A9140E108}"/>
          </ac:picMkLst>
        </pc:picChg>
        <pc:picChg chg="add mod">
          <ac:chgData name="Laura Gagliardone" userId="f7e1beb268bfb74e" providerId="LiveId" clId="{92F0B509-7552-43D5-8AD5-0BEC71C3DE6D}" dt="2024-10-10T20:45:06.861" v="3340" actId="1038"/>
          <ac:picMkLst>
            <pc:docMk/>
            <pc:sldMk cId="2769366527" sldId="265"/>
            <ac:picMk id="7" creationId="{3D677C57-C915-51A5-1B2B-B0BB3F385564}"/>
          </ac:picMkLst>
        </pc:picChg>
        <pc:picChg chg="add mod">
          <ac:chgData name="Laura Gagliardone" userId="f7e1beb268bfb74e" providerId="LiveId" clId="{92F0B509-7552-43D5-8AD5-0BEC71C3DE6D}" dt="2024-10-10T20:45:06.861" v="3340" actId="1038"/>
          <ac:picMkLst>
            <pc:docMk/>
            <pc:sldMk cId="2769366527" sldId="265"/>
            <ac:picMk id="8" creationId="{F3051EB9-AC18-B893-7055-92BC560641B2}"/>
          </ac:picMkLst>
        </pc:picChg>
        <pc:picChg chg="add del mod">
          <ac:chgData name="Laura Gagliardone" userId="f7e1beb268bfb74e" providerId="LiveId" clId="{92F0B509-7552-43D5-8AD5-0BEC71C3DE6D}" dt="2024-10-10T11:26:04.404" v="2807" actId="478"/>
          <ac:picMkLst>
            <pc:docMk/>
            <pc:sldMk cId="2769366527" sldId="265"/>
            <ac:picMk id="9" creationId="{AF06815D-C20C-324E-BD23-63FE05021097}"/>
          </ac:picMkLst>
        </pc:picChg>
        <pc:picChg chg="add del mod">
          <ac:chgData name="Laura Gagliardone" userId="f7e1beb268bfb74e" providerId="LiveId" clId="{92F0B509-7552-43D5-8AD5-0BEC71C3DE6D}" dt="2024-10-10T11:26:04.404" v="2807" actId="478"/>
          <ac:picMkLst>
            <pc:docMk/>
            <pc:sldMk cId="2769366527" sldId="265"/>
            <ac:picMk id="10" creationId="{CBCA2C0C-34A4-7D26-F78F-7CB839F94323}"/>
          </ac:picMkLst>
        </pc:picChg>
        <pc:picChg chg="add mod">
          <ac:chgData name="Laura Gagliardone" userId="f7e1beb268bfb74e" providerId="LiveId" clId="{92F0B509-7552-43D5-8AD5-0BEC71C3DE6D}" dt="2024-10-10T20:12:30.771" v="3152"/>
          <ac:picMkLst>
            <pc:docMk/>
            <pc:sldMk cId="2769366527" sldId="265"/>
            <ac:picMk id="10" creationId="{F3381785-ACC0-71C0-4492-50C598D62A3D}"/>
          </ac:picMkLst>
        </pc:picChg>
        <pc:picChg chg="add del mod">
          <ac:chgData name="Laura Gagliardone" userId="f7e1beb268bfb74e" providerId="LiveId" clId="{92F0B509-7552-43D5-8AD5-0BEC71C3DE6D}" dt="2024-10-10T12:06:05.889" v="2999" actId="478"/>
          <ac:picMkLst>
            <pc:docMk/>
            <pc:sldMk cId="2769366527" sldId="265"/>
            <ac:picMk id="14" creationId="{22112F25-8B16-EB52-6188-5DA82EEFE2B4}"/>
          </ac:picMkLst>
        </pc:picChg>
        <pc:picChg chg="del">
          <ac:chgData name="Laura Gagliardone" userId="f7e1beb268bfb74e" providerId="LiveId" clId="{92F0B509-7552-43D5-8AD5-0BEC71C3DE6D}" dt="2024-10-09T22:55:27.406" v="2623" actId="478"/>
          <ac:picMkLst>
            <pc:docMk/>
            <pc:sldMk cId="2769366527" sldId="265"/>
            <ac:picMk id="14" creationId="{F8E23C10-0E99-329F-DA11-62E9F7816928}"/>
          </ac:picMkLst>
        </pc:picChg>
        <pc:picChg chg="del">
          <ac:chgData name="Laura Gagliardone" userId="f7e1beb268bfb74e" providerId="LiveId" clId="{92F0B509-7552-43D5-8AD5-0BEC71C3DE6D}" dt="2024-10-09T22:55:27.406" v="2623" actId="478"/>
          <ac:picMkLst>
            <pc:docMk/>
            <pc:sldMk cId="2769366527" sldId="265"/>
            <ac:picMk id="15" creationId="{F2FC48AB-B69D-6030-6A94-EFD87647AA78}"/>
          </ac:picMkLst>
        </pc:picChg>
      </pc:sldChg>
      <pc:sldChg chg="addSp modSp add del mod">
        <pc:chgData name="Laura Gagliardone" userId="f7e1beb268bfb74e" providerId="LiveId" clId="{92F0B509-7552-43D5-8AD5-0BEC71C3DE6D}" dt="2024-07-26T12:05:26.461" v="1703" actId="2696"/>
        <pc:sldMkLst>
          <pc:docMk/>
          <pc:sldMk cId="178512244" sldId="266"/>
        </pc:sldMkLst>
        <pc:spChg chg="add mod">
          <ac:chgData name="Laura Gagliardone" userId="f7e1beb268bfb74e" providerId="LiveId" clId="{92F0B509-7552-43D5-8AD5-0BEC71C3DE6D}" dt="2024-07-26T11:55:04.696" v="1263" actId="20577"/>
          <ac:spMkLst>
            <pc:docMk/>
            <pc:sldMk cId="178512244" sldId="266"/>
            <ac:spMk id="7" creationId="{AE6AD22A-163A-5691-3482-41F685271101}"/>
          </ac:spMkLst>
        </pc:spChg>
        <pc:picChg chg="add mod modCrop">
          <ac:chgData name="Laura Gagliardone" userId="f7e1beb268bfb74e" providerId="LiveId" clId="{92F0B509-7552-43D5-8AD5-0BEC71C3DE6D}" dt="2024-07-26T11:57:30.402" v="1285" actId="1076"/>
          <ac:picMkLst>
            <pc:docMk/>
            <pc:sldMk cId="178512244" sldId="266"/>
            <ac:picMk id="9" creationId="{6DF70CB8-9830-2061-FC0F-3889CB3833F2}"/>
          </ac:picMkLst>
        </pc:picChg>
      </pc:sldChg>
      <pc:sldChg chg="add del">
        <pc:chgData name="Laura Gagliardone" userId="f7e1beb268bfb74e" providerId="LiveId" clId="{92F0B509-7552-43D5-8AD5-0BEC71C3DE6D}" dt="2024-07-26T09:00:01.815" v="306" actId="2696"/>
        <pc:sldMkLst>
          <pc:docMk/>
          <pc:sldMk cId="2973593277" sldId="266"/>
        </pc:sldMkLst>
      </pc:sldChg>
      <pc:sldChg chg="add del">
        <pc:chgData name="Laura Gagliardone" userId="f7e1beb268bfb74e" providerId="LiveId" clId="{92F0B509-7552-43D5-8AD5-0BEC71C3DE6D}" dt="2024-07-26T10:49:41.562" v="976" actId="2696"/>
        <pc:sldMkLst>
          <pc:docMk/>
          <pc:sldMk cId="1481538537" sldId="267"/>
        </pc:sldMkLst>
      </pc:sldChg>
      <pc:sldChg chg="addSp delSp modSp add mod">
        <pc:chgData name="Laura Gagliardone" userId="f7e1beb268bfb74e" providerId="LiveId" clId="{92F0B509-7552-43D5-8AD5-0BEC71C3DE6D}" dt="2024-10-10T20:12:38.814" v="3153"/>
        <pc:sldMkLst>
          <pc:docMk/>
          <pc:sldMk cId="1168165527" sldId="268"/>
        </pc:sldMkLst>
        <pc:spChg chg="mod">
          <ac:chgData name="Laura Gagliardone" userId="f7e1beb268bfb74e" providerId="LiveId" clId="{92F0B509-7552-43D5-8AD5-0BEC71C3DE6D}" dt="2024-07-26T12:10:08.705" v="2038" actId="20577"/>
          <ac:spMkLst>
            <pc:docMk/>
            <pc:sldMk cId="1168165527" sldId="268"/>
            <ac:spMk id="2" creationId="{AC21018F-04EB-9670-A251-989C35C75981}"/>
          </ac:spMkLst>
        </pc:spChg>
        <pc:spChg chg="add mod">
          <ac:chgData name="Laura Gagliardone" userId="f7e1beb268bfb74e" providerId="LiveId" clId="{92F0B509-7552-43D5-8AD5-0BEC71C3DE6D}" dt="2024-07-26T13:07:18.505" v="2312" actId="1076"/>
          <ac:spMkLst>
            <pc:docMk/>
            <pc:sldMk cId="1168165527" sldId="268"/>
            <ac:spMk id="3" creationId="{B86DE845-5E3E-74B1-00EC-E99A27719FF2}"/>
          </ac:spMkLst>
        </pc:spChg>
        <pc:spChg chg="add mod">
          <ac:chgData name="Laura Gagliardone" userId="f7e1beb268bfb74e" providerId="LiveId" clId="{92F0B509-7552-43D5-8AD5-0BEC71C3DE6D}" dt="2024-10-10T20:12:38.814" v="3153"/>
          <ac:spMkLst>
            <pc:docMk/>
            <pc:sldMk cId="1168165527" sldId="268"/>
            <ac:spMk id="5" creationId="{4C8D6B62-9B8F-300C-D3B9-0A5FCF49FB63}"/>
          </ac:spMkLst>
        </pc:spChg>
        <pc:spChg chg="add del mod">
          <ac:chgData name="Laura Gagliardone" userId="f7e1beb268bfb74e" providerId="LiveId" clId="{92F0B509-7552-43D5-8AD5-0BEC71C3DE6D}" dt="2024-10-10T12:06:10.252" v="3000" actId="478"/>
          <ac:spMkLst>
            <pc:docMk/>
            <pc:sldMk cId="1168165527" sldId="268"/>
            <ac:spMk id="5" creationId="{868AC2FC-03D3-143D-B43F-0101AFC8F367}"/>
          </ac:spMkLst>
        </pc:spChg>
        <pc:spChg chg="add mod">
          <ac:chgData name="Laura Gagliardone" userId="f7e1beb268bfb74e" providerId="LiveId" clId="{92F0B509-7552-43D5-8AD5-0BEC71C3DE6D}" dt="2024-10-09T23:05:51.495" v="2689"/>
          <ac:spMkLst>
            <pc:docMk/>
            <pc:sldMk cId="1168165527" sldId="268"/>
            <ac:spMk id="6" creationId="{200D3DC2-27FF-676E-CA8D-475DD4A5AF57}"/>
          </ac:spMkLst>
        </pc:spChg>
        <pc:spChg chg="add del mod">
          <ac:chgData name="Laura Gagliardone" userId="f7e1beb268bfb74e" providerId="LiveId" clId="{92F0B509-7552-43D5-8AD5-0BEC71C3DE6D}" dt="2024-10-10T20:11:41.587" v="3146" actId="478"/>
          <ac:spMkLst>
            <pc:docMk/>
            <pc:sldMk cId="1168165527" sldId="268"/>
            <ac:spMk id="8" creationId="{1CD2E696-2499-73E4-AADE-1E55606B9E6B}"/>
          </ac:spMkLst>
        </pc:spChg>
        <pc:spChg chg="del">
          <ac:chgData name="Laura Gagliardone" userId="f7e1beb268bfb74e" providerId="LiveId" clId="{92F0B509-7552-43D5-8AD5-0BEC71C3DE6D}" dt="2024-10-09T23:05:42.703" v="2688" actId="478"/>
          <ac:spMkLst>
            <pc:docMk/>
            <pc:sldMk cId="1168165527" sldId="268"/>
            <ac:spMk id="16" creationId="{102ABA08-90E7-4D69-F50D-3104CB05658A}"/>
          </ac:spMkLst>
        </pc:spChg>
        <pc:spChg chg="add mod">
          <ac:chgData name="Laura Gagliardone" userId="f7e1beb268bfb74e" providerId="LiveId" clId="{92F0B509-7552-43D5-8AD5-0BEC71C3DE6D}" dt="2024-07-26T13:06:08.475" v="2306" actId="1076"/>
          <ac:spMkLst>
            <pc:docMk/>
            <pc:sldMk cId="1168165527" sldId="268"/>
            <ac:spMk id="17" creationId="{B7FFA946-3656-01C5-E88F-6858B1BAED75}"/>
          </ac:spMkLst>
        </pc:spChg>
        <pc:spChg chg="add mod">
          <ac:chgData name="Laura Gagliardone" userId="f7e1beb268bfb74e" providerId="LiveId" clId="{92F0B509-7552-43D5-8AD5-0BEC71C3DE6D}" dt="2024-07-26T13:05:51.527" v="2301" actId="14100"/>
          <ac:spMkLst>
            <pc:docMk/>
            <pc:sldMk cId="1168165527" sldId="268"/>
            <ac:spMk id="18" creationId="{C5DC3B0E-7B27-AB15-C177-955023111D83}"/>
          </ac:spMkLst>
        </pc:spChg>
        <pc:spChg chg="add mod">
          <ac:chgData name="Laura Gagliardone" userId="f7e1beb268bfb74e" providerId="LiveId" clId="{92F0B509-7552-43D5-8AD5-0BEC71C3DE6D}" dt="2024-07-26T13:06:58.371" v="2310" actId="1076"/>
          <ac:spMkLst>
            <pc:docMk/>
            <pc:sldMk cId="1168165527" sldId="268"/>
            <ac:spMk id="19" creationId="{C0CEA403-0DA5-AA41-B051-C326F28080D0}"/>
          </ac:spMkLst>
        </pc:spChg>
        <pc:spChg chg="add del mod">
          <ac:chgData name="Laura Gagliardone" userId="f7e1beb268bfb74e" providerId="LiveId" clId="{92F0B509-7552-43D5-8AD5-0BEC71C3DE6D}" dt="2024-10-10T11:26:11.485" v="2808" actId="478"/>
          <ac:spMkLst>
            <pc:docMk/>
            <pc:sldMk cId="1168165527" sldId="268"/>
            <ac:spMk id="20" creationId="{0CEC6418-34CD-E015-BF1B-12FCE4ECD089}"/>
          </ac:spMkLst>
        </pc:spChg>
        <pc:picChg chg="add mod">
          <ac:chgData name="Laura Gagliardone" userId="f7e1beb268bfb74e" providerId="LiveId" clId="{92F0B509-7552-43D5-8AD5-0BEC71C3DE6D}" dt="2024-10-10T20:12:38.814" v="3153"/>
          <ac:picMkLst>
            <pc:docMk/>
            <pc:sldMk cId="1168165527" sldId="268"/>
            <ac:picMk id="4" creationId="{5B80026F-C727-3107-F935-1FF6301D7FAD}"/>
          </ac:picMkLst>
        </pc:picChg>
        <pc:picChg chg="add mod">
          <ac:chgData name="Laura Gagliardone" userId="f7e1beb268bfb74e" providerId="LiveId" clId="{92F0B509-7552-43D5-8AD5-0BEC71C3DE6D}" dt="2024-10-09T23:05:51.495" v="2689"/>
          <ac:picMkLst>
            <pc:docMk/>
            <pc:sldMk cId="1168165527" sldId="268"/>
            <ac:picMk id="4" creationId="{9034F5A2-2FE0-0528-EFB9-DA63AAB6A44E}"/>
          </ac:picMkLst>
        </pc:picChg>
        <pc:picChg chg="add del mod">
          <ac:chgData name="Laura Gagliardone" userId="f7e1beb268bfb74e" providerId="LiveId" clId="{92F0B509-7552-43D5-8AD5-0BEC71C3DE6D}" dt="2024-10-10T12:06:10.252" v="3000" actId="478"/>
          <ac:picMkLst>
            <pc:docMk/>
            <pc:sldMk cId="1168165527" sldId="268"/>
            <ac:picMk id="4" creationId="{E43E8A1F-4A7F-C2BF-A0A2-D9BFF917CCC5}"/>
          </ac:picMkLst>
        </pc:picChg>
        <pc:picChg chg="add mod">
          <ac:chgData name="Laura Gagliardone" userId="f7e1beb268bfb74e" providerId="LiveId" clId="{92F0B509-7552-43D5-8AD5-0BEC71C3DE6D}" dt="2024-10-09T23:05:51.495" v="2689"/>
          <ac:picMkLst>
            <pc:docMk/>
            <pc:sldMk cId="1168165527" sldId="268"/>
            <ac:picMk id="5" creationId="{D168967D-E38F-3B92-4E53-FDDA73105A08}"/>
          </ac:picMkLst>
        </pc:picChg>
        <pc:picChg chg="add mod">
          <ac:chgData name="Laura Gagliardone" userId="f7e1beb268bfb74e" providerId="LiveId" clId="{92F0B509-7552-43D5-8AD5-0BEC71C3DE6D}" dt="2024-07-26T12:56:22.873" v="2236"/>
          <ac:picMkLst>
            <pc:docMk/>
            <pc:sldMk cId="1168165527" sldId="268"/>
            <ac:picMk id="5" creationId="{EC6AE631-D1F8-A92C-04C6-5DFED735F272}"/>
          </ac:picMkLst>
        </pc:picChg>
        <pc:picChg chg="add del mod">
          <ac:chgData name="Laura Gagliardone" userId="f7e1beb268bfb74e" providerId="LiveId" clId="{92F0B509-7552-43D5-8AD5-0BEC71C3DE6D}" dt="2024-10-10T20:11:41.587" v="3146" actId="478"/>
          <ac:picMkLst>
            <pc:docMk/>
            <pc:sldMk cId="1168165527" sldId="268"/>
            <ac:picMk id="6" creationId="{07E08193-9171-6E7D-79CE-CCFD293F8C4B}"/>
          </ac:picMkLst>
        </pc:picChg>
        <pc:picChg chg="add mod">
          <ac:chgData name="Laura Gagliardone" userId="f7e1beb268bfb74e" providerId="LiveId" clId="{92F0B509-7552-43D5-8AD5-0BEC71C3DE6D}" dt="2024-10-10T11:44:28.467" v="2941" actId="207"/>
          <ac:picMkLst>
            <pc:docMk/>
            <pc:sldMk cId="1168165527" sldId="268"/>
            <ac:picMk id="7" creationId="{8E6A7CF3-F344-B50D-C5ED-658073D2B868}"/>
          </ac:picMkLst>
        </pc:picChg>
        <pc:picChg chg="add del mod">
          <ac:chgData name="Laura Gagliardone" userId="f7e1beb268bfb74e" providerId="LiveId" clId="{92F0B509-7552-43D5-8AD5-0BEC71C3DE6D}" dt="2024-10-10T11:26:11.485" v="2808" actId="478"/>
          <ac:picMkLst>
            <pc:docMk/>
            <pc:sldMk cId="1168165527" sldId="268"/>
            <ac:picMk id="8" creationId="{7A86BD63-87F0-BCB0-BD09-6DB1AC1E4967}"/>
          </ac:picMkLst>
        </pc:picChg>
        <pc:picChg chg="add mod">
          <ac:chgData name="Laura Gagliardone" userId="f7e1beb268bfb74e" providerId="LiveId" clId="{92F0B509-7552-43D5-8AD5-0BEC71C3DE6D}" dt="2024-10-10T11:44:28.467" v="2941" actId="207"/>
          <ac:picMkLst>
            <pc:docMk/>
            <pc:sldMk cId="1168165527" sldId="268"/>
            <ac:picMk id="9" creationId="{FDC1ED6B-62DD-EDCA-6953-C59EE3B06585}"/>
          </ac:picMkLst>
        </pc:picChg>
        <pc:picChg chg="add del mod">
          <ac:chgData name="Laura Gagliardone" userId="f7e1beb268bfb74e" providerId="LiveId" clId="{92F0B509-7552-43D5-8AD5-0BEC71C3DE6D}" dt="2024-10-10T11:26:11.485" v="2808" actId="478"/>
          <ac:picMkLst>
            <pc:docMk/>
            <pc:sldMk cId="1168165527" sldId="268"/>
            <ac:picMk id="10" creationId="{F6E57C30-933A-9FFD-49CC-1D275D4FEFC5}"/>
          </ac:picMkLst>
        </pc:picChg>
        <pc:picChg chg="add mod">
          <ac:chgData name="Laura Gagliardone" userId="f7e1beb268bfb74e" providerId="LiveId" clId="{92F0B509-7552-43D5-8AD5-0BEC71C3DE6D}" dt="2024-10-10T11:44:28.467" v="2941" actId="207"/>
          <ac:picMkLst>
            <pc:docMk/>
            <pc:sldMk cId="1168165527" sldId="268"/>
            <ac:picMk id="12" creationId="{0FBD61AE-9AC7-2929-592A-820C6BA1EE91}"/>
          </ac:picMkLst>
        </pc:picChg>
        <pc:picChg chg="del">
          <ac:chgData name="Laura Gagliardone" userId="f7e1beb268bfb74e" providerId="LiveId" clId="{92F0B509-7552-43D5-8AD5-0BEC71C3DE6D}" dt="2024-10-09T23:05:42.703" v="2688" actId="478"/>
          <ac:picMkLst>
            <pc:docMk/>
            <pc:sldMk cId="1168165527" sldId="268"/>
            <ac:picMk id="14" creationId="{F8E23C10-0E99-329F-DA11-62E9F7816928}"/>
          </ac:picMkLst>
        </pc:picChg>
        <pc:picChg chg="del">
          <ac:chgData name="Laura Gagliardone" userId="f7e1beb268bfb74e" providerId="LiveId" clId="{92F0B509-7552-43D5-8AD5-0BEC71C3DE6D}" dt="2024-10-09T23:05:42.703" v="2688" actId="478"/>
          <ac:picMkLst>
            <pc:docMk/>
            <pc:sldMk cId="1168165527" sldId="268"/>
            <ac:picMk id="15" creationId="{F2FC48AB-B69D-6030-6A94-EFD87647AA78}"/>
          </ac:picMkLst>
        </pc:picChg>
        <pc:picChg chg="add mod">
          <ac:chgData name="Laura Gagliardone" userId="f7e1beb268bfb74e" providerId="LiveId" clId="{92F0B509-7552-43D5-8AD5-0BEC71C3DE6D}" dt="2024-10-10T11:44:56.492" v="2944" actId="207"/>
          <ac:picMkLst>
            <pc:docMk/>
            <pc:sldMk cId="1168165527" sldId="268"/>
            <ac:picMk id="2050" creationId="{6C4E68F1-874E-455E-4EA6-51DEC9530F24}"/>
          </ac:picMkLst>
        </pc:picChg>
      </pc:sldChg>
      <pc:sldChg chg="addSp delSp modSp new mod setBg delDesignElem">
        <pc:chgData name="Laura Gagliardone" userId="f7e1beb268bfb74e" providerId="LiveId" clId="{92F0B509-7552-43D5-8AD5-0BEC71C3DE6D}" dt="2024-10-11T15:35:36.329" v="3349"/>
        <pc:sldMkLst>
          <pc:docMk/>
          <pc:sldMk cId="582528824" sldId="269"/>
        </pc:sldMkLst>
        <pc:spChg chg="del">
          <ac:chgData name="Laura Gagliardone" userId="f7e1beb268bfb74e" providerId="LiveId" clId="{92F0B509-7552-43D5-8AD5-0BEC71C3DE6D}" dt="2024-07-26T11:57:43.866" v="1287" actId="478"/>
          <ac:spMkLst>
            <pc:docMk/>
            <pc:sldMk cId="582528824" sldId="269"/>
            <ac:spMk id="2" creationId="{A98E5DB2-8972-E4DD-1E33-49C0D78B39C5}"/>
          </ac:spMkLst>
        </pc:spChg>
        <pc:spChg chg="del">
          <ac:chgData name="Laura Gagliardone" userId="f7e1beb268bfb74e" providerId="LiveId" clId="{92F0B509-7552-43D5-8AD5-0BEC71C3DE6D}" dt="2024-07-26T11:57:46.455" v="1288" actId="478"/>
          <ac:spMkLst>
            <pc:docMk/>
            <pc:sldMk cId="582528824" sldId="269"/>
            <ac:spMk id="3" creationId="{1423B053-FDA2-0C0A-3888-89077E86361B}"/>
          </ac:spMkLst>
        </pc:spChg>
        <pc:spChg chg="add del mod">
          <ac:chgData name="Laura Gagliardone" userId="f7e1beb268bfb74e" providerId="LiveId" clId="{92F0B509-7552-43D5-8AD5-0BEC71C3DE6D}" dt="2024-10-10T12:06:21.498" v="3002" actId="478"/>
          <ac:spMkLst>
            <pc:docMk/>
            <pc:sldMk cId="582528824" sldId="269"/>
            <ac:spMk id="3" creationId="{668C231C-0CC4-FF0B-1D68-FEB90EE4410D}"/>
          </ac:spMkLst>
        </pc:spChg>
        <pc:spChg chg="add mod">
          <ac:chgData name="Laura Gagliardone" userId="f7e1beb268bfb74e" providerId="LiveId" clId="{92F0B509-7552-43D5-8AD5-0BEC71C3DE6D}" dt="2024-10-10T20:12:47.551" v="3156"/>
          <ac:spMkLst>
            <pc:docMk/>
            <pc:sldMk cId="582528824" sldId="269"/>
            <ac:spMk id="3" creationId="{CFE27BF4-4EC4-8F0C-6742-5E174E01D084}"/>
          </ac:spMkLst>
        </pc:spChg>
        <pc:spChg chg="add mod">
          <ac:chgData name="Laura Gagliardone" userId="f7e1beb268bfb74e" providerId="LiveId" clId="{92F0B509-7552-43D5-8AD5-0BEC71C3DE6D}" dt="2024-10-09T22:56:37.877" v="2631"/>
          <ac:spMkLst>
            <pc:docMk/>
            <pc:sldMk cId="582528824" sldId="269"/>
            <ac:spMk id="4" creationId="{EAA9A62F-7907-181C-0989-8ACC08366BD2}"/>
          </ac:spMkLst>
        </pc:spChg>
        <pc:spChg chg="add del mod">
          <ac:chgData name="Laura Gagliardone" userId="f7e1beb268bfb74e" providerId="LiveId" clId="{92F0B509-7552-43D5-8AD5-0BEC71C3DE6D}" dt="2024-07-26T12:03:43.489" v="1592" actId="478"/>
          <ac:spMkLst>
            <pc:docMk/>
            <pc:sldMk cId="582528824" sldId="269"/>
            <ac:spMk id="6" creationId="{A936A84D-908F-A5F7-760A-BADA28F2EA3F}"/>
          </ac:spMkLst>
        </pc:spChg>
        <pc:spChg chg="add del mod">
          <ac:chgData name="Laura Gagliardone" userId="f7e1beb268bfb74e" providerId="LiveId" clId="{92F0B509-7552-43D5-8AD5-0BEC71C3DE6D}" dt="2024-10-10T11:26:26.948" v="2811" actId="478"/>
          <ac:spMkLst>
            <pc:docMk/>
            <pc:sldMk cId="582528824" sldId="269"/>
            <ac:spMk id="7" creationId="{3E97698E-A55A-1B39-31C7-15F767CD67D0}"/>
          </ac:spMkLst>
        </pc:spChg>
        <pc:spChg chg="add del mod">
          <ac:chgData name="Laura Gagliardone" userId="f7e1beb268bfb74e" providerId="LiveId" clId="{92F0B509-7552-43D5-8AD5-0BEC71C3DE6D}" dt="2024-10-10T20:11:55.370" v="3149" actId="478"/>
          <ac:spMkLst>
            <pc:docMk/>
            <pc:sldMk cId="582528824" sldId="269"/>
            <ac:spMk id="7" creationId="{C77E23A2-5220-E873-C3B0-84D8A71884BD}"/>
          </ac:spMkLst>
        </pc:spChg>
        <pc:spChg chg="add mod">
          <ac:chgData name="Laura Gagliardone" userId="f7e1beb268bfb74e" providerId="LiveId" clId="{92F0B509-7552-43D5-8AD5-0BEC71C3DE6D}" dt="2024-10-10T20:16:12.602" v="3162" actId="1076"/>
          <ac:spMkLst>
            <pc:docMk/>
            <pc:sldMk cId="582528824" sldId="269"/>
            <ac:spMk id="8" creationId="{D54E2D67-CFEF-F75E-CB24-5CA9901065AA}"/>
          </ac:spMkLst>
        </pc:spChg>
        <pc:spChg chg="add mod">
          <ac:chgData name="Laura Gagliardone" userId="f7e1beb268bfb74e" providerId="LiveId" clId="{92F0B509-7552-43D5-8AD5-0BEC71C3DE6D}" dt="2024-10-10T12:03:43.907" v="2963" actId="207"/>
          <ac:spMkLst>
            <pc:docMk/>
            <pc:sldMk cId="582528824" sldId="269"/>
            <ac:spMk id="9" creationId="{72AB4174-6793-B732-6419-CDE50D5705E5}"/>
          </ac:spMkLst>
        </pc:spChg>
        <pc:spChg chg="add del">
          <ac:chgData name="Laura Gagliardone" userId="f7e1beb268bfb74e" providerId="LiveId" clId="{92F0B509-7552-43D5-8AD5-0BEC71C3DE6D}" dt="2024-07-26T12:34:23.582" v="2144" actId="26606"/>
          <ac:spMkLst>
            <pc:docMk/>
            <pc:sldMk cId="582528824" sldId="269"/>
            <ac:spMk id="15" creationId="{8343378B-CD8B-42C8-B5F6-1735FD150F6B}"/>
          </ac:spMkLst>
        </pc:spChg>
        <pc:picChg chg="add mod">
          <ac:chgData name="Laura Gagliardone" userId="f7e1beb268bfb74e" providerId="LiveId" clId="{92F0B509-7552-43D5-8AD5-0BEC71C3DE6D}" dt="2024-10-10T20:12:47.551" v="3156"/>
          <ac:picMkLst>
            <pc:docMk/>
            <pc:sldMk cId="582528824" sldId="269"/>
            <ac:picMk id="2" creationId="{0080C6FB-D5EB-D13F-8EFF-C7C460766DC9}"/>
          </ac:picMkLst>
        </pc:picChg>
        <pc:picChg chg="add del mod">
          <ac:chgData name="Laura Gagliardone" userId="f7e1beb268bfb74e" providerId="LiveId" clId="{92F0B509-7552-43D5-8AD5-0BEC71C3DE6D}" dt="2024-10-10T12:06:21.498" v="3002" actId="478"/>
          <ac:picMkLst>
            <pc:docMk/>
            <pc:sldMk cId="582528824" sldId="269"/>
            <ac:picMk id="2" creationId="{5A85947C-EF7A-890F-05D1-052680097527}"/>
          </ac:picMkLst>
        </pc:picChg>
        <pc:picChg chg="add mod">
          <ac:chgData name="Laura Gagliardone" userId="f7e1beb268bfb74e" providerId="LiveId" clId="{92F0B509-7552-43D5-8AD5-0BEC71C3DE6D}" dt="2024-10-09T22:56:37.877" v="2631"/>
          <ac:picMkLst>
            <pc:docMk/>
            <pc:sldMk cId="582528824" sldId="269"/>
            <ac:picMk id="2" creationId="{7442D252-97F7-3E33-577C-7751F1FB75C3}"/>
          </ac:picMkLst>
        </pc:picChg>
        <pc:picChg chg="add mod">
          <ac:chgData name="Laura Gagliardone" userId="f7e1beb268bfb74e" providerId="LiveId" clId="{92F0B509-7552-43D5-8AD5-0BEC71C3DE6D}" dt="2024-10-09T22:56:37.877" v="2631"/>
          <ac:picMkLst>
            <pc:docMk/>
            <pc:sldMk cId="582528824" sldId="269"/>
            <ac:picMk id="3" creationId="{95914313-1BA8-2120-D418-D7B317E37279}"/>
          </ac:picMkLst>
        </pc:picChg>
        <pc:picChg chg="add del mod">
          <ac:chgData name="Laura Gagliardone" userId="f7e1beb268bfb74e" providerId="LiveId" clId="{92F0B509-7552-43D5-8AD5-0BEC71C3DE6D}" dt="2024-07-26T12:03:38.095" v="1590" actId="478"/>
          <ac:picMkLst>
            <pc:docMk/>
            <pc:sldMk cId="582528824" sldId="269"/>
            <ac:picMk id="4" creationId="{A22AEFAD-EB4A-3361-6C43-C1BD644F5B96}"/>
          </ac:picMkLst>
        </pc:picChg>
        <pc:picChg chg="add del mod">
          <ac:chgData name="Laura Gagliardone" userId="f7e1beb268bfb74e" providerId="LiveId" clId="{92F0B509-7552-43D5-8AD5-0BEC71C3DE6D}" dt="2024-07-26T12:03:40.625" v="1591" actId="478"/>
          <ac:picMkLst>
            <pc:docMk/>
            <pc:sldMk cId="582528824" sldId="269"/>
            <ac:picMk id="5" creationId="{AA55023B-E063-5520-D388-92B920CE206A}"/>
          </ac:picMkLst>
        </pc:picChg>
        <pc:picChg chg="add del mod">
          <ac:chgData name="Laura Gagliardone" userId="f7e1beb268bfb74e" providerId="LiveId" clId="{92F0B509-7552-43D5-8AD5-0BEC71C3DE6D}" dt="2024-10-10T11:26:26.948" v="2811" actId="478"/>
          <ac:picMkLst>
            <pc:docMk/>
            <pc:sldMk cId="582528824" sldId="269"/>
            <ac:picMk id="5" creationId="{EA5A4C19-2867-D756-1EAA-485885A5A9FB}"/>
          </ac:picMkLst>
        </pc:picChg>
        <pc:picChg chg="add mod">
          <ac:chgData name="Laura Gagliardone" userId="f7e1beb268bfb74e" providerId="LiveId" clId="{92F0B509-7552-43D5-8AD5-0BEC71C3DE6D}" dt="2024-10-10T20:15:58.649" v="3161" actId="1076"/>
          <ac:picMkLst>
            <pc:docMk/>
            <pc:sldMk cId="582528824" sldId="269"/>
            <ac:picMk id="5" creationId="{EB0605AA-95FE-8AA9-DCCF-99F0B06BFE50}"/>
          </ac:picMkLst>
        </pc:picChg>
        <pc:picChg chg="add del mod">
          <ac:chgData name="Laura Gagliardone" userId="f7e1beb268bfb74e" providerId="LiveId" clId="{92F0B509-7552-43D5-8AD5-0BEC71C3DE6D}" dt="2024-10-10T20:11:55.370" v="3149" actId="478"/>
          <ac:picMkLst>
            <pc:docMk/>
            <pc:sldMk cId="582528824" sldId="269"/>
            <ac:picMk id="6" creationId="{81D5AD06-D127-59C8-5DDB-89F755E10F25}"/>
          </ac:picMkLst>
        </pc:picChg>
        <pc:picChg chg="add del mod">
          <ac:chgData name="Laura Gagliardone" userId="f7e1beb268bfb74e" providerId="LiveId" clId="{92F0B509-7552-43D5-8AD5-0BEC71C3DE6D}" dt="2024-10-10T11:26:26.948" v="2811" actId="478"/>
          <ac:picMkLst>
            <pc:docMk/>
            <pc:sldMk cId="582528824" sldId="269"/>
            <ac:picMk id="6" creationId="{D7649528-CEC6-6C03-DC5D-C1EEC8F58DC2}"/>
          </ac:picMkLst>
        </pc:picChg>
        <pc:picChg chg="add del mod">
          <ac:chgData name="Laura Gagliardone" userId="f7e1beb268bfb74e" providerId="LiveId" clId="{92F0B509-7552-43D5-8AD5-0BEC71C3DE6D}" dt="2024-07-26T12:34:11.800" v="2142" actId="478"/>
          <ac:picMkLst>
            <pc:docMk/>
            <pc:sldMk cId="582528824" sldId="269"/>
            <ac:picMk id="7" creationId="{DAE6F7B6-9BAB-D28D-5553-7FD33A8DCFF3}"/>
          </ac:picMkLst>
        </pc:picChg>
        <pc:picChg chg="add del mod">
          <ac:chgData name="Laura Gagliardone" userId="f7e1beb268bfb74e" providerId="LiveId" clId="{92F0B509-7552-43D5-8AD5-0BEC71C3DE6D}" dt="2024-07-26T12:34:09.933" v="2141" actId="478"/>
          <ac:picMkLst>
            <pc:docMk/>
            <pc:sldMk cId="582528824" sldId="269"/>
            <ac:picMk id="11" creationId="{D1FB98C8-A033-D6A3-FFB2-073451E0B373}"/>
          </ac:picMkLst>
        </pc:picChg>
        <pc:picChg chg="add del">
          <ac:chgData name="Laura Gagliardone" userId="f7e1beb268bfb74e" providerId="LiveId" clId="{92F0B509-7552-43D5-8AD5-0BEC71C3DE6D}" dt="2024-07-26T12:34:23.582" v="2144" actId="26606"/>
          <ac:picMkLst>
            <pc:docMk/>
            <pc:sldMk cId="582528824" sldId="269"/>
            <ac:picMk id="12" creationId="{FB6B50C5-CDF3-A0C1-2CBB-318D8503AD01}"/>
          </ac:picMkLst>
        </pc:picChg>
        <pc:picChg chg="add del mod">
          <ac:chgData name="Laura Gagliardone" userId="f7e1beb268bfb74e" providerId="LiveId" clId="{92F0B509-7552-43D5-8AD5-0BEC71C3DE6D}" dt="2024-07-26T12:36:28.024" v="2146" actId="478"/>
          <ac:picMkLst>
            <pc:docMk/>
            <pc:sldMk cId="582528824" sldId="269"/>
            <ac:picMk id="14" creationId="{D5CCCEDC-8A10-8585-EC5D-9C6CEF1B719E}"/>
          </ac:picMkLst>
        </pc:picChg>
        <pc:picChg chg="add del">
          <ac:chgData name="Laura Gagliardone" userId="f7e1beb268bfb74e" providerId="LiveId" clId="{92F0B509-7552-43D5-8AD5-0BEC71C3DE6D}" dt="2024-07-26T12:34:23.582" v="2144" actId="26606"/>
          <ac:picMkLst>
            <pc:docMk/>
            <pc:sldMk cId="582528824" sldId="269"/>
            <ac:picMk id="17" creationId="{0B437D4A-C753-4188-A33C-D004EDBF1B0B}"/>
          </ac:picMkLst>
        </pc:picChg>
        <pc:picChg chg="add del mod modCrop">
          <ac:chgData name="Laura Gagliardone" userId="f7e1beb268bfb74e" providerId="LiveId" clId="{92F0B509-7552-43D5-8AD5-0BEC71C3DE6D}" dt="2024-07-26T13:13:12.338" v="2342" actId="478"/>
          <ac:picMkLst>
            <pc:docMk/>
            <pc:sldMk cId="582528824" sldId="269"/>
            <ac:picMk id="18" creationId="{D1A604BB-C719-31A2-64D1-CE1CEDDE8A4E}"/>
          </ac:picMkLst>
        </pc:picChg>
        <pc:picChg chg="add del">
          <ac:chgData name="Laura Gagliardone" userId="f7e1beb268bfb74e" providerId="LiveId" clId="{92F0B509-7552-43D5-8AD5-0BEC71C3DE6D}" dt="2024-07-26T12:34:23.582" v="2144" actId="26606"/>
          <ac:picMkLst>
            <pc:docMk/>
            <pc:sldMk cId="582528824" sldId="269"/>
            <ac:picMk id="19" creationId="{DDC12A77-997B-4938-83F6-824354F8AD5E}"/>
          </ac:picMkLst>
        </pc:picChg>
        <pc:picChg chg="add del mod">
          <ac:chgData name="Laura Gagliardone" userId="f7e1beb268bfb74e" providerId="LiveId" clId="{92F0B509-7552-43D5-8AD5-0BEC71C3DE6D}" dt="2024-10-10T11:59:39.562" v="2946" actId="478"/>
          <ac:picMkLst>
            <pc:docMk/>
            <pc:sldMk cId="582528824" sldId="269"/>
            <ac:picMk id="21" creationId="{8F2B1CA0-7374-4C9F-6F6A-587BC3B93AE0}"/>
          </ac:picMkLst>
        </pc:picChg>
        <pc:picChg chg="add del">
          <ac:chgData name="Laura Gagliardone" userId="f7e1beb268bfb74e" providerId="LiveId" clId="{92F0B509-7552-43D5-8AD5-0BEC71C3DE6D}" dt="2024-10-11T15:35:36.329" v="3349"/>
          <ac:picMkLst>
            <pc:docMk/>
            <pc:sldMk cId="582528824" sldId="269"/>
            <ac:picMk id="26" creationId="{93E2C8F5-B35B-4728-AFAB-5111275C6C0E}"/>
          </ac:picMkLst>
        </pc:picChg>
      </pc:sldChg>
      <pc:sldMasterChg chg="add del addSldLayout delSldLayout">
        <pc:chgData name="Laura Gagliardone" userId="f7e1beb268bfb74e" providerId="LiveId" clId="{92F0B509-7552-43D5-8AD5-0BEC71C3DE6D}" dt="2024-07-26T08:38:58.994" v="18" actId="26606"/>
        <pc:sldMasterMkLst>
          <pc:docMk/>
          <pc:sldMasterMk cId="1599517664" sldId="2147483648"/>
        </pc:sldMasterMkLst>
        <pc:sldLayoutChg chg="add del">
          <pc:chgData name="Laura Gagliardone" userId="f7e1beb268bfb74e" providerId="LiveId" clId="{92F0B509-7552-43D5-8AD5-0BEC71C3DE6D}" dt="2024-07-26T08:38:58.994" v="18" actId="26606"/>
          <pc:sldLayoutMkLst>
            <pc:docMk/>
            <pc:sldMasterMk cId="1599517664" sldId="2147483648"/>
            <pc:sldLayoutMk cId="1367878234" sldId="2147483649"/>
          </pc:sldLayoutMkLst>
        </pc:sldLayoutChg>
        <pc:sldLayoutChg chg="add del">
          <pc:chgData name="Laura Gagliardone" userId="f7e1beb268bfb74e" providerId="LiveId" clId="{92F0B509-7552-43D5-8AD5-0BEC71C3DE6D}" dt="2024-07-26T08:38:58.994" v="18" actId="26606"/>
          <pc:sldLayoutMkLst>
            <pc:docMk/>
            <pc:sldMasterMk cId="1599517664" sldId="2147483648"/>
            <pc:sldLayoutMk cId="2143879957" sldId="2147483650"/>
          </pc:sldLayoutMkLst>
        </pc:sldLayoutChg>
        <pc:sldLayoutChg chg="add del">
          <pc:chgData name="Laura Gagliardone" userId="f7e1beb268bfb74e" providerId="LiveId" clId="{92F0B509-7552-43D5-8AD5-0BEC71C3DE6D}" dt="2024-07-26T08:38:58.994" v="18" actId="26606"/>
          <pc:sldLayoutMkLst>
            <pc:docMk/>
            <pc:sldMasterMk cId="1599517664" sldId="2147483648"/>
            <pc:sldLayoutMk cId="3556014805" sldId="2147483651"/>
          </pc:sldLayoutMkLst>
        </pc:sldLayoutChg>
        <pc:sldLayoutChg chg="add del">
          <pc:chgData name="Laura Gagliardone" userId="f7e1beb268bfb74e" providerId="LiveId" clId="{92F0B509-7552-43D5-8AD5-0BEC71C3DE6D}" dt="2024-07-26T08:38:58.994" v="18" actId="26606"/>
          <pc:sldLayoutMkLst>
            <pc:docMk/>
            <pc:sldMasterMk cId="1599517664" sldId="2147483648"/>
            <pc:sldLayoutMk cId="2980448937" sldId="2147483652"/>
          </pc:sldLayoutMkLst>
        </pc:sldLayoutChg>
        <pc:sldLayoutChg chg="add del">
          <pc:chgData name="Laura Gagliardone" userId="f7e1beb268bfb74e" providerId="LiveId" clId="{92F0B509-7552-43D5-8AD5-0BEC71C3DE6D}" dt="2024-07-26T08:38:58.994" v="18" actId="26606"/>
          <pc:sldLayoutMkLst>
            <pc:docMk/>
            <pc:sldMasterMk cId="1599517664" sldId="2147483648"/>
            <pc:sldLayoutMk cId="2108823680" sldId="2147483653"/>
          </pc:sldLayoutMkLst>
        </pc:sldLayoutChg>
        <pc:sldLayoutChg chg="add del">
          <pc:chgData name="Laura Gagliardone" userId="f7e1beb268bfb74e" providerId="LiveId" clId="{92F0B509-7552-43D5-8AD5-0BEC71C3DE6D}" dt="2024-07-26T08:38:58.994" v="18" actId="26606"/>
          <pc:sldLayoutMkLst>
            <pc:docMk/>
            <pc:sldMasterMk cId="1599517664" sldId="2147483648"/>
            <pc:sldLayoutMk cId="2742156013" sldId="2147483654"/>
          </pc:sldLayoutMkLst>
        </pc:sldLayoutChg>
        <pc:sldLayoutChg chg="add del">
          <pc:chgData name="Laura Gagliardone" userId="f7e1beb268bfb74e" providerId="LiveId" clId="{92F0B509-7552-43D5-8AD5-0BEC71C3DE6D}" dt="2024-07-26T08:38:58.994" v="18" actId="26606"/>
          <pc:sldLayoutMkLst>
            <pc:docMk/>
            <pc:sldMasterMk cId="1599517664" sldId="2147483648"/>
            <pc:sldLayoutMk cId="3310516758" sldId="2147483655"/>
          </pc:sldLayoutMkLst>
        </pc:sldLayoutChg>
        <pc:sldLayoutChg chg="add del">
          <pc:chgData name="Laura Gagliardone" userId="f7e1beb268bfb74e" providerId="LiveId" clId="{92F0B509-7552-43D5-8AD5-0BEC71C3DE6D}" dt="2024-07-26T08:38:58.994" v="18" actId="26606"/>
          <pc:sldLayoutMkLst>
            <pc:docMk/>
            <pc:sldMasterMk cId="1599517664" sldId="2147483648"/>
            <pc:sldLayoutMk cId="4015371168" sldId="2147483656"/>
          </pc:sldLayoutMkLst>
        </pc:sldLayoutChg>
        <pc:sldLayoutChg chg="add del">
          <pc:chgData name="Laura Gagliardone" userId="f7e1beb268bfb74e" providerId="LiveId" clId="{92F0B509-7552-43D5-8AD5-0BEC71C3DE6D}" dt="2024-07-26T08:38:58.994" v="18" actId="26606"/>
          <pc:sldLayoutMkLst>
            <pc:docMk/>
            <pc:sldMasterMk cId="1599517664" sldId="2147483648"/>
            <pc:sldLayoutMk cId="966269511" sldId="2147483657"/>
          </pc:sldLayoutMkLst>
        </pc:sldLayoutChg>
        <pc:sldLayoutChg chg="add del">
          <pc:chgData name="Laura Gagliardone" userId="f7e1beb268bfb74e" providerId="LiveId" clId="{92F0B509-7552-43D5-8AD5-0BEC71C3DE6D}" dt="2024-07-26T08:38:58.994" v="18" actId="26606"/>
          <pc:sldLayoutMkLst>
            <pc:docMk/>
            <pc:sldMasterMk cId="1599517664" sldId="2147483648"/>
            <pc:sldLayoutMk cId="241023167" sldId="2147483658"/>
          </pc:sldLayoutMkLst>
        </pc:sldLayoutChg>
        <pc:sldLayoutChg chg="add del">
          <pc:chgData name="Laura Gagliardone" userId="f7e1beb268bfb74e" providerId="LiveId" clId="{92F0B509-7552-43D5-8AD5-0BEC71C3DE6D}" dt="2024-07-26T08:38:58.994" v="18" actId="26606"/>
          <pc:sldLayoutMkLst>
            <pc:docMk/>
            <pc:sldMasterMk cId="1599517664" sldId="2147483648"/>
            <pc:sldLayoutMk cId="4282878357" sldId="2147483659"/>
          </pc:sldLayoutMkLst>
        </pc:sldLayoutChg>
      </pc:sldMasterChg>
      <pc:sldMasterChg chg="add del replId addSldLayout delSldLayout">
        <pc:chgData name="Laura Gagliardone" userId="f7e1beb268bfb74e" providerId="LiveId" clId="{92F0B509-7552-43D5-8AD5-0BEC71C3DE6D}" dt="2024-07-26T08:38:58.994" v="18" actId="26606"/>
        <pc:sldMasterMkLst>
          <pc:docMk/>
          <pc:sldMasterMk cId="1034734186" sldId="2147483660"/>
        </pc:sldMasterMkLst>
        <pc:sldLayoutChg chg="add del">
          <pc:chgData name="Laura Gagliardone" userId="f7e1beb268bfb74e" providerId="LiveId" clId="{92F0B509-7552-43D5-8AD5-0BEC71C3DE6D}" dt="2024-07-26T08:38:58.994" v="18" actId="26606"/>
          <pc:sldLayoutMkLst>
            <pc:docMk/>
            <pc:sldMasterMk cId="1034734186" sldId="2147483660"/>
            <pc:sldLayoutMk cId="3200322189" sldId="2147483661"/>
          </pc:sldLayoutMkLst>
        </pc:sldLayoutChg>
        <pc:sldLayoutChg chg="add del replId">
          <pc:chgData name="Laura Gagliardone" userId="f7e1beb268bfb74e" providerId="LiveId" clId="{92F0B509-7552-43D5-8AD5-0BEC71C3DE6D}" dt="2024-07-26T08:38:58.994" v="18" actId="26606"/>
          <pc:sldLayoutMkLst>
            <pc:docMk/>
            <pc:sldMasterMk cId="1034734186" sldId="2147483660"/>
            <pc:sldLayoutMk cId="2937865501" sldId="2147483662"/>
          </pc:sldLayoutMkLst>
        </pc:sldLayoutChg>
        <pc:sldLayoutChg chg="add del replId">
          <pc:chgData name="Laura Gagliardone" userId="f7e1beb268bfb74e" providerId="LiveId" clId="{92F0B509-7552-43D5-8AD5-0BEC71C3DE6D}" dt="2024-07-26T08:38:58.994" v="18" actId="26606"/>
          <pc:sldLayoutMkLst>
            <pc:docMk/>
            <pc:sldMasterMk cId="1034734186" sldId="2147483660"/>
            <pc:sldLayoutMk cId="499554804" sldId="2147483663"/>
          </pc:sldLayoutMkLst>
        </pc:sldLayoutChg>
        <pc:sldLayoutChg chg="add del replId">
          <pc:chgData name="Laura Gagliardone" userId="f7e1beb268bfb74e" providerId="LiveId" clId="{92F0B509-7552-43D5-8AD5-0BEC71C3DE6D}" dt="2024-07-26T08:38:58.994" v="18" actId="26606"/>
          <pc:sldLayoutMkLst>
            <pc:docMk/>
            <pc:sldMasterMk cId="1034734186" sldId="2147483660"/>
            <pc:sldLayoutMk cId="3333932576" sldId="2147483664"/>
          </pc:sldLayoutMkLst>
        </pc:sldLayoutChg>
        <pc:sldLayoutChg chg="add del replId">
          <pc:chgData name="Laura Gagliardone" userId="f7e1beb268bfb74e" providerId="LiveId" clId="{92F0B509-7552-43D5-8AD5-0BEC71C3DE6D}" dt="2024-07-26T08:38:58.994" v="18" actId="26606"/>
          <pc:sldLayoutMkLst>
            <pc:docMk/>
            <pc:sldMasterMk cId="1034734186" sldId="2147483660"/>
            <pc:sldLayoutMk cId="1423288389" sldId="2147483665"/>
          </pc:sldLayoutMkLst>
        </pc:sldLayoutChg>
        <pc:sldLayoutChg chg="add del replId">
          <pc:chgData name="Laura Gagliardone" userId="f7e1beb268bfb74e" providerId="LiveId" clId="{92F0B509-7552-43D5-8AD5-0BEC71C3DE6D}" dt="2024-07-26T08:38:58.994" v="18" actId="26606"/>
          <pc:sldLayoutMkLst>
            <pc:docMk/>
            <pc:sldMasterMk cId="1034734186" sldId="2147483660"/>
            <pc:sldLayoutMk cId="989413842" sldId="2147483666"/>
          </pc:sldLayoutMkLst>
        </pc:sldLayoutChg>
        <pc:sldLayoutChg chg="add del replId">
          <pc:chgData name="Laura Gagliardone" userId="f7e1beb268bfb74e" providerId="LiveId" clId="{92F0B509-7552-43D5-8AD5-0BEC71C3DE6D}" dt="2024-07-26T08:38:58.994" v="18" actId="26606"/>
          <pc:sldLayoutMkLst>
            <pc:docMk/>
            <pc:sldMasterMk cId="1034734186" sldId="2147483660"/>
            <pc:sldLayoutMk cId="1103523261" sldId="2147483667"/>
          </pc:sldLayoutMkLst>
        </pc:sldLayoutChg>
        <pc:sldLayoutChg chg="add del replId">
          <pc:chgData name="Laura Gagliardone" userId="f7e1beb268bfb74e" providerId="LiveId" clId="{92F0B509-7552-43D5-8AD5-0BEC71C3DE6D}" dt="2024-07-26T08:38:58.994" v="18" actId="26606"/>
          <pc:sldLayoutMkLst>
            <pc:docMk/>
            <pc:sldMasterMk cId="1034734186" sldId="2147483660"/>
            <pc:sldLayoutMk cId="452998695" sldId="2147483668"/>
          </pc:sldLayoutMkLst>
        </pc:sldLayoutChg>
        <pc:sldLayoutChg chg="add del replId">
          <pc:chgData name="Laura Gagliardone" userId="f7e1beb268bfb74e" providerId="LiveId" clId="{92F0B509-7552-43D5-8AD5-0BEC71C3DE6D}" dt="2024-07-26T08:38:58.994" v="18" actId="26606"/>
          <pc:sldLayoutMkLst>
            <pc:docMk/>
            <pc:sldMasterMk cId="1034734186" sldId="2147483660"/>
            <pc:sldLayoutMk cId="1490709025" sldId="2147483669"/>
          </pc:sldLayoutMkLst>
        </pc:sldLayoutChg>
        <pc:sldLayoutChg chg="add del replId">
          <pc:chgData name="Laura Gagliardone" userId="f7e1beb268bfb74e" providerId="LiveId" clId="{92F0B509-7552-43D5-8AD5-0BEC71C3DE6D}" dt="2024-07-26T08:38:58.994" v="18" actId="26606"/>
          <pc:sldLayoutMkLst>
            <pc:docMk/>
            <pc:sldMasterMk cId="1034734186" sldId="2147483660"/>
            <pc:sldLayoutMk cId="2365780587" sldId="2147483670"/>
          </pc:sldLayoutMkLst>
        </pc:sldLayoutChg>
        <pc:sldLayoutChg chg="add del replId">
          <pc:chgData name="Laura Gagliardone" userId="f7e1beb268bfb74e" providerId="LiveId" clId="{92F0B509-7552-43D5-8AD5-0BEC71C3DE6D}" dt="2024-07-26T08:38:58.994" v="18" actId="26606"/>
          <pc:sldLayoutMkLst>
            <pc:docMk/>
            <pc:sldMasterMk cId="1034734186" sldId="2147483660"/>
            <pc:sldLayoutMk cId="4052648463" sldId="2147483671"/>
          </pc:sldLayoutMkLst>
        </pc:sldLayoutChg>
      </pc:sldMasterChg>
      <pc:sldMasterChg chg="add del addSldLayout delSldLayout">
        <pc:chgData name="Laura Gagliardone" userId="f7e1beb268bfb74e" providerId="LiveId" clId="{92F0B509-7552-43D5-8AD5-0BEC71C3DE6D}" dt="2024-07-26T08:41:56.465" v="35" actId="26606"/>
        <pc:sldMasterMkLst>
          <pc:docMk/>
          <pc:sldMasterMk cId="1043239566" sldId="2147483660"/>
        </pc:sldMasterMkLst>
        <pc:sldLayoutChg chg="add del">
          <pc:chgData name="Laura Gagliardone" userId="f7e1beb268bfb74e" providerId="LiveId" clId="{92F0B509-7552-43D5-8AD5-0BEC71C3DE6D}" dt="2024-07-26T08:41:56.465" v="35" actId="26606"/>
          <pc:sldLayoutMkLst>
            <pc:docMk/>
            <pc:sldMasterMk cId="1043239566" sldId="2147483660"/>
            <pc:sldLayoutMk cId="879538692" sldId="2147483661"/>
          </pc:sldLayoutMkLst>
        </pc:sldLayoutChg>
        <pc:sldLayoutChg chg="add del">
          <pc:chgData name="Laura Gagliardone" userId="f7e1beb268bfb74e" providerId="LiveId" clId="{92F0B509-7552-43D5-8AD5-0BEC71C3DE6D}" dt="2024-07-26T08:41:56.465" v="35" actId="26606"/>
          <pc:sldLayoutMkLst>
            <pc:docMk/>
            <pc:sldMasterMk cId="1043239566" sldId="2147483660"/>
            <pc:sldLayoutMk cId="1593415872" sldId="2147483662"/>
          </pc:sldLayoutMkLst>
        </pc:sldLayoutChg>
        <pc:sldLayoutChg chg="add del">
          <pc:chgData name="Laura Gagliardone" userId="f7e1beb268bfb74e" providerId="LiveId" clId="{92F0B509-7552-43D5-8AD5-0BEC71C3DE6D}" dt="2024-07-26T08:41:56.465" v="35" actId="26606"/>
          <pc:sldLayoutMkLst>
            <pc:docMk/>
            <pc:sldMasterMk cId="1043239566" sldId="2147483660"/>
            <pc:sldLayoutMk cId="2299188814" sldId="2147483663"/>
          </pc:sldLayoutMkLst>
        </pc:sldLayoutChg>
        <pc:sldLayoutChg chg="add del">
          <pc:chgData name="Laura Gagliardone" userId="f7e1beb268bfb74e" providerId="LiveId" clId="{92F0B509-7552-43D5-8AD5-0BEC71C3DE6D}" dt="2024-07-26T08:41:56.465" v="35" actId="26606"/>
          <pc:sldLayoutMkLst>
            <pc:docMk/>
            <pc:sldMasterMk cId="1043239566" sldId="2147483660"/>
            <pc:sldLayoutMk cId="3650067813" sldId="2147483664"/>
          </pc:sldLayoutMkLst>
        </pc:sldLayoutChg>
        <pc:sldLayoutChg chg="add del">
          <pc:chgData name="Laura Gagliardone" userId="f7e1beb268bfb74e" providerId="LiveId" clId="{92F0B509-7552-43D5-8AD5-0BEC71C3DE6D}" dt="2024-07-26T08:41:56.465" v="35" actId="26606"/>
          <pc:sldLayoutMkLst>
            <pc:docMk/>
            <pc:sldMasterMk cId="1043239566" sldId="2147483660"/>
            <pc:sldLayoutMk cId="2774251133" sldId="2147483665"/>
          </pc:sldLayoutMkLst>
        </pc:sldLayoutChg>
        <pc:sldLayoutChg chg="add del">
          <pc:chgData name="Laura Gagliardone" userId="f7e1beb268bfb74e" providerId="LiveId" clId="{92F0B509-7552-43D5-8AD5-0BEC71C3DE6D}" dt="2024-07-26T08:41:56.465" v="35" actId="26606"/>
          <pc:sldLayoutMkLst>
            <pc:docMk/>
            <pc:sldMasterMk cId="1043239566" sldId="2147483660"/>
            <pc:sldLayoutMk cId="1669654645" sldId="2147483666"/>
          </pc:sldLayoutMkLst>
        </pc:sldLayoutChg>
        <pc:sldLayoutChg chg="add del">
          <pc:chgData name="Laura Gagliardone" userId="f7e1beb268bfb74e" providerId="LiveId" clId="{92F0B509-7552-43D5-8AD5-0BEC71C3DE6D}" dt="2024-07-26T08:41:56.465" v="35" actId="26606"/>
          <pc:sldLayoutMkLst>
            <pc:docMk/>
            <pc:sldMasterMk cId="1043239566" sldId="2147483660"/>
            <pc:sldLayoutMk cId="1980331629" sldId="2147483667"/>
          </pc:sldLayoutMkLst>
        </pc:sldLayoutChg>
        <pc:sldLayoutChg chg="add del">
          <pc:chgData name="Laura Gagliardone" userId="f7e1beb268bfb74e" providerId="LiveId" clId="{92F0B509-7552-43D5-8AD5-0BEC71C3DE6D}" dt="2024-07-26T08:41:56.465" v="35" actId="26606"/>
          <pc:sldLayoutMkLst>
            <pc:docMk/>
            <pc:sldMasterMk cId="1043239566" sldId="2147483660"/>
            <pc:sldLayoutMk cId="1505516300" sldId="2147483668"/>
          </pc:sldLayoutMkLst>
        </pc:sldLayoutChg>
        <pc:sldLayoutChg chg="add del">
          <pc:chgData name="Laura Gagliardone" userId="f7e1beb268bfb74e" providerId="LiveId" clId="{92F0B509-7552-43D5-8AD5-0BEC71C3DE6D}" dt="2024-07-26T08:41:56.465" v="35" actId="26606"/>
          <pc:sldLayoutMkLst>
            <pc:docMk/>
            <pc:sldMasterMk cId="1043239566" sldId="2147483660"/>
            <pc:sldLayoutMk cId="3747250335" sldId="2147483669"/>
          </pc:sldLayoutMkLst>
        </pc:sldLayoutChg>
        <pc:sldLayoutChg chg="add del">
          <pc:chgData name="Laura Gagliardone" userId="f7e1beb268bfb74e" providerId="LiveId" clId="{92F0B509-7552-43D5-8AD5-0BEC71C3DE6D}" dt="2024-07-26T08:41:56.465" v="35" actId="26606"/>
          <pc:sldLayoutMkLst>
            <pc:docMk/>
            <pc:sldMasterMk cId="1043239566" sldId="2147483660"/>
            <pc:sldLayoutMk cId="1429805438" sldId="2147483670"/>
          </pc:sldLayoutMkLst>
        </pc:sldLayoutChg>
        <pc:sldLayoutChg chg="add del">
          <pc:chgData name="Laura Gagliardone" userId="f7e1beb268bfb74e" providerId="LiveId" clId="{92F0B509-7552-43D5-8AD5-0BEC71C3DE6D}" dt="2024-07-26T08:41:56.465" v="35" actId="26606"/>
          <pc:sldLayoutMkLst>
            <pc:docMk/>
            <pc:sldMasterMk cId="1043239566" sldId="2147483660"/>
            <pc:sldLayoutMk cId="3681171400" sldId="2147483671"/>
          </pc:sldLayoutMkLst>
        </pc:sldLayoutChg>
        <pc:sldLayoutChg chg="add del">
          <pc:chgData name="Laura Gagliardone" userId="f7e1beb268bfb74e" providerId="LiveId" clId="{92F0B509-7552-43D5-8AD5-0BEC71C3DE6D}" dt="2024-07-26T08:41:56.465" v="35" actId="26606"/>
          <pc:sldLayoutMkLst>
            <pc:docMk/>
            <pc:sldMasterMk cId="1043239566" sldId="2147483660"/>
            <pc:sldLayoutMk cId="568546040" sldId="2147483672"/>
          </pc:sldLayoutMkLst>
        </pc:sldLayoutChg>
        <pc:sldLayoutChg chg="add del">
          <pc:chgData name="Laura Gagliardone" userId="f7e1beb268bfb74e" providerId="LiveId" clId="{92F0B509-7552-43D5-8AD5-0BEC71C3DE6D}" dt="2024-07-26T08:41:56.465" v="35" actId="26606"/>
          <pc:sldLayoutMkLst>
            <pc:docMk/>
            <pc:sldMasterMk cId="1043239566" sldId="2147483660"/>
            <pc:sldLayoutMk cId="211958445" sldId="2147483673"/>
          </pc:sldLayoutMkLst>
        </pc:sldLayoutChg>
        <pc:sldLayoutChg chg="add del">
          <pc:chgData name="Laura Gagliardone" userId="f7e1beb268bfb74e" providerId="LiveId" clId="{92F0B509-7552-43D5-8AD5-0BEC71C3DE6D}" dt="2024-07-26T08:41:56.465" v="35" actId="26606"/>
          <pc:sldLayoutMkLst>
            <pc:docMk/>
            <pc:sldMasterMk cId="1043239566" sldId="2147483660"/>
            <pc:sldLayoutMk cId="3445293899" sldId="2147483674"/>
          </pc:sldLayoutMkLst>
        </pc:sldLayoutChg>
        <pc:sldLayoutChg chg="add del">
          <pc:chgData name="Laura Gagliardone" userId="f7e1beb268bfb74e" providerId="LiveId" clId="{92F0B509-7552-43D5-8AD5-0BEC71C3DE6D}" dt="2024-07-26T08:41:56.465" v="35" actId="26606"/>
          <pc:sldLayoutMkLst>
            <pc:docMk/>
            <pc:sldMasterMk cId="1043239566" sldId="2147483660"/>
            <pc:sldLayoutMk cId="2250141414" sldId="2147483675"/>
          </pc:sldLayoutMkLst>
        </pc:sldLayoutChg>
        <pc:sldLayoutChg chg="add del">
          <pc:chgData name="Laura Gagliardone" userId="f7e1beb268bfb74e" providerId="LiveId" clId="{92F0B509-7552-43D5-8AD5-0BEC71C3DE6D}" dt="2024-07-26T08:41:56.465" v="35" actId="26606"/>
          <pc:sldLayoutMkLst>
            <pc:docMk/>
            <pc:sldMasterMk cId="1043239566" sldId="2147483660"/>
            <pc:sldLayoutMk cId="2950354591" sldId="2147483676"/>
          </pc:sldLayoutMkLst>
        </pc:sldLayoutChg>
        <pc:sldLayoutChg chg="add del">
          <pc:chgData name="Laura Gagliardone" userId="f7e1beb268bfb74e" providerId="LiveId" clId="{92F0B509-7552-43D5-8AD5-0BEC71C3DE6D}" dt="2024-07-26T08:41:56.465" v="35" actId="26606"/>
          <pc:sldLayoutMkLst>
            <pc:docMk/>
            <pc:sldMasterMk cId="1043239566" sldId="2147483660"/>
            <pc:sldLayoutMk cId="980745820" sldId="2147483677"/>
          </pc:sldLayoutMkLst>
        </pc:sldLayoutChg>
      </pc:sldMasterChg>
      <pc:sldMasterChg chg="add del addSldLayout delSldLayout">
        <pc:chgData name="Laura Gagliardone" userId="f7e1beb268bfb74e" providerId="LiveId" clId="{92F0B509-7552-43D5-8AD5-0BEC71C3DE6D}" dt="2024-07-26T08:38:16.439" v="5" actId="26606"/>
        <pc:sldMasterMkLst>
          <pc:docMk/>
          <pc:sldMasterMk cId="3447506164" sldId="2147483673"/>
        </pc:sldMasterMkLst>
        <pc:sldLayoutChg chg="add del">
          <pc:chgData name="Laura Gagliardone" userId="f7e1beb268bfb74e" providerId="LiveId" clId="{92F0B509-7552-43D5-8AD5-0BEC71C3DE6D}" dt="2024-07-26T08:38:16.439" v="5" actId="26606"/>
          <pc:sldLayoutMkLst>
            <pc:docMk/>
            <pc:sldMasterMk cId="3447506164" sldId="2147483673"/>
            <pc:sldLayoutMk cId="1063952003" sldId="2147483662"/>
          </pc:sldLayoutMkLst>
        </pc:sldLayoutChg>
        <pc:sldLayoutChg chg="add del">
          <pc:chgData name="Laura Gagliardone" userId="f7e1beb268bfb74e" providerId="LiveId" clId="{92F0B509-7552-43D5-8AD5-0BEC71C3DE6D}" dt="2024-07-26T08:38:16.439" v="5" actId="26606"/>
          <pc:sldLayoutMkLst>
            <pc:docMk/>
            <pc:sldMasterMk cId="3447506164" sldId="2147483673"/>
            <pc:sldLayoutMk cId="2245903296" sldId="2147483663"/>
          </pc:sldLayoutMkLst>
        </pc:sldLayoutChg>
        <pc:sldLayoutChg chg="add del">
          <pc:chgData name="Laura Gagliardone" userId="f7e1beb268bfb74e" providerId="LiveId" clId="{92F0B509-7552-43D5-8AD5-0BEC71C3DE6D}" dt="2024-07-26T08:38:16.439" v="5" actId="26606"/>
          <pc:sldLayoutMkLst>
            <pc:docMk/>
            <pc:sldMasterMk cId="3447506164" sldId="2147483673"/>
            <pc:sldLayoutMk cId="1723791103" sldId="2147483664"/>
          </pc:sldLayoutMkLst>
        </pc:sldLayoutChg>
        <pc:sldLayoutChg chg="add del">
          <pc:chgData name="Laura Gagliardone" userId="f7e1beb268bfb74e" providerId="LiveId" clId="{92F0B509-7552-43D5-8AD5-0BEC71C3DE6D}" dt="2024-07-26T08:38:16.439" v="5" actId="26606"/>
          <pc:sldLayoutMkLst>
            <pc:docMk/>
            <pc:sldMasterMk cId="3447506164" sldId="2147483673"/>
            <pc:sldLayoutMk cId="4056964900" sldId="2147483665"/>
          </pc:sldLayoutMkLst>
        </pc:sldLayoutChg>
        <pc:sldLayoutChg chg="add del">
          <pc:chgData name="Laura Gagliardone" userId="f7e1beb268bfb74e" providerId="LiveId" clId="{92F0B509-7552-43D5-8AD5-0BEC71C3DE6D}" dt="2024-07-26T08:38:16.439" v="5" actId="26606"/>
          <pc:sldLayoutMkLst>
            <pc:docMk/>
            <pc:sldMasterMk cId="3447506164" sldId="2147483673"/>
            <pc:sldLayoutMk cId="3673551276" sldId="2147483666"/>
          </pc:sldLayoutMkLst>
        </pc:sldLayoutChg>
        <pc:sldLayoutChg chg="add del">
          <pc:chgData name="Laura Gagliardone" userId="f7e1beb268bfb74e" providerId="LiveId" clId="{92F0B509-7552-43D5-8AD5-0BEC71C3DE6D}" dt="2024-07-26T08:38:16.439" v="5" actId="26606"/>
          <pc:sldLayoutMkLst>
            <pc:docMk/>
            <pc:sldMasterMk cId="3447506164" sldId="2147483673"/>
            <pc:sldLayoutMk cId="3164218341" sldId="2147483667"/>
          </pc:sldLayoutMkLst>
        </pc:sldLayoutChg>
        <pc:sldLayoutChg chg="add del">
          <pc:chgData name="Laura Gagliardone" userId="f7e1beb268bfb74e" providerId="LiveId" clId="{92F0B509-7552-43D5-8AD5-0BEC71C3DE6D}" dt="2024-07-26T08:38:16.439" v="5" actId="26606"/>
          <pc:sldLayoutMkLst>
            <pc:docMk/>
            <pc:sldMasterMk cId="3447506164" sldId="2147483673"/>
            <pc:sldLayoutMk cId="1190483097" sldId="2147483668"/>
          </pc:sldLayoutMkLst>
        </pc:sldLayoutChg>
        <pc:sldLayoutChg chg="add del">
          <pc:chgData name="Laura Gagliardone" userId="f7e1beb268bfb74e" providerId="LiveId" clId="{92F0B509-7552-43D5-8AD5-0BEC71C3DE6D}" dt="2024-07-26T08:38:16.439" v="5" actId="26606"/>
          <pc:sldLayoutMkLst>
            <pc:docMk/>
            <pc:sldMasterMk cId="3447506164" sldId="2147483673"/>
            <pc:sldLayoutMk cId="3871394068" sldId="2147483669"/>
          </pc:sldLayoutMkLst>
        </pc:sldLayoutChg>
        <pc:sldLayoutChg chg="add del">
          <pc:chgData name="Laura Gagliardone" userId="f7e1beb268bfb74e" providerId="LiveId" clId="{92F0B509-7552-43D5-8AD5-0BEC71C3DE6D}" dt="2024-07-26T08:38:16.439" v="5" actId="26606"/>
          <pc:sldLayoutMkLst>
            <pc:docMk/>
            <pc:sldMasterMk cId="3447506164" sldId="2147483673"/>
            <pc:sldLayoutMk cId="377665645" sldId="2147483670"/>
          </pc:sldLayoutMkLst>
        </pc:sldLayoutChg>
        <pc:sldLayoutChg chg="add del">
          <pc:chgData name="Laura Gagliardone" userId="f7e1beb268bfb74e" providerId="LiveId" clId="{92F0B509-7552-43D5-8AD5-0BEC71C3DE6D}" dt="2024-07-26T08:38:16.439" v="5" actId="26606"/>
          <pc:sldLayoutMkLst>
            <pc:docMk/>
            <pc:sldMasterMk cId="3447506164" sldId="2147483673"/>
            <pc:sldLayoutMk cId="3273360340" sldId="2147483671"/>
          </pc:sldLayoutMkLst>
        </pc:sldLayoutChg>
        <pc:sldLayoutChg chg="add del">
          <pc:chgData name="Laura Gagliardone" userId="f7e1beb268bfb74e" providerId="LiveId" clId="{92F0B509-7552-43D5-8AD5-0BEC71C3DE6D}" dt="2024-07-26T08:38:16.439" v="5" actId="26606"/>
          <pc:sldLayoutMkLst>
            <pc:docMk/>
            <pc:sldMasterMk cId="3447506164" sldId="2147483673"/>
            <pc:sldLayoutMk cId="1244343168" sldId="2147483672"/>
          </pc:sldLayoutMkLst>
        </pc:sldLayoutChg>
      </pc:sldMasterChg>
      <pc:sldMasterChg chg="add del addSldLayout delSldLayout">
        <pc:chgData name="Laura Gagliardone" userId="f7e1beb268bfb74e" providerId="LiveId" clId="{92F0B509-7552-43D5-8AD5-0BEC71C3DE6D}" dt="2024-07-26T08:38:13.419" v="3" actId="26606"/>
        <pc:sldMasterMkLst>
          <pc:docMk/>
          <pc:sldMasterMk cId="1896208933" sldId="2147483686"/>
        </pc:sldMasterMkLst>
        <pc:sldLayoutChg chg="add del">
          <pc:chgData name="Laura Gagliardone" userId="f7e1beb268bfb74e" providerId="LiveId" clId="{92F0B509-7552-43D5-8AD5-0BEC71C3DE6D}" dt="2024-07-26T08:38:13.419" v="3" actId="26606"/>
          <pc:sldLayoutMkLst>
            <pc:docMk/>
            <pc:sldMasterMk cId="1896208933" sldId="2147483686"/>
            <pc:sldLayoutMk cId="1517355237" sldId="2147483675"/>
          </pc:sldLayoutMkLst>
        </pc:sldLayoutChg>
        <pc:sldLayoutChg chg="add del">
          <pc:chgData name="Laura Gagliardone" userId="f7e1beb268bfb74e" providerId="LiveId" clId="{92F0B509-7552-43D5-8AD5-0BEC71C3DE6D}" dt="2024-07-26T08:38:13.419" v="3" actId="26606"/>
          <pc:sldLayoutMkLst>
            <pc:docMk/>
            <pc:sldMasterMk cId="1896208933" sldId="2147483686"/>
            <pc:sldLayoutMk cId="1729552211" sldId="2147483676"/>
          </pc:sldLayoutMkLst>
        </pc:sldLayoutChg>
        <pc:sldLayoutChg chg="add del">
          <pc:chgData name="Laura Gagliardone" userId="f7e1beb268bfb74e" providerId="LiveId" clId="{92F0B509-7552-43D5-8AD5-0BEC71C3DE6D}" dt="2024-07-26T08:38:13.419" v="3" actId="26606"/>
          <pc:sldLayoutMkLst>
            <pc:docMk/>
            <pc:sldMasterMk cId="1896208933" sldId="2147483686"/>
            <pc:sldLayoutMk cId="495412984" sldId="2147483677"/>
          </pc:sldLayoutMkLst>
        </pc:sldLayoutChg>
        <pc:sldLayoutChg chg="add del">
          <pc:chgData name="Laura Gagliardone" userId="f7e1beb268bfb74e" providerId="LiveId" clId="{92F0B509-7552-43D5-8AD5-0BEC71C3DE6D}" dt="2024-07-26T08:38:13.419" v="3" actId="26606"/>
          <pc:sldLayoutMkLst>
            <pc:docMk/>
            <pc:sldMasterMk cId="1896208933" sldId="2147483686"/>
            <pc:sldLayoutMk cId="3676736819" sldId="2147483678"/>
          </pc:sldLayoutMkLst>
        </pc:sldLayoutChg>
        <pc:sldLayoutChg chg="add del">
          <pc:chgData name="Laura Gagliardone" userId="f7e1beb268bfb74e" providerId="LiveId" clId="{92F0B509-7552-43D5-8AD5-0BEC71C3DE6D}" dt="2024-07-26T08:38:13.419" v="3" actId="26606"/>
          <pc:sldLayoutMkLst>
            <pc:docMk/>
            <pc:sldMasterMk cId="1896208933" sldId="2147483686"/>
            <pc:sldLayoutMk cId="1025574111" sldId="2147483679"/>
          </pc:sldLayoutMkLst>
        </pc:sldLayoutChg>
        <pc:sldLayoutChg chg="add del">
          <pc:chgData name="Laura Gagliardone" userId="f7e1beb268bfb74e" providerId="LiveId" clId="{92F0B509-7552-43D5-8AD5-0BEC71C3DE6D}" dt="2024-07-26T08:38:13.419" v="3" actId="26606"/>
          <pc:sldLayoutMkLst>
            <pc:docMk/>
            <pc:sldMasterMk cId="1896208933" sldId="2147483686"/>
            <pc:sldLayoutMk cId="4104633039" sldId="2147483680"/>
          </pc:sldLayoutMkLst>
        </pc:sldLayoutChg>
        <pc:sldLayoutChg chg="add del">
          <pc:chgData name="Laura Gagliardone" userId="f7e1beb268bfb74e" providerId="LiveId" clId="{92F0B509-7552-43D5-8AD5-0BEC71C3DE6D}" dt="2024-07-26T08:38:13.419" v="3" actId="26606"/>
          <pc:sldLayoutMkLst>
            <pc:docMk/>
            <pc:sldMasterMk cId="1896208933" sldId="2147483686"/>
            <pc:sldLayoutMk cId="949865627" sldId="2147483681"/>
          </pc:sldLayoutMkLst>
        </pc:sldLayoutChg>
        <pc:sldLayoutChg chg="add del">
          <pc:chgData name="Laura Gagliardone" userId="f7e1beb268bfb74e" providerId="LiveId" clId="{92F0B509-7552-43D5-8AD5-0BEC71C3DE6D}" dt="2024-07-26T08:38:13.419" v="3" actId="26606"/>
          <pc:sldLayoutMkLst>
            <pc:docMk/>
            <pc:sldMasterMk cId="1896208933" sldId="2147483686"/>
            <pc:sldLayoutMk cId="3562300575" sldId="2147483682"/>
          </pc:sldLayoutMkLst>
        </pc:sldLayoutChg>
        <pc:sldLayoutChg chg="add del">
          <pc:chgData name="Laura Gagliardone" userId="f7e1beb268bfb74e" providerId="LiveId" clId="{92F0B509-7552-43D5-8AD5-0BEC71C3DE6D}" dt="2024-07-26T08:38:13.419" v="3" actId="26606"/>
          <pc:sldLayoutMkLst>
            <pc:docMk/>
            <pc:sldMasterMk cId="1896208933" sldId="2147483686"/>
            <pc:sldLayoutMk cId="4119419728" sldId="2147483683"/>
          </pc:sldLayoutMkLst>
        </pc:sldLayoutChg>
        <pc:sldLayoutChg chg="add del">
          <pc:chgData name="Laura Gagliardone" userId="f7e1beb268bfb74e" providerId="LiveId" clId="{92F0B509-7552-43D5-8AD5-0BEC71C3DE6D}" dt="2024-07-26T08:38:13.419" v="3" actId="26606"/>
          <pc:sldLayoutMkLst>
            <pc:docMk/>
            <pc:sldMasterMk cId="1896208933" sldId="2147483686"/>
            <pc:sldLayoutMk cId="3564134191" sldId="2147483684"/>
          </pc:sldLayoutMkLst>
        </pc:sldLayoutChg>
        <pc:sldLayoutChg chg="add del">
          <pc:chgData name="Laura Gagliardone" userId="f7e1beb268bfb74e" providerId="LiveId" clId="{92F0B509-7552-43D5-8AD5-0BEC71C3DE6D}" dt="2024-07-26T08:38:13.419" v="3" actId="26606"/>
          <pc:sldLayoutMkLst>
            <pc:docMk/>
            <pc:sldMasterMk cId="1896208933" sldId="2147483686"/>
            <pc:sldLayoutMk cId="795096348" sldId="2147483685"/>
          </pc:sldLayoutMkLst>
        </pc:sldLayoutChg>
      </pc:sldMasterChg>
      <pc:sldMasterChg chg="add del addSldLayout delSldLayout">
        <pc:chgData name="Laura Gagliardone" userId="f7e1beb268bfb74e" providerId="LiveId" clId="{92F0B509-7552-43D5-8AD5-0BEC71C3DE6D}" dt="2024-07-26T08:38:19.799" v="7" actId="26606"/>
        <pc:sldMasterMkLst>
          <pc:docMk/>
          <pc:sldMasterMk cId="3365752325" sldId="2147483699"/>
        </pc:sldMasterMkLst>
        <pc:sldLayoutChg chg="add del">
          <pc:chgData name="Laura Gagliardone" userId="f7e1beb268bfb74e" providerId="LiveId" clId="{92F0B509-7552-43D5-8AD5-0BEC71C3DE6D}" dt="2024-07-26T08:38:19.799" v="7" actId="26606"/>
          <pc:sldLayoutMkLst>
            <pc:docMk/>
            <pc:sldMasterMk cId="3365752325" sldId="2147483699"/>
            <pc:sldLayoutMk cId="4126417114" sldId="2147483688"/>
          </pc:sldLayoutMkLst>
        </pc:sldLayoutChg>
        <pc:sldLayoutChg chg="add del">
          <pc:chgData name="Laura Gagliardone" userId="f7e1beb268bfb74e" providerId="LiveId" clId="{92F0B509-7552-43D5-8AD5-0BEC71C3DE6D}" dt="2024-07-26T08:38:19.799" v="7" actId="26606"/>
          <pc:sldLayoutMkLst>
            <pc:docMk/>
            <pc:sldMasterMk cId="3365752325" sldId="2147483699"/>
            <pc:sldLayoutMk cId="3731736708" sldId="2147483689"/>
          </pc:sldLayoutMkLst>
        </pc:sldLayoutChg>
        <pc:sldLayoutChg chg="add del">
          <pc:chgData name="Laura Gagliardone" userId="f7e1beb268bfb74e" providerId="LiveId" clId="{92F0B509-7552-43D5-8AD5-0BEC71C3DE6D}" dt="2024-07-26T08:38:19.799" v="7" actId="26606"/>
          <pc:sldLayoutMkLst>
            <pc:docMk/>
            <pc:sldMasterMk cId="3365752325" sldId="2147483699"/>
            <pc:sldLayoutMk cId="1267789117" sldId="2147483690"/>
          </pc:sldLayoutMkLst>
        </pc:sldLayoutChg>
        <pc:sldLayoutChg chg="add del">
          <pc:chgData name="Laura Gagliardone" userId="f7e1beb268bfb74e" providerId="LiveId" clId="{92F0B509-7552-43D5-8AD5-0BEC71C3DE6D}" dt="2024-07-26T08:38:19.799" v="7" actId="26606"/>
          <pc:sldLayoutMkLst>
            <pc:docMk/>
            <pc:sldMasterMk cId="3365752325" sldId="2147483699"/>
            <pc:sldLayoutMk cId="2165906330" sldId="2147483691"/>
          </pc:sldLayoutMkLst>
        </pc:sldLayoutChg>
        <pc:sldLayoutChg chg="add del">
          <pc:chgData name="Laura Gagliardone" userId="f7e1beb268bfb74e" providerId="LiveId" clId="{92F0B509-7552-43D5-8AD5-0BEC71C3DE6D}" dt="2024-07-26T08:38:19.799" v="7" actId="26606"/>
          <pc:sldLayoutMkLst>
            <pc:docMk/>
            <pc:sldMasterMk cId="3365752325" sldId="2147483699"/>
            <pc:sldLayoutMk cId="3774430868" sldId="2147483692"/>
          </pc:sldLayoutMkLst>
        </pc:sldLayoutChg>
        <pc:sldLayoutChg chg="add del">
          <pc:chgData name="Laura Gagliardone" userId="f7e1beb268bfb74e" providerId="LiveId" clId="{92F0B509-7552-43D5-8AD5-0BEC71C3DE6D}" dt="2024-07-26T08:38:19.799" v="7" actId="26606"/>
          <pc:sldLayoutMkLst>
            <pc:docMk/>
            <pc:sldMasterMk cId="3365752325" sldId="2147483699"/>
            <pc:sldLayoutMk cId="2684741568" sldId="2147483693"/>
          </pc:sldLayoutMkLst>
        </pc:sldLayoutChg>
        <pc:sldLayoutChg chg="add del">
          <pc:chgData name="Laura Gagliardone" userId="f7e1beb268bfb74e" providerId="LiveId" clId="{92F0B509-7552-43D5-8AD5-0BEC71C3DE6D}" dt="2024-07-26T08:38:19.799" v="7" actId="26606"/>
          <pc:sldLayoutMkLst>
            <pc:docMk/>
            <pc:sldMasterMk cId="3365752325" sldId="2147483699"/>
            <pc:sldLayoutMk cId="3376400551" sldId="2147483694"/>
          </pc:sldLayoutMkLst>
        </pc:sldLayoutChg>
        <pc:sldLayoutChg chg="add del">
          <pc:chgData name="Laura Gagliardone" userId="f7e1beb268bfb74e" providerId="LiveId" clId="{92F0B509-7552-43D5-8AD5-0BEC71C3DE6D}" dt="2024-07-26T08:38:19.799" v="7" actId="26606"/>
          <pc:sldLayoutMkLst>
            <pc:docMk/>
            <pc:sldMasterMk cId="3365752325" sldId="2147483699"/>
            <pc:sldLayoutMk cId="4084413967" sldId="2147483695"/>
          </pc:sldLayoutMkLst>
        </pc:sldLayoutChg>
        <pc:sldLayoutChg chg="add del">
          <pc:chgData name="Laura Gagliardone" userId="f7e1beb268bfb74e" providerId="LiveId" clId="{92F0B509-7552-43D5-8AD5-0BEC71C3DE6D}" dt="2024-07-26T08:38:19.799" v="7" actId="26606"/>
          <pc:sldLayoutMkLst>
            <pc:docMk/>
            <pc:sldMasterMk cId="3365752325" sldId="2147483699"/>
            <pc:sldLayoutMk cId="1957542750" sldId="2147483696"/>
          </pc:sldLayoutMkLst>
        </pc:sldLayoutChg>
        <pc:sldLayoutChg chg="add del">
          <pc:chgData name="Laura Gagliardone" userId="f7e1beb268bfb74e" providerId="LiveId" clId="{92F0B509-7552-43D5-8AD5-0BEC71C3DE6D}" dt="2024-07-26T08:38:19.799" v="7" actId="26606"/>
          <pc:sldLayoutMkLst>
            <pc:docMk/>
            <pc:sldMasterMk cId="3365752325" sldId="2147483699"/>
            <pc:sldLayoutMk cId="962676906" sldId="2147483697"/>
          </pc:sldLayoutMkLst>
        </pc:sldLayoutChg>
        <pc:sldLayoutChg chg="add del">
          <pc:chgData name="Laura Gagliardone" userId="f7e1beb268bfb74e" providerId="LiveId" clId="{92F0B509-7552-43D5-8AD5-0BEC71C3DE6D}" dt="2024-07-26T08:38:19.799" v="7" actId="26606"/>
          <pc:sldLayoutMkLst>
            <pc:docMk/>
            <pc:sldMasterMk cId="3365752325" sldId="2147483699"/>
            <pc:sldLayoutMk cId="1060268106" sldId="2147483698"/>
          </pc:sldLayoutMkLst>
        </pc:sldLayoutChg>
      </pc:sldMasterChg>
      <pc:sldMasterChg chg="add del addSldLayout delSldLayout">
        <pc:chgData name="Laura Gagliardone" userId="f7e1beb268bfb74e" providerId="LiveId" clId="{92F0B509-7552-43D5-8AD5-0BEC71C3DE6D}" dt="2024-07-26T08:38:22.256" v="9" actId="26606"/>
        <pc:sldMasterMkLst>
          <pc:docMk/>
          <pc:sldMasterMk cId="1818909283" sldId="2147483738"/>
        </pc:sldMasterMkLst>
        <pc:sldLayoutChg chg="add del">
          <pc:chgData name="Laura Gagliardone" userId="f7e1beb268bfb74e" providerId="LiveId" clId="{92F0B509-7552-43D5-8AD5-0BEC71C3DE6D}" dt="2024-07-26T08:38:22.256" v="9" actId="26606"/>
          <pc:sldLayoutMkLst>
            <pc:docMk/>
            <pc:sldMasterMk cId="1818909283" sldId="2147483738"/>
            <pc:sldLayoutMk cId="260031177" sldId="2147483727"/>
          </pc:sldLayoutMkLst>
        </pc:sldLayoutChg>
        <pc:sldLayoutChg chg="add del">
          <pc:chgData name="Laura Gagliardone" userId="f7e1beb268bfb74e" providerId="LiveId" clId="{92F0B509-7552-43D5-8AD5-0BEC71C3DE6D}" dt="2024-07-26T08:38:22.256" v="9" actId="26606"/>
          <pc:sldLayoutMkLst>
            <pc:docMk/>
            <pc:sldMasterMk cId="1818909283" sldId="2147483738"/>
            <pc:sldLayoutMk cId="1060060950" sldId="2147483728"/>
          </pc:sldLayoutMkLst>
        </pc:sldLayoutChg>
        <pc:sldLayoutChg chg="add del">
          <pc:chgData name="Laura Gagliardone" userId="f7e1beb268bfb74e" providerId="LiveId" clId="{92F0B509-7552-43D5-8AD5-0BEC71C3DE6D}" dt="2024-07-26T08:38:22.256" v="9" actId="26606"/>
          <pc:sldLayoutMkLst>
            <pc:docMk/>
            <pc:sldMasterMk cId="1818909283" sldId="2147483738"/>
            <pc:sldLayoutMk cId="781851126" sldId="2147483729"/>
          </pc:sldLayoutMkLst>
        </pc:sldLayoutChg>
        <pc:sldLayoutChg chg="add del">
          <pc:chgData name="Laura Gagliardone" userId="f7e1beb268bfb74e" providerId="LiveId" clId="{92F0B509-7552-43D5-8AD5-0BEC71C3DE6D}" dt="2024-07-26T08:38:22.256" v="9" actId="26606"/>
          <pc:sldLayoutMkLst>
            <pc:docMk/>
            <pc:sldMasterMk cId="1818909283" sldId="2147483738"/>
            <pc:sldLayoutMk cId="2074517660" sldId="2147483730"/>
          </pc:sldLayoutMkLst>
        </pc:sldLayoutChg>
        <pc:sldLayoutChg chg="add del">
          <pc:chgData name="Laura Gagliardone" userId="f7e1beb268bfb74e" providerId="LiveId" clId="{92F0B509-7552-43D5-8AD5-0BEC71C3DE6D}" dt="2024-07-26T08:38:22.256" v="9" actId="26606"/>
          <pc:sldLayoutMkLst>
            <pc:docMk/>
            <pc:sldMasterMk cId="1818909283" sldId="2147483738"/>
            <pc:sldLayoutMk cId="1151686946" sldId="2147483731"/>
          </pc:sldLayoutMkLst>
        </pc:sldLayoutChg>
        <pc:sldLayoutChg chg="add del">
          <pc:chgData name="Laura Gagliardone" userId="f7e1beb268bfb74e" providerId="LiveId" clId="{92F0B509-7552-43D5-8AD5-0BEC71C3DE6D}" dt="2024-07-26T08:38:22.256" v="9" actId="26606"/>
          <pc:sldLayoutMkLst>
            <pc:docMk/>
            <pc:sldMasterMk cId="1818909283" sldId="2147483738"/>
            <pc:sldLayoutMk cId="1107133331" sldId="2147483732"/>
          </pc:sldLayoutMkLst>
        </pc:sldLayoutChg>
        <pc:sldLayoutChg chg="add del">
          <pc:chgData name="Laura Gagliardone" userId="f7e1beb268bfb74e" providerId="LiveId" clId="{92F0B509-7552-43D5-8AD5-0BEC71C3DE6D}" dt="2024-07-26T08:38:22.256" v="9" actId="26606"/>
          <pc:sldLayoutMkLst>
            <pc:docMk/>
            <pc:sldMasterMk cId="1818909283" sldId="2147483738"/>
            <pc:sldLayoutMk cId="2377267888" sldId="2147483733"/>
          </pc:sldLayoutMkLst>
        </pc:sldLayoutChg>
        <pc:sldLayoutChg chg="add del">
          <pc:chgData name="Laura Gagliardone" userId="f7e1beb268bfb74e" providerId="LiveId" clId="{92F0B509-7552-43D5-8AD5-0BEC71C3DE6D}" dt="2024-07-26T08:38:22.256" v="9" actId="26606"/>
          <pc:sldLayoutMkLst>
            <pc:docMk/>
            <pc:sldMasterMk cId="1818909283" sldId="2147483738"/>
            <pc:sldLayoutMk cId="3685708501" sldId="2147483734"/>
          </pc:sldLayoutMkLst>
        </pc:sldLayoutChg>
        <pc:sldLayoutChg chg="add del">
          <pc:chgData name="Laura Gagliardone" userId="f7e1beb268bfb74e" providerId="LiveId" clId="{92F0B509-7552-43D5-8AD5-0BEC71C3DE6D}" dt="2024-07-26T08:38:22.256" v="9" actId="26606"/>
          <pc:sldLayoutMkLst>
            <pc:docMk/>
            <pc:sldMasterMk cId="1818909283" sldId="2147483738"/>
            <pc:sldLayoutMk cId="3865321147" sldId="2147483735"/>
          </pc:sldLayoutMkLst>
        </pc:sldLayoutChg>
        <pc:sldLayoutChg chg="add del">
          <pc:chgData name="Laura Gagliardone" userId="f7e1beb268bfb74e" providerId="LiveId" clId="{92F0B509-7552-43D5-8AD5-0BEC71C3DE6D}" dt="2024-07-26T08:38:22.256" v="9" actId="26606"/>
          <pc:sldLayoutMkLst>
            <pc:docMk/>
            <pc:sldMasterMk cId="1818909283" sldId="2147483738"/>
            <pc:sldLayoutMk cId="2216167999" sldId="2147483736"/>
          </pc:sldLayoutMkLst>
        </pc:sldLayoutChg>
        <pc:sldLayoutChg chg="add del">
          <pc:chgData name="Laura Gagliardone" userId="f7e1beb268bfb74e" providerId="LiveId" clId="{92F0B509-7552-43D5-8AD5-0BEC71C3DE6D}" dt="2024-07-26T08:38:22.256" v="9" actId="26606"/>
          <pc:sldLayoutMkLst>
            <pc:docMk/>
            <pc:sldMasterMk cId="1818909283" sldId="2147483738"/>
            <pc:sldLayoutMk cId="1942882222" sldId="2147483737"/>
          </pc:sldLayoutMkLst>
        </pc:sldLayoutChg>
      </pc:sldMasterChg>
      <pc:sldMasterChg chg="add del addSldLayout delSldLayout">
        <pc:chgData name="Laura Gagliardone" userId="f7e1beb268bfb74e" providerId="LiveId" clId="{92F0B509-7552-43D5-8AD5-0BEC71C3DE6D}" dt="2024-07-26T08:41:56.465" v="35" actId="26606"/>
        <pc:sldMasterMkLst>
          <pc:docMk/>
          <pc:sldMasterMk cId="3240807766" sldId="2147483750"/>
        </pc:sldMasterMkLst>
        <pc:sldLayoutChg chg="add del">
          <pc:chgData name="Laura Gagliardone" userId="f7e1beb268bfb74e" providerId="LiveId" clId="{92F0B509-7552-43D5-8AD5-0BEC71C3DE6D}" dt="2024-07-26T08:41:56.465" v="35" actId="26606"/>
          <pc:sldLayoutMkLst>
            <pc:docMk/>
            <pc:sldMasterMk cId="3240807766" sldId="2147483750"/>
            <pc:sldLayoutMk cId="2036843099" sldId="2147483739"/>
          </pc:sldLayoutMkLst>
        </pc:sldLayoutChg>
        <pc:sldLayoutChg chg="add del">
          <pc:chgData name="Laura Gagliardone" userId="f7e1beb268bfb74e" providerId="LiveId" clId="{92F0B509-7552-43D5-8AD5-0BEC71C3DE6D}" dt="2024-07-26T08:41:56.465" v="35" actId="26606"/>
          <pc:sldLayoutMkLst>
            <pc:docMk/>
            <pc:sldMasterMk cId="3240807766" sldId="2147483750"/>
            <pc:sldLayoutMk cId="1186598454" sldId="2147483740"/>
          </pc:sldLayoutMkLst>
        </pc:sldLayoutChg>
        <pc:sldLayoutChg chg="add del">
          <pc:chgData name="Laura Gagliardone" userId="f7e1beb268bfb74e" providerId="LiveId" clId="{92F0B509-7552-43D5-8AD5-0BEC71C3DE6D}" dt="2024-07-26T08:41:56.465" v="35" actId="26606"/>
          <pc:sldLayoutMkLst>
            <pc:docMk/>
            <pc:sldMasterMk cId="3240807766" sldId="2147483750"/>
            <pc:sldLayoutMk cId="2679820418" sldId="2147483741"/>
          </pc:sldLayoutMkLst>
        </pc:sldLayoutChg>
        <pc:sldLayoutChg chg="add del">
          <pc:chgData name="Laura Gagliardone" userId="f7e1beb268bfb74e" providerId="LiveId" clId="{92F0B509-7552-43D5-8AD5-0BEC71C3DE6D}" dt="2024-07-26T08:41:56.465" v="35" actId="26606"/>
          <pc:sldLayoutMkLst>
            <pc:docMk/>
            <pc:sldMasterMk cId="3240807766" sldId="2147483750"/>
            <pc:sldLayoutMk cId="2348508278" sldId="2147483742"/>
          </pc:sldLayoutMkLst>
        </pc:sldLayoutChg>
        <pc:sldLayoutChg chg="add del">
          <pc:chgData name="Laura Gagliardone" userId="f7e1beb268bfb74e" providerId="LiveId" clId="{92F0B509-7552-43D5-8AD5-0BEC71C3DE6D}" dt="2024-07-26T08:41:56.465" v="35" actId="26606"/>
          <pc:sldLayoutMkLst>
            <pc:docMk/>
            <pc:sldMasterMk cId="3240807766" sldId="2147483750"/>
            <pc:sldLayoutMk cId="1247418172" sldId="2147483743"/>
          </pc:sldLayoutMkLst>
        </pc:sldLayoutChg>
        <pc:sldLayoutChg chg="add del">
          <pc:chgData name="Laura Gagliardone" userId="f7e1beb268bfb74e" providerId="LiveId" clId="{92F0B509-7552-43D5-8AD5-0BEC71C3DE6D}" dt="2024-07-26T08:41:56.465" v="35" actId="26606"/>
          <pc:sldLayoutMkLst>
            <pc:docMk/>
            <pc:sldMasterMk cId="3240807766" sldId="2147483750"/>
            <pc:sldLayoutMk cId="3428388934" sldId="2147483744"/>
          </pc:sldLayoutMkLst>
        </pc:sldLayoutChg>
        <pc:sldLayoutChg chg="add del">
          <pc:chgData name="Laura Gagliardone" userId="f7e1beb268bfb74e" providerId="LiveId" clId="{92F0B509-7552-43D5-8AD5-0BEC71C3DE6D}" dt="2024-07-26T08:41:56.465" v="35" actId="26606"/>
          <pc:sldLayoutMkLst>
            <pc:docMk/>
            <pc:sldMasterMk cId="3240807766" sldId="2147483750"/>
            <pc:sldLayoutMk cId="3348770460" sldId="2147483745"/>
          </pc:sldLayoutMkLst>
        </pc:sldLayoutChg>
        <pc:sldLayoutChg chg="add del">
          <pc:chgData name="Laura Gagliardone" userId="f7e1beb268bfb74e" providerId="LiveId" clId="{92F0B509-7552-43D5-8AD5-0BEC71C3DE6D}" dt="2024-07-26T08:41:56.465" v="35" actId="26606"/>
          <pc:sldLayoutMkLst>
            <pc:docMk/>
            <pc:sldMasterMk cId="3240807766" sldId="2147483750"/>
            <pc:sldLayoutMk cId="2891965474" sldId="2147483746"/>
          </pc:sldLayoutMkLst>
        </pc:sldLayoutChg>
        <pc:sldLayoutChg chg="add del">
          <pc:chgData name="Laura Gagliardone" userId="f7e1beb268bfb74e" providerId="LiveId" clId="{92F0B509-7552-43D5-8AD5-0BEC71C3DE6D}" dt="2024-07-26T08:41:56.465" v="35" actId="26606"/>
          <pc:sldLayoutMkLst>
            <pc:docMk/>
            <pc:sldMasterMk cId="3240807766" sldId="2147483750"/>
            <pc:sldLayoutMk cId="4123745487" sldId="2147483747"/>
          </pc:sldLayoutMkLst>
        </pc:sldLayoutChg>
        <pc:sldLayoutChg chg="add del">
          <pc:chgData name="Laura Gagliardone" userId="f7e1beb268bfb74e" providerId="LiveId" clId="{92F0B509-7552-43D5-8AD5-0BEC71C3DE6D}" dt="2024-07-26T08:41:56.465" v="35" actId="26606"/>
          <pc:sldLayoutMkLst>
            <pc:docMk/>
            <pc:sldMasterMk cId="3240807766" sldId="2147483750"/>
            <pc:sldLayoutMk cId="4070380273" sldId="2147483748"/>
          </pc:sldLayoutMkLst>
        </pc:sldLayoutChg>
        <pc:sldLayoutChg chg="add del">
          <pc:chgData name="Laura Gagliardone" userId="f7e1beb268bfb74e" providerId="LiveId" clId="{92F0B509-7552-43D5-8AD5-0BEC71C3DE6D}" dt="2024-07-26T08:41:56.465" v="35" actId="26606"/>
          <pc:sldLayoutMkLst>
            <pc:docMk/>
            <pc:sldMasterMk cId="3240807766" sldId="2147483750"/>
            <pc:sldLayoutMk cId="1597766882" sldId="2147483749"/>
          </pc:sldLayoutMkLst>
        </pc:sldLayoutChg>
      </pc:sldMasterChg>
      <pc:sldMasterChg chg="add del addSldLayout delSldLayout">
        <pc:chgData name="Laura Gagliardone" userId="f7e1beb268bfb74e" providerId="LiveId" clId="{92F0B509-7552-43D5-8AD5-0BEC71C3DE6D}" dt="2024-07-26T08:38:24.913" v="11" actId="26606"/>
        <pc:sldMasterMkLst>
          <pc:docMk/>
          <pc:sldMasterMk cId="2627194668" sldId="2147483751"/>
        </pc:sldMasterMkLst>
        <pc:sldLayoutChg chg="add del">
          <pc:chgData name="Laura Gagliardone" userId="f7e1beb268bfb74e" providerId="LiveId" clId="{92F0B509-7552-43D5-8AD5-0BEC71C3DE6D}" dt="2024-07-26T08:38:24.913" v="11" actId="26606"/>
          <pc:sldLayoutMkLst>
            <pc:docMk/>
            <pc:sldMasterMk cId="2627194668" sldId="2147483751"/>
            <pc:sldLayoutMk cId="545868942" sldId="2147483740"/>
          </pc:sldLayoutMkLst>
        </pc:sldLayoutChg>
        <pc:sldLayoutChg chg="add del">
          <pc:chgData name="Laura Gagliardone" userId="f7e1beb268bfb74e" providerId="LiveId" clId="{92F0B509-7552-43D5-8AD5-0BEC71C3DE6D}" dt="2024-07-26T08:38:24.913" v="11" actId="26606"/>
          <pc:sldLayoutMkLst>
            <pc:docMk/>
            <pc:sldMasterMk cId="2627194668" sldId="2147483751"/>
            <pc:sldLayoutMk cId="758858931" sldId="2147483741"/>
          </pc:sldLayoutMkLst>
        </pc:sldLayoutChg>
        <pc:sldLayoutChg chg="add del">
          <pc:chgData name="Laura Gagliardone" userId="f7e1beb268bfb74e" providerId="LiveId" clId="{92F0B509-7552-43D5-8AD5-0BEC71C3DE6D}" dt="2024-07-26T08:38:24.913" v="11" actId="26606"/>
          <pc:sldLayoutMkLst>
            <pc:docMk/>
            <pc:sldMasterMk cId="2627194668" sldId="2147483751"/>
            <pc:sldLayoutMk cId="2913508731" sldId="2147483742"/>
          </pc:sldLayoutMkLst>
        </pc:sldLayoutChg>
        <pc:sldLayoutChg chg="add del">
          <pc:chgData name="Laura Gagliardone" userId="f7e1beb268bfb74e" providerId="LiveId" clId="{92F0B509-7552-43D5-8AD5-0BEC71C3DE6D}" dt="2024-07-26T08:38:24.913" v="11" actId="26606"/>
          <pc:sldLayoutMkLst>
            <pc:docMk/>
            <pc:sldMasterMk cId="2627194668" sldId="2147483751"/>
            <pc:sldLayoutMk cId="889892055" sldId="2147483743"/>
          </pc:sldLayoutMkLst>
        </pc:sldLayoutChg>
        <pc:sldLayoutChg chg="add del">
          <pc:chgData name="Laura Gagliardone" userId="f7e1beb268bfb74e" providerId="LiveId" clId="{92F0B509-7552-43D5-8AD5-0BEC71C3DE6D}" dt="2024-07-26T08:38:24.913" v="11" actId="26606"/>
          <pc:sldLayoutMkLst>
            <pc:docMk/>
            <pc:sldMasterMk cId="2627194668" sldId="2147483751"/>
            <pc:sldLayoutMk cId="4121263531" sldId="2147483744"/>
          </pc:sldLayoutMkLst>
        </pc:sldLayoutChg>
        <pc:sldLayoutChg chg="add del">
          <pc:chgData name="Laura Gagliardone" userId="f7e1beb268bfb74e" providerId="LiveId" clId="{92F0B509-7552-43D5-8AD5-0BEC71C3DE6D}" dt="2024-07-26T08:38:24.913" v="11" actId="26606"/>
          <pc:sldLayoutMkLst>
            <pc:docMk/>
            <pc:sldMasterMk cId="2627194668" sldId="2147483751"/>
            <pc:sldLayoutMk cId="2884849907" sldId="2147483745"/>
          </pc:sldLayoutMkLst>
        </pc:sldLayoutChg>
        <pc:sldLayoutChg chg="add del">
          <pc:chgData name="Laura Gagliardone" userId="f7e1beb268bfb74e" providerId="LiveId" clId="{92F0B509-7552-43D5-8AD5-0BEC71C3DE6D}" dt="2024-07-26T08:38:24.913" v="11" actId="26606"/>
          <pc:sldLayoutMkLst>
            <pc:docMk/>
            <pc:sldMasterMk cId="2627194668" sldId="2147483751"/>
            <pc:sldLayoutMk cId="417432275" sldId="2147483746"/>
          </pc:sldLayoutMkLst>
        </pc:sldLayoutChg>
        <pc:sldLayoutChg chg="add del">
          <pc:chgData name="Laura Gagliardone" userId="f7e1beb268bfb74e" providerId="LiveId" clId="{92F0B509-7552-43D5-8AD5-0BEC71C3DE6D}" dt="2024-07-26T08:38:24.913" v="11" actId="26606"/>
          <pc:sldLayoutMkLst>
            <pc:docMk/>
            <pc:sldMasterMk cId="2627194668" sldId="2147483751"/>
            <pc:sldLayoutMk cId="2911430773" sldId="2147483747"/>
          </pc:sldLayoutMkLst>
        </pc:sldLayoutChg>
        <pc:sldLayoutChg chg="add del">
          <pc:chgData name="Laura Gagliardone" userId="f7e1beb268bfb74e" providerId="LiveId" clId="{92F0B509-7552-43D5-8AD5-0BEC71C3DE6D}" dt="2024-07-26T08:38:24.913" v="11" actId="26606"/>
          <pc:sldLayoutMkLst>
            <pc:docMk/>
            <pc:sldMasterMk cId="2627194668" sldId="2147483751"/>
            <pc:sldLayoutMk cId="2932660912" sldId="2147483748"/>
          </pc:sldLayoutMkLst>
        </pc:sldLayoutChg>
        <pc:sldLayoutChg chg="add del">
          <pc:chgData name="Laura Gagliardone" userId="f7e1beb268bfb74e" providerId="LiveId" clId="{92F0B509-7552-43D5-8AD5-0BEC71C3DE6D}" dt="2024-07-26T08:38:24.913" v="11" actId="26606"/>
          <pc:sldLayoutMkLst>
            <pc:docMk/>
            <pc:sldMasterMk cId="2627194668" sldId="2147483751"/>
            <pc:sldLayoutMk cId="1121529443" sldId="2147483749"/>
          </pc:sldLayoutMkLst>
        </pc:sldLayoutChg>
        <pc:sldLayoutChg chg="add del">
          <pc:chgData name="Laura Gagliardone" userId="f7e1beb268bfb74e" providerId="LiveId" clId="{92F0B509-7552-43D5-8AD5-0BEC71C3DE6D}" dt="2024-07-26T08:38:24.913" v="11" actId="26606"/>
          <pc:sldLayoutMkLst>
            <pc:docMk/>
            <pc:sldMasterMk cId="2627194668" sldId="2147483751"/>
            <pc:sldLayoutMk cId="1664899019" sldId="2147483750"/>
          </pc:sldLayoutMkLst>
        </pc:sldLayoutChg>
      </pc:sldMasterChg>
      <pc:sldMasterChg chg="modSldLayout">
        <pc:chgData name="Laura Gagliardone" userId="f7e1beb268bfb74e" providerId="LiveId" clId="{92F0B509-7552-43D5-8AD5-0BEC71C3DE6D}" dt="2024-10-10T11:21:50.767" v="2742"/>
        <pc:sldMasterMkLst>
          <pc:docMk/>
          <pc:sldMasterMk cId="4134332809" sldId="2147483858"/>
        </pc:sldMasterMkLst>
        <pc:sldLayoutChg chg="addSp delSp">
          <pc:chgData name="Laura Gagliardone" userId="f7e1beb268bfb74e" providerId="LiveId" clId="{92F0B509-7552-43D5-8AD5-0BEC71C3DE6D}" dt="2024-10-10T11:21:50.767" v="2742"/>
          <pc:sldLayoutMkLst>
            <pc:docMk/>
            <pc:sldMasterMk cId="4134332809" sldId="2147483858"/>
            <pc:sldLayoutMk cId="2896228326" sldId="2147483876"/>
          </pc:sldLayoutMkLst>
          <pc:picChg chg="add del">
            <ac:chgData name="Laura Gagliardone" userId="f7e1beb268bfb74e" providerId="LiveId" clId="{92F0B509-7552-43D5-8AD5-0BEC71C3DE6D}" dt="2024-10-10T11:21:50.767" v="2742"/>
            <ac:picMkLst>
              <pc:docMk/>
              <pc:sldMasterMk cId="4134332809" sldId="2147483858"/>
              <pc:sldLayoutMk cId="2896228326" sldId="2147483876"/>
              <ac:picMk id="8" creationId="{00000000-0000-0000-0000-000000000000}"/>
            </ac:picMkLst>
          </pc:picChg>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A4751E-22EF-43EA-AF31-68F270F9DF6D}"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EAB88C7D-E841-4E63-A368-90EA0D96EEEC}">
      <dgm:prSet/>
      <dgm:spPr/>
      <dgm:t>
        <a:bodyPr/>
        <a:lstStyle/>
        <a:p>
          <a:pPr>
            <a:lnSpc>
              <a:spcPct val="100000"/>
            </a:lnSpc>
            <a:defRPr cap="all"/>
          </a:pPr>
          <a:r>
            <a:rPr lang="en-US" dirty="0">
              <a:latin typeface="Roboto" panose="02000000000000000000" pitchFamily="2" charset="0"/>
              <a:ea typeface="Roboto" panose="02000000000000000000" pitchFamily="2" charset="0"/>
              <a:cs typeface="Roboto" panose="02000000000000000000" pitchFamily="2" charset="0"/>
            </a:rPr>
            <a:t>May be </a:t>
          </a:r>
          <a:r>
            <a:rPr lang="en-US" b="1" dirty="0">
              <a:latin typeface="Roboto" panose="02000000000000000000" pitchFamily="2" charset="0"/>
              <a:ea typeface="Roboto" panose="02000000000000000000" pitchFamily="2" charset="0"/>
              <a:cs typeface="Roboto" panose="02000000000000000000" pitchFamily="2" charset="0"/>
            </a:rPr>
            <a:t>defined as </a:t>
          </a:r>
          <a:r>
            <a:rPr lang="en-US" dirty="0">
              <a:latin typeface="Roboto" panose="02000000000000000000" pitchFamily="2" charset="0"/>
              <a:ea typeface="Roboto" panose="02000000000000000000" pitchFamily="2" charset="0"/>
              <a:cs typeface="Roboto" panose="02000000000000000000" pitchFamily="2" charset="0"/>
            </a:rPr>
            <a:t>intelligence - perceiving, synthesizing, and processing information - demonstrated by machines, as opposed to human intelligence. </a:t>
          </a:r>
        </a:p>
      </dgm:t>
    </dgm:pt>
    <dgm:pt modelId="{328E6BA2-F5E2-481C-87B2-B20DDC067F1A}" type="parTrans" cxnId="{ED82CD77-F6E3-46CD-B665-AEB821A10D09}">
      <dgm:prSet/>
      <dgm:spPr/>
      <dgm:t>
        <a:bodyPr/>
        <a:lstStyle/>
        <a:p>
          <a:endParaRPr lang="en-US"/>
        </a:p>
      </dgm:t>
    </dgm:pt>
    <dgm:pt modelId="{0D5421A8-4461-42E4-8052-A9E57D5D67E5}" type="sibTrans" cxnId="{ED82CD77-F6E3-46CD-B665-AEB821A10D09}">
      <dgm:prSet/>
      <dgm:spPr/>
      <dgm:t>
        <a:bodyPr/>
        <a:lstStyle/>
        <a:p>
          <a:endParaRPr lang="en-US"/>
        </a:p>
      </dgm:t>
    </dgm:pt>
    <dgm:pt modelId="{189D034A-7CEE-4293-BC99-9D8B14030DC4}">
      <dgm:prSet/>
      <dgm:spPr/>
      <dgm:t>
        <a:bodyPr/>
        <a:lstStyle/>
        <a:p>
          <a:pPr>
            <a:lnSpc>
              <a:spcPct val="100000"/>
            </a:lnSpc>
            <a:defRPr cap="all"/>
          </a:pPr>
          <a:r>
            <a:rPr lang="en-US" b="1" dirty="0">
              <a:latin typeface="Roboto" panose="02000000000000000000" pitchFamily="2" charset="0"/>
              <a:ea typeface="Roboto" panose="02000000000000000000" pitchFamily="2" charset="0"/>
              <a:cs typeface="Roboto" panose="02000000000000000000" pitchFamily="2" charset="0"/>
            </a:rPr>
            <a:t>Adapts </a:t>
          </a:r>
          <a:r>
            <a:rPr lang="en-US" dirty="0">
              <a:latin typeface="Roboto" panose="02000000000000000000" pitchFamily="2" charset="0"/>
              <a:ea typeface="Roboto" panose="02000000000000000000" pitchFamily="2" charset="0"/>
              <a:cs typeface="Roboto" panose="02000000000000000000" pitchFamily="2" charset="0"/>
            </a:rPr>
            <a:t>to meet users’ needs by analyzing usage patterns across diverse data sources or general guidelines within a vast information landscape. </a:t>
          </a:r>
        </a:p>
      </dgm:t>
    </dgm:pt>
    <dgm:pt modelId="{A491E4FE-8B16-4ACB-A826-406884E0E01E}" type="parTrans" cxnId="{EE7F45B0-FFB0-46AE-BA56-E1C9C937B581}">
      <dgm:prSet/>
      <dgm:spPr/>
      <dgm:t>
        <a:bodyPr/>
        <a:lstStyle/>
        <a:p>
          <a:endParaRPr lang="en-US"/>
        </a:p>
      </dgm:t>
    </dgm:pt>
    <dgm:pt modelId="{8F8537B7-6C3A-4530-A21A-15F25B98B610}" type="sibTrans" cxnId="{EE7F45B0-FFB0-46AE-BA56-E1C9C937B581}">
      <dgm:prSet/>
      <dgm:spPr/>
      <dgm:t>
        <a:bodyPr/>
        <a:lstStyle/>
        <a:p>
          <a:endParaRPr lang="en-US"/>
        </a:p>
      </dgm:t>
    </dgm:pt>
    <dgm:pt modelId="{97196C30-FAB2-4EA1-A7CD-25208B73B8AE}">
      <dgm:prSet/>
      <dgm:spPr/>
      <dgm:t>
        <a:bodyPr/>
        <a:lstStyle/>
        <a:p>
          <a:pPr>
            <a:lnSpc>
              <a:spcPct val="100000"/>
            </a:lnSpc>
            <a:defRPr cap="all"/>
          </a:pPr>
          <a:r>
            <a:rPr lang="en-US" b="1" dirty="0">
              <a:latin typeface="Roboto" panose="02000000000000000000" pitchFamily="2" charset="0"/>
              <a:ea typeface="Roboto" panose="02000000000000000000" pitchFamily="2" charset="0"/>
              <a:cs typeface="Roboto" panose="02000000000000000000" pitchFamily="2" charset="0"/>
            </a:rPr>
            <a:t>Undertakes</a:t>
          </a:r>
          <a:r>
            <a:rPr lang="en-US" dirty="0">
              <a:latin typeface="Roboto" panose="02000000000000000000" pitchFamily="2" charset="0"/>
              <a:ea typeface="Roboto" panose="02000000000000000000" pitchFamily="2" charset="0"/>
              <a:cs typeface="Roboto" panose="02000000000000000000" pitchFamily="2" charset="0"/>
            </a:rPr>
            <a:t> tasks requiring human intelligence, including visual perception, speech recognition, and language translation.</a:t>
          </a:r>
        </a:p>
      </dgm:t>
    </dgm:pt>
    <dgm:pt modelId="{D0C4E990-4DEA-451A-A8D7-9D4AD30BF181}" type="parTrans" cxnId="{BC29F999-DADC-498C-95BA-4574FCB329B5}">
      <dgm:prSet/>
      <dgm:spPr/>
      <dgm:t>
        <a:bodyPr/>
        <a:lstStyle/>
        <a:p>
          <a:endParaRPr lang="en-US"/>
        </a:p>
      </dgm:t>
    </dgm:pt>
    <dgm:pt modelId="{8FEA9C07-C246-418C-9CC1-E1A66AFA2B2C}" type="sibTrans" cxnId="{BC29F999-DADC-498C-95BA-4574FCB329B5}">
      <dgm:prSet/>
      <dgm:spPr/>
      <dgm:t>
        <a:bodyPr/>
        <a:lstStyle/>
        <a:p>
          <a:endParaRPr lang="en-US"/>
        </a:p>
      </dgm:t>
    </dgm:pt>
    <dgm:pt modelId="{63565281-973B-4F62-B95E-88741816C2FA}">
      <dgm:prSet/>
      <dgm:spPr/>
      <dgm:t>
        <a:bodyPr/>
        <a:lstStyle/>
        <a:p>
          <a:pPr>
            <a:lnSpc>
              <a:spcPct val="100000"/>
            </a:lnSpc>
            <a:defRPr cap="all"/>
          </a:pPr>
          <a:r>
            <a:rPr lang="en-US" b="1" dirty="0">
              <a:latin typeface="Roboto" panose="02000000000000000000" pitchFamily="2" charset="0"/>
              <a:ea typeface="Roboto" panose="02000000000000000000" pitchFamily="2" charset="0"/>
              <a:cs typeface="Roboto" panose="02000000000000000000" pitchFamily="2" charset="0"/>
            </a:rPr>
            <a:t>Is not a new phenomenon</a:t>
          </a:r>
          <a:r>
            <a:rPr lang="en-US" dirty="0">
              <a:latin typeface="Roboto" panose="02000000000000000000" pitchFamily="2" charset="0"/>
              <a:ea typeface="Roboto" panose="02000000000000000000" pitchFamily="2" charset="0"/>
              <a:cs typeface="Roboto" panose="02000000000000000000" pitchFamily="2" charset="0"/>
            </a:rPr>
            <a:t>, having been utilized by organizations for over 30 years. Recently, however, there has been a surge of interest from multilateral organizations, governments, security and law enforcement agencies, academia, and the private sector in integrating AI into operations, including into the evaluation discipline. </a:t>
          </a:r>
        </a:p>
      </dgm:t>
    </dgm:pt>
    <dgm:pt modelId="{50032876-92AC-406E-A095-C3888FE62238}" type="parTrans" cxnId="{52048ECF-DA1F-4359-AD5F-F79C4AF2E82C}">
      <dgm:prSet/>
      <dgm:spPr/>
      <dgm:t>
        <a:bodyPr/>
        <a:lstStyle/>
        <a:p>
          <a:endParaRPr lang="en-US"/>
        </a:p>
      </dgm:t>
    </dgm:pt>
    <dgm:pt modelId="{CFC969C5-CCAB-4286-979D-334DD6CD39A9}" type="sibTrans" cxnId="{52048ECF-DA1F-4359-AD5F-F79C4AF2E82C}">
      <dgm:prSet/>
      <dgm:spPr/>
      <dgm:t>
        <a:bodyPr/>
        <a:lstStyle/>
        <a:p>
          <a:endParaRPr lang="en-US"/>
        </a:p>
      </dgm:t>
    </dgm:pt>
    <dgm:pt modelId="{78496DFA-E07C-4F4A-B63D-405328A7C078}">
      <dgm:prSet/>
      <dgm:spPr/>
      <dgm:t>
        <a:bodyPr/>
        <a:lstStyle/>
        <a:p>
          <a:pPr>
            <a:lnSpc>
              <a:spcPct val="100000"/>
            </a:lnSpc>
            <a:defRPr cap="all"/>
          </a:pPr>
          <a:r>
            <a:rPr lang="en-US" dirty="0">
              <a:latin typeface="Roboto" panose="02000000000000000000" pitchFamily="2" charset="0"/>
              <a:ea typeface="Roboto" panose="02000000000000000000" pitchFamily="2" charset="0"/>
              <a:cs typeface="Roboto" panose="02000000000000000000" pitchFamily="2" charset="0"/>
            </a:rPr>
            <a:t>Despite the operational benefits, </a:t>
          </a:r>
          <a:r>
            <a:rPr lang="en-US" b="1" dirty="0">
              <a:latin typeface="Roboto" panose="02000000000000000000" pitchFamily="2" charset="0"/>
              <a:ea typeface="Roboto" panose="02000000000000000000" pitchFamily="2" charset="0"/>
              <a:cs typeface="Roboto" panose="02000000000000000000" pitchFamily="2" charset="0"/>
            </a:rPr>
            <a:t>AI applications pose risks</a:t>
          </a:r>
          <a:r>
            <a:rPr lang="en-US" dirty="0">
              <a:latin typeface="Roboto" panose="02000000000000000000" pitchFamily="2" charset="0"/>
              <a:ea typeface="Roboto" panose="02000000000000000000" pitchFamily="2" charset="0"/>
              <a:cs typeface="Roboto" panose="02000000000000000000" pitchFamily="2" charset="0"/>
            </a:rPr>
            <a:t>.</a:t>
          </a:r>
        </a:p>
      </dgm:t>
    </dgm:pt>
    <dgm:pt modelId="{A0E4596F-4E40-46CC-B6BE-CFB27D44B3E9}" type="parTrans" cxnId="{4B37120B-F8DD-4557-B3CD-618F061DE727}">
      <dgm:prSet/>
      <dgm:spPr/>
      <dgm:t>
        <a:bodyPr/>
        <a:lstStyle/>
        <a:p>
          <a:endParaRPr lang="en-US"/>
        </a:p>
      </dgm:t>
    </dgm:pt>
    <dgm:pt modelId="{0B9795B2-F34D-472C-AF96-3FBC005C7C57}" type="sibTrans" cxnId="{4B37120B-F8DD-4557-B3CD-618F061DE727}">
      <dgm:prSet/>
      <dgm:spPr/>
      <dgm:t>
        <a:bodyPr/>
        <a:lstStyle/>
        <a:p>
          <a:endParaRPr lang="en-US"/>
        </a:p>
      </dgm:t>
    </dgm:pt>
    <dgm:pt modelId="{2267BD76-8C08-4F48-A45B-FAC375A7B475}" type="pres">
      <dgm:prSet presAssocID="{5DA4751E-22EF-43EA-AF31-68F270F9DF6D}" presName="root" presStyleCnt="0">
        <dgm:presLayoutVars>
          <dgm:dir/>
          <dgm:resizeHandles val="exact"/>
        </dgm:presLayoutVars>
      </dgm:prSet>
      <dgm:spPr/>
    </dgm:pt>
    <dgm:pt modelId="{9CFD3D8B-A0ED-4E0F-BD3F-39BFFD5AAB9B}" type="pres">
      <dgm:prSet presAssocID="{EAB88C7D-E841-4E63-A368-90EA0D96EEEC}" presName="compNode" presStyleCnt="0"/>
      <dgm:spPr/>
    </dgm:pt>
    <dgm:pt modelId="{BBEC1810-AF92-4F75-986E-2E863CC3ECA8}" type="pres">
      <dgm:prSet presAssocID="{EAB88C7D-E841-4E63-A368-90EA0D96EEEC}" presName="iconBgRect" presStyleLbl="bgShp" presStyleIdx="0" presStyleCnt="5" custScaleX="174464" custScaleY="157819"/>
      <dgm:spPr/>
    </dgm:pt>
    <dgm:pt modelId="{274F3315-27DA-4E2A-BC69-06EF8C1FFAFF}" type="pres">
      <dgm:prSet presAssocID="{EAB88C7D-E841-4E63-A368-90EA0D96EEEC}" presName="iconRect" presStyleLbl="node1" presStyleIdx="0" presStyleCnt="5" custScaleX="174464" custScaleY="15781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erson with Idea"/>
        </a:ext>
      </dgm:extLst>
    </dgm:pt>
    <dgm:pt modelId="{F853F8A5-B6B3-43A0-909B-FD75565F8234}" type="pres">
      <dgm:prSet presAssocID="{EAB88C7D-E841-4E63-A368-90EA0D96EEEC}" presName="spaceRect" presStyleCnt="0"/>
      <dgm:spPr/>
    </dgm:pt>
    <dgm:pt modelId="{90FCF1B8-C294-4378-91D6-239FAAEA5C41}" type="pres">
      <dgm:prSet presAssocID="{EAB88C7D-E841-4E63-A368-90EA0D96EEEC}" presName="textRect" presStyleLbl="revTx" presStyleIdx="0" presStyleCnt="5" custScaleX="216657" custLinFactNeighborX="-256" custLinFactNeighborY="24058">
        <dgm:presLayoutVars>
          <dgm:chMax val="1"/>
          <dgm:chPref val="1"/>
        </dgm:presLayoutVars>
      </dgm:prSet>
      <dgm:spPr/>
    </dgm:pt>
    <dgm:pt modelId="{330017AE-D4F2-4C96-BCB0-0B26F1BF2CEA}" type="pres">
      <dgm:prSet presAssocID="{0D5421A8-4461-42E4-8052-A9E57D5D67E5}" presName="sibTrans" presStyleCnt="0"/>
      <dgm:spPr/>
    </dgm:pt>
    <dgm:pt modelId="{0185E565-FB5F-43F8-8C1D-4B8B56043BDD}" type="pres">
      <dgm:prSet presAssocID="{189D034A-7CEE-4293-BC99-9D8B14030DC4}" presName="compNode" presStyleCnt="0"/>
      <dgm:spPr/>
    </dgm:pt>
    <dgm:pt modelId="{EBBFAF8B-1190-49D2-A908-DFBE813DD603}" type="pres">
      <dgm:prSet presAssocID="{189D034A-7CEE-4293-BC99-9D8B14030DC4}" presName="iconBgRect" presStyleLbl="bgShp" presStyleIdx="1" presStyleCnt="5" custScaleX="174464" custScaleY="157819"/>
      <dgm:spPr/>
    </dgm:pt>
    <dgm:pt modelId="{5410579F-D178-4E8C-855B-52E3F62698C6}" type="pres">
      <dgm:prSet presAssocID="{189D034A-7CEE-4293-BC99-9D8B14030DC4}" presName="iconRect" presStyleLbl="node1" presStyleIdx="1" presStyleCnt="5" custScaleX="174464" custScaleY="15781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atistics"/>
        </a:ext>
      </dgm:extLst>
    </dgm:pt>
    <dgm:pt modelId="{19DE0682-727B-45A3-B306-67576890B8CF}" type="pres">
      <dgm:prSet presAssocID="{189D034A-7CEE-4293-BC99-9D8B14030DC4}" presName="spaceRect" presStyleCnt="0"/>
      <dgm:spPr/>
    </dgm:pt>
    <dgm:pt modelId="{48512A37-33A1-47B9-A733-D0F388B7576A}" type="pres">
      <dgm:prSet presAssocID="{189D034A-7CEE-4293-BC99-9D8B14030DC4}" presName="textRect" presStyleLbl="revTx" presStyleIdx="1" presStyleCnt="5" custScaleX="216657" custLinFactNeighborX="-256" custLinFactNeighborY="24058">
        <dgm:presLayoutVars>
          <dgm:chMax val="1"/>
          <dgm:chPref val="1"/>
        </dgm:presLayoutVars>
      </dgm:prSet>
      <dgm:spPr/>
    </dgm:pt>
    <dgm:pt modelId="{8AC68DD7-486D-4958-B1A7-40C55B09FC48}" type="pres">
      <dgm:prSet presAssocID="{8F8537B7-6C3A-4530-A21A-15F25B98B610}" presName="sibTrans" presStyleCnt="0"/>
      <dgm:spPr/>
    </dgm:pt>
    <dgm:pt modelId="{E078669B-5DDD-4258-B895-1F0CFB40935F}" type="pres">
      <dgm:prSet presAssocID="{97196C30-FAB2-4EA1-A7CD-25208B73B8AE}" presName="compNode" presStyleCnt="0"/>
      <dgm:spPr/>
    </dgm:pt>
    <dgm:pt modelId="{2A17CDCC-4EDA-4EE2-840B-1D47D045B151}" type="pres">
      <dgm:prSet presAssocID="{97196C30-FAB2-4EA1-A7CD-25208B73B8AE}" presName="iconBgRect" presStyleLbl="bgShp" presStyleIdx="2" presStyleCnt="5" custScaleX="174464" custScaleY="157819"/>
      <dgm:spPr/>
    </dgm:pt>
    <dgm:pt modelId="{93E179CF-6DA1-400D-9AE2-468C9A88246B}" type="pres">
      <dgm:prSet presAssocID="{97196C30-FAB2-4EA1-A7CD-25208B73B8AE}" presName="iconRect" presStyleLbl="node1" presStyleIdx="2" presStyleCnt="5" custScaleX="174464" custScaleY="15781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obot"/>
        </a:ext>
      </dgm:extLst>
    </dgm:pt>
    <dgm:pt modelId="{D48C7A29-BAA6-49AA-A0DC-E2B950463612}" type="pres">
      <dgm:prSet presAssocID="{97196C30-FAB2-4EA1-A7CD-25208B73B8AE}" presName="spaceRect" presStyleCnt="0"/>
      <dgm:spPr/>
    </dgm:pt>
    <dgm:pt modelId="{D4C7814C-9458-41DB-A096-355468FDC275}" type="pres">
      <dgm:prSet presAssocID="{97196C30-FAB2-4EA1-A7CD-25208B73B8AE}" presName="textRect" presStyleLbl="revTx" presStyleIdx="2" presStyleCnt="5" custScaleX="216657" custLinFactNeighborX="-256" custLinFactNeighborY="24058">
        <dgm:presLayoutVars>
          <dgm:chMax val="1"/>
          <dgm:chPref val="1"/>
        </dgm:presLayoutVars>
      </dgm:prSet>
      <dgm:spPr/>
    </dgm:pt>
    <dgm:pt modelId="{3F5B09EB-114E-452A-81A7-6E9C4D37389A}" type="pres">
      <dgm:prSet presAssocID="{8FEA9C07-C246-418C-9CC1-E1A66AFA2B2C}" presName="sibTrans" presStyleCnt="0"/>
      <dgm:spPr/>
    </dgm:pt>
    <dgm:pt modelId="{91671EDF-046A-4995-97E3-1C50DF4CDCB8}" type="pres">
      <dgm:prSet presAssocID="{63565281-973B-4F62-B95E-88741816C2FA}" presName="compNode" presStyleCnt="0"/>
      <dgm:spPr/>
    </dgm:pt>
    <dgm:pt modelId="{95817627-CB2C-4B6A-BD17-D5D7090FCEA8}" type="pres">
      <dgm:prSet presAssocID="{63565281-973B-4F62-B95E-88741816C2FA}" presName="iconBgRect" presStyleLbl="bgShp" presStyleIdx="3" presStyleCnt="5" custScaleX="174464" custScaleY="157819"/>
      <dgm:spPr/>
    </dgm:pt>
    <dgm:pt modelId="{3DA38BA5-7C2C-4881-8F87-A7168CF65C52}" type="pres">
      <dgm:prSet presAssocID="{63565281-973B-4F62-B95E-88741816C2FA}" presName="iconRect" presStyleLbl="node1" presStyleIdx="3" presStyleCnt="5" custScaleX="174464" custScaleY="157819"/>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Database with solid fill"/>
        </a:ext>
      </dgm:extLst>
    </dgm:pt>
    <dgm:pt modelId="{176F8E23-B0F3-488E-99D9-DA2C9D6A1F9A}" type="pres">
      <dgm:prSet presAssocID="{63565281-973B-4F62-B95E-88741816C2FA}" presName="spaceRect" presStyleCnt="0"/>
      <dgm:spPr/>
    </dgm:pt>
    <dgm:pt modelId="{70810E77-008F-47B3-9E6B-28A88C61BB9C}" type="pres">
      <dgm:prSet presAssocID="{63565281-973B-4F62-B95E-88741816C2FA}" presName="textRect" presStyleLbl="revTx" presStyleIdx="3" presStyleCnt="5" custScaleX="216657" custLinFactNeighborX="-256" custLinFactNeighborY="24058">
        <dgm:presLayoutVars>
          <dgm:chMax val="1"/>
          <dgm:chPref val="1"/>
        </dgm:presLayoutVars>
      </dgm:prSet>
      <dgm:spPr/>
    </dgm:pt>
    <dgm:pt modelId="{9CC0403E-53E6-4AFB-80D0-E3292E8A2859}" type="pres">
      <dgm:prSet presAssocID="{CFC969C5-CCAB-4286-979D-334DD6CD39A9}" presName="sibTrans" presStyleCnt="0"/>
      <dgm:spPr/>
    </dgm:pt>
    <dgm:pt modelId="{CDD20C66-4DBA-4F6B-8478-36CD93A0CF80}" type="pres">
      <dgm:prSet presAssocID="{78496DFA-E07C-4F4A-B63D-405328A7C078}" presName="compNode" presStyleCnt="0"/>
      <dgm:spPr/>
    </dgm:pt>
    <dgm:pt modelId="{642E37AC-DB2A-44EC-8407-BF9ADE53763E}" type="pres">
      <dgm:prSet presAssocID="{78496DFA-E07C-4F4A-B63D-405328A7C078}" presName="iconBgRect" presStyleLbl="bgShp" presStyleIdx="4" presStyleCnt="5" custScaleX="174464" custScaleY="157819"/>
      <dgm:spPr/>
    </dgm:pt>
    <dgm:pt modelId="{A129B6AC-4536-468A-92F7-D80C71EA8C26}" type="pres">
      <dgm:prSet presAssocID="{78496DFA-E07C-4F4A-B63D-405328A7C078}" presName="iconRect" presStyleLbl="node1" presStyleIdx="4" presStyleCnt="5" custScaleX="174464" custScaleY="157819"/>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High voltage with solid fill"/>
        </a:ext>
      </dgm:extLst>
    </dgm:pt>
    <dgm:pt modelId="{63368C33-E3D7-4966-8DC3-D74BAE788CC8}" type="pres">
      <dgm:prSet presAssocID="{78496DFA-E07C-4F4A-B63D-405328A7C078}" presName="spaceRect" presStyleCnt="0"/>
      <dgm:spPr/>
    </dgm:pt>
    <dgm:pt modelId="{F2BA8E5D-0550-46AF-9A91-A0ED493A4C96}" type="pres">
      <dgm:prSet presAssocID="{78496DFA-E07C-4F4A-B63D-405328A7C078}" presName="textRect" presStyleLbl="revTx" presStyleIdx="4" presStyleCnt="5" custScaleX="216657" custLinFactNeighborX="-256" custLinFactNeighborY="24058">
        <dgm:presLayoutVars>
          <dgm:chMax val="1"/>
          <dgm:chPref val="1"/>
        </dgm:presLayoutVars>
      </dgm:prSet>
      <dgm:spPr/>
    </dgm:pt>
  </dgm:ptLst>
  <dgm:cxnLst>
    <dgm:cxn modelId="{FBE19005-2903-4C1F-99CD-0B2DD064A9CB}" type="presOf" srcId="{78496DFA-E07C-4F4A-B63D-405328A7C078}" destId="{F2BA8E5D-0550-46AF-9A91-A0ED493A4C96}" srcOrd="0" destOrd="0" presId="urn:microsoft.com/office/officeart/2018/5/layout/IconCircleLabelList"/>
    <dgm:cxn modelId="{4B37120B-F8DD-4557-B3CD-618F061DE727}" srcId="{5DA4751E-22EF-43EA-AF31-68F270F9DF6D}" destId="{78496DFA-E07C-4F4A-B63D-405328A7C078}" srcOrd="4" destOrd="0" parTransId="{A0E4596F-4E40-46CC-B6BE-CFB27D44B3E9}" sibTransId="{0B9795B2-F34D-472C-AF96-3FBC005C7C57}"/>
    <dgm:cxn modelId="{3B6BA95C-F104-4B3B-90C4-BEF621075392}" type="presOf" srcId="{63565281-973B-4F62-B95E-88741816C2FA}" destId="{70810E77-008F-47B3-9E6B-28A88C61BB9C}" srcOrd="0" destOrd="0" presId="urn:microsoft.com/office/officeart/2018/5/layout/IconCircleLabelList"/>
    <dgm:cxn modelId="{65001975-1F3D-4E55-998D-E393440ECA11}" type="presOf" srcId="{97196C30-FAB2-4EA1-A7CD-25208B73B8AE}" destId="{D4C7814C-9458-41DB-A096-355468FDC275}" srcOrd="0" destOrd="0" presId="urn:microsoft.com/office/officeart/2018/5/layout/IconCircleLabelList"/>
    <dgm:cxn modelId="{3058E756-2BB0-41E3-BFDF-0FF3214AC015}" type="presOf" srcId="{EAB88C7D-E841-4E63-A368-90EA0D96EEEC}" destId="{90FCF1B8-C294-4378-91D6-239FAAEA5C41}" srcOrd="0" destOrd="0" presId="urn:microsoft.com/office/officeart/2018/5/layout/IconCircleLabelList"/>
    <dgm:cxn modelId="{22C6AC57-7B48-4777-B41F-6558F06D1130}" type="presOf" srcId="{5DA4751E-22EF-43EA-AF31-68F270F9DF6D}" destId="{2267BD76-8C08-4F48-A45B-FAC375A7B475}" srcOrd="0" destOrd="0" presId="urn:microsoft.com/office/officeart/2018/5/layout/IconCircleLabelList"/>
    <dgm:cxn modelId="{ED82CD77-F6E3-46CD-B665-AEB821A10D09}" srcId="{5DA4751E-22EF-43EA-AF31-68F270F9DF6D}" destId="{EAB88C7D-E841-4E63-A368-90EA0D96EEEC}" srcOrd="0" destOrd="0" parTransId="{328E6BA2-F5E2-481C-87B2-B20DDC067F1A}" sibTransId="{0D5421A8-4461-42E4-8052-A9E57D5D67E5}"/>
    <dgm:cxn modelId="{BC29F999-DADC-498C-95BA-4574FCB329B5}" srcId="{5DA4751E-22EF-43EA-AF31-68F270F9DF6D}" destId="{97196C30-FAB2-4EA1-A7CD-25208B73B8AE}" srcOrd="2" destOrd="0" parTransId="{D0C4E990-4DEA-451A-A8D7-9D4AD30BF181}" sibTransId="{8FEA9C07-C246-418C-9CC1-E1A66AFA2B2C}"/>
    <dgm:cxn modelId="{EE7F45B0-FFB0-46AE-BA56-E1C9C937B581}" srcId="{5DA4751E-22EF-43EA-AF31-68F270F9DF6D}" destId="{189D034A-7CEE-4293-BC99-9D8B14030DC4}" srcOrd="1" destOrd="0" parTransId="{A491E4FE-8B16-4ACB-A826-406884E0E01E}" sibTransId="{8F8537B7-6C3A-4530-A21A-15F25B98B610}"/>
    <dgm:cxn modelId="{B19D59CC-8214-4E02-AD12-66034F583596}" type="presOf" srcId="{189D034A-7CEE-4293-BC99-9D8B14030DC4}" destId="{48512A37-33A1-47B9-A733-D0F388B7576A}" srcOrd="0" destOrd="0" presId="urn:microsoft.com/office/officeart/2018/5/layout/IconCircleLabelList"/>
    <dgm:cxn modelId="{52048ECF-DA1F-4359-AD5F-F79C4AF2E82C}" srcId="{5DA4751E-22EF-43EA-AF31-68F270F9DF6D}" destId="{63565281-973B-4F62-B95E-88741816C2FA}" srcOrd="3" destOrd="0" parTransId="{50032876-92AC-406E-A095-C3888FE62238}" sibTransId="{CFC969C5-CCAB-4286-979D-334DD6CD39A9}"/>
    <dgm:cxn modelId="{4EEAD57A-3AF2-4E44-A0BB-7F9432B8D1C6}" type="presParOf" srcId="{2267BD76-8C08-4F48-A45B-FAC375A7B475}" destId="{9CFD3D8B-A0ED-4E0F-BD3F-39BFFD5AAB9B}" srcOrd="0" destOrd="0" presId="urn:microsoft.com/office/officeart/2018/5/layout/IconCircleLabelList"/>
    <dgm:cxn modelId="{502AD14E-E24C-4529-8414-4679792CF98D}" type="presParOf" srcId="{9CFD3D8B-A0ED-4E0F-BD3F-39BFFD5AAB9B}" destId="{BBEC1810-AF92-4F75-986E-2E863CC3ECA8}" srcOrd="0" destOrd="0" presId="urn:microsoft.com/office/officeart/2018/5/layout/IconCircleLabelList"/>
    <dgm:cxn modelId="{13E0D6C8-152F-4188-83B2-3AC44DBAE3E2}" type="presParOf" srcId="{9CFD3D8B-A0ED-4E0F-BD3F-39BFFD5AAB9B}" destId="{274F3315-27DA-4E2A-BC69-06EF8C1FFAFF}" srcOrd="1" destOrd="0" presId="urn:microsoft.com/office/officeart/2018/5/layout/IconCircleLabelList"/>
    <dgm:cxn modelId="{D53E947A-A54B-4F81-B374-78A2F6A34654}" type="presParOf" srcId="{9CFD3D8B-A0ED-4E0F-BD3F-39BFFD5AAB9B}" destId="{F853F8A5-B6B3-43A0-909B-FD75565F8234}" srcOrd="2" destOrd="0" presId="urn:microsoft.com/office/officeart/2018/5/layout/IconCircleLabelList"/>
    <dgm:cxn modelId="{1E5AD4A4-9EF3-4FBF-99EC-A710C066225E}" type="presParOf" srcId="{9CFD3D8B-A0ED-4E0F-BD3F-39BFFD5AAB9B}" destId="{90FCF1B8-C294-4378-91D6-239FAAEA5C41}" srcOrd="3" destOrd="0" presId="urn:microsoft.com/office/officeart/2018/5/layout/IconCircleLabelList"/>
    <dgm:cxn modelId="{9B4CCC69-B47B-4AF6-8E82-738997098EBB}" type="presParOf" srcId="{2267BD76-8C08-4F48-A45B-FAC375A7B475}" destId="{330017AE-D4F2-4C96-BCB0-0B26F1BF2CEA}" srcOrd="1" destOrd="0" presId="urn:microsoft.com/office/officeart/2018/5/layout/IconCircleLabelList"/>
    <dgm:cxn modelId="{7DE55A32-B40D-4908-A5DC-793D00C95726}" type="presParOf" srcId="{2267BD76-8C08-4F48-A45B-FAC375A7B475}" destId="{0185E565-FB5F-43F8-8C1D-4B8B56043BDD}" srcOrd="2" destOrd="0" presId="urn:microsoft.com/office/officeart/2018/5/layout/IconCircleLabelList"/>
    <dgm:cxn modelId="{19323E69-56A2-43C8-80AC-EE2F91B1AE44}" type="presParOf" srcId="{0185E565-FB5F-43F8-8C1D-4B8B56043BDD}" destId="{EBBFAF8B-1190-49D2-A908-DFBE813DD603}" srcOrd="0" destOrd="0" presId="urn:microsoft.com/office/officeart/2018/5/layout/IconCircleLabelList"/>
    <dgm:cxn modelId="{2EF5255E-4956-4C59-BB11-67CB6A65242E}" type="presParOf" srcId="{0185E565-FB5F-43F8-8C1D-4B8B56043BDD}" destId="{5410579F-D178-4E8C-855B-52E3F62698C6}" srcOrd="1" destOrd="0" presId="urn:microsoft.com/office/officeart/2018/5/layout/IconCircleLabelList"/>
    <dgm:cxn modelId="{987B03BD-570A-4818-A7F4-906F11E20D6D}" type="presParOf" srcId="{0185E565-FB5F-43F8-8C1D-4B8B56043BDD}" destId="{19DE0682-727B-45A3-B306-67576890B8CF}" srcOrd="2" destOrd="0" presId="urn:microsoft.com/office/officeart/2018/5/layout/IconCircleLabelList"/>
    <dgm:cxn modelId="{5EF80E2F-4D19-45BD-99EA-B7057E424394}" type="presParOf" srcId="{0185E565-FB5F-43F8-8C1D-4B8B56043BDD}" destId="{48512A37-33A1-47B9-A733-D0F388B7576A}" srcOrd="3" destOrd="0" presId="urn:microsoft.com/office/officeart/2018/5/layout/IconCircleLabelList"/>
    <dgm:cxn modelId="{A927F703-D170-48EF-ADA7-3FD80D9039E3}" type="presParOf" srcId="{2267BD76-8C08-4F48-A45B-FAC375A7B475}" destId="{8AC68DD7-486D-4958-B1A7-40C55B09FC48}" srcOrd="3" destOrd="0" presId="urn:microsoft.com/office/officeart/2018/5/layout/IconCircleLabelList"/>
    <dgm:cxn modelId="{744A6A6C-D0C6-4708-90B8-D0067DAF8D6F}" type="presParOf" srcId="{2267BD76-8C08-4F48-A45B-FAC375A7B475}" destId="{E078669B-5DDD-4258-B895-1F0CFB40935F}" srcOrd="4" destOrd="0" presId="urn:microsoft.com/office/officeart/2018/5/layout/IconCircleLabelList"/>
    <dgm:cxn modelId="{18CE701D-2302-41A5-A56F-DF491AE7C87F}" type="presParOf" srcId="{E078669B-5DDD-4258-B895-1F0CFB40935F}" destId="{2A17CDCC-4EDA-4EE2-840B-1D47D045B151}" srcOrd="0" destOrd="0" presId="urn:microsoft.com/office/officeart/2018/5/layout/IconCircleLabelList"/>
    <dgm:cxn modelId="{C8A6ACCC-6AF4-4848-B253-07899D5A4753}" type="presParOf" srcId="{E078669B-5DDD-4258-B895-1F0CFB40935F}" destId="{93E179CF-6DA1-400D-9AE2-468C9A88246B}" srcOrd="1" destOrd="0" presId="urn:microsoft.com/office/officeart/2018/5/layout/IconCircleLabelList"/>
    <dgm:cxn modelId="{F8E950BB-1F17-4521-9779-1CEA11218763}" type="presParOf" srcId="{E078669B-5DDD-4258-B895-1F0CFB40935F}" destId="{D48C7A29-BAA6-49AA-A0DC-E2B950463612}" srcOrd="2" destOrd="0" presId="urn:microsoft.com/office/officeart/2018/5/layout/IconCircleLabelList"/>
    <dgm:cxn modelId="{7914CD69-4C2B-4904-A372-D5BA5C7CE195}" type="presParOf" srcId="{E078669B-5DDD-4258-B895-1F0CFB40935F}" destId="{D4C7814C-9458-41DB-A096-355468FDC275}" srcOrd="3" destOrd="0" presId="urn:microsoft.com/office/officeart/2018/5/layout/IconCircleLabelList"/>
    <dgm:cxn modelId="{5759B833-0726-413C-8CFB-045C61EECB06}" type="presParOf" srcId="{2267BD76-8C08-4F48-A45B-FAC375A7B475}" destId="{3F5B09EB-114E-452A-81A7-6E9C4D37389A}" srcOrd="5" destOrd="0" presId="urn:microsoft.com/office/officeart/2018/5/layout/IconCircleLabelList"/>
    <dgm:cxn modelId="{079858EB-5DB1-49B4-94D5-8D49362C635C}" type="presParOf" srcId="{2267BD76-8C08-4F48-A45B-FAC375A7B475}" destId="{91671EDF-046A-4995-97E3-1C50DF4CDCB8}" srcOrd="6" destOrd="0" presId="urn:microsoft.com/office/officeart/2018/5/layout/IconCircleLabelList"/>
    <dgm:cxn modelId="{CE63CDB9-2EDC-49F2-AA67-601CC31920C0}" type="presParOf" srcId="{91671EDF-046A-4995-97E3-1C50DF4CDCB8}" destId="{95817627-CB2C-4B6A-BD17-D5D7090FCEA8}" srcOrd="0" destOrd="0" presId="urn:microsoft.com/office/officeart/2018/5/layout/IconCircleLabelList"/>
    <dgm:cxn modelId="{A1E19FFE-42D4-421D-A111-2E446AB1D1F7}" type="presParOf" srcId="{91671EDF-046A-4995-97E3-1C50DF4CDCB8}" destId="{3DA38BA5-7C2C-4881-8F87-A7168CF65C52}" srcOrd="1" destOrd="0" presId="urn:microsoft.com/office/officeart/2018/5/layout/IconCircleLabelList"/>
    <dgm:cxn modelId="{44BBB56B-994A-4579-B6DF-2F9E26CFB273}" type="presParOf" srcId="{91671EDF-046A-4995-97E3-1C50DF4CDCB8}" destId="{176F8E23-B0F3-488E-99D9-DA2C9D6A1F9A}" srcOrd="2" destOrd="0" presId="urn:microsoft.com/office/officeart/2018/5/layout/IconCircleLabelList"/>
    <dgm:cxn modelId="{420B8470-7728-4681-ADF0-25F743B10AE1}" type="presParOf" srcId="{91671EDF-046A-4995-97E3-1C50DF4CDCB8}" destId="{70810E77-008F-47B3-9E6B-28A88C61BB9C}" srcOrd="3" destOrd="0" presId="urn:microsoft.com/office/officeart/2018/5/layout/IconCircleLabelList"/>
    <dgm:cxn modelId="{F8A58E1D-6FA3-4157-A1CB-8BEEBA454A39}" type="presParOf" srcId="{2267BD76-8C08-4F48-A45B-FAC375A7B475}" destId="{9CC0403E-53E6-4AFB-80D0-E3292E8A2859}" srcOrd="7" destOrd="0" presId="urn:microsoft.com/office/officeart/2018/5/layout/IconCircleLabelList"/>
    <dgm:cxn modelId="{5D4C3F39-75C1-4C95-820B-B2AF86844D41}" type="presParOf" srcId="{2267BD76-8C08-4F48-A45B-FAC375A7B475}" destId="{CDD20C66-4DBA-4F6B-8478-36CD93A0CF80}" srcOrd="8" destOrd="0" presId="urn:microsoft.com/office/officeart/2018/5/layout/IconCircleLabelList"/>
    <dgm:cxn modelId="{635499E8-05EE-432A-8A74-DFB445962B21}" type="presParOf" srcId="{CDD20C66-4DBA-4F6B-8478-36CD93A0CF80}" destId="{642E37AC-DB2A-44EC-8407-BF9ADE53763E}" srcOrd="0" destOrd="0" presId="urn:microsoft.com/office/officeart/2018/5/layout/IconCircleLabelList"/>
    <dgm:cxn modelId="{4430C0E9-1C39-432A-BA10-DB51930BAF4B}" type="presParOf" srcId="{CDD20C66-4DBA-4F6B-8478-36CD93A0CF80}" destId="{A129B6AC-4536-468A-92F7-D80C71EA8C26}" srcOrd="1" destOrd="0" presId="urn:microsoft.com/office/officeart/2018/5/layout/IconCircleLabelList"/>
    <dgm:cxn modelId="{5B535354-DB7E-4CE5-A324-19831521657D}" type="presParOf" srcId="{CDD20C66-4DBA-4F6B-8478-36CD93A0CF80}" destId="{63368C33-E3D7-4966-8DC3-D74BAE788CC8}" srcOrd="2" destOrd="0" presId="urn:microsoft.com/office/officeart/2018/5/layout/IconCircleLabelList"/>
    <dgm:cxn modelId="{6709C939-8CB8-4A0E-B497-64B15905558B}" type="presParOf" srcId="{CDD20C66-4DBA-4F6B-8478-36CD93A0CF80}" destId="{F2BA8E5D-0550-46AF-9A91-A0ED493A4C9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4CFF72-6252-4841-AD88-5056F802BF7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6E03904-4B4F-4C71-88AC-0F64BBD1FF8D}">
      <dgm:prSet custT="1"/>
      <dgm:spPr/>
      <dgm:t>
        <a:bodyPr/>
        <a:lstStyle/>
        <a:p>
          <a:r>
            <a:rPr lang="en-US" sz="1800" dirty="0">
              <a:latin typeface="Roboto" panose="02000000000000000000" pitchFamily="2" charset="0"/>
              <a:ea typeface="Roboto" panose="02000000000000000000" pitchFamily="2" charset="0"/>
              <a:cs typeface="Roboto" panose="02000000000000000000" pitchFamily="2" charset="0"/>
            </a:rPr>
            <a:t>The utilization of AI in M&amp;E poses several risks, including: </a:t>
          </a:r>
        </a:p>
      </dgm:t>
    </dgm:pt>
    <dgm:pt modelId="{ACEEC0EC-B314-4176-9FCD-3B062EA2716C}" type="parTrans" cxnId="{E8565804-5018-4588-81CF-B03E7AEA9B10}">
      <dgm:prSet/>
      <dgm:spPr/>
      <dgm:t>
        <a:bodyPr/>
        <a:lstStyle/>
        <a:p>
          <a:endParaRPr lang="en-US"/>
        </a:p>
      </dgm:t>
    </dgm:pt>
    <dgm:pt modelId="{6F113EA9-F38D-47BE-A641-7F55579CAF43}" type="sibTrans" cxnId="{E8565804-5018-4588-81CF-B03E7AEA9B10}">
      <dgm:prSet/>
      <dgm:spPr/>
      <dgm:t>
        <a:bodyPr/>
        <a:lstStyle/>
        <a:p>
          <a:endParaRPr lang="en-US"/>
        </a:p>
      </dgm:t>
    </dgm:pt>
    <dgm:pt modelId="{CE61DD35-CD5D-4D78-A325-A19973E4C7B7}">
      <dgm:prSet/>
      <dgm:spPr/>
      <dgm:t>
        <a:bodyPr/>
        <a:lstStyle/>
        <a:p>
          <a:r>
            <a:rPr lang="en-US" b="1" dirty="0">
              <a:latin typeface="Roboto" panose="02000000000000000000" pitchFamily="2" charset="0"/>
              <a:ea typeface="Roboto" panose="02000000000000000000" pitchFamily="2" charset="0"/>
              <a:cs typeface="Roboto" panose="02000000000000000000" pitchFamily="2" charset="0"/>
            </a:rPr>
            <a:t>Bias and Fairness</a:t>
          </a:r>
          <a:r>
            <a:rPr lang="en-US" dirty="0">
              <a:latin typeface="Roboto" panose="02000000000000000000" pitchFamily="2" charset="0"/>
              <a:ea typeface="Roboto" panose="02000000000000000000" pitchFamily="2" charset="0"/>
              <a:cs typeface="Roboto" panose="02000000000000000000" pitchFamily="2" charset="0"/>
            </a:rPr>
            <a:t>: AI can inherit biases from the data they are trained on, leading to unfair outcomes.</a:t>
          </a:r>
        </a:p>
      </dgm:t>
    </dgm:pt>
    <dgm:pt modelId="{BE37F318-A798-46D1-B1D4-0588324B1C2C}" type="parTrans" cxnId="{08613C1A-3A96-4E63-86D0-B2438655CEDA}">
      <dgm:prSet/>
      <dgm:spPr/>
      <dgm:t>
        <a:bodyPr/>
        <a:lstStyle/>
        <a:p>
          <a:endParaRPr lang="en-US"/>
        </a:p>
      </dgm:t>
    </dgm:pt>
    <dgm:pt modelId="{3C0BE88A-B347-4D53-854C-83BC3159FB19}" type="sibTrans" cxnId="{08613C1A-3A96-4E63-86D0-B2438655CEDA}">
      <dgm:prSet/>
      <dgm:spPr/>
      <dgm:t>
        <a:bodyPr/>
        <a:lstStyle/>
        <a:p>
          <a:endParaRPr lang="en-US"/>
        </a:p>
      </dgm:t>
    </dgm:pt>
    <dgm:pt modelId="{BDCAEEC6-09B2-41DF-B217-8F2C3E7DFA7D}">
      <dgm:prSet/>
      <dgm:spPr/>
      <dgm:t>
        <a:bodyPr/>
        <a:lstStyle/>
        <a:p>
          <a:r>
            <a:rPr lang="en-US" b="1" dirty="0">
              <a:latin typeface="Roboto" panose="02000000000000000000" pitchFamily="2" charset="0"/>
              <a:ea typeface="Roboto" panose="02000000000000000000" pitchFamily="2" charset="0"/>
              <a:cs typeface="Roboto" panose="02000000000000000000" pitchFamily="2" charset="0"/>
            </a:rPr>
            <a:t>Data Misinterpretation</a:t>
          </a:r>
          <a:r>
            <a:rPr lang="en-US" dirty="0">
              <a:latin typeface="Roboto" panose="02000000000000000000" pitchFamily="2" charset="0"/>
              <a:ea typeface="Roboto" panose="02000000000000000000" pitchFamily="2" charset="0"/>
              <a:cs typeface="Roboto" panose="02000000000000000000" pitchFamily="2" charset="0"/>
            </a:rPr>
            <a:t>: AI may misinterpret data or produce misleading results if the input data are flawed, or the algorithm is not properly designed.</a:t>
          </a:r>
        </a:p>
      </dgm:t>
    </dgm:pt>
    <dgm:pt modelId="{BF27D6C6-108C-4235-8C50-592FB9857D54}" type="parTrans" cxnId="{E5409AD9-2759-4F89-B825-1515C94C3B8E}">
      <dgm:prSet/>
      <dgm:spPr/>
      <dgm:t>
        <a:bodyPr/>
        <a:lstStyle/>
        <a:p>
          <a:endParaRPr lang="en-US"/>
        </a:p>
      </dgm:t>
    </dgm:pt>
    <dgm:pt modelId="{94B848FE-B267-4B2C-9164-47C8B30FDE8F}" type="sibTrans" cxnId="{E5409AD9-2759-4F89-B825-1515C94C3B8E}">
      <dgm:prSet/>
      <dgm:spPr/>
      <dgm:t>
        <a:bodyPr/>
        <a:lstStyle/>
        <a:p>
          <a:endParaRPr lang="en-US"/>
        </a:p>
      </dgm:t>
    </dgm:pt>
    <dgm:pt modelId="{F70F8819-CAB1-4D0B-A218-43FCBFBA59BF}">
      <dgm:prSet/>
      <dgm:spPr/>
      <dgm:t>
        <a:bodyPr/>
        <a:lstStyle/>
        <a:p>
          <a:r>
            <a:rPr lang="en-US" b="1" dirty="0">
              <a:latin typeface="Roboto" panose="02000000000000000000" pitchFamily="2" charset="0"/>
              <a:ea typeface="Roboto" panose="02000000000000000000" pitchFamily="2" charset="0"/>
              <a:cs typeface="Roboto" panose="02000000000000000000" pitchFamily="2" charset="0"/>
            </a:rPr>
            <a:t>Privacy Concerns</a:t>
          </a:r>
          <a:r>
            <a:rPr lang="en-US" dirty="0">
              <a:latin typeface="Roboto" panose="02000000000000000000" pitchFamily="2" charset="0"/>
              <a:ea typeface="Roboto" panose="02000000000000000000" pitchFamily="2" charset="0"/>
              <a:cs typeface="Roboto" panose="02000000000000000000" pitchFamily="2" charset="0"/>
            </a:rPr>
            <a:t>: AI may process sensitive personal data, raising concerns about privacy violations and unauthorized access.</a:t>
          </a:r>
        </a:p>
      </dgm:t>
    </dgm:pt>
    <dgm:pt modelId="{DC6B8B45-00F0-4EA2-9C11-FECFFD753135}" type="parTrans" cxnId="{6158D62D-585C-4ED5-B58B-94EE160ADD00}">
      <dgm:prSet/>
      <dgm:spPr/>
      <dgm:t>
        <a:bodyPr/>
        <a:lstStyle/>
        <a:p>
          <a:endParaRPr lang="en-US"/>
        </a:p>
      </dgm:t>
    </dgm:pt>
    <dgm:pt modelId="{64412B25-DE69-4105-A713-4E35B8332C3E}" type="sibTrans" cxnId="{6158D62D-585C-4ED5-B58B-94EE160ADD00}">
      <dgm:prSet/>
      <dgm:spPr/>
      <dgm:t>
        <a:bodyPr/>
        <a:lstStyle/>
        <a:p>
          <a:endParaRPr lang="en-US"/>
        </a:p>
      </dgm:t>
    </dgm:pt>
    <dgm:pt modelId="{8800F71F-4022-4653-8CBC-29BDD59ED333}">
      <dgm:prSet/>
      <dgm:spPr/>
      <dgm:t>
        <a:bodyPr/>
        <a:lstStyle/>
        <a:p>
          <a:r>
            <a:rPr lang="en-US" b="1">
              <a:latin typeface="Roboto" panose="02000000000000000000" pitchFamily="2" charset="0"/>
              <a:ea typeface="Roboto" panose="02000000000000000000" pitchFamily="2" charset="0"/>
              <a:cs typeface="Roboto" panose="02000000000000000000" pitchFamily="2" charset="0"/>
            </a:rPr>
            <a:t>Security Vulnerabilities</a:t>
          </a:r>
          <a:r>
            <a:rPr lang="en-US">
              <a:latin typeface="Roboto" panose="02000000000000000000" pitchFamily="2" charset="0"/>
              <a:ea typeface="Roboto" panose="02000000000000000000" pitchFamily="2" charset="0"/>
              <a:cs typeface="Roboto" panose="02000000000000000000" pitchFamily="2" charset="0"/>
            </a:rPr>
            <a:t>: AI could be vulnerable to hacking, leading to data breaches or manipulation of evaluation results.</a:t>
          </a:r>
        </a:p>
      </dgm:t>
    </dgm:pt>
    <dgm:pt modelId="{C7E8FD05-ADFD-4A16-A4EB-0435854B53D2}" type="parTrans" cxnId="{604C893A-054C-48B9-8C80-01C4300B255C}">
      <dgm:prSet/>
      <dgm:spPr/>
      <dgm:t>
        <a:bodyPr/>
        <a:lstStyle/>
        <a:p>
          <a:endParaRPr lang="en-US"/>
        </a:p>
      </dgm:t>
    </dgm:pt>
    <dgm:pt modelId="{29EFBE89-D8F8-41B0-9A9F-0238094BD422}" type="sibTrans" cxnId="{604C893A-054C-48B9-8C80-01C4300B255C}">
      <dgm:prSet/>
      <dgm:spPr/>
      <dgm:t>
        <a:bodyPr/>
        <a:lstStyle/>
        <a:p>
          <a:endParaRPr lang="en-US"/>
        </a:p>
      </dgm:t>
    </dgm:pt>
    <dgm:pt modelId="{C3486116-8D5B-40DF-B482-67728F29CE9F}">
      <dgm:prSet/>
      <dgm:spPr/>
      <dgm:t>
        <a:bodyPr/>
        <a:lstStyle/>
        <a:p>
          <a:r>
            <a:rPr lang="en-US" b="1" dirty="0">
              <a:latin typeface="Roboto" panose="02000000000000000000" pitchFamily="2" charset="0"/>
              <a:ea typeface="Roboto" panose="02000000000000000000" pitchFamily="2" charset="0"/>
              <a:cs typeface="Roboto" panose="02000000000000000000" pitchFamily="2" charset="0"/>
            </a:rPr>
            <a:t>Ethical Dilemmas</a:t>
          </a:r>
          <a:r>
            <a:rPr lang="en-US" dirty="0">
              <a:latin typeface="Roboto" panose="02000000000000000000" pitchFamily="2" charset="0"/>
              <a:ea typeface="Roboto" panose="02000000000000000000" pitchFamily="2" charset="0"/>
              <a:cs typeface="Roboto" panose="02000000000000000000" pitchFamily="2" charset="0"/>
            </a:rPr>
            <a:t>: AI may raise ethical dilemmas, such as the use of surveillance technologies or the potential for discrimination in decision-making processes. </a:t>
          </a:r>
        </a:p>
      </dgm:t>
    </dgm:pt>
    <dgm:pt modelId="{309FD4DE-6625-4A31-89A5-17030B393151}" type="parTrans" cxnId="{E301C798-6317-49FE-BA85-80457200D0F6}">
      <dgm:prSet/>
      <dgm:spPr/>
      <dgm:t>
        <a:bodyPr/>
        <a:lstStyle/>
        <a:p>
          <a:endParaRPr lang="en-US"/>
        </a:p>
      </dgm:t>
    </dgm:pt>
    <dgm:pt modelId="{B635AB4F-6383-4E11-90E8-6529DEB85A46}" type="sibTrans" cxnId="{E301C798-6317-49FE-BA85-80457200D0F6}">
      <dgm:prSet/>
      <dgm:spPr/>
      <dgm:t>
        <a:bodyPr/>
        <a:lstStyle/>
        <a:p>
          <a:endParaRPr lang="en-US"/>
        </a:p>
      </dgm:t>
    </dgm:pt>
    <dgm:pt modelId="{BB8108C9-6023-4E30-AA91-C7207D3EBE81}">
      <dgm:prSet/>
      <dgm:spPr/>
      <dgm:t>
        <a:bodyPr/>
        <a:lstStyle/>
        <a:p>
          <a:r>
            <a:rPr lang="en-US" b="1" dirty="0">
              <a:latin typeface="Roboto" panose="02000000000000000000" pitchFamily="2" charset="0"/>
              <a:ea typeface="Roboto" panose="02000000000000000000" pitchFamily="2" charset="0"/>
              <a:cs typeface="Roboto" panose="02000000000000000000" pitchFamily="2" charset="0"/>
            </a:rPr>
            <a:t>Reliability and Robustness</a:t>
          </a:r>
          <a:r>
            <a:rPr lang="en-US" dirty="0">
              <a:latin typeface="Roboto" panose="02000000000000000000" pitchFamily="2" charset="0"/>
              <a:ea typeface="Roboto" panose="02000000000000000000" pitchFamily="2" charset="0"/>
              <a:cs typeface="Roboto" panose="02000000000000000000" pitchFamily="2" charset="0"/>
            </a:rPr>
            <a:t>: AI may lack reliability or robustness, leading to errors or failures in evaluations.</a:t>
          </a:r>
        </a:p>
      </dgm:t>
    </dgm:pt>
    <dgm:pt modelId="{B1CC8935-F6CD-49B0-966D-A1A1C2CC6E07}" type="parTrans" cxnId="{A3E5FB01-AB2A-4EB6-8CAD-6162B856AB93}">
      <dgm:prSet/>
      <dgm:spPr/>
      <dgm:t>
        <a:bodyPr/>
        <a:lstStyle/>
        <a:p>
          <a:endParaRPr lang="en-US"/>
        </a:p>
      </dgm:t>
    </dgm:pt>
    <dgm:pt modelId="{376C555D-FB35-4650-A055-0B66E745944F}" type="sibTrans" cxnId="{A3E5FB01-AB2A-4EB6-8CAD-6162B856AB93}">
      <dgm:prSet/>
      <dgm:spPr/>
      <dgm:t>
        <a:bodyPr/>
        <a:lstStyle/>
        <a:p>
          <a:endParaRPr lang="en-US"/>
        </a:p>
      </dgm:t>
    </dgm:pt>
    <dgm:pt modelId="{F6D591DC-63F3-4C66-8A07-FE6F5C2428B6}">
      <dgm:prSet/>
      <dgm:spPr/>
      <dgm:t>
        <a:bodyPr/>
        <a:lstStyle/>
        <a:p>
          <a:r>
            <a:rPr lang="en-US" b="1" dirty="0">
              <a:latin typeface="Roboto" panose="02000000000000000000" pitchFamily="2" charset="0"/>
              <a:ea typeface="Roboto" panose="02000000000000000000" pitchFamily="2" charset="0"/>
              <a:cs typeface="Roboto" panose="02000000000000000000" pitchFamily="2" charset="0"/>
            </a:rPr>
            <a:t>Overreliance on Technology</a:t>
          </a:r>
          <a:r>
            <a:rPr lang="en-US" dirty="0">
              <a:latin typeface="Roboto" panose="02000000000000000000" pitchFamily="2" charset="0"/>
              <a:ea typeface="Roboto" panose="02000000000000000000" pitchFamily="2" charset="0"/>
              <a:cs typeface="Roboto" panose="02000000000000000000" pitchFamily="2" charset="0"/>
            </a:rPr>
            <a:t>: Overreliance on AI could lead to a diminished role for human judgment and oversight, potentially undermining the quality and credibility of evaluations.</a:t>
          </a:r>
        </a:p>
      </dgm:t>
    </dgm:pt>
    <dgm:pt modelId="{A647E77A-9C68-4E2D-AA8E-BB5501AE199F}" type="parTrans" cxnId="{04E37C99-2099-4420-9CD9-BF88A12D68BC}">
      <dgm:prSet/>
      <dgm:spPr/>
      <dgm:t>
        <a:bodyPr/>
        <a:lstStyle/>
        <a:p>
          <a:endParaRPr lang="en-US"/>
        </a:p>
      </dgm:t>
    </dgm:pt>
    <dgm:pt modelId="{13FCCA73-009B-4B74-9236-52B720B675C0}" type="sibTrans" cxnId="{04E37C99-2099-4420-9CD9-BF88A12D68BC}">
      <dgm:prSet/>
      <dgm:spPr/>
      <dgm:t>
        <a:bodyPr/>
        <a:lstStyle/>
        <a:p>
          <a:endParaRPr lang="en-US"/>
        </a:p>
      </dgm:t>
    </dgm:pt>
    <dgm:pt modelId="{AA0297CA-7383-43C6-9394-DE70865C07F0}" type="pres">
      <dgm:prSet presAssocID="{9C4CFF72-6252-4841-AD88-5056F802BF76}" presName="linear" presStyleCnt="0">
        <dgm:presLayoutVars>
          <dgm:animLvl val="lvl"/>
          <dgm:resizeHandles val="exact"/>
        </dgm:presLayoutVars>
      </dgm:prSet>
      <dgm:spPr/>
    </dgm:pt>
    <dgm:pt modelId="{BC0DC3B0-3B41-4B73-BC71-0433CA8841B3}" type="pres">
      <dgm:prSet presAssocID="{96E03904-4B4F-4C71-88AC-0F64BBD1FF8D}" presName="parentText" presStyleLbl="node1" presStyleIdx="0" presStyleCnt="1" custLinFactNeighborY="-718">
        <dgm:presLayoutVars>
          <dgm:chMax val="0"/>
          <dgm:bulletEnabled val="1"/>
        </dgm:presLayoutVars>
      </dgm:prSet>
      <dgm:spPr/>
    </dgm:pt>
    <dgm:pt modelId="{902C69BB-21C9-4DBD-AA55-F83EE5AADEBC}" type="pres">
      <dgm:prSet presAssocID="{96E03904-4B4F-4C71-88AC-0F64BBD1FF8D}" presName="childText" presStyleLbl="revTx" presStyleIdx="0" presStyleCnt="1">
        <dgm:presLayoutVars>
          <dgm:bulletEnabled val="1"/>
        </dgm:presLayoutVars>
      </dgm:prSet>
      <dgm:spPr/>
    </dgm:pt>
  </dgm:ptLst>
  <dgm:cxnLst>
    <dgm:cxn modelId="{A3E5FB01-AB2A-4EB6-8CAD-6162B856AB93}" srcId="{96E03904-4B4F-4C71-88AC-0F64BBD1FF8D}" destId="{BB8108C9-6023-4E30-AA91-C7207D3EBE81}" srcOrd="5" destOrd="0" parTransId="{B1CC8935-F6CD-49B0-966D-A1A1C2CC6E07}" sibTransId="{376C555D-FB35-4650-A055-0B66E745944F}"/>
    <dgm:cxn modelId="{E8565804-5018-4588-81CF-B03E7AEA9B10}" srcId="{9C4CFF72-6252-4841-AD88-5056F802BF76}" destId="{96E03904-4B4F-4C71-88AC-0F64BBD1FF8D}" srcOrd="0" destOrd="0" parTransId="{ACEEC0EC-B314-4176-9FCD-3B062EA2716C}" sibTransId="{6F113EA9-F38D-47BE-A641-7F55579CAF43}"/>
    <dgm:cxn modelId="{29329305-4326-4211-B446-453FE2552A49}" type="presOf" srcId="{CE61DD35-CD5D-4D78-A325-A19973E4C7B7}" destId="{902C69BB-21C9-4DBD-AA55-F83EE5AADEBC}" srcOrd="0" destOrd="0" presId="urn:microsoft.com/office/officeart/2005/8/layout/vList2"/>
    <dgm:cxn modelId="{08613C1A-3A96-4E63-86D0-B2438655CEDA}" srcId="{96E03904-4B4F-4C71-88AC-0F64BBD1FF8D}" destId="{CE61DD35-CD5D-4D78-A325-A19973E4C7B7}" srcOrd="0" destOrd="0" parTransId="{BE37F318-A798-46D1-B1D4-0588324B1C2C}" sibTransId="{3C0BE88A-B347-4D53-854C-83BC3159FB19}"/>
    <dgm:cxn modelId="{C6AC9A1E-678D-473F-95DA-9A4BD31BBFEA}" type="presOf" srcId="{96E03904-4B4F-4C71-88AC-0F64BBD1FF8D}" destId="{BC0DC3B0-3B41-4B73-BC71-0433CA8841B3}" srcOrd="0" destOrd="0" presId="urn:microsoft.com/office/officeart/2005/8/layout/vList2"/>
    <dgm:cxn modelId="{6158D62D-585C-4ED5-B58B-94EE160ADD00}" srcId="{96E03904-4B4F-4C71-88AC-0F64BBD1FF8D}" destId="{F70F8819-CAB1-4D0B-A218-43FCBFBA59BF}" srcOrd="2" destOrd="0" parTransId="{DC6B8B45-00F0-4EA2-9C11-FECFFD753135}" sibTransId="{64412B25-DE69-4105-A713-4E35B8332C3E}"/>
    <dgm:cxn modelId="{604C893A-054C-48B9-8C80-01C4300B255C}" srcId="{96E03904-4B4F-4C71-88AC-0F64BBD1FF8D}" destId="{8800F71F-4022-4653-8CBC-29BDD59ED333}" srcOrd="3" destOrd="0" parTransId="{C7E8FD05-ADFD-4A16-A4EB-0435854B53D2}" sibTransId="{29EFBE89-D8F8-41B0-9A9F-0238094BD422}"/>
    <dgm:cxn modelId="{EEE55355-E6AD-4BF4-8853-82DD73EC6925}" type="presOf" srcId="{9C4CFF72-6252-4841-AD88-5056F802BF76}" destId="{AA0297CA-7383-43C6-9394-DE70865C07F0}" srcOrd="0" destOrd="0" presId="urn:microsoft.com/office/officeart/2005/8/layout/vList2"/>
    <dgm:cxn modelId="{E301C798-6317-49FE-BA85-80457200D0F6}" srcId="{96E03904-4B4F-4C71-88AC-0F64BBD1FF8D}" destId="{C3486116-8D5B-40DF-B482-67728F29CE9F}" srcOrd="4" destOrd="0" parTransId="{309FD4DE-6625-4A31-89A5-17030B393151}" sibTransId="{B635AB4F-6383-4E11-90E8-6529DEB85A46}"/>
    <dgm:cxn modelId="{04E37C99-2099-4420-9CD9-BF88A12D68BC}" srcId="{96E03904-4B4F-4C71-88AC-0F64BBD1FF8D}" destId="{F6D591DC-63F3-4C66-8A07-FE6F5C2428B6}" srcOrd="6" destOrd="0" parTransId="{A647E77A-9C68-4E2D-AA8E-BB5501AE199F}" sibTransId="{13FCCA73-009B-4B74-9236-52B720B675C0}"/>
    <dgm:cxn modelId="{8BEA8E99-89E3-477D-AF1F-2E957CB33F5E}" type="presOf" srcId="{BB8108C9-6023-4E30-AA91-C7207D3EBE81}" destId="{902C69BB-21C9-4DBD-AA55-F83EE5AADEBC}" srcOrd="0" destOrd="5" presId="urn:microsoft.com/office/officeart/2005/8/layout/vList2"/>
    <dgm:cxn modelId="{9968AFA6-B357-4876-A82D-5AA1A642881F}" type="presOf" srcId="{BDCAEEC6-09B2-41DF-B217-8F2C3E7DFA7D}" destId="{902C69BB-21C9-4DBD-AA55-F83EE5AADEBC}" srcOrd="0" destOrd="1" presId="urn:microsoft.com/office/officeart/2005/8/layout/vList2"/>
    <dgm:cxn modelId="{0F1595B2-8ED4-43F4-81A2-31991D370FCF}" type="presOf" srcId="{C3486116-8D5B-40DF-B482-67728F29CE9F}" destId="{902C69BB-21C9-4DBD-AA55-F83EE5AADEBC}" srcOrd="0" destOrd="4" presId="urn:microsoft.com/office/officeart/2005/8/layout/vList2"/>
    <dgm:cxn modelId="{47E133C5-56B6-4DAD-AAFD-7E1C2246E035}" type="presOf" srcId="{F6D591DC-63F3-4C66-8A07-FE6F5C2428B6}" destId="{902C69BB-21C9-4DBD-AA55-F83EE5AADEBC}" srcOrd="0" destOrd="6" presId="urn:microsoft.com/office/officeart/2005/8/layout/vList2"/>
    <dgm:cxn modelId="{98FFB0C9-F62C-41FA-AFE6-3D8FF6A2F8D3}" type="presOf" srcId="{8800F71F-4022-4653-8CBC-29BDD59ED333}" destId="{902C69BB-21C9-4DBD-AA55-F83EE5AADEBC}" srcOrd="0" destOrd="3" presId="urn:microsoft.com/office/officeart/2005/8/layout/vList2"/>
    <dgm:cxn modelId="{E5409AD9-2759-4F89-B825-1515C94C3B8E}" srcId="{96E03904-4B4F-4C71-88AC-0F64BBD1FF8D}" destId="{BDCAEEC6-09B2-41DF-B217-8F2C3E7DFA7D}" srcOrd="1" destOrd="0" parTransId="{BF27D6C6-108C-4235-8C50-592FB9857D54}" sibTransId="{94B848FE-B267-4B2C-9164-47C8B30FDE8F}"/>
    <dgm:cxn modelId="{0EA7F0F5-527C-4A15-AC52-5B53DC026FAC}" type="presOf" srcId="{F70F8819-CAB1-4D0B-A218-43FCBFBA59BF}" destId="{902C69BB-21C9-4DBD-AA55-F83EE5AADEBC}" srcOrd="0" destOrd="2" presId="urn:microsoft.com/office/officeart/2005/8/layout/vList2"/>
    <dgm:cxn modelId="{50AA218D-68BF-4FA0-8A83-B58701F92366}" type="presParOf" srcId="{AA0297CA-7383-43C6-9394-DE70865C07F0}" destId="{BC0DC3B0-3B41-4B73-BC71-0433CA8841B3}" srcOrd="0" destOrd="0" presId="urn:microsoft.com/office/officeart/2005/8/layout/vList2"/>
    <dgm:cxn modelId="{4CA1A661-B01A-446F-A0C4-D248BFBB9B29}" type="presParOf" srcId="{AA0297CA-7383-43C6-9394-DE70865C07F0}" destId="{902C69BB-21C9-4DBD-AA55-F83EE5AADEBC}"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ED9974-85D8-40AC-A67D-D2A107EC7FA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3897681-2A49-491E-9C16-5CA1988A0F3A}">
      <dgm:prSet custT="1"/>
      <dgm:spPr/>
      <dgm:t>
        <a:bodyPr/>
        <a:lstStyle/>
        <a:p>
          <a:r>
            <a:rPr lang="en-US" sz="1600" b="1">
              <a:latin typeface="Roboto" panose="02000000000000000000" pitchFamily="2" charset="0"/>
              <a:ea typeface="Roboto" panose="02000000000000000000" pitchFamily="2" charset="0"/>
              <a:cs typeface="Roboto" panose="02000000000000000000" pitchFamily="2" charset="0"/>
            </a:rPr>
            <a:t>Web search engines </a:t>
          </a:r>
          <a:r>
            <a:rPr lang="en-US" sz="1600">
              <a:latin typeface="Roboto" panose="02000000000000000000" pitchFamily="2" charset="0"/>
              <a:ea typeface="Roboto" panose="02000000000000000000" pitchFamily="2" charset="0"/>
              <a:cs typeface="Roboto" panose="02000000000000000000" pitchFamily="2" charset="0"/>
            </a:rPr>
            <a:t>like Google Search.</a:t>
          </a:r>
        </a:p>
      </dgm:t>
    </dgm:pt>
    <dgm:pt modelId="{63995E73-F69A-4A7C-910D-6304620667DC}" type="parTrans" cxnId="{32BF5449-0049-4014-BF47-24C39082884B}">
      <dgm:prSet/>
      <dgm:spPr/>
      <dgm:t>
        <a:bodyPr/>
        <a:lstStyle/>
        <a:p>
          <a:endParaRPr lang="en-US" sz="1600">
            <a:latin typeface="Roboto" panose="02000000000000000000" pitchFamily="2" charset="0"/>
            <a:ea typeface="Roboto" panose="02000000000000000000" pitchFamily="2" charset="0"/>
            <a:cs typeface="Roboto" panose="02000000000000000000" pitchFamily="2" charset="0"/>
          </a:endParaRPr>
        </a:p>
      </dgm:t>
    </dgm:pt>
    <dgm:pt modelId="{E9D6E785-B158-451B-9C6D-1DCBDFC7E791}" type="sibTrans" cxnId="{32BF5449-0049-4014-BF47-24C39082884B}">
      <dgm:prSet/>
      <dgm:spPr/>
      <dgm:t>
        <a:bodyPr/>
        <a:lstStyle/>
        <a:p>
          <a:endParaRPr lang="en-US" sz="1600">
            <a:latin typeface="Roboto" panose="02000000000000000000" pitchFamily="2" charset="0"/>
            <a:ea typeface="Roboto" panose="02000000000000000000" pitchFamily="2" charset="0"/>
            <a:cs typeface="Roboto" panose="02000000000000000000" pitchFamily="2" charset="0"/>
          </a:endParaRPr>
        </a:p>
      </dgm:t>
    </dgm:pt>
    <dgm:pt modelId="{B1F7867A-EE20-46B2-AB09-3B9F8A3B2FA9}">
      <dgm:prSet custT="1"/>
      <dgm:spPr/>
      <dgm:t>
        <a:bodyPr/>
        <a:lstStyle/>
        <a:p>
          <a:r>
            <a:rPr lang="en-US" sz="1600" b="1">
              <a:latin typeface="Roboto" panose="02000000000000000000" pitchFamily="2" charset="0"/>
              <a:ea typeface="Roboto" panose="02000000000000000000" pitchFamily="2" charset="0"/>
              <a:cs typeface="Roboto" panose="02000000000000000000" pitchFamily="2" charset="0"/>
            </a:rPr>
            <a:t>Generative or creative tools </a:t>
          </a:r>
          <a:r>
            <a:rPr lang="en-US" sz="1600">
              <a:latin typeface="Roboto" panose="02000000000000000000" pitchFamily="2" charset="0"/>
              <a:ea typeface="Roboto" panose="02000000000000000000" pitchFamily="2" charset="0"/>
              <a:cs typeface="Roboto" panose="02000000000000000000" pitchFamily="2" charset="0"/>
            </a:rPr>
            <a:t>such as ChatGPT, ClaudeAI, Bard, or AILYZE.</a:t>
          </a:r>
        </a:p>
      </dgm:t>
    </dgm:pt>
    <dgm:pt modelId="{ED0F5045-FA81-45C1-A46F-4F61F4BE71F9}" type="parTrans" cxnId="{9551D0DF-7E62-4216-8BBF-B6DEB09F80CA}">
      <dgm:prSet/>
      <dgm:spPr/>
      <dgm:t>
        <a:bodyPr/>
        <a:lstStyle/>
        <a:p>
          <a:endParaRPr lang="en-US" sz="1600">
            <a:latin typeface="Roboto" panose="02000000000000000000" pitchFamily="2" charset="0"/>
            <a:ea typeface="Roboto" panose="02000000000000000000" pitchFamily="2" charset="0"/>
            <a:cs typeface="Roboto" panose="02000000000000000000" pitchFamily="2" charset="0"/>
          </a:endParaRPr>
        </a:p>
      </dgm:t>
    </dgm:pt>
    <dgm:pt modelId="{0E1F1DEB-FD28-4BF3-B050-786F304161DE}" type="sibTrans" cxnId="{9551D0DF-7E62-4216-8BBF-B6DEB09F80CA}">
      <dgm:prSet/>
      <dgm:spPr/>
      <dgm:t>
        <a:bodyPr/>
        <a:lstStyle/>
        <a:p>
          <a:endParaRPr lang="en-US" sz="1600">
            <a:latin typeface="Roboto" panose="02000000000000000000" pitchFamily="2" charset="0"/>
            <a:ea typeface="Roboto" panose="02000000000000000000" pitchFamily="2" charset="0"/>
            <a:cs typeface="Roboto" panose="02000000000000000000" pitchFamily="2" charset="0"/>
          </a:endParaRPr>
        </a:p>
      </dgm:t>
    </dgm:pt>
    <dgm:pt modelId="{CD93FB27-D407-42FC-A4A2-6BFCCF34E711}">
      <dgm:prSet custT="1"/>
      <dgm:spPr/>
      <dgm:t>
        <a:bodyPr/>
        <a:lstStyle/>
        <a:p>
          <a:r>
            <a:rPr lang="en-US" sz="1600" b="1">
              <a:latin typeface="Roboto" panose="02000000000000000000" pitchFamily="2" charset="0"/>
              <a:ea typeface="Roboto" panose="02000000000000000000" pitchFamily="2" charset="0"/>
              <a:cs typeface="Roboto" panose="02000000000000000000" pitchFamily="2" charset="0"/>
            </a:rPr>
            <a:t>Remote sensing </a:t>
          </a:r>
          <a:r>
            <a:rPr lang="en-US" sz="1600">
              <a:latin typeface="Roboto" panose="02000000000000000000" pitchFamily="2" charset="0"/>
              <a:ea typeface="Roboto" panose="02000000000000000000" pitchFamily="2" charset="0"/>
              <a:cs typeface="Roboto" panose="02000000000000000000" pitchFamily="2" charset="0"/>
            </a:rPr>
            <a:t>and unmanned aerial vehicles.</a:t>
          </a:r>
        </a:p>
      </dgm:t>
    </dgm:pt>
    <dgm:pt modelId="{B6302C59-1DF6-4A9A-BDB4-D9C3AAE18D0C}" type="parTrans" cxnId="{EC972B94-0442-4D9C-9620-56C95349BC38}">
      <dgm:prSet/>
      <dgm:spPr/>
      <dgm:t>
        <a:bodyPr/>
        <a:lstStyle/>
        <a:p>
          <a:endParaRPr lang="en-US" sz="1600">
            <a:latin typeface="Roboto" panose="02000000000000000000" pitchFamily="2" charset="0"/>
            <a:ea typeface="Roboto" panose="02000000000000000000" pitchFamily="2" charset="0"/>
            <a:cs typeface="Roboto" panose="02000000000000000000" pitchFamily="2" charset="0"/>
          </a:endParaRPr>
        </a:p>
      </dgm:t>
    </dgm:pt>
    <dgm:pt modelId="{0F286253-85F9-4D9F-BE42-AB3816A719EF}" type="sibTrans" cxnId="{EC972B94-0442-4D9C-9620-56C95349BC38}">
      <dgm:prSet/>
      <dgm:spPr/>
      <dgm:t>
        <a:bodyPr/>
        <a:lstStyle/>
        <a:p>
          <a:endParaRPr lang="en-US" sz="1600">
            <a:latin typeface="Roboto" panose="02000000000000000000" pitchFamily="2" charset="0"/>
            <a:ea typeface="Roboto" panose="02000000000000000000" pitchFamily="2" charset="0"/>
            <a:cs typeface="Roboto" panose="02000000000000000000" pitchFamily="2" charset="0"/>
          </a:endParaRPr>
        </a:p>
      </dgm:t>
    </dgm:pt>
    <dgm:pt modelId="{3C7868C2-79A5-4484-9CF9-43F6C6EDF5B2}">
      <dgm:prSet custT="1"/>
      <dgm:spPr/>
      <dgm:t>
        <a:bodyPr/>
        <a:lstStyle/>
        <a:p>
          <a:r>
            <a:rPr lang="en-US" sz="1600" b="1">
              <a:latin typeface="Roboto" panose="02000000000000000000" pitchFamily="2" charset="0"/>
              <a:ea typeface="Roboto" panose="02000000000000000000" pitchFamily="2" charset="0"/>
              <a:cs typeface="Roboto" panose="02000000000000000000" pitchFamily="2" charset="0"/>
            </a:rPr>
            <a:t>Big data analytics </a:t>
          </a:r>
          <a:r>
            <a:rPr lang="en-US" sz="1600">
              <a:latin typeface="Roboto" panose="02000000000000000000" pitchFamily="2" charset="0"/>
              <a:ea typeface="Roboto" panose="02000000000000000000" pitchFamily="2" charset="0"/>
              <a:cs typeface="Roboto" panose="02000000000000000000" pitchFamily="2" charset="0"/>
            </a:rPr>
            <a:t>for trend and correlation analysis in SDGs.</a:t>
          </a:r>
        </a:p>
      </dgm:t>
    </dgm:pt>
    <dgm:pt modelId="{029FC145-CCB9-46ED-8DE9-AF8DE74AC9BC}" type="parTrans" cxnId="{FFBF761F-0922-42A7-8C79-56B545084386}">
      <dgm:prSet/>
      <dgm:spPr/>
      <dgm:t>
        <a:bodyPr/>
        <a:lstStyle/>
        <a:p>
          <a:endParaRPr lang="en-US" sz="1600">
            <a:latin typeface="Roboto" panose="02000000000000000000" pitchFamily="2" charset="0"/>
            <a:ea typeface="Roboto" panose="02000000000000000000" pitchFamily="2" charset="0"/>
            <a:cs typeface="Roboto" panose="02000000000000000000" pitchFamily="2" charset="0"/>
          </a:endParaRPr>
        </a:p>
      </dgm:t>
    </dgm:pt>
    <dgm:pt modelId="{E5BE531A-28C4-47EA-9FBE-4DE7A1E09D13}" type="sibTrans" cxnId="{FFBF761F-0922-42A7-8C79-56B545084386}">
      <dgm:prSet/>
      <dgm:spPr/>
      <dgm:t>
        <a:bodyPr/>
        <a:lstStyle/>
        <a:p>
          <a:endParaRPr lang="en-US" sz="1600">
            <a:latin typeface="Roboto" panose="02000000000000000000" pitchFamily="2" charset="0"/>
            <a:ea typeface="Roboto" panose="02000000000000000000" pitchFamily="2" charset="0"/>
            <a:cs typeface="Roboto" panose="02000000000000000000" pitchFamily="2" charset="0"/>
          </a:endParaRPr>
        </a:p>
      </dgm:t>
    </dgm:pt>
    <dgm:pt modelId="{D66CF386-512F-4D8A-A7EA-334040DEB360}">
      <dgm:prSet custT="1"/>
      <dgm:spPr/>
      <dgm:t>
        <a:bodyPr/>
        <a:lstStyle/>
        <a:p>
          <a:r>
            <a:rPr lang="en-US" sz="1600" b="1">
              <a:latin typeface="Roboto" panose="02000000000000000000" pitchFamily="2" charset="0"/>
              <a:ea typeface="Roboto" panose="02000000000000000000" pitchFamily="2" charset="0"/>
              <a:cs typeface="Roboto" panose="02000000000000000000" pitchFamily="2" charset="0"/>
            </a:rPr>
            <a:t>Blockchain technology </a:t>
          </a:r>
          <a:r>
            <a:rPr lang="en-US" sz="1600">
              <a:latin typeface="Roboto" panose="02000000000000000000" pitchFamily="2" charset="0"/>
              <a:ea typeface="Roboto" panose="02000000000000000000" pitchFamily="2" charset="0"/>
              <a:cs typeface="Roboto" panose="02000000000000000000" pitchFamily="2" charset="0"/>
            </a:rPr>
            <a:t>for transaction tracking and enhanced resource allocation accountability.</a:t>
          </a:r>
        </a:p>
      </dgm:t>
    </dgm:pt>
    <dgm:pt modelId="{F055D12E-5775-44F1-9044-66E8AC15AF00}" type="parTrans" cxnId="{5C3BB871-FDEF-42B4-BBD8-81631133A4A4}">
      <dgm:prSet/>
      <dgm:spPr/>
      <dgm:t>
        <a:bodyPr/>
        <a:lstStyle/>
        <a:p>
          <a:endParaRPr lang="en-US" sz="1600">
            <a:latin typeface="Roboto" panose="02000000000000000000" pitchFamily="2" charset="0"/>
            <a:ea typeface="Roboto" panose="02000000000000000000" pitchFamily="2" charset="0"/>
            <a:cs typeface="Roboto" panose="02000000000000000000" pitchFamily="2" charset="0"/>
          </a:endParaRPr>
        </a:p>
      </dgm:t>
    </dgm:pt>
    <dgm:pt modelId="{F3F3E3F6-E8AB-4686-9500-1D7616ADA739}" type="sibTrans" cxnId="{5C3BB871-FDEF-42B4-BBD8-81631133A4A4}">
      <dgm:prSet/>
      <dgm:spPr/>
      <dgm:t>
        <a:bodyPr/>
        <a:lstStyle/>
        <a:p>
          <a:endParaRPr lang="en-US" sz="1600">
            <a:latin typeface="Roboto" panose="02000000000000000000" pitchFamily="2" charset="0"/>
            <a:ea typeface="Roboto" panose="02000000000000000000" pitchFamily="2" charset="0"/>
            <a:cs typeface="Roboto" panose="02000000000000000000" pitchFamily="2" charset="0"/>
          </a:endParaRPr>
        </a:p>
      </dgm:t>
    </dgm:pt>
    <dgm:pt modelId="{00970219-520B-417D-BA66-D0DAEEF62693}">
      <dgm:prSet custT="1"/>
      <dgm:spPr/>
      <dgm:t>
        <a:bodyPr/>
        <a:lstStyle/>
        <a:p>
          <a:r>
            <a:rPr lang="en-US" sz="1600" b="1">
              <a:latin typeface="Roboto" panose="02000000000000000000" pitchFamily="2" charset="0"/>
              <a:ea typeface="Roboto" panose="02000000000000000000" pitchFamily="2" charset="0"/>
              <a:cs typeface="Roboto" panose="02000000000000000000" pitchFamily="2" charset="0"/>
            </a:rPr>
            <a:t>Computer vision</a:t>
          </a:r>
          <a:r>
            <a:rPr lang="en-US" sz="1600">
              <a:latin typeface="Roboto" panose="02000000000000000000" pitchFamily="2" charset="0"/>
              <a:ea typeface="Roboto" panose="02000000000000000000" pitchFamily="2" charset="0"/>
              <a:cs typeface="Roboto" panose="02000000000000000000" pitchFamily="2" charset="0"/>
            </a:rPr>
            <a:t>, including aerial photo analysis.</a:t>
          </a:r>
        </a:p>
      </dgm:t>
    </dgm:pt>
    <dgm:pt modelId="{D2840E03-F88D-4589-B334-76B30CE74612}" type="parTrans" cxnId="{F245C9D0-B3DE-4716-B680-939D65230912}">
      <dgm:prSet/>
      <dgm:spPr/>
      <dgm:t>
        <a:bodyPr/>
        <a:lstStyle/>
        <a:p>
          <a:endParaRPr lang="en-US" sz="1600">
            <a:latin typeface="Roboto" panose="02000000000000000000" pitchFamily="2" charset="0"/>
            <a:ea typeface="Roboto" panose="02000000000000000000" pitchFamily="2" charset="0"/>
            <a:cs typeface="Roboto" panose="02000000000000000000" pitchFamily="2" charset="0"/>
          </a:endParaRPr>
        </a:p>
      </dgm:t>
    </dgm:pt>
    <dgm:pt modelId="{35196804-5F8E-4312-8E89-63372BD8D3D7}" type="sibTrans" cxnId="{F245C9D0-B3DE-4716-B680-939D65230912}">
      <dgm:prSet/>
      <dgm:spPr/>
      <dgm:t>
        <a:bodyPr/>
        <a:lstStyle/>
        <a:p>
          <a:endParaRPr lang="en-US" sz="1600">
            <a:latin typeface="Roboto" panose="02000000000000000000" pitchFamily="2" charset="0"/>
            <a:ea typeface="Roboto" panose="02000000000000000000" pitchFamily="2" charset="0"/>
            <a:cs typeface="Roboto" panose="02000000000000000000" pitchFamily="2" charset="0"/>
          </a:endParaRPr>
        </a:p>
      </dgm:t>
    </dgm:pt>
    <dgm:pt modelId="{11F629D4-5314-435A-833C-73D4F3CD72EC}">
      <dgm:prSet custT="1"/>
      <dgm:spPr/>
      <dgm:t>
        <a:bodyPr/>
        <a:lstStyle/>
        <a:p>
          <a:r>
            <a:rPr lang="en-US" sz="1600" b="1">
              <a:latin typeface="Roboto" panose="02000000000000000000" pitchFamily="2" charset="0"/>
              <a:ea typeface="Roboto" panose="02000000000000000000" pitchFamily="2" charset="0"/>
              <a:cs typeface="Roboto" panose="02000000000000000000" pitchFamily="2" charset="0"/>
            </a:rPr>
            <a:t>Natural language processing (NLP) </a:t>
          </a:r>
          <a:r>
            <a:rPr lang="en-US" sz="1600">
              <a:latin typeface="Roboto" panose="02000000000000000000" pitchFamily="2" charset="0"/>
              <a:ea typeface="Roboto" panose="02000000000000000000" pitchFamily="2" charset="0"/>
              <a:cs typeface="Roboto" panose="02000000000000000000" pitchFamily="2" charset="0"/>
            </a:rPr>
            <a:t>for textual data analysis.</a:t>
          </a:r>
        </a:p>
      </dgm:t>
    </dgm:pt>
    <dgm:pt modelId="{160C6C3B-7EBA-4D62-9692-1F0E1CE7E74D}" type="parTrans" cxnId="{A1868FBC-BAA2-4B4D-839A-66994E805EFB}">
      <dgm:prSet/>
      <dgm:spPr/>
      <dgm:t>
        <a:bodyPr/>
        <a:lstStyle/>
        <a:p>
          <a:endParaRPr lang="en-US" sz="1600">
            <a:latin typeface="Roboto" panose="02000000000000000000" pitchFamily="2" charset="0"/>
            <a:ea typeface="Roboto" panose="02000000000000000000" pitchFamily="2" charset="0"/>
            <a:cs typeface="Roboto" panose="02000000000000000000" pitchFamily="2" charset="0"/>
          </a:endParaRPr>
        </a:p>
      </dgm:t>
    </dgm:pt>
    <dgm:pt modelId="{907E8F68-320A-4B01-A004-FA2699B98623}" type="sibTrans" cxnId="{A1868FBC-BAA2-4B4D-839A-66994E805EFB}">
      <dgm:prSet/>
      <dgm:spPr/>
      <dgm:t>
        <a:bodyPr/>
        <a:lstStyle/>
        <a:p>
          <a:endParaRPr lang="en-US" sz="1600">
            <a:latin typeface="Roboto" panose="02000000000000000000" pitchFamily="2" charset="0"/>
            <a:ea typeface="Roboto" panose="02000000000000000000" pitchFamily="2" charset="0"/>
            <a:cs typeface="Roboto" panose="02000000000000000000" pitchFamily="2" charset="0"/>
          </a:endParaRPr>
        </a:p>
      </dgm:t>
    </dgm:pt>
    <dgm:pt modelId="{62A3AE9C-5487-4AFA-8393-5485FBAEE224}">
      <dgm:prSet custT="1"/>
      <dgm:spPr/>
      <dgm:t>
        <a:bodyPr/>
        <a:lstStyle/>
        <a:p>
          <a:r>
            <a:rPr lang="en-US" sz="1600" b="1">
              <a:latin typeface="Roboto" panose="02000000000000000000" pitchFamily="2" charset="0"/>
              <a:ea typeface="Roboto" panose="02000000000000000000" pitchFamily="2" charset="0"/>
              <a:cs typeface="Roboto" panose="02000000000000000000" pitchFamily="2" charset="0"/>
            </a:rPr>
            <a:t>Machine learning </a:t>
          </a:r>
          <a:r>
            <a:rPr lang="en-US" sz="1600">
              <a:latin typeface="Roboto" panose="02000000000000000000" pitchFamily="2" charset="0"/>
              <a:ea typeface="Roboto" panose="02000000000000000000" pitchFamily="2" charset="0"/>
              <a:cs typeface="Roboto" panose="02000000000000000000" pitchFamily="2" charset="0"/>
            </a:rPr>
            <a:t>for large dataset analysis of SDG indicators.</a:t>
          </a:r>
        </a:p>
      </dgm:t>
    </dgm:pt>
    <dgm:pt modelId="{B5D042FC-88F2-481C-A55E-CD09F3EA4CB5}" type="parTrans" cxnId="{317ECE56-B519-4D34-BE36-BD62B36D820F}">
      <dgm:prSet/>
      <dgm:spPr/>
      <dgm:t>
        <a:bodyPr/>
        <a:lstStyle/>
        <a:p>
          <a:endParaRPr lang="en-US" sz="1600">
            <a:latin typeface="Roboto" panose="02000000000000000000" pitchFamily="2" charset="0"/>
            <a:ea typeface="Roboto" panose="02000000000000000000" pitchFamily="2" charset="0"/>
            <a:cs typeface="Roboto" panose="02000000000000000000" pitchFamily="2" charset="0"/>
          </a:endParaRPr>
        </a:p>
      </dgm:t>
    </dgm:pt>
    <dgm:pt modelId="{3187A709-B248-4754-82C0-2781589074E3}" type="sibTrans" cxnId="{317ECE56-B519-4D34-BE36-BD62B36D820F}">
      <dgm:prSet/>
      <dgm:spPr/>
      <dgm:t>
        <a:bodyPr/>
        <a:lstStyle/>
        <a:p>
          <a:endParaRPr lang="en-US" sz="1600">
            <a:latin typeface="Roboto" panose="02000000000000000000" pitchFamily="2" charset="0"/>
            <a:ea typeface="Roboto" panose="02000000000000000000" pitchFamily="2" charset="0"/>
            <a:cs typeface="Roboto" panose="02000000000000000000" pitchFamily="2" charset="0"/>
          </a:endParaRPr>
        </a:p>
      </dgm:t>
    </dgm:pt>
    <dgm:pt modelId="{241CF167-F5EF-47F0-9F36-73838C6594E3}" type="pres">
      <dgm:prSet presAssocID="{ACED9974-85D8-40AC-A67D-D2A107EC7FAC}" presName="vert0" presStyleCnt="0">
        <dgm:presLayoutVars>
          <dgm:dir/>
          <dgm:animOne val="branch"/>
          <dgm:animLvl val="lvl"/>
        </dgm:presLayoutVars>
      </dgm:prSet>
      <dgm:spPr/>
    </dgm:pt>
    <dgm:pt modelId="{B898BCDD-1932-4696-9F94-841F82F64CF2}" type="pres">
      <dgm:prSet presAssocID="{63897681-2A49-491E-9C16-5CA1988A0F3A}" presName="thickLine" presStyleLbl="alignNode1" presStyleIdx="0" presStyleCnt="8"/>
      <dgm:spPr/>
    </dgm:pt>
    <dgm:pt modelId="{65DEA2E0-847F-455A-8794-BDE6AFFA63E1}" type="pres">
      <dgm:prSet presAssocID="{63897681-2A49-491E-9C16-5CA1988A0F3A}" presName="horz1" presStyleCnt="0"/>
      <dgm:spPr/>
    </dgm:pt>
    <dgm:pt modelId="{7472F520-5802-49BC-B447-755CD02F5B6E}" type="pres">
      <dgm:prSet presAssocID="{63897681-2A49-491E-9C16-5CA1988A0F3A}" presName="tx1" presStyleLbl="revTx" presStyleIdx="0" presStyleCnt="8"/>
      <dgm:spPr/>
    </dgm:pt>
    <dgm:pt modelId="{B5001504-9F2B-4176-A5E7-F8EC4D336192}" type="pres">
      <dgm:prSet presAssocID="{63897681-2A49-491E-9C16-5CA1988A0F3A}" presName="vert1" presStyleCnt="0"/>
      <dgm:spPr/>
    </dgm:pt>
    <dgm:pt modelId="{801182C5-E5F6-48B0-B5E5-ADC1699D61DE}" type="pres">
      <dgm:prSet presAssocID="{B1F7867A-EE20-46B2-AB09-3B9F8A3B2FA9}" presName="thickLine" presStyleLbl="alignNode1" presStyleIdx="1" presStyleCnt="8"/>
      <dgm:spPr/>
    </dgm:pt>
    <dgm:pt modelId="{33E05DEF-D734-44AD-B944-93C6286A1923}" type="pres">
      <dgm:prSet presAssocID="{B1F7867A-EE20-46B2-AB09-3B9F8A3B2FA9}" presName="horz1" presStyleCnt="0"/>
      <dgm:spPr/>
    </dgm:pt>
    <dgm:pt modelId="{4B8E5A15-94BF-4D93-8DE5-F57224319C4E}" type="pres">
      <dgm:prSet presAssocID="{B1F7867A-EE20-46B2-AB09-3B9F8A3B2FA9}" presName="tx1" presStyleLbl="revTx" presStyleIdx="1" presStyleCnt="8"/>
      <dgm:spPr/>
    </dgm:pt>
    <dgm:pt modelId="{07AFEE32-842A-4196-844F-C478F134EC33}" type="pres">
      <dgm:prSet presAssocID="{B1F7867A-EE20-46B2-AB09-3B9F8A3B2FA9}" presName="vert1" presStyleCnt="0"/>
      <dgm:spPr/>
    </dgm:pt>
    <dgm:pt modelId="{DAE80E92-21CC-4D7F-AB0A-61329258B592}" type="pres">
      <dgm:prSet presAssocID="{CD93FB27-D407-42FC-A4A2-6BFCCF34E711}" presName="thickLine" presStyleLbl="alignNode1" presStyleIdx="2" presStyleCnt="8"/>
      <dgm:spPr/>
    </dgm:pt>
    <dgm:pt modelId="{61FE0C7B-01E8-485A-90D9-990B2AEE9E46}" type="pres">
      <dgm:prSet presAssocID="{CD93FB27-D407-42FC-A4A2-6BFCCF34E711}" presName="horz1" presStyleCnt="0"/>
      <dgm:spPr/>
    </dgm:pt>
    <dgm:pt modelId="{B7ECEC1B-4703-4CDD-82CE-EF1B1468DD09}" type="pres">
      <dgm:prSet presAssocID="{CD93FB27-D407-42FC-A4A2-6BFCCF34E711}" presName="tx1" presStyleLbl="revTx" presStyleIdx="2" presStyleCnt="8"/>
      <dgm:spPr/>
    </dgm:pt>
    <dgm:pt modelId="{4E9B8261-2E4F-4664-A6E6-A18514FB9AC0}" type="pres">
      <dgm:prSet presAssocID="{CD93FB27-D407-42FC-A4A2-6BFCCF34E711}" presName="vert1" presStyleCnt="0"/>
      <dgm:spPr/>
    </dgm:pt>
    <dgm:pt modelId="{ED689369-E0BA-4E4E-A5CE-984E708F2ED6}" type="pres">
      <dgm:prSet presAssocID="{3C7868C2-79A5-4484-9CF9-43F6C6EDF5B2}" presName="thickLine" presStyleLbl="alignNode1" presStyleIdx="3" presStyleCnt="8"/>
      <dgm:spPr/>
    </dgm:pt>
    <dgm:pt modelId="{44AC6B9C-AE44-45D8-A12C-3E6F101193F0}" type="pres">
      <dgm:prSet presAssocID="{3C7868C2-79A5-4484-9CF9-43F6C6EDF5B2}" presName="horz1" presStyleCnt="0"/>
      <dgm:spPr/>
    </dgm:pt>
    <dgm:pt modelId="{99DE6E8C-6072-4666-BCA8-27A80F49C1A1}" type="pres">
      <dgm:prSet presAssocID="{3C7868C2-79A5-4484-9CF9-43F6C6EDF5B2}" presName="tx1" presStyleLbl="revTx" presStyleIdx="3" presStyleCnt="8"/>
      <dgm:spPr/>
    </dgm:pt>
    <dgm:pt modelId="{DB601746-A956-4F9A-BBCA-783F40B8E239}" type="pres">
      <dgm:prSet presAssocID="{3C7868C2-79A5-4484-9CF9-43F6C6EDF5B2}" presName="vert1" presStyleCnt="0"/>
      <dgm:spPr/>
    </dgm:pt>
    <dgm:pt modelId="{EC923A51-7EEA-4196-8BED-CE4ED07F0CFB}" type="pres">
      <dgm:prSet presAssocID="{D66CF386-512F-4D8A-A7EA-334040DEB360}" presName="thickLine" presStyleLbl="alignNode1" presStyleIdx="4" presStyleCnt="8"/>
      <dgm:spPr/>
    </dgm:pt>
    <dgm:pt modelId="{89AAD216-07AA-4DE1-AB8B-1738255C65C6}" type="pres">
      <dgm:prSet presAssocID="{D66CF386-512F-4D8A-A7EA-334040DEB360}" presName="horz1" presStyleCnt="0"/>
      <dgm:spPr/>
    </dgm:pt>
    <dgm:pt modelId="{9946C845-1322-46B0-90DF-4891B2C3237D}" type="pres">
      <dgm:prSet presAssocID="{D66CF386-512F-4D8A-A7EA-334040DEB360}" presName="tx1" presStyleLbl="revTx" presStyleIdx="4" presStyleCnt="8"/>
      <dgm:spPr/>
    </dgm:pt>
    <dgm:pt modelId="{44291696-FD42-4F08-961A-C5D3C8108FA9}" type="pres">
      <dgm:prSet presAssocID="{D66CF386-512F-4D8A-A7EA-334040DEB360}" presName="vert1" presStyleCnt="0"/>
      <dgm:spPr/>
    </dgm:pt>
    <dgm:pt modelId="{0AF76878-387F-4A94-89F6-B5FE0A28F73D}" type="pres">
      <dgm:prSet presAssocID="{00970219-520B-417D-BA66-D0DAEEF62693}" presName="thickLine" presStyleLbl="alignNode1" presStyleIdx="5" presStyleCnt="8"/>
      <dgm:spPr/>
    </dgm:pt>
    <dgm:pt modelId="{E006FAD2-3C96-483E-B93C-BF4EB339B0C5}" type="pres">
      <dgm:prSet presAssocID="{00970219-520B-417D-BA66-D0DAEEF62693}" presName="horz1" presStyleCnt="0"/>
      <dgm:spPr/>
    </dgm:pt>
    <dgm:pt modelId="{AA855DFF-0E7E-4A9C-9FD5-C3D6211423AD}" type="pres">
      <dgm:prSet presAssocID="{00970219-520B-417D-BA66-D0DAEEF62693}" presName="tx1" presStyleLbl="revTx" presStyleIdx="5" presStyleCnt="8"/>
      <dgm:spPr/>
    </dgm:pt>
    <dgm:pt modelId="{8CCE2AA0-2E80-4B8F-8826-65A1B8B1653B}" type="pres">
      <dgm:prSet presAssocID="{00970219-520B-417D-BA66-D0DAEEF62693}" presName="vert1" presStyleCnt="0"/>
      <dgm:spPr/>
    </dgm:pt>
    <dgm:pt modelId="{B9B7487B-6CF1-4770-BD5A-B44085DEBBDE}" type="pres">
      <dgm:prSet presAssocID="{11F629D4-5314-435A-833C-73D4F3CD72EC}" presName="thickLine" presStyleLbl="alignNode1" presStyleIdx="6" presStyleCnt="8"/>
      <dgm:spPr/>
    </dgm:pt>
    <dgm:pt modelId="{430294F6-F3DB-4B84-A9D8-5B3868906EBC}" type="pres">
      <dgm:prSet presAssocID="{11F629D4-5314-435A-833C-73D4F3CD72EC}" presName="horz1" presStyleCnt="0"/>
      <dgm:spPr/>
    </dgm:pt>
    <dgm:pt modelId="{2FAC501A-CC4E-4BC0-9FCE-AB9A1F0C7C35}" type="pres">
      <dgm:prSet presAssocID="{11F629D4-5314-435A-833C-73D4F3CD72EC}" presName="tx1" presStyleLbl="revTx" presStyleIdx="6" presStyleCnt="8"/>
      <dgm:spPr/>
    </dgm:pt>
    <dgm:pt modelId="{F4F0ED98-0610-47EA-B24D-C0365EEBA449}" type="pres">
      <dgm:prSet presAssocID="{11F629D4-5314-435A-833C-73D4F3CD72EC}" presName="vert1" presStyleCnt="0"/>
      <dgm:spPr/>
    </dgm:pt>
    <dgm:pt modelId="{9AF407EC-1626-4114-8EC7-1727E8A1C42E}" type="pres">
      <dgm:prSet presAssocID="{62A3AE9C-5487-4AFA-8393-5485FBAEE224}" presName="thickLine" presStyleLbl="alignNode1" presStyleIdx="7" presStyleCnt="8"/>
      <dgm:spPr/>
    </dgm:pt>
    <dgm:pt modelId="{C2C16CAB-27CE-4A1D-ADE5-23136A86B347}" type="pres">
      <dgm:prSet presAssocID="{62A3AE9C-5487-4AFA-8393-5485FBAEE224}" presName="horz1" presStyleCnt="0"/>
      <dgm:spPr/>
    </dgm:pt>
    <dgm:pt modelId="{1E864FD7-4C42-48BA-941D-E2B987E51DA4}" type="pres">
      <dgm:prSet presAssocID="{62A3AE9C-5487-4AFA-8393-5485FBAEE224}" presName="tx1" presStyleLbl="revTx" presStyleIdx="7" presStyleCnt="8"/>
      <dgm:spPr/>
    </dgm:pt>
    <dgm:pt modelId="{4EC858AE-C20F-4986-A07E-8D5F778C091D}" type="pres">
      <dgm:prSet presAssocID="{62A3AE9C-5487-4AFA-8393-5485FBAEE224}" presName="vert1" presStyleCnt="0"/>
      <dgm:spPr/>
    </dgm:pt>
  </dgm:ptLst>
  <dgm:cxnLst>
    <dgm:cxn modelId="{511CF606-13CC-44A7-867C-516A95820612}" type="presOf" srcId="{B1F7867A-EE20-46B2-AB09-3B9F8A3B2FA9}" destId="{4B8E5A15-94BF-4D93-8DE5-F57224319C4E}" srcOrd="0" destOrd="0" presId="urn:microsoft.com/office/officeart/2008/layout/LinedList"/>
    <dgm:cxn modelId="{622FD31E-1BD4-47AF-A419-174530356331}" type="presOf" srcId="{11F629D4-5314-435A-833C-73D4F3CD72EC}" destId="{2FAC501A-CC4E-4BC0-9FCE-AB9A1F0C7C35}" srcOrd="0" destOrd="0" presId="urn:microsoft.com/office/officeart/2008/layout/LinedList"/>
    <dgm:cxn modelId="{FFBF761F-0922-42A7-8C79-56B545084386}" srcId="{ACED9974-85D8-40AC-A67D-D2A107EC7FAC}" destId="{3C7868C2-79A5-4484-9CF9-43F6C6EDF5B2}" srcOrd="3" destOrd="0" parTransId="{029FC145-CCB9-46ED-8DE9-AF8DE74AC9BC}" sibTransId="{E5BE531A-28C4-47EA-9FBE-4DE7A1E09D13}"/>
    <dgm:cxn modelId="{59F4EA41-7196-4118-A14A-C9426937D37D}" type="presOf" srcId="{D66CF386-512F-4D8A-A7EA-334040DEB360}" destId="{9946C845-1322-46B0-90DF-4891B2C3237D}" srcOrd="0" destOrd="0" presId="urn:microsoft.com/office/officeart/2008/layout/LinedList"/>
    <dgm:cxn modelId="{32BF5449-0049-4014-BF47-24C39082884B}" srcId="{ACED9974-85D8-40AC-A67D-D2A107EC7FAC}" destId="{63897681-2A49-491E-9C16-5CA1988A0F3A}" srcOrd="0" destOrd="0" parTransId="{63995E73-F69A-4A7C-910D-6304620667DC}" sibTransId="{E9D6E785-B158-451B-9C6D-1DCBDFC7E791}"/>
    <dgm:cxn modelId="{5C3BB871-FDEF-42B4-BBD8-81631133A4A4}" srcId="{ACED9974-85D8-40AC-A67D-D2A107EC7FAC}" destId="{D66CF386-512F-4D8A-A7EA-334040DEB360}" srcOrd="4" destOrd="0" parTransId="{F055D12E-5775-44F1-9044-66E8AC15AF00}" sibTransId="{F3F3E3F6-E8AB-4686-9500-1D7616ADA739}"/>
    <dgm:cxn modelId="{317ECE56-B519-4D34-BE36-BD62B36D820F}" srcId="{ACED9974-85D8-40AC-A67D-D2A107EC7FAC}" destId="{62A3AE9C-5487-4AFA-8393-5485FBAEE224}" srcOrd="7" destOrd="0" parTransId="{B5D042FC-88F2-481C-A55E-CD09F3EA4CB5}" sibTransId="{3187A709-B248-4754-82C0-2781589074E3}"/>
    <dgm:cxn modelId="{4309E389-630B-4979-9294-B9340CF366A9}" type="presOf" srcId="{62A3AE9C-5487-4AFA-8393-5485FBAEE224}" destId="{1E864FD7-4C42-48BA-941D-E2B987E51DA4}" srcOrd="0" destOrd="0" presId="urn:microsoft.com/office/officeart/2008/layout/LinedList"/>
    <dgm:cxn modelId="{EC972B94-0442-4D9C-9620-56C95349BC38}" srcId="{ACED9974-85D8-40AC-A67D-D2A107EC7FAC}" destId="{CD93FB27-D407-42FC-A4A2-6BFCCF34E711}" srcOrd="2" destOrd="0" parTransId="{B6302C59-1DF6-4A9A-BDB4-D9C3AAE18D0C}" sibTransId="{0F286253-85F9-4D9F-BE42-AB3816A719EF}"/>
    <dgm:cxn modelId="{49C1A4AA-E209-4C9D-AD0C-2AF44B45C6DE}" type="presOf" srcId="{CD93FB27-D407-42FC-A4A2-6BFCCF34E711}" destId="{B7ECEC1B-4703-4CDD-82CE-EF1B1468DD09}" srcOrd="0" destOrd="0" presId="urn:microsoft.com/office/officeart/2008/layout/LinedList"/>
    <dgm:cxn modelId="{D0F551B1-9AA2-46CD-8D65-77229FDEF679}" type="presOf" srcId="{ACED9974-85D8-40AC-A67D-D2A107EC7FAC}" destId="{241CF167-F5EF-47F0-9F36-73838C6594E3}" srcOrd="0" destOrd="0" presId="urn:microsoft.com/office/officeart/2008/layout/LinedList"/>
    <dgm:cxn modelId="{C4B891B6-7BFE-4B07-811E-3FE819E0C246}" type="presOf" srcId="{63897681-2A49-491E-9C16-5CA1988A0F3A}" destId="{7472F520-5802-49BC-B447-755CD02F5B6E}" srcOrd="0" destOrd="0" presId="urn:microsoft.com/office/officeart/2008/layout/LinedList"/>
    <dgm:cxn modelId="{A1868FBC-BAA2-4B4D-839A-66994E805EFB}" srcId="{ACED9974-85D8-40AC-A67D-D2A107EC7FAC}" destId="{11F629D4-5314-435A-833C-73D4F3CD72EC}" srcOrd="6" destOrd="0" parTransId="{160C6C3B-7EBA-4D62-9692-1F0E1CE7E74D}" sibTransId="{907E8F68-320A-4B01-A004-FA2699B98623}"/>
    <dgm:cxn modelId="{F245C9D0-B3DE-4716-B680-939D65230912}" srcId="{ACED9974-85D8-40AC-A67D-D2A107EC7FAC}" destId="{00970219-520B-417D-BA66-D0DAEEF62693}" srcOrd="5" destOrd="0" parTransId="{D2840E03-F88D-4589-B334-76B30CE74612}" sibTransId="{35196804-5F8E-4312-8E89-63372BD8D3D7}"/>
    <dgm:cxn modelId="{0729FFDA-C4FE-4EB2-AE9A-9536E7E49CCE}" type="presOf" srcId="{00970219-520B-417D-BA66-D0DAEEF62693}" destId="{AA855DFF-0E7E-4A9C-9FD5-C3D6211423AD}" srcOrd="0" destOrd="0" presId="urn:microsoft.com/office/officeart/2008/layout/LinedList"/>
    <dgm:cxn modelId="{9551D0DF-7E62-4216-8BBF-B6DEB09F80CA}" srcId="{ACED9974-85D8-40AC-A67D-D2A107EC7FAC}" destId="{B1F7867A-EE20-46B2-AB09-3B9F8A3B2FA9}" srcOrd="1" destOrd="0" parTransId="{ED0F5045-FA81-45C1-A46F-4F61F4BE71F9}" sibTransId="{0E1F1DEB-FD28-4BF3-B050-786F304161DE}"/>
    <dgm:cxn modelId="{7E5B92EE-C06C-44F3-B2FF-CF697BE97EDE}" type="presOf" srcId="{3C7868C2-79A5-4484-9CF9-43F6C6EDF5B2}" destId="{99DE6E8C-6072-4666-BCA8-27A80F49C1A1}" srcOrd="0" destOrd="0" presId="urn:microsoft.com/office/officeart/2008/layout/LinedList"/>
    <dgm:cxn modelId="{DF7356E7-FBB0-4941-B73A-E648AAE9B704}" type="presParOf" srcId="{241CF167-F5EF-47F0-9F36-73838C6594E3}" destId="{B898BCDD-1932-4696-9F94-841F82F64CF2}" srcOrd="0" destOrd="0" presId="urn:microsoft.com/office/officeart/2008/layout/LinedList"/>
    <dgm:cxn modelId="{69444F8C-660B-47A4-A0F6-C8EADDB47A76}" type="presParOf" srcId="{241CF167-F5EF-47F0-9F36-73838C6594E3}" destId="{65DEA2E0-847F-455A-8794-BDE6AFFA63E1}" srcOrd="1" destOrd="0" presId="urn:microsoft.com/office/officeart/2008/layout/LinedList"/>
    <dgm:cxn modelId="{052D7CF7-F33A-4CAA-A3FB-D84A4F6E4F72}" type="presParOf" srcId="{65DEA2E0-847F-455A-8794-BDE6AFFA63E1}" destId="{7472F520-5802-49BC-B447-755CD02F5B6E}" srcOrd="0" destOrd="0" presId="urn:microsoft.com/office/officeart/2008/layout/LinedList"/>
    <dgm:cxn modelId="{81341192-9283-4341-A40E-E3C278ABDCC0}" type="presParOf" srcId="{65DEA2E0-847F-455A-8794-BDE6AFFA63E1}" destId="{B5001504-9F2B-4176-A5E7-F8EC4D336192}" srcOrd="1" destOrd="0" presId="urn:microsoft.com/office/officeart/2008/layout/LinedList"/>
    <dgm:cxn modelId="{1AD4BAD2-A953-4110-939A-484D9ACA5EBF}" type="presParOf" srcId="{241CF167-F5EF-47F0-9F36-73838C6594E3}" destId="{801182C5-E5F6-48B0-B5E5-ADC1699D61DE}" srcOrd="2" destOrd="0" presId="urn:microsoft.com/office/officeart/2008/layout/LinedList"/>
    <dgm:cxn modelId="{5A9B0E7B-B482-4681-9A0C-3E8C31DA6A0F}" type="presParOf" srcId="{241CF167-F5EF-47F0-9F36-73838C6594E3}" destId="{33E05DEF-D734-44AD-B944-93C6286A1923}" srcOrd="3" destOrd="0" presId="urn:microsoft.com/office/officeart/2008/layout/LinedList"/>
    <dgm:cxn modelId="{750C4E1B-3F4C-4A36-84A0-8D51ADA338EE}" type="presParOf" srcId="{33E05DEF-D734-44AD-B944-93C6286A1923}" destId="{4B8E5A15-94BF-4D93-8DE5-F57224319C4E}" srcOrd="0" destOrd="0" presId="urn:microsoft.com/office/officeart/2008/layout/LinedList"/>
    <dgm:cxn modelId="{8DBD096D-34B4-49BB-B192-ACE47E890010}" type="presParOf" srcId="{33E05DEF-D734-44AD-B944-93C6286A1923}" destId="{07AFEE32-842A-4196-844F-C478F134EC33}" srcOrd="1" destOrd="0" presId="urn:microsoft.com/office/officeart/2008/layout/LinedList"/>
    <dgm:cxn modelId="{CDBFCF35-B213-4D07-AE5B-BDC122FEB26D}" type="presParOf" srcId="{241CF167-F5EF-47F0-9F36-73838C6594E3}" destId="{DAE80E92-21CC-4D7F-AB0A-61329258B592}" srcOrd="4" destOrd="0" presId="urn:microsoft.com/office/officeart/2008/layout/LinedList"/>
    <dgm:cxn modelId="{C3B97C6D-E59C-42C1-BBED-8B599852A987}" type="presParOf" srcId="{241CF167-F5EF-47F0-9F36-73838C6594E3}" destId="{61FE0C7B-01E8-485A-90D9-990B2AEE9E46}" srcOrd="5" destOrd="0" presId="urn:microsoft.com/office/officeart/2008/layout/LinedList"/>
    <dgm:cxn modelId="{99693CD7-3E2D-43B5-ABA6-6624B7DDEF21}" type="presParOf" srcId="{61FE0C7B-01E8-485A-90D9-990B2AEE9E46}" destId="{B7ECEC1B-4703-4CDD-82CE-EF1B1468DD09}" srcOrd="0" destOrd="0" presId="urn:microsoft.com/office/officeart/2008/layout/LinedList"/>
    <dgm:cxn modelId="{D550B9D1-3F4A-4CCB-88D9-453F003589CD}" type="presParOf" srcId="{61FE0C7B-01E8-485A-90D9-990B2AEE9E46}" destId="{4E9B8261-2E4F-4664-A6E6-A18514FB9AC0}" srcOrd="1" destOrd="0" presId="urn:microsoft.com/office/officeart/2008/layout/LinedList"/>
    <dgm:cxn modelId="{FD3E77F3-9E3E-4C98-AD7B-E4F761275ACE}" type="presParOf" srcId="{241CF167-F5EF-47F0-9F36-73838C6594E3}" destId="{ED689369-E0BA-4E4E-A5CE-984E708F2ED6}" srcOrd="6" destOrd="0" presId="urn:microsoft.com/office/officeart/2008/layout/LinedList"/>
    <dgm:cxn modelId="{8EFCBE31-157D-4703-A3E3-DFAE5D542EAA}" type="presParOf" srcId="{241CF167-F5EF-47F0-9F36-73838C6594E3}" destId="{44AC6B9C-AE44-45D8-A12C-3E6F101193F0}" srcOrd="7" destOrd="0" presId="urn:microsoft.com/office/officeart/2008/layout/LinedList"/>
    <dgm:cxn modelId="{7F19E984-9E69-4158-87F5-6B8B28366A0E}" type="presParOf" srcId="{44AC6B9C-AE44-45D8-A12C-3E6F101193F0}" destId="{99DE6E8C-6072-4666-BCA8-27A80F49C1A1}" srcOrd="0" destOrd="0" presId="urn:microsoft.com/office/officeart/2008/layout/LinedList"/>
    <dgm:cxn modelId="{00E9A2F6-5CCE-40D6-B7AB-ED9CDAF04374}" type="presParOf" srcId="{44AC6B9C-AE44-45D8-A12C-3E6F101193F0}" destId="{DB601746-A956-4F9A-BBCA-783F40B8E239}" srcOrd="1" destOrd="0" presId="urn:microsoft.com/office/officeart/2008/layout/LinedList"/>
    <dgm:cxn modelId="{6417A944-0447-4F24-A012-018F45652E31}" type="presParOf" srcId="{241CF167-F5EF-47F0-9F36-73838C6594E3}" destId="{EC923A51-7EEA-4196-8BED-CE4ED07F0CFB}" srcOrd="8" destOrd="0" presId="urn:microsoft.com/office/officeart/2008/layout/LinedList"/>
    <dgm:cxn modelId="{80DC8D43-9155-4376-B969-38752A2ECCCE}" type="presParOf" srcId="{241CF167-F5EF-47F0-9F36-73838C6594E3}" destId="{89AAD216-07AA-4DE1-AB8B-1738255C65C6}" srcOrd="9" destOrd="0" presId="urn:microsoft.com/office/officeart/2008/layout/LinedList"/>
    <dgm:cxn modelId="{3EB22913-20AA-45D0-945E-A4CC1390FA6A}" type="presParOf" srcId="{89AAD216-07AA-4DE1-AB8B-1738255C65C6}" destId="{9946C845-1322-46B0-90DF-4891B2C3237D}" srcOrd="0" destOrd="0" presId="urn:microsoft.com/office/officeart/2008/layout/LinedList"/>
    <dgm:cxn modelId="{BEEB0109-AF81-466E-88E6-366AF746178A}" type="presParOf" srcId="{89AAD216-07AA-4DE1-AB8B-1738255C65C6}" destId="{44291696-FD42-4F08-961A-C5D3C8108FA9}" srcOrd="1" destOrd="0" presId="urn:microsoft.com/office/officeart/2008/layout/LinedList"/>
    <dgm:cxn modelId="{238C4370-7614-4286-8219-B6882B68D3ED}" type="presParOf" srcId="{241CF167-F5EF-47F0-9F36-73838C6594E3}" destId="{0AF76878-387F-4A94-89F6-B5FE0A28F73D}" srcOrd="10" destOrd="0" presId="urn:microsoft.com/office/officeart/2008/layout/LinedList"/>
    <dgm:cxn modelId="{7281819F-973C-4E01-B61B-D89224450ECD}" type="presParOf" srcId="{241CF167-F5EF-47F0-9F36-73838C6594E3}" destId="{E006FAD2-3C96-483E-B93C-BF4EB339B0C5}" srcOrd="11" destOrd="0" presId="urn:microsoft.com/office/officeart/2008/layout/LinedList"/>
    <dgm:cxn modelId="{C2431ED1-3F95-4199-98B9-F9C91CDF75AF}" type="presParOf" srcId="{E006FAD2-3C96-483E-B93C-BF4EB339B0C5}" destId="{AA855DFF-0E7E-4A9C-9FD5-C3D6211423AD}" srcOrd="0" destOrd="0" presId="urn:microsoft.com/office/officeart/2008/layout/LinedList"/>
    <dgm:cxn modelId="{2D77A353-91A3-488C-804A-45B0235404CD}" type="presParOf" srcId="{E006FAD2-3C96-483E-B93C-BF4EB339B0C5}" destId="{8CCE2AA0-2E80-4B8F-8826-65A1B8B1653B}" srcOrd="1" destOrd="0" presId="urn:microsoft.com/office/officeart/2008/layout/LinedList"/>
    <dgm:cxn modelId="{BE461585-81B5-4216-AA9B-298D1DF174A2}" type="presParOf" srcId="{241CF167-F5EF-47F0-9F36-73838C6594E3}" destId="{B9B7487B-6CF1-4770-BD5A-B44085DEBBDE}" srcOrd="12" destOrd="0" presId="urn:microsoft.com/office/officeart/2008/layout/LinedList"/>
    <dgm:cxn modelId="{11BF09AF-95E2-45BD-9562-AEC5BF0FD25C}" type="presParOf" srcId="{241CF167-F5EF-47F0-9F36-73838C6594E3}" destId="{430294F6-F3DB-4B84-A9D8-5B3868906EBC}" srcOrd="13" destOrd="0" presId="urn:microsoft.com/office/officeart/2008/layout/LinedList"/>
    <dgm:cxn modelId="{9F478B05-B2BB-4866-BE2C-804AB39FC174}" type="presParOf" srcId="{430294F6-F3DB-4B84-A9D8-5B3868906EBC}" destId="{2FAC501A-CC4E-4BC0-9FCE-AB9A1F0C7C35}" srcOrd="0" destOrd="0" presId="urn:microsoft.com/office/officeart/2008/layout/LinedList"/>
    <dgm:cxn modelId="{170213B4-728F-4250-958A-DD2F1E0312CD}" type="presParOf" srcId="{430294F6-F3DB-4B84-A9D8-5B3868906EBC}" destId="{F4F0ED98-0610-47EA-B24D-C0365EEBA449}" srcOrd="1" destOrd="0" presId="urn:microsoft.com/office/officeart/2008/layout/LinedList"/>
    <dgm:cxn modelId="{42F405F7-6035-4D17-8ED0-9C64C5A2987F}" type="presParOf" srcId="{241CF167-F5EF-47F0-9F36-73838C6594E3}" destId="{9AF407EC-1626-4114-8EC7-1727E8A1C42E}" srcOrd="14" destOrd="0" presId="urn:microsoft.com/office/officeart/2008/layout/LinedList"/>
    <dgm:cxn modelId="{E418E89E-3D8B-4267-B655-38C414CD6A65}" type="presParOf" srcId="{241CF167-F5EF-47F0-9F36-73838C6594E3}" destId="{C2C16CAB-27CE-4A1D-ADE5-23136A86B347}" srcOrd="15" destOrd="0" presId="urn:microsoft.com/office/officeart/2008/layout/LinedList"/>
    <dgm:cxn modelId="{863E59A8-068A-4B3D-9C88-3655FA32F1E5}" type="presParOf" srcId="{C2C16CAB-27CE-4A1D-ADE5-23136A86B347}" destId="{1E864FD7-4C42-48BA-941D-E2B987E51DA4}" srcOrd="0" destOrd="0" presId="urn:microsoft.com/office/officeart/2008/layout/LinedList"/>
    <dgm:cxn modelId="{062835DB-5A33-446F-936F-B0B12A8757D8}" type="presParOf" srcId="{C2C16CAB-27CE-4A1D-ADE5-23136A86B347}" destId="{4EC858AE-C20F-4986-A07E-8D5F778C091D}"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BD7471-77CE-4E1D-A7E0-537552403694}" type="doc">
      <dgm:prSet loTypeId="urn:microsoft.com/office/officeart/2005/8/layout/hProcess9" loCatId="process" qsTypeId="urn:microsoft.com/office/officeart/2005/8/quickstyle/simple1" qsCatId="simple" csTypeId="urn:microsoft.com/office/officeart/2005/8/colors/accent6_2" csCatId="accent6" phldr="1"/>
      <dgm:spPr/>
    </dgm:pt>
    <dgm:pt modelId="{B1821F14-4534-433D-883D-9525130DF5C8}">
      <dgm:prSet phldrT="[Text]" custT="1"/>
      <dgm:spPr>
        <a:solidFill>
          <a:srgbClr val="002060"/>
        </a:solidFill>
      </dgm:spPr>
      <dgm:t>
        <a:bodyPr/>
        <a:lstStyle/>
        <a:p>
          <a:pPr algn="ctr"/>
          <a:r>
            <a:rPr lang="en-US" sz="1400" b="1" dirty="0">
              <a:latin typeface="Roboto" panose="02000000000000000000" pitchFamily="2" charset="0"/>
              <a:ea typeface="Roboto" panose="02000000000000000000" pitchFamily="2" charset="0"/>
              <a:cs typeface="Roboto" panose="02000000000000000000" pitchFamily="2" charset="0"/>
            </a:rPr>
            <a:t>1. FRAMEWORK ANALYSIS</a:t>
          </a:r>
        </a:p>
        <a:p>
          <a:pPr algn="l"/>
          <a:r>
            <a:rPr lang="en-US" sz="1000" dirty="0">
              <a:latin typeface="Roboto" panose="02000000000000000000" pitchFamily="2" charset="0"/>
              <a:ea typeface="Roboto" panose="02000000000000000000" pitchFamily="2" charset="0"/>
              <a:cs typeface="Roboto" panose="02000000000000000000" pitchFamily="2" charset="0"/>
            </a:rPr>
            <a:t>1.1 Review existing legal frameworks and regulations related to AI in your country. AI projects should comply with relevant laws, regulations, and ethical guidelines</a:t>
          </a:r>
        </a:p>
        <a:p>
          <a:pPr algn="l"/>
          <a:r>
            <a:rPr lang="en-US" sz="1000" dirty="0">
              <a:latin typeface="Roboto" panose="02000000000000000000" pitchFamily="2" charset="0"/>
              <a:ea typeface="Roboto" panose="02000000000000000000" pitchFamily="2" charset="0"/>
              <a:cs typeface="Roboto" panose="02000000000000000000" pitchFamily="2" charset="0"/>
            </a:rPr>
            <a:t>1.2 Identify regulatory and reputational risks for your organization</a:t>
          </a:r>
        </a:p>
        <a:p>
          <a:pPr algn="l"/>
          <a:r>
            <a:rPr lang="en-US" sz="1000" dirty="0">
              <a:latin typeface="Roboto" panose="02000000000000000000" pitchFamily="2" charset="0"/>
              <a:ea typeface="Roboto" panose="02000000000000000000" pitchFamily="2" charset="0"/>
              <a:cs typeface="Roboto" panose="02000000000000000000" pitchFamily="2" charset="0"/>
            </a:rPr>
            <a:t>1.3 Conduct a risk assessment based on current frameworks, trends, values, future goals, and objectives</a:t>
          </a:r>
        </a:p>
        <a:p>
          <a:pPr algn="l"/>
          <a:r>
            <a:rPr lang="en-US" sz="1000" dirty="0">
              <a:latin typeface="Roboto" panose="02000000000000000000" pitchFamily="2" charset="0"/>
              <a:ea typeface="Roboto" panose="02000000000000000000" pitchFamily="2" charset="0"/>
              <a:cs typeface="Roboto" panose="02000000000000000000" pitchFamily="2" charset="0"/>
            </a:rPr>
            <a:t>1.4 Use it to determine what data you need to collect and how you want to analyze them and process information</a:t>
          </a:r>
        </a:p>
        <a:p>
          <a:pPr algn="l"/>
          <a:r>
            <a:rPr lang="en-US" sz="1000" dirty="0">
              <a:latin typeface="Roboto" panose="02000000000000000000" pitchFamily="2" charset="0"/>
              <a:ea typeface="Roboto" panose="02000000000000000000" pitchFamily="2" charset="0"/>
              <a:cs typeface="Roboto" panose="02000000000000000000" pitchFamily="2" charset="0"/>
            </a:rPr>
            <a:t>1.5 Involve diverse stakeholders in the risk assessment process: AI developers, domain experts, policymakers, and end users</a:t>
          </a:r>
        </a:p>
        <a:p>
          <a:pPr algn="ctr"/>
          <a:endParaRPr lang="en-US" sz="1000" dirty="0">
            <a:latin typeface="Roboto" panose="02000000000000000000" pitchFamily="2" charset="0"/>
            <a:ea typeface="Roboto" panose="02000000000000000000" pitchFamily="2" charset="0"/>
            <a:cs typeface="Roboto" panose="02000000000000000000" pitchFamily="2" charset="0"/>
          </a:endParaRPr>
        </a:p>
        <a:p>
          <a:pPr algn="ctr"/>
          <a:r>
            <a:rPr lang="en-US" sz="1000" i="1" dirty="0">
              <a:latin typeface="Roboto" panose="02000000000000000000" pitchFamily="2" charset="0"/>
              <a:ea typeface="Roboto" panose="02000000000000000000" pitchFamily="2" charset="0"/>
              <a:cs typeface="Roboto" panose="02000000000000000000" pitchFamily="2" charset="0"/>
            </a:rPr>
            <a:t>What are the frameworks, rules, regulations, values, and future goals and objectives of your organization? </a:t>
          </a:r>
        </a:p>
        <a:p>
          <a:pPr algn="ctr"/>
          <a:endParaRPr lang="en-US" sz="700" dirty="0">
            <a:latin typeface="+mn-lt"/>
          </a:endParaRPr>
        </a:p>
      </dgm:t>
    </dgm:pt>
    <dgm:pt modelId="{BDDD21B2-6AEF-48F8-A416-0B78416AB647}" type="parTrans" cxnId="{AB023D6F-3AF1-499E-B923-C7DB7289E217}">
      <dgm:prSet/>
      <dgm:spPr/>
      <dgm:t>
        <a:bodyPr/>
        <a:lstStyle/>
        <a:p>
          <a:endParaRPr lang="en-US"/>
        </a:p>
      </dgm:t>
    </dgm:pt>
    <dgm:pt modelId="{A0086BE5-96E5-4856-B3B3-3BCAB29E026D}" type="sibTrans" cxnId="{AB023D6F-3AF1-499E-B923-C7DB7289E217}">
      <dgm:prSet/>
      <dgm:spPr/>
      <dgm:t>
        <a:bodyPr/>
        <a:lstStyle/>
        <a:p>
          <a:endParaRPr lang="en-US"/>
        </a:p>
      </dgm:t>
    </dgm:pt>
    <dgm:pt modelId="{4297E18F-8D89-4A59-8255-FC9FD7DF83E6}">
      <dgm:prSet phldrT="[Text]" custT="1"/>
      <dgm:spPr>
        <a:solidFill>
          <a:srgbClr val="002060"/>
        </a:solidFill>
      </dgm:spPr>
      <dgm:t>
        <a:bodyPr/>
        <a:lstStyle/>
        <a:p>
          <a:pPr algn="ctr"/>
          <a:endParaRPr lang="en-US" sz="900" b="1" dirty="0"/>
        </a:p>
        <a:p>
          <a:pPr algn="ctr"/>
          <a:endParaRPr lang="en-US" sz="900" b="1" dirty="0"/>
        </a:p>
        <a:p>
          <a:pPr algn="ctr"/>
          <a:r>
            <a:rPr lang="en-US" sz="1400" b="1" dirty="0">
              <a:latin typeface="Roboto" panose="02000000000000000000" pitchFamily="2" charset="0"/>
              <a:ea typeface="Roboto" panose="02000000000000000000" pitchFamily="2" charset="0"/>
              <a:cs typeface="Roboto" panose="02000000000000000000" pitchFamily="2" charset="0"/>
            </a:rPr>
            <a:t>2. DATA COLLECTION</a:t>
          </a:r>
        </a:p>
        <a:p>
          <a:pPr algn="l"/>
          <a:r>
            <a:rPr lang="en-US" sz="1000" dirty="0">
              <a:latin typeface="Roboto" panose="02000000000000000000" pitchFamily="2" charset="0"/>
              <a:ea typeface="Roboto" panose="02000000000000000000" pitchFamily="2" charset="0"/>
              <a:cs typeface="Roboto" panose="02000000000000000000" pitchFamily="2" charset="0"/>
            </a:rPr>
            <a:t>2.1 Choose the datasets which are suitable for AI model processing and which ones to discard</a:t>
          </a:r>
        </a:p>
        <a:p>
          <a:pPr algn="l"/>
          <a:r>
            <a:rPr lang="en-US" sz="1000" dirty="0">
              <a:latin typeface="Roboto" panose="02000000000000000000" pitchFamily="2" charset="0"/>
              <a:ea typeface="Roboto" panose="02000000000000000000" pitchFamily="2" charset="0"/>
              <a:cs typeface="Roboto" panose="02000000000000000000" pitchFamily="2" charset="0"/>
            </a:rPr>
            <a:t>2.2 Plan where you can find reliable and quality data</a:t>
          </a:r>
        </a:p>
        <a:p>
          <a:pPr algn="l"/>
          <a:r>
            <a:rPr lang="en-US" sz="1000" dirty="0">
              <a:latin typeface="Roboto" panose="02000000000000000000" pitchFamily="2" charset="0"/>
              <a:ea typeface="Roboto" panose="02000000000000000000" pitchFamily="2" charset="0"/>
              <a:cs typeface="Roboto" panose="02000000000000000000" pitchFamily="2" charset="0"/>
            </a:rPr>
            <a:t>2.3 Check the data quality, integrity, and readiness. Choosing the right datasets influences the quality of results</a:t>
          </a:r>
        </a:p>
        <a:p>
          <a:pPr algn="l"/>
          <a:r>
            <a:rPr lang="en-US" sz="1000" dirty="0">
              <a:latin typeface="Roboto" panose="02000000000000000000" pitchFamily="2" charset="0"/>
              <a:ea typeface="Roboto" panose="02000000000000000000" pitchFamily="2" charset="0"/>
              <a:cs typeface="Roboto" panose="02000000000000000000" pitchFamily="2" charset="0"/>
            </a:rPr>
            <a:t>2.4 Ethical considerations: address issues related to AI fairness, transparency, accountability, and responsibility</a:t>
          </a:r>
        </a:p>
        <a:p>
          <a:pPr algn="l"/>
          <a:r>
            <a:rPr lang="en-US" sz="1000" dirty="0">
              <a:latin typeface="Roboto" panose="02000000000000000000" pitchFamily="2" charset="0"/>
              <a:ea typeface="Roboto" panose="02000000000000000000" pitchFamily="2" charset="0"/>
              <a:cs typeface="Roboto" panose="02000000000000000000" pitchFamily="2" charset="0"/>
            </a:rPr>
            <a:t>2.5 Consistently evaluate privacy and security to avoid data breaches or invasions of privacy</a:t>
          </a:r>
        </a:p>
        <a:p>
          <a:pPr algn="ctr"/>
          <a:endParaRPr lang="en-US" sz="1000" dirty="0">
            <a:latin typeface="Roboto" panose="02000000000000000000" pitchFamily="2" charset="0"/>
            <a:ea typeface="Roboto" panose="02000000000000000000" pitchFamily="2" charset="0"/>
            <a:cs typeface="Roboto" panose="02000000000000000000" pitchFamily="2" charset="0"/>
          </a:endParaRPr>
        </a:p>
        <a:p>
          <a:pPr algn="ctr"/>
          <a:r>
            <a:rPr lang="en-US" sz="1000" i="1" dirty="0">
              <a:latin typeface="Roboto" panose="02000000000000000000" pitchFamily="2" charset="0"/>
              <a:ea typeface="Roboto" panose="02000000000000000000" pitchFamily="2" charset="0"/>
              <a:cs typeface="Roboto" panose="02000000000000000000" pitchFamily="2" charset="0"/>
            </a:rPr>
            <a:t>Are these the right datasets for a potential AI application?</a:t>
          </a:r>
        </a:p>
        <a:p>
          <a:pPr algn="ctr"/>
          <a:r>
            <a:rPr lang="en-US" sz="1000" i="1" dirty="0">
              <a:latin typeface="Roboto" panose="02000000000000000000" pitchFamily="2" charset="0"/>
              <a:ea typeface="Roboto" panose="02000000000000000000" pitchFamily="2" charset="0"/>
              <a:cs typeface="Roboto" panose="02000000000000000000" pitchFamily="2" charset="0"/>
            </a:rPr>
            <a:t>What are the ethical considerations? </a:t>
          </a:r>
        </a:p>
        <a:p>
          <a:pPr algn="ctr"/>
          <a:endParaRPr lang="en-US" sz="1000" i="1" dirty="0">
            <a:latin typeface="Roboto" panose="02000000000000000000" pitchFamily="2" charset="0"/>
            <a:ea typeface="Roboto" panose="02000000000000000000" pitchFamily="2" charset="0"/>
            <a:cs typeface="Roboto" panose="02000000000000000000" pitchFamily="2" charset="0"/>
          </a:endParaRPr>
        </a:p>
        <a:p>
          <a:pPr algn="ctr"/>
          <a:endParaRPr lang="en-US" sz="700" i="1" dirty="0"/>
        </a:p>
        <a:p>
          <a:pPr algn="ctr"/>
          <a:endParaRPr lang="en-US" sz="700" i="1" dirty="0"/>
        </a:p>
        <a:p>
          <a:pPr algn="ctr"/>
          <a:endParaRPr lang="en-US" sz="700" i="1" dirty="0"/>
        </a:p>
        <a:p>
          <a:pPr algn="ctr"/>
          <a:endParaRPr lang="en-US" sz="700" i="1" dirty="0"/>
        </a:p>
      </dgm:t>
    </dgm:pt>
    <dgm:pt modelId="{C44A9DC4-8B34-42C8-B803-16DF2891FA94}" type="parTrans" cxnId="{A47E297A-0CE0-4D3E-90C7-85793E315E13}">
      <dgm:prSet/>
      <dgm:spPr/>
      <dgm:t>
        <a:bodyPr/>
        <a:lstStyle/>
        <a:p>
          <a:endParaRPr lang="en-US"/>
        </a:p>
      </dgm:t>
    </dgm:pt>
    <dgm:pt modelId="{3DF32DA7-62F7-411B-B0BE-84008D4095DA}" type="sibTrans" cxnId="{A47E297A-0CE0-4D3E-90C7-85793E315E13}">
      <dgm:prSet/>
      <dgm:spPr/>
      <dgm:t>
        <a:bodyPr/>
        <a:lstStyle/>
        <a:p>
          <a:endParaRPr lang="en-US"/>
        </a:p>
      </dgm:t>
    </dgm:pt>
    <dgm:pt modelId="{C8882BE6-8596-459F-BA6C-0BB4349B2BCD}">
      <dgm:prSet phldrT="[Text]" custT="1"/>
      <dgm:spPr>
        <a:solidFill>
          <a:srgbClr val="002060"/>
        </a:solidFill>
      </dgm:spPr>
      <dgm:t>
        <a:bodyPr/>
        <a:lstStyle/>
        <a:p>
          <a:pPr algn="ctr"/>
          <a:endParaRPr lang="en-US" sz="900" b="1" dirty="0"/>
        </a:p>
        <a:p>
          <a:pPr algn="ctr"/>
          <a:endParaRPr lang="en-US" sz="900" b="1" dirty="0"/>
        </a:p>
        <a:p>
          <a:pPr algn="ctr"/>
          <a:endParaRPr lang="en-US" sz="1000" b="1" dirty="0">
            <a:latin typeface="Roboto" panose="02000000000000000000" pitchFamily="2" charset="0"/>
            <a:ea typeface="Roboto" panose="02000000000000000000" pitchFamily="2" charset="0"/>
            <a:cs typeface="Roboto" panose="02000000000000000000" pitchFamily="2" charset="0"/>
          </a:endParaRPr>
        </a:p>
        <a:p>
          <a:pPr algn="ctr"/>
          <a:r>
            <a:rPr lang="en-US" sz="1400" b="1" dirty="0">
              <a:latin typeface="Roboto" panose="02000000000000000000" pitchFamily="2" charset="0"/>
              <a:ea typeface="Roboto" panose="02000000000000000000" pitchFamily="2" charset="0"/>
              <a:cs typeface="Roboto" panose="02000000000000000000" pitchFamily="2" charset="0"/>
            </a:rPr>
            <a:t>3. MODEL DEVELOPMENT</a:t>
          </a:r>
        </a:p>
        <a:p>
          <a:pPr algn="l"/>
          <a:r>
            <a:rPr lang="en-US" sz="1000" dirty="0">
              <a:latin typeface="Roboto" panose="02000000000000000000" pitchFamily="2" charset="0"/>
              <a:ea typeface="Roboto" panose="02000000000000000000" pitchFamily="2" charset="0"/>
              <a:cs typeface="Roboto" panose="02000000000000000000" pitchFamily="2" charset="0"/>
            </a:rPr>
            <a:t>3.1 Consider whether the AI tools you are planning to utilize can concretely help monitor and evaluate the implementation of the SDGs</a:t>
          </a:r>
        </a:p>
        <a:p>
          <a:pPr algn="l"/>
          <a:r>
            <a:rPr lang="en-US" sz="1000" dirty="0">
              <a:latin typeface="Roboto" panose="02000000000000000000" pitchFamily="2" charset="0"/>
              <a:ea typeface="Roboto" panose="02000000000000000000" pitchFamily="2" charset="0"/>
              <a:cs typeface="Roboto" panose="02000000000000000000" pitchFamily="2" charset="0"/>
            </a:rPr>
            <a:t>3.2 Review any regulatory limits on how AI can be used for certain processes</a:t>
          </a:r>
        </a:p>
        <a:p>
          <a:pPr algn="l"/>
          <a:r>
            <a:rPr lang="en-US" sz="1000" dirty="0">
              <a:latin typeface="Roboto" panose="02000000000000000000" pitchFamily="2" charset="0"/>
              <a:ea typeface="Roboto" panose="02000000000000000000" pitchFamily="2" charset="0"/>
              <a:cs typeface="Roboto" panose="02000000000000000000" pitchFamily="2" charset="0"/>
            </a:rPr>
            <a:t>3.3 Assess how AI will help your organization advance the M&amp;E of the SDGs implementation</a:t>
          </a:r>
        </a:p>
        <a:p>
          <a:pPr algn="l"/>
          <a:r>
            <a:rPr lang="en-US" sz="1000" dirty="0">
              <a:latin typeface="Roboto" panose="02000000000000000000" pitchFamily="2" charset="0"/>
              <a:ea typeface="Roboto" panose="02000000000000000000" pitchFamily="2" charset="0"/>
              <a:cs typeface="Roboto" panose="02000000000000000000" pitchFamily="2" charset="0"/>
            </a:rPr>
            <a:t>3.4 Promote awareness about AI risks within the broader community discussions about the development and deployment of AI systems. Transparency in AI decision-making can build trust and mitigate risks</a:t>
          </a:r>
        </a:p>
        <a:p>
          <a:pPr algn="l"/>
          <a:r>
            <a:rPr lang="en-US" sz="1000" dirty="0">
              <a:latin typeface="Roboto" panose="02000000000000000000" pitchFamily="2" charset="0"/>
              <a:ea typeface="Roboto" panose="02000000000000000000" pitchFamily="2" charset="0"/>
              <a:cs typeface="Roboto" panose="02000000000000000000" pitchFamily="2" charset="0"/>
            </a:rPr>
            <a:t>3.5 Consider costs and benefits for your organization, and the sustainability of the utilization of AI to conduct evaluations</a:t>
          </a:r>
        </a:p>
        <a:p>
          <a:pPr algn="ctr"/>
          <a:r>
            <a:rPr lang="en-US" sz="1000" i="1" dirty="0">
              <a:latin typeface="Roboto" panose="02000000000000000000" pitchFamily="2" charset="0"/>
              <a:ea typeface="Roboto" panose="02000000000000000000" pitchFamily="2" charset="0"/>
              <a:cs typeface="Roboto" panose="02000000000000000000" pitchFamily="2" charset="0"/>
            </a:rPr>
            <a:t>Is this AI application suitable for your evaluation?</a:t>
          </a:r>
        </a:p>
        <a:p>
          <a:pPr algn="ctr"/>
          <a:endParaRPr lang="en-US" sz="1000" i="1" dirty="0">
            <a:latin typeface="Roboto" panose="02000000000000000000" pitchFamily="2" charset="0"/>
            <a:ea typeface="Roboto" panose="02000000000000000000" pitchFamily="2" charset="0"/>
            <a:cs typeface="Roboto" panose="02000000000000000000" pitchFamily="2" charset="0"/>
          </a:endParaRPr>
        </a:p>
        <a:p>
          <a:pPr algn="ctr"/>
          <a:endParaRPr lang="en-US" sz="1000" i="1" dirty="0">
            <a:latin typeface="Roboto" panose="02000000000000000000" pitchFamily="2" charset="0"/>
            <a:ea typeface="Roboto" panose="02000000000000000000" pitchFamily="2" charset="0"/>
            <a:cs typeface="Roboto" panose="02000000000000000000" pitchFamily="2" charset="0"/>
          </a:endParaRPr>
        </a:p>
        <a:p>
          <a:pPr algn="ctr"/>
          <a:endParaRPr lang="en-US" sz="1000" i="1" dirty="0">
            <a:latin typeface="Roboto" panose="02000000000000000000" pitchFamily="2" charset="0"/>
            <a:ea typeface="Roboto" panose="02000000000000000000" pitchFamily="2" charset="0"/>
            <a:cs typeface="Roboto" panose="02000000000000000000" pitchFamily="2" charset="0"/>
          </a:endParaRPr>
        </a:p>
        <a:p>
          <a:pPr algn="ctr"/>
          <a:endParaRPr lang="en-US" sz="700" i="1" dirty="0">
            <a:latin typeface="+mn-lt"/>
          </a:endParaRPr>
        </a:p>
        <a:p>
          <a:pPr algn="ctr"/>
          <a:endParaRPr lang="en-US" sz="700" dirty="0"/>
        </a:p>
      </dgm:t>
    </dgm:pt>
    <dgm:pt modelId="{BCF09A0F-EBC4-4E8C-B742-5326F89706C0}" type="parTrans" cxnId="{DCE8C2F8-17A3-4F97-BCBF-2850262B4325}">
      <dgm:prSet/>
      <dgm:spPr/>
      <dgm:t>
        <a:bodyPr/>
        <a:lstStyle/>
        <a:p>
          <a:endParaRPr lang="en-US"/>
        </a:p>
      </dgm:t>
    </dgm:pt>
    <dgm:pt modelId="{41D37950-829E-4125-87E3-646F88F2C5D3}" type="sibTrans" cxnId="{DCE8C2F8-17A3-4F97-BCBF-2850262B4325}">
      <dgm:prSet/>
      <dgm:spPr/>
      <dgm:t>
        <a:bodyPr/>
        <a:lstStyle/>
        <a:p>
          <a:endParaRPr lang="en-US"/>
        </a:p>
      </dgm:t>
    </dgm:pt>
    <dgm:pt modelId="{CF1EB370-DDD1-44F6-BD2B-700D41101BFF}" type="pres">
      <dgm:prSet presAssocID="{0CBD7471-77CE-4E1D-A7E0-537552403694}" presName="CompostProcess" presStyleCnt="0">
        <dgm:presLayoutVars>
          <dgm:dir/>
          <dgm:resizeHandles val="exact"/>
        </dgm:presLayoutVars>
      </dgm:prSet>
      <dgm:spPr/>
    </dgm:pt>
    <dgm:pt modelId="{92692BBF-7F2D-48A9-A1A0-FB8C292EBD76}" type="pres">
      <dgm:prSet presAssocID="{0CBD7471-77CE-4E1D-A7E0-537552403694}" presName="arrow" presStyleLbl="bgShp" presStyleIdx="0" presStyleCnt="1" custScaleX="117647" custLinFactNeighborY="290"/>
      <dgm:spPr/>
    </dgm:pt>
    <dgm:pt modelId="{0E756FBF-6425-4B5E-B93E-A59EB8FFC9F6}" type="pres">
      <dgm:prSet presAssocID="{0CBD7471-77CE-4E1D-A7E0-537552403694}" presName="linearProcess" presStyleCnt="0"/>
      <dgm:spPr/>
    </dgm:pt>
    <dgm:pt modelId="{E4EC9A9D-98EF-432E-B152-45FB0D447DAA}" type="pres">
      <dgm:prSet presAssocID="{B1821F14-4534-433D-883D-9525130DF5C8}" presName="textNode" presStyleLbl="node1" presStyleIdx="0" presStyleCnt="3" custScaleX="185833" custScaleY="250000">
        <dgm:presLayoutVars>
          <dgm:bulletEnabled val="1"/>
        </dgm:presLayoutVars>
      </dgm:prSet>
      <dgm:spPr/>
    </dgm:pt>
    <dgm:pt modelId="{001736DD-577F-4F2A-9AB9-28D19EE0EE74}" type="pres">
      <dgm:prSet presAssocID="{A0086BE5-96E5-4856-B3B3-3BCAB29E026D}" presName="sibTrans" presStyleCnt="0"/>
      <dgm:spPr/>
    </dgm:pt>
    <dgm:pt modelId="{9F973CFC-A71F-4047-AA95-6D3946C7CEC4}" type="pres">
      <dgm:prSet presAssocID="{4297E18F-8D89-4A59-8255-FC9FD7DF83E6}" presName="textNode" presStyleLbl="node1" presStyleIdx="1" presStyleCnt="3" custScaleX="185833" custScaleY="250000">
        <dgm:presLayoutVars>
          <dgm:bulletEnabled val="1"/>
        </dgm:presLayoutVars>
      </dgm:prSet>
      <dgm:spPr/>
    </dgm:pt>
    <dgm:pt modelId="{E43E3B92-AC55-4490-A1EA-03CB890C629A}" type="pres">
      <dgm:prSet presAssocID="{3DF32DA7-62F7-411B-B0BE-84008D4095DA}" presName="sibTrans" presStyleCnt="0"/>
      <dgm:spPr/>
    </dgm:pt>
    <dgm:pt modelId="{474735ED-F549-4B89-9110-E177A495D7AC}" type="pres">
      <dgm:prSet presAssocID="{C8882BE6-8596-459F-BA6C-0BB4349B2BCD}" presName="textNode" presStyleLbl="node1" presStyleIdx="2" presStyleCnt="3" custScaleX="185833" custScaleY="250000">
        <dgm:presLayoutVars>
          <dgm:bulletEnabled val="1"/>
        </dgm:presLayoutVars>
      </dgm:prSet>
      <dgm:spPr/>
    </dgm:pt>
  </dgm:ptLst>
  <dgm:cxnLst>
    <dgm:cxn modelId="{E3935229-BB0B-47B8-94DC-3EC8C2C2B5EF}" type="presOf" srcId="{4297E18F-8D89-4A59-8255-FC9FD7DF83E6}" destId="{9F973CFC-A71F-4047-AA95-6D3946C7CEC4}" srcOrd="0" destOrd="0" presId="urn:microsoft.com/office/officeart/2005/8/layout/hProcess9"/>
    <dgm:cxn modelId="{1CEC3735-E03F-4634-A45B-1D57668665B8}" type="presOf" srcId="{B1821F14-4534-433D-883D-9525130DF5C8}" destId="{E4EC9A9D-98EF-432E-B152-45FB0D447DAA}" srcOrd="0" destOrd="0" presId="urn:microsoft.com/office/officeart/2005/8/layout/hProcess9"/>
    <dgm:cxn modelId="{AB023D6F-3AF1-499E-B923-C7DB7289E217}" srcId="{0CBD7471-77CE-4E1D-A7E0-537552403694}" destId="{B1821F14-4534-433D-883D-9525130DF5C8}" srcOrd="0" destOrd="0" parTransId="{BDDD21B2-6AEF-48F8-A416-0B78416AB647}" sibTransId="{A0086BE5-96E5-4856-B3B3-3BCAB29E026D}"/>
    <dgm:cxn modelId="{43A51175-7837-400B-AE5F-8218D43449A7}" type="presOf" srcId="{0CBD7471-77CE-4E1D-A7E0-537552403694}" destId="{CF1EB370-DDD1-44F6-BD2B-700D41101BFF}" srcOrd="0" destOrd="0" presId="urn:microsoft.com/office/officeart/2005/8/layout/hProcess9"/>
    <dgm:cxn modelId="{A47E297A-0CE0-4D3E-90C7-85793E315E13}" srcId="{0CBD7471-77CE-4E1D-A7E0-537552403694}" destId="{4297E18F-8D89-4A59-8255-FC9FD7DF83E6}" srcOrd="1" destOrd="0" parTransId="{C44A9DC4-8B34-42C8-B803-16DF2891FA94}" sibTransId="{3DF32DA7-62F7-411B-B0BE-84008D4095DA}"/>
    <dgm:cxn modelId="{B6552EA0-685B-4D6C-89FA-1C904BA6F12B}" type="presOf" srcId="{C8882BE6-8596-459F-BA6C-0BB4349B2BCD}" destId="{474735ED-F549-4B89-9110-E177A495D7AC}" srcOrd="0" destOrd="0" presId="urn:microsoft.com/office/officeart/2005/8/layout/hProcess9"/>
    <dgm:cxn modelId="{DCE8C2F8-17A3-4F97-BCBF-2850262B4325}" srcId="{0CBD7471-77CE-4E1D-A7E0-537552403694}" destId="{C8882BE6-8596-459F-BA6C-0BB4349B2BCD}" srcOrd="2" destOrd="0" parTransId="{BCF09A0F-EBC4-4E8C-B742-5326F89706C0}" sibTransId="{41D37950-829E-4125-87E3-646F88F2C5D3}"/>
    <dgm:cxn modelId="{B6CE4777-DEF2-4723-B9AD-008B965310D4}" type="presParOf" srcId="{CF1EB370-DDD1-44F6-BD2B-700D41101BFF}" destId="{92692BBF-7F2D-48A9-A1A0-FB8C292EBD76}" srcOrd="0" destOrd="0" presId="urn:microsoft.com/office/officeart/2005/8/layout/hProcess9"/>
    <dgm:cxn modelId="{23E12E3D-8512-48C5-BED1-E294D0D90651}" type="presParOf" srcId="{CF1EB370-DDD1-44F6-BD2B-700D41101BFF}" destId="{0E756FBF-6425-4B5E-B93E-A59EB8FFC9F6}" srcOrd="1" destOrd="0" presId="urn:microsoft.com/office/officeart/2005/8/layout/hProcess9"/>
    <dgm:cxn modelId="{692E0834-74D1-48CD-A52B-DBB6C4629829}" type="presParOf" srcId="{0E756FBF-6425-4B5E-B93E-A59EB8FFC9F6}" destId="{E4EC9A9D-98EF-432E-B152-45FB0D447DAA}" srcOrd="0" destOrd="0" presId="urn:microsoft.com/office/officeart/2005/8/layout/hProcess9"/>
    <dgm:cxn modelId="{723B3667-5489-4467-9897-F753013ED239}" type="presParOf" srcId="{0E756FBF-6425-4B5E-B93E-A59EB8FFC9F6}" destId="{001736DD-577F-4F2A-9AB9-28D19EE0EE74}" srcOrd="1" destOrd="0" presId="urn:microsoft.com/office/officeart/2005/8/layout/hProcess9"/>
    <dgm:cxn modelId="{8FCBFB2F-5C91-4218-8EA1-609B57F2275A}" type="presParOf" srcId="{0E756FBF-6425-4B5E-B93E-A59EB8FFC9F6}" destId="{9F973CFC-A71F-4047-AA95-6D3946C7CEC4}" srcOrd="2" destOrd="0" presId="urn:microsoft.com/office/officeart/2005/8/layout/hProcess9"/>
    <dgm:cxn modelId="{22B7148F-C22C-4B42-8980-0C848874A9BE}" type="presParOf" srcId="{0E756FBF-6425-4B5E-B93E-A59EB8FFC9F6}" destId="{E43E3B92-AC55-4490-A1EA-03CB890C629A}" srcOrd="3" destOrd="0" presId="urn:microsoft.com/office/officeart/2005/8/layout/hProcess9"/>
    <dgm:cxn modelId="{20BBD269-C279-4C61-9611-0EF95DC32AE1}" type="presParOf" srcId="{0E756FBF-6425-4B5E-B93E-A59EB8FFC9F6}" destId="{474735ED-F549-4B89-9110-E177A495D7A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AB21AC1C-E92E-49DE-8D2E-FBC331C83AA7}" type="doc">
      <dgm:prSet loTypeId="urn:microsoft.com/office/officeart/2011/layout/TabList" loCatId="list" qsTypeId="urn:microsoft.com/office/officeart/2005/8/quickstyle/3d2" qsCatId="3D" csTypeId="urn:microsoft.com/office/officeart/2005/8/colors/colorful2" csCatId="colorful" phldr="1"/>
      <dgm:spPr/>
      <dgm:t>
        <a:bodyPr/>
        <a:lstStyle/>
        <a:p>
          <a:endParaRPr lang="en-US"/>
        </a:p>
      </dgm:t>
    </dgm:pt>
    <dgm:pt modelId="{C7E9B30A-7F98-43B1-A4BB-4DA8A6D71CB1}">
      <dgm:prSet phldrT="[Text]" custT="1"/>
      <dgm:spPr/>
      <dgm:t>
        <a:bodyPr/>
        <a:lstStyle/>
        <a:p>
          <a:r>
            <a:rPr lang="en-US" sz="2400" b="1" dirty="0">
              <a:latin typeface="Roboto" panose="02000000000000000000" pitchFamily="2" charset="0"/>
              <a:ea typeface="Roboto" panose="02000000000000000000" pitchFamily="2" charset="0"/>
              <a:cs typeface="Roboto" panose="02000000000000000000" pitchFamily="2" charset="0"/>
            </a:rPr>
            <a:t>AI IMPACT</a:t>
          </a:r>
        </a:p>
      </dgm:t>
    </dgm:pt>
    <dgm:pt modelId="{DC288C23-CF73-42E6-A8C2-F731B5DC9E0A}" type="parTrans" cxnId="{3BF65CCC-2C19-4201-A77A-EADBE6D1CA5C}">
      <dgm:prSet/>
      <dgm:spPr/>
      <dgm:t>
        <a:bodyPr/>
        <a:lstStyle/>
        <a:p>
          <a:endParaRPr lang="en-US" sz="1600">
            <a:latin typeface="Roboto" panose="02000000000000000000" pitchFamily="2" charset="0"/>
            <a:ea typeface="Roboto" panose="02000000000000000000" pitchFamily="2" charset="0"/>
            <a:cs typeface="Roboto" panose="02000000000000000000" pitchFamily="2" charset="0"/>
          </a:endParaRPr>
        </a:p>
      </dgm:t>
    </dgm:pt>
    <dgm:pt modelId="{0863BC58-D85D-4A2C-B636-B842CCF3CEE1}" type="sibTrans" cxnId="{3BF65CCC-2C19-4201-A77A-EADBE6D1CA5C}">
      <dgm:prSet/>
      <dgm:spPr/>
      <dgm:t>
        <a:bodyPr/>
        <a:lstStyle/>
        <a:p>
          <a:endParaRPr lang="en-US" sz="1600">
            <a:latin typeface="Roboto" panose="02000000000000000000" pitchFamily="2" charset="0"/>
            <a:ea typeface="Roboto" panose="02000000000000000000" pitchFamily="2" charset="0"/>
            <a:cs typeface="Roboto" panose="02000000000000000000" pitchFamily="2" charset="0"/>
          </a:endParaRPr>
        </a:p>
      </dgm:t>
    </dgm:pt>
    <dgm:pt modelId="{65418137-4B27-4388-850C-88CD05FE1D12}">
      <dgm:prSet phldrT="[Text]" custT="1"/>
      <dgm:spPr/>
      <dgm:t>
        <a:bodyPr/>
        <a:lstStyle/>
        <a:p>
          <a:r>
            <a:rPr lang="en-US" sz="2000" dirty="0">
              <a:latin typeface="Roboto" panose="02000000000000000000" pitchFamily="2" charset="0"/>
              <a:ea typeface="Roboto" panose="02000000000000000000" pitchFamily="2" charset="0"/>
              <a:cs typeface="Roboto" panose="02000000000000000000" pitchFamily="2" charset="0"/>
            </a:rPr>
            <a:t>AI enhances evaluations by analyzing data and informing decisions across various sectors.</a:t>
          </a:r>
        </a:p>
      </dgm:t>
    </dgm:pt>
    <dgm:pt modelId="{DCABD0D3-F3A3-4141-BEBC-83BE4A9913E1}" type="parTrans" cxnId="{81745083-AFFD-48F6-B2FD-A14D80D65121}">
      <dgm:prSet/>
      <dgm:spPr/>
      <dgm:t>
        <a:bodyPr/>
        <a:lstStyle/>
        <a:p>
          <a:endParaRPr lang="en-US" sz="1600">
            <a:latin typeface="Roboto" panose="02000000000000000000" pitchFamily="2" charset="0"/>
            <a:ea typeface="Roboto" panose="02000000000000000000" pitchFamily="2" charset="0"/>
            <a:cs typeface="Roboto" panose="02000000000000000000" pitchFamily="2" charset="0"/>
          </a:endParaRPr>
        </a:p>
      </dgm:t>
    </dgm:pt>
    <dgm:pt modelId="{77B68EE0-6BAC-4E2A-96CD-565EA76797B6}" type="sibTrans" cxnId="{81745083-AFFD-48F6-B2FD-A14D80D65121}">
      <dgm:prSet/>
      <dgm:spPr/>
      <dgm:t>
        <a:bodyPr/>
        <a:lstStyle/>
        <a:p>
          <a:endParaRPr lang="en-US" sz="1600">
            <a:latin typeface="Roboto" panose="02000000000000000000" pitchFamily="2" charset="0"/>
            <a:ea typeface="Roboto" panose="02000000000000000000" pitchFamily="2" charset="0"/>
            <a:cs typeface="Roboto" panose="02000000000000000000" pitchFamily="2" charset="0"/>
          </a:endParaRPr>
        </a:p>
      </dgm:t>
    </dgm:pt>
    <dgm:pt modelId="{05ACDE0C-C0CB-4015-8D7F-75EFD52C071A}">
      <dgm:prSet phldrT="[Text]" custT="1"/>
      <dgm:spPr/>
      <dgm:t>
        <a:bodyPr/>
        <a:lstStyle/>
        <a:p>
          <a:r>
            <a:rPr lang="en-US" sz="2400" b="1" dirty="0">
              <a:latin typeface="Roboto" panose="02000000000000000000" pitchFamily="2" charset="0"/>
              <a:ea typeface="Roboto" panose="02000000000000000000" pitchFamily="2" charset="0"/>
              <a:cs typeface="Roboto" panose="02000000000000000000" pitchFamily="2" charset="0"/>
            </a:rPr>
            <a:t>RISKS</a:t>
          </a:r>
        </a:p>
      </dgm:t>
    </dgm:pt>
    <dgm:pt modelId="{F2623DB8-4B73-4684-A7B2-2BCB6A222235}" type="parTrans" cxnId="{99D4BD93-62BF-480F-B610-5177C34AE52F}">
      <dgm:prSet/>
      <dgm:spPr/>
      <dgm:t>
        <a:bodyPr/>
        <a:lstStyle/>
        <a:p>
          <a:endParaRPr lang="en-US" sz="1600">
            <a:latin typeface="Roboto" panose="02000000000000000000" pitchFamily="2" charset="0"/>
            <a:ea typeface="Roboto" panose="02000000000000000000" pitchFamily="2" charset="0"/>
            <a:cs typeface="Roboto" panose="02000000000000000000" pitchFamily="2" charset="0"/>
          </a:endParaRPr>
        </a:p>
      </dgm:t>
    </dgm:pt>
    <dgm:pt modelId="{BB6E4A30-3E45-4D76-A402-0351FDCB16EC}" type="sibTrans" cxnId="{99D4BD93-62BF-480F-B610-5177C34AE52F}">
      <dgm:prSet/>
      <dgm:spPr/>
      <dgm:t>
        <a:bodyPr/>
        <a:lstStyle/>
        <a:p>
          <a:endParaRPr lang="en-US" sz="1600">
            <a:latin typeface="Roboto" panose="02000000000000000000" pitchFamily="2" charset="0"/>
            <a:ea typeface="Roboto" panose="02000000000000000000" pitchFamily="2" charset="0"/>
            <a:cs typeface="Roboto" panose="02000000000000000000" pitchFamily="2" charset="0"/>
          </a:endParaRPr>
        </a:p>
      </dgm:t>
    </dgm:pt>
    <dgm:pt modelId="{E66A26A9-2E5B-47F2-BDA7-E0DF32740801}">
      <dgm:prSet phldrT="[Text]" custT="1"/>
      <dgm:spPr/>
      <dgm:t>
        <a:bodyPr/>
        <a:lstStyle/>
        <a:p>
          <a:r>
            <a:rPr lang="en-US" sz="2000" dirty="0">
              <a:latin typeface="Roboto" panose="02000000000000000000" pitchFamily="2" charset="0"/>
              <a:ea typeface="Roboto" panose="02000000000000000000" pitchFamily="2" charset="0"/>
              <a:cs typeface="Roboto" panose="02000000000000000000" pitchFamily="2" charset="0"/>
            </a:rPr>
            <a:t>AI in M&amp;E poses risks such as biases, privacy concerns, security vulnerabilities, and others.</a:t>
          </a:r>
        </a:p>
      </dgm:t>
    </dgm:pt>
    <dgm:pt modelId="{D8D47CB6-B1F4-47F3-A2BA-F37898AE23D7}" type="parTrans" cxnId="{039539CD-942D-4B11-9A25-660F85A01060}">
      <dgm:prSet/>
      <dgm:spPr/>
      <dgm:t>
        <a:bodyPr/>
        <a:lstStyle/>
        <a:p>
          <a:endParaRPr lang="en-US" sz="1600">
            <a:latin typeface="Roboto" panose="02000000000000000000" pitchFamily="2" charset="0"/>
            <a:ea typeface="Roboto" panose="02000000000000000000" pitchFamily="2" charset="0"/>
            <a:cs typeface="Roboto" panose="02000000000000000000" pitchFamily="2" charset="0"/>
          </a:endParaRPr>
        </a:p>
      </dgm:t>
    </dgm:pt>
    <dgm:pt modelId="{86EE4FBF-90C9-436B-82CC-C648B447A7DA}" type="sibTrans" cxnId="{039539CD-942D-4B11-9A25-660F85A01060}">
      <dgm:prSet/>
      <dgm:spPr/>
      <dgm:t>
        <a:bodyPr/>
        <a:lstStyle/>
        <a:p>
          <a:endParaRPr lang="en-US" sz="1600">
            <a:latin typeface="Roboto" panose="02000000000000000000" pitchFamily="2" charset="0"/>
            <a:ea typeface="Roboto" panose="02000000000000000000" pitchFamily="2" charset="0"/>
            <a:cs typeface="Roboto" panose="02000000000000000000" pitchFamily="2" charset="0"/>
          </a:endParaRPr>
        </a:p>
      </dgm:t>
    </dgm:pt>
    <dgm:pt modelId="{C6EE2BD3-65FC-490B-9215-5AD81A1A6023}">
      <dgm:prSet phldrT="[Text]" custT="1"/>
      <dgm:spPr/>
      <dgm:t>
        <a:bodyPr/>
        <a:lstStyle/>
        <a:p>
          <a:r>
            <a:rPr lang="en-US" sz="2400" b="1" dirty="0">
              <a:latin typeface="Roboto" panose="02000000000000000000" pitchFamily="2" charset="0"/>
              <a:ea typeface="Roboto" panose="02000000000000000000" pitchFamily="2" charset="0"/>
              <a:cs typeface="Roboto" panose="02000000000000000000" pitchFamily="2" charset="0"/>
            </a:rPr>
            <a:t>MITIGATION</a:t>
          </a:r>
        </a:p>
      </dgm:t>
    </dgm:pt>
    <dgm:pt modelId="{75B40946-8739-49D6-8900-F452E6A76381}" type="parTrans" cxnId="{761F575C-8D87-484E-917E-2D7BC6217346}">
      <dgm:prSet/>
      <dgm:spPr/>
      <dgm:t>
        <a:bodyPr/>
        <a:lstStyle/>
        <a:p>
          <a:endParaRPr lang="en-US" sz="1600">
            <a:latin typeface="Roboto" panose="02000000000000000000" pitchFamily="2" charset="0"/>
            <a:ea typeface="Roboto" panose="02000000000000000000" pitchFamily="2" charset="0"/>
            <a:cs typeface="Roboto" panose="02000000000000000000" pitchFamily="2" charset="0"/>
          </a:endParaRPr>
        </a:p>
      </dgm:t>
    </dgm:pt>
    <dgm:pt modelId="{842CB0DF-A51D-4F7A-8921-AB1C0EBFBE25}" type="sibTrans" cxnId="{761F575C-8D87-484E-917E-2D7BC6217346}">
      <dgm:prSet/>
      <dgm:spPr/>
      <dgm:t>
        <a:bodyPr/>
        <a:lstStyle/>
        <a:p>
          <a:endParaRPr lang="en-US" sz="1600">
            <a:latin typeface="Roboto" panose="02000000000000000000" pitchFamily="2" charset="0"/>
            <a:ea typeface="Roboto" panose="02000000000000000000" pitchFamily="2" charset="0"/>
            <a:cs typeface="Roboto" panose="02000000000000000000" pitchFamily="2" charset="0"/>
          </a:endParaRPr>
        </a:p>
      </dgm:t>
    </dgm:pt>
    <dgm:pt modelId="{14050924-9BE7-4D24-90D0-B21E2516DC18}">
      <dgm:prSet phldrT="[Text]" custT="1"/>
      <dgm:spPr/>
      <dgm:t>
        <a:bodyPr/>
        <a:lstStyle/>
        <a:p>
          <a:r>
            <a:rPr lang="en-US" sz="2000" dirty="0">
              <a:latin typeface="Roboto" panose="02000000000000000000" pitchFamily="2" charset="0"/>
              <a:ea typeface="Roboto" panose="02000000000000000000" pitchFamily="2" charset="0"/>
              <a:cs typeface="Roboto" panose="02000000000000000000" pitchFamily="2" charset="0"/>
            </a:rPr>
            <a:t>To address risks, implement ethical protocols, monitor AI performance, and maintain human oversight in M&amp;E.</a:t>
          </a:r>
        </a:p>
      </dgm:t>
    </dgm:pt>
    <dgm:pt modelId="{D9FB96DE-0A0E-4035-85DB-B0D067EAB3CA}" type="parTrans" cxnId="{D3610D24-08B7-4BC6-8465-B5D7C3792BC7}">
      <dgm:prSet/>
      <dgm:spPr/>
      <dgm:t>
        <a:bodyPr/>
        <a:lstStyle/>
        <a:p>
          <a:endParaRPr lang="en-US" sz="1600">
            <a:latin typeface="Roboto" panose="02000000000000000000" pitchFamily="2" charset="0"/>
            <a:ea typeface="Roboto" panose="02000000000000000000" pitchFamily="2" charset="0"/>
            <a:cs typeface="Roboto" panose="02000000000000000000" pitchFamily="2" charset="0"/>
          </a:endParaRPr>
        </a:p>
      </dgm:t>
    </dgm:pt>
    <dgm:pt modelId="{98309F25-7F40-4E07-822A-26D40798CBC5}" type="sibTrans" cxnId="{D3610D24-08B7-4BC6-8465-B5D7C3792BC7}">
      <dgm:prSet/>
      <dgm:spPr/>
      <dgm:t>
        <a:bodyPr/>
        <a:lstStyle/>
        <a:p>
          <a:endParaRPr lang="en-US" sz="1600">
            <a:latin typeface="Roboto" panose="02000000000000000000" pitchFamily="2" charset="0"/>
            <a:ea typeface="Roboto" panose="02000000000000000000" pitchFamily="2" charset="0"/>
            <a:cs typeface="Roboto" panose="02000000000000000000" pitchFamily="2" charset="0"/>
          </a:endParaRPr>
        </a:p>
      </dgm:t>
    </dgm:pt>
    <dgm:pt modelId="{3399A7A0-1405-438D-B464-1B51192C2C93}" type="pres">
      <dgm:prSet presAssocID="{AB21AC1C-E92E-49DE-8D2E-FBC331C83AA7}" presName="Name0" presStyleCnt="0">
        <dgm:presLayoutVars>
          <dgm:chMax/>
          <dgm:chPref val="3"/>
          <dgm:dir/>
          <dgm:animOne val="branch"/>
          <dgm:animLvl val="lvl"/>
        </dgm:presLayoutVars>
      </dgm:prSet>
      <dgm:spPr/>
    </dgm:pt>
    <dgm:pt modelId="{2BFF0FCD-E464-449E-9370-E17D14B2C79C}" type="pres">
      <dgm:prSet presAssocID="{C7E9B30A-7F98-43B1-A4BB-4DA8A6D71CB1}" presName="composite" presStyleCnt="0"/>
      <dgm:spPr/>
    </dgm:pt>
    <dgm:pt modelId="{C90CC4B8-E734-4E87-908B-81E3567EB0EA}" type="pres">
      <dgm:prSet presAssocID="{C7E9B30A-7F98-43B1-A4BB-4DA8A6D71CB1}" presName="FirstChild" presStyleLbl="revTx" presStyleIdx="0" presStyleCnt="3">
        <dgm:presLayoutVars>
          <dgm:chMax val="0"/>
          <dgm:chPref val="0"/>
          <dgm:bulletEnabled val="1"/>
        </dgm:presLayoutVars>
      </dgm:prSet>
      <dgm:spPr/>
    </dgm:pt>
    <dgm:pt modelId="{04F537EF-4C9A-4E21-9CC8-59933F2408BA}" type="pres">
      <dgm:prSet presAssocID="{C7E9B30A-7F98-43B1-A4BB-4DA8A6D71CB1}" presName="Parent" presStyleLbl="alignNode1" presStyleIdx="0" presStyleCnt="3">
        <dgm:presLayoutVars>
          <dgm:chMax val="3"/>
          <dgm:chPref val="3"/>
          <dgm:bulletEnabled val="1"/>
        </dgm:presLayoutVars>
      </dgm:prSet>
      <dgm:spPr/>
    </dgm:pt>
    <dgm:pt modelId="{5C7CAA19-5E36-4AA4-A756-60AFC5F9E597}" type="pres">
      <dgm:prSet presAssocID="{C7E9B30A-7F98-43B1-A4BB-4DA8A6D71CB1}" presName="Accent" presStyleLbl="parChTrans1D1" presStyleIdx="0" presStyleCnt="3"/>
      <dgm:spPr/>
    </dgm:pt>
    <dgm:pt modelId="{3226A7F9-06BA-4B8F-8870-C67CA32D721E}" type="pres">
      <dgm:prSet presAssocID="{0863BC58-D85D-4A2C-B636-B842CCF3CEE1}" presName="sibTrans" presStyleCnt="0"/>
      <dgm:spPr/>
    </dgm:pt>
    <dgm:pt modelId="{7DB0BA8E-E326-41AC-A739-0D227AB44940}" type="pres">
      <dgm:prSet presAssocID="{05ACDE0C-C0CB-4015-8D7F-75EFD52C071A}" presName="composite" presStyleCnt="0"/>
      <dgm:spPr/>
    </dgm:pt>
    <dgm:pt modelId="{6C390E2C-9736-40A0-9127-0F111A9CFB2C}" type="pres">
      <dgm:prSet presAssocID="{05ACDE0C-C0CB-4015-8D7F-75EFD52C071A}" presName="FirstChild" presStyleLbl="revTx" presStyleIdx="1" presStyleCnt="3">
        <dgm:presLayoutVars>
          <dgm:chMax val="0"/>
          <dgm:chPref val="0"/>
          <dgm:bulletEnabled val="1"/>
        </dgm:presLayoutVars>
      </dgm:prSet>
      <dgm:spPr/>
    </dgm:pt>
    <dgm:pt modelId="{B22842F0-F966-43F1-BC18-8A25D00BA4AE}" type="pres">
      <dgm:prSet presAssocID="{05ACDE0C-C0CB-4015-8D7F-75EFD52C071A}" presName="Parent" presStyleLbl="alignNode1" presStyleIdx="1" presStyleCnt="3">
        <dgm:presLayoutVars>
          <dgm:chMax val="3"/>
          <dgm:chPref val="3"/>
          <dgm:bulletEnabled val="1"/>
        </dgm:presLayoutVars>
      </dgm:prSet>
      <dgm:spPr/>
    </dgm:pt>
    <dgm:pt modelId="{A1DDA156-AB27-48C8-A74A-2B165CA57F85}" type="pres">
      <dgm:prSet presAssocID="{05ACDE0C-C0CB-4015-8D7F-75EFD52C071A}" presName="Accent" presStyleLbl="parChTrans1D1" presStyleIdx="1" presStyleCnt="3"/>
      <dgm:spPr/>
    </dgm:pt>
    <dgm:pt modelId="{32C13FF7-CD48-4337-96EE-883C7661CFDC}" type="pres">
      <dgm:prSet presAssocID="{BB6E4A30-3E45-4D76-A402-0351FDCB16EC}" presName="sibTrans" presStyleCnt="0"/>
      <dgm:spPr/>
    </dgm:pt>
    <dgm:pt modelId="{8B79A5A4-08EA-4B16-8BD0-3EEF992B97A3}" type="pres">
      <dgm:prSet presAssocID="{C6EE2BD3-65FC-490B-9215-5AD81A1A6023}" presName="composite" presStyleCnt="0"/>
      <dgm:spPr/>
    </dgm:pt>
    <dgm:pt modelId="{B35753C2-A0C5-4B83-96CB-3BA4255FBC6B}" type="pres">
      <dgm:prSet presAssocID="{C6EE2BD3-65FC-490B-9215-5AD81A1A6023}" presName="FirstChild" presStyleLbl="revTx" presStyleIdx="2" presStyleCnt="3">
        <dgm:presLayoutVars>
          <dgm:chMax val="0"/>
          <dgm:chPref val="0"/>
          <dgm:bulletEnabled val="1"/>
        </dgm:presLayoutVars>
      </dgm:prSet>
      <dgm:spPr/>
    </dgm:pt>
    <dgm:pt modelId="{7AACF644-AFA5-4F6B-A31A-C86ACFDC3B00}" type="pres">
      <dgm:prSet presAssocID="{C6EE2BD3-65FC-490B-9215-5AD81A1A6023}" presName="Parent" presStyleLbl="alignNode1" presStyleIdx="2" presStyleCnt="3">
        <dgm:presLayoutVars>
          <dgm:chMax val="3"/>
          <dgm:chPref val="3"/>
          <dgm:bulletEnabled val="1"/>
        </dgm:presLayoutVars>
      </dgm:prSet>
      <dgm:spPr/>
    </dgm:pt>
    <dgm:pt modelId="{241D0511-D2F6-4AEE-B880-DA304ECD64B0}" type="pres">
      <dgm:prSet presAssocID="{C6EE2BD3-65FC-490B-9215-5AD81A1A6023}" presName="Accent" presStyleLbl="parChTrans1D1" presStyleIdx="2" presStyleCnt="3"/>
      <dgm:spPr/>
    </dgm:pt>
  </dgm:ptLst>
  <dgm:cxnLst>
    <dgm:cxn modelId="{0DB2A606-C283-449D-9417-D06B4A0C331B}" type="presOf" srcId="{14050924-9BE7-4D24-90D0-B21E2516DC18}" destId="{B35753C2-A0C5-4B83-96CB-3BA4255FBC6B}" srcOrd="0" destOrd="0" presId="urn:microsoft.com/office/officeart/2011/layout/TabList"/>
    <dgm:cxn modelId="{9F66EC13-5B79-4381-933D-EC3E01F6471C}" type="presOf" srcId="{C6EE2BD3-65FC-490B-9215-5AD81A1A6023}" destId="{7AACF644-AFA5-4F6B-A31A-C86ACFDC3B00}" srcOrd="0" destOrd="0" presId="urn:microsoft.com/office/officeart/2011/layout/TabList"/>
    <dgm:cxn modelId="{D3610D24-08B7-4BC6-8465-B5D7C3792BC7}" srcId="{C6EE2BD3-65FC-490B-9215-5AD81A1A6023}" destId="{14050924-9BE7-4D24-90D0-B21E2516DC18}" srcOrd="0" destOrd="0" parTransId="{D9FB96DE-0A0E-4035-85DB-B0D067EAB3CA}" sibTransId="{98309F25-7F40-4E07-822A-26D40798CBC5}"/>
    <dgm:cxn modelId="{12971437-6E4B-4812-828D-D661596DB4A3}" type="presOf" srcId="{05ACDE0C-C0CB-4015-8D7F-75EFD52C071A}" destId="{B22842F0-F966-43F1-BC18-8A25D00BA4AE}" srcOrd="0" destOrd="0" presId="urn:microsoft.com/office/officeart/2011/layout/TabList"/>
    <dgm:cxn modelId="{761F575C-8D87-484E-917E-2D7BC6217346}" srcId="{AB21AC1C-E92E-49DE-8D2E-FBC331C83AA7}" destId="{C6EE2BD3-65FC-490B-9215-5AD81A1A6023}" srcOrd="2" destOrd="0" parTransId="{75B40946-8739-49D6-8900-F452E6A76381}" sibTransId="{842CB0DF-A51D-4F7A-8921-AB1C0EBFBE25}"/>
    <dgm:cxn modelId="{81745083-AFFD-48F6-B2FD-A14D80D65121}" srcId="{C7E9B30A-7F98-43B1-A4BB-4DA8A6D71CB1}" destId="{65418137-4B27-4388-850C-88CD05FE1D12}" srcOrd="0" destOrd="0" parTransId="{DCABD0D3-F3A3-4141-BEBC-83BE4A9913E1}" sibTransId="{77B68EE0-6BAC-4E2A-96CD-565EA76797B6}"/>
    <dgm:cxn modelId="{5252D68C-7DB2-4FE5-8DA5-EFBBD80E56B3}" type="presOf" srcId="{65418137-4B27-4388-850C-88CD05FE1D12}" destId="{C90CC4B8-E734-4E87-908B-81E3567EB0EA}" srcOrd="0" destOrd="0" presId="urn:microsoft.com/office/officeart/2011/layout/TabList"/>
    <dgm:cxn modelId="{99D4BD93-62BF-480F-B610-5177C34AE52F}" srcId="{AB21AC1C-E92E-49DE-8D2E-FBC331C83AA7}" destId="{05ACDE0C-C0CB-4015-8D7F-75EFD52C071A}" srcOrd="1" destOrd="0" parTransId="{F2623DB8-4B73-4684-A7B2-2BCB6A222235}" sibTransId="{BB6E4A30-3E45-4D76-A402-0351FDCB16EC}"/>
    <dgm:cxn modelId="{3BF65CCC-2C19-4201-A77A-EADBE6D1CA5C}" srcId="{AB21AC1C-E92E-49DE-8D2E-FBC331C83AA7}" destId="{C7E9B30A-7F98-43B1-A4BB-4DA8A6D71CB1}" srcOrd="0" destOrd="0" parTransId="{DC288C23-CF73-42E6-A8C2-F731B5DC9E0A}" sibTransId="{0863BC58-D85D-4A2C-B636-B842CCF3CEE1}"/>
    <dgm:cxn modelId="{039539CD-942D-4B11-9A25-660F85A01060}" srcId="{05ACDE0C-C0CB-4015-8D7F-75EFD52C071A}" destId="{E66A26A9-2E5B-47F2-BDA7-E0DF32740801}" srcOrd="0" destOrd="0" parTransId="{D8D47CB6-B1F4-47F3-A2BA-F37898AE23D7}" sibTransId="{86EE4FBF-90C9-436B-82CC-C648B447A7DA}"/>
    <dgm:cxn modelId="{1DC7C0D2-647C-414B-82C3-47703AB208A1}" type="presOf" srcId="{AB21AC1C-E92E-49DE-8D2E-FBC331C83AA7}" destId="{3399A7A0-1405-438D-B464-1B51192C2C93}" srcOrd="0" destOrd="0" presId="urn:microsoft.com/office/officeart/2011/layout/TabList"/>
    <dgm:cxn modelId="{1B7DE4E8-603C-442B-A207-2428D429E0C9}" type="presOf" srcId="{E66A26A9-2E5B-47F2-BDA7-E0DF32740801}" destId="{6C390E2C-9736-40A0-9127-0F111A9CFB2C}" srcOrd="0" destOrd="0" presId="urn:microsoft.com/office/officeart/2011/layout/TabList"/>
    <dgm:cxn modelId="{3325DBEA-B60B-428B-B689-4464E481BB7E}" type="presOf" srcId="{C7E9B30A-7F98-43B1-A4BB-4DA8A6D71CB1}" destId="{04F537EF-4C9A-4E21-9CC8-59933F2408BA}" srcOrd="0" destOrd="0" presId="urn:microsoft.com/office/officeart/2011/layout/TabList"/>
    <dgm:cxn modelId="{65877387-2811-48AF-A6B1-17D5E00A5369}" type="presParOf" srcId="{3399A7A0-1405-438D-B464-1B51192C2C93}" destId="{2BFF0FCD-E464-449E-9370-E17D14B2C79C}" srcOrd="0" destOrd="0" presId="urn:microsoft.com/office/officeart/2011/layout/TabList"/>
    <dgm:cxn modelId="{2431402F-E58B-48D7-91B3-64E4E3F19DEF}" type="presParOf" srcId="{2BFF0FCD-E464-449E-9370-E17D14B2C79C}" destId="{C90CC4B8-E734-4E87-908B-81E3567EB0EA}" srcOrd="0" destOrd="0" presId="urn:microsoft.com/office/officeart/2011/layout/TabList"/>
    <dgm:cxn modelId="{D1ECD14C-9210-41C8-8CA7-EBD0FAFC5573}" type="presParOf" srcId="{2BFF0FCD-E464-449E-9370-E17D14B2C79C}" destId="{04F537EF-4C9A-4E21-9CC8-59933F2408BA}" srcOrd="1" destOrd="0" presId="urn:microsoft.com/office/officeart/2011/layout/TabList"/>
    <dgm:cxn modelId="{41AD4425-CAEA-4822-BC63-330351299FBE}" type="presParOf" srcId="{2BFF0FCD-E464-449E-9370-E17D14B2C79C}" destId="{5C7CAA19-5E36-4AA4-A756-60AFC5F9E597}" srcOrd="2" destOrd="0" presId="urn:microsoft.com/office/officeart/2011/layout/TabList"/>
    <dgm:cxn modelId="{62A69CDD-F774-4479-8A9A-0C8C0D2BB795}" type="presParOf" srcId="{3399A7A0-1405-438D-B464-1B51192C2C93}" destId="{3226A7F9-06BA-4B8F-8870-C67CA32D721E}" srcOrd="1" destOrd="0" presId="urn:microsoft.com/office/officeart/2011/layout/TabList"/>
    <dgm:cxn modelId="{97D020C5-2608-498F-B1AF-5F9661855171}" type="presParOf" srcId="{3399A7A0-1405-438D-B464-1B51192C2C93}" destId="{7DB0BA8E-E326-41AC-A739-0D227AB44940}" srcOrd="2" destOrd="0" presId="urn:microsoft.com/office/officeart/2011/layout/TabList"/>
    <dgm:cxn modelId="{B2B4CD65-D91B-412F-8E6F-A4D840274062}" type="presParOf" srcId="{7DB0BA8E-E326-41AC-A739-0D227AB44940}" destId="{6C390E2C-9736-40A0-9127-0F111A9CFB2C}" srcOrd="0" destOrd="0" presId="urn:microsoft.com/office/officeart/2011/layout/TabList"/>
    <dgm:cxn modelId="{B802969D-CFD6-48D6-A08A-FC7C4BE68CE7}" type="presParOf" srcId="{7DB0BA8E-E326-41AC-A739-0D227AB44940}" destId="{B22842F0-F966-43F1-BC18-8A25D00BA4AE}" srcOrd="1" destOrd="0" presId="urn:microsoft.com/office/officeart/2011/layout/TabList"/>
    <dgm:cxn modelId="{6156BFD1-68B7-447B-991B-43E2F7C3571B}" type="presParOf" srcId="{7DB0BA8E-E326-41AC-A739-0D227AB44940}" destId="{A1DDA156-AB27-48C8-A74A-2B165CA57F85}" srcOrd="2" destOrd="0" presId="urn:microsoft.com/office/officeart/2011/layout/TabList"/>
    <dgm:cxn modelId="{BDA53335-276C-4AEA-9B0E-5ADF28CDB482}" type="presParOf" srcId="{3399A7A0-1405-438D-B464-1B51192C2C93}" destId="{32C13FF7-CD48-4337-96EE-883C7661CFDC}" srcOrd="3" destOrd="0" presId="urn:microsoft.com/office/officeart/2011/layout/TabList"/>
    <dgm:cxn modelId="{EB52ABE8-2AD6-4F1E-80AE-F1872DD851A0}" type="presParOf" srcId="{3399A7A0-1405-438D-B464-1B51192C2C93}" destId="{8B79A5A4-08EA-4B16-8BD0-3EEF992B97A3}" srcOrd="4" destOrd="0" presId="urn:microsoft.com/office/officeart/2011/layout/TabList"/>
    <dgm:cxn modelId="{63CC7BAE-BBD1-46EC-B336-4F9DC23EC077}" type="presParOf" srcId="{8B79A5A4-08EA-4B16-8BD0-3EEF992B97A3}" destId="{B35753C2-A0C5-4B83-96CB-3BA4255FBC6B}" srcOrd="0" destOrd="0" presId="urn:microsoft.com/office/officeart/2011/layout/TabList"/>
    <dgm:cxn modelId="{00AAF4DD-B746-416B-9CB2-54909C6EE8C3}" type="presParOf" srcId="{8B79A5A4-08EA-4B16-8BD0-3EEF992B97A3}" destId="{7AACF644-AFA5-4F6B-A31A-C86ACFDC3B00}" srcOrd="1" destOrd="0" presId="urn:microsoft.com/office/officeart/2011/layout/TabList"/>
    <dgm:cxn modelId="{0E49AD26-344C-4389-B945-DE5C7D570DBF}" type="presParOf" srcId="{8B79A5A4-08EA-4B16-8BD0-3EEF992B97A3}" destId="{241D0511-D2F6-4AEE-B880-DA304ECD64B0}"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C1810-AF92-4F75-986E-2E863CC3ECA8}">
      <dsp:nvSpPr>
        <dsp:cNvPr id="0" name=""/>
        <dsp:cNvSpPr/>
      </dsp:nvSpPr>
      <dsp:spPr>
        <a:xfrm>
          <a:off x="533399" y="337169"/>
          <a:ext cx="1025153" cy="9273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4F3315-27DA-4E2A-BC69-06EF8C1FFAFF}">
      <dsp:nvSpPr>
        <dsp:cNvPr id="0" name=""/>
        <dsp:cNvSpPr/>
      </dsp:nvSpPr>
      <dsp:spPr>
        <a:xfrm>
          <a:off x="751874" y="534800"/>
          <a:ext cx="588202" cy="5320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FCF1B8-C294-4378-91D6-239FAAEA5C41}">
      <dsp:nvSpPr>
        <dsp:cNvPr id="0" name=""/>
        <dsp:cNvSpPr/>
      </dsp:nvSpPr>
      <dsp:spPr>
        <a:xfrm>
          <a:off x="1" y="1436516"/>
          <a:ext cx="2087016" cy="660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latin typeface="Roboto" panose="02000000000000000000" pitchFamily="2" charset="0"/>
              <a:ea typeface="Roboto" panose="02000000000000000000" pitchFamily="2" charset="0"/>
              <a:cs typeface="Roboto" panose="02000000000000000000" pitchFamily="2" charset="0"/>
            </a:rPr>
            <a:t>May be </a:t>
          </a:r>
          <a:r>
            <a:rPr lang="en-US" sz="1100" b="1" kern="1200" dirty="0">
              <a:latin typeface="Roboto" panose="02000000000000000000" pitchFamily="2" charset="0"/>
              <a:ea typeface="Roboto" panose="02000000000000000000" pitchFamily="2" charset="0"/>
              <a:cs typeface="Roboto" panose="02000000000000000000" pitchFamily="2" charset="0"/>
            </a:rPr>
            <a:t>defined as </a:t>
          </a:r>
          <a:r>
            <a:rPr lang="en-US" sz="1100" kern="1200" dirty="0">
              <a:latin typeface="Roboto" panose="02000000000000000000" pitchFamily="2" charset="0"/>
              <a:ea typeface="Roboto" panose="02000000000000000000" pitchFamily="2" charset="0"/>
              <a:cs typeface="Roboto" panose="02000000000000000000" pitchFamily="2" charset="0"/>
            </a:rPr>
            <a:t>intelligence - perceiving, synthesizing, and processing information - demonstrated by machines, as opposed to human intelligence. </a:t>
          </a:r>
        </a:p>
      </dsp:txBody>
      <dsp:txXfrm>
        <a:off x="1" y="1436516"/>
        <a:ext cx="2087016" cy="660275"/>
      </dsp:txXfrm>
    </dsp:sp>
    <dsp:sp modelId="{EBBFAF8B-1190-49D2-A908-DFBE813DD603}">
      <dsp:nvSpPr>
        <dsp:cNvPr id="0" name=""/>
        <dsp:cNvSpPr/>
      </dsp:nvSpPr>
      <dsp:spPr>
        <a:xfrm>
          <a:off x="2788989" y="337169"/>
          <a:ext cx="1025153" cy="9273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10579F-D178-4E8C-855B-52E3F62698C6}">
      <dsp:nvSpPr>
        <dsp:cNvPr id="0" name=""/>
        <dsp:cNvSpPr/>
      </dsp:nvSpPr>
      <dsp:spPr>
        <a:xfrm>
          <a:off x="3007465" y="534800"/>
          <a:ext cx="588202" cy="5320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512A37-33A1-47B9-A733-D0F388B7576A}">
      <dsp:nvSpPr>
        <dsp:cNvPr id="0" name=""/>
        <dsp:cNvSpPr/>
      </dsp:nvSpPr>
      <dsp:spPr>
        <a:xfrm>
          <a:off x="2255592" y="1436516"/>
          <a:ext cx="2087016" cy="660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latin typeface="Roboto" panose="02000000000000000000" pitchFamily="2" charset="0"/>
              <a:ea typeface="Roboto" panose="02000000000000000000" pitchFamily="2" charset="0"/>
              <a:cs typeface="Roboto" panose="02000000000000000000" pitchFamily="2" charset="0"/>
            </a:rPr>
            <a:t>Adapts </a:t>
          </a:r>
          <a:r>
            <a:rPr lang="en-US" sz="1100" kern="1200" dirty="0">
              <a:latin typeface="Roboto" panose="02000000000000000000" pitchFamily="2" charset="0"/>
              <a:ea typeface="Roboto" panose="02000000000000000000" pitchFamily="2" charset="0"/>
              <a:cs typeface="Roboto" panose="02000000000000000000" pitchFamily="2" charset="0"/>
            </a:rPr>
            <a:t>to meet users’ needs by analyzing usage patterns across diverse data sources or general guidelines within a vast information landscape. </a:t>
          </a:r>
        </a:p>
      </dsp:txBody>
      <dsp:txXfrm>
        <a:off x="2255592" y="1436516"/>
        <a:ext cx="2087016" cy="660275"/>
      </dsp:txXfrm>
    </dsp:sp>
    <dsp:sp modelId="{2A17CDCC-4EDA-4EE2-840B-1D47D045B151}">
      <dsp:nvSpPr>
        <dsp:cNvPr id="0" name=""/>
        <dsp:cNvSpPr/>
      </dsp:nvSpPr>
      <dsp:spPr>
        <a:xfrm>
          <a:off x="5044580" y="337169"/>
          <a:ext cx="1025153" cy="9273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E179CF-6DA1-400D-9AE2-468C9A88246B}">
      <dsp:nvSpPr>
        <dsp:cNvPr id="0" name=""/>
        <dsp:cNvSpPr/>
      </dsp:nvSpPr>
      <dsp:spPr>
        <a:xfrm>
          <a:off x="5263055" y="534800"/>
          <a:ext cx="588202" cy="5320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C7814C-9458-41DB-A096-355468FDC275}">
      <dsp:nvSpPr>
        <dsp:cNvPr id="0" name=""/>
        <dsp:cNvSpPr/>
      </dsp:nvSpPr>
      <dsp:spPr>
        <a:xfrm>
          <a:off x="4511182" y="1436516"/>
          <a:ext cx="2087016" cy="660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latin typeface="Roboto" panose="02000000000000000000" pitchFamily="2" charset="0"/>
              <a:ea typeface="Roboto" panose="02000000000000000000" pitchFamily="2" charset="0"/>
              <a:cs typeface="Roboto" panose="02000000000000000000" pitchFamily="2" charset="0"/>
            </a:rPr>
            <a:t>Undertakes</a:t>
          </a:r>
          <a:r>
            <a:rPr lang="en-US" sz="1100" kern="1200" dirty="0">
              <a:latin typeface="Roboto" panose="02000000000000000000" pitchFamily="2" charset="0"/>
              <a:ea typeface="Roboto" panose="02000000000000000000" pitchFamily="2" charset="0"/>
              <a:cs typeface="Roboto" panose="02000000000000000000" pitchFamily="2" charset="0"/>
            </a:rPr>
            <a:t> tasks requiring human intelligence, including visual perception, speech recognition, and language translation.</a:t>
          </a:r>
        </a:p>
      </dsp:txBody>
      <dsp:txXfrm>
        <a:off x="4511182" y="1436516"/>
        <a:ext cx="2087016" cy="660275"/>
      </dsp:txXfrm>
    </dsp:sp>
    <dsp:sp modelId="{95817627-CB2C-4B6A-BD17-D5D7090FCEA8}">
      <dsp:nvSpPr>
        <dsp:cNvPr id="0" name=""/>
        <dsp:cNvSpPr/>
      </dsp:nvSpPr>
      <dsp:spPr>
        <a:xfrm>
          <a:off x="7300170" y="337169"/>
          <a:ext cx="1025153" cy="9273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A38BA5-7C2C-4881-8F87-A7168CF65C52}">
      <dsp:nvSpPr>
        <dsp:cNvPr id="0" name=""/>
        <dsp:cNvSpPr/>
      </dsp:nvSpPr>
      <dsp:spPr>
        <a:xfrm>
          <a:off x="7518646" y="534800"/>
          <a:ext cx="588202" cy="53208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810E77-008F-47B3-9E6B-28A88C61BB9C}">
      <dsp:nvSpPr>
        <dsp:cNvPr id="0" name=""/>
        <dsp:cNvSpPr/>
      </dsp:nvSpPr>
      <dsp:spPr>
        <a:xfrm>
          <a:off x="6766773" y="1436516"/>
          <a:ext cx="2087016" cy="660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latin typeface="Roboto" panose="02000000000000000000" pitchFamily="2" charset="0"/>
              <a:ea typeface="Roboto" panose="02000000000000000000" pitchFamily="2" charset="0"/>
              <a:cs typeface="Roboto" panose="02000000000000000000" pitchFamily="2" charset="0"/>
            </a:rPr>
            <a:t>Is not a new phenomenon</a:t>
          </a:r>
          <a:r>
            <a:rPr lang="en-US" sz="1100" kern="1200" dirty="0">
              <a:latin typeface="Roboto" panose="02000000000000000000" pitchFamily="2" charset="0"/>
              <a:ea typeface="Roboto" panose="02000000000000000000" pitchFamily="2" charset="0"/>
              <a:cs typeface="Roboto" panose="02000000000000000000" pitchFamily="2" charset="0"/>
            </a:rPr>
            <a:t>, having been utilized by organizations for over 30 years. Recently, however, there has been a surge of interest from multilateral organizations, governments, security and law enforcement agencies, academia, and the private sector in integrating AI into operations, including into the evaluation discipline. </a:t>
          </a:r>
        </a:p>
      </dsp:txBody>
      <dsp:txXfrm>
        <a:off x="6766773" y="1436516"/>
        <a:ext cx="2087016" cy="660275"/>
      </dsp:txXfrm>
    </dsp:sp>
    <dsp:sp modelId="{642E37AC-DB2A-44EC-8407-BF9ADE53763E}">
      <dsp:nvSpPr>
        <dsp:cNvPr id="0" name=""/>
        <dsp:cNvSpPr/>
      </dsp:nvSpPr>
      <dsp:spPr>
        <a:xfrm>
          <a:off x="9555761" y="337169"/>
          <a:ext cx="1025153" cy="9273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29B6AC-4536-468A-92F7-D80C71EA8C26}">
      <dsp:nvSpPr>
        <dsp:cNvPr id="0" name=""/>
        <dsp:cNvSpPr/>
      </dsp:nvSpPr>
      <dsp:spPr>
        <a:xfrm>
          <a:off x="9774236" y="534800"/>
          <a:ext cx="588202" cy="532084"/>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BA8E5D-0550-46AF-9A91-A0ED493A4C96}">
      <dsp:nvSpPr>
        <dsp:cNvPr id="0" name=""/>
        <dsp:cNvSpPr/>
      </dsp:nvSpPr>
      <dsp:spPr>
        <a:xfrm>
          <a:off x="9022363" y="1436516"/>
          <a:ext cx="2087016" cy="660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latin typeface="Roboto" panose="02000000000000000000" pitchFamily="2" charset="0"/>
              <a:ea typeface="Roboto" panose="02000000000000000000" pitchFamily="2" charset="0"/>
              <a:cs typeface="Roboto" panose="02000000000000000000" pitchFamily="2" charset="0"/>
            </a:rPr>
            <a:t>Despite the operational benefits, </a:t>
          </a:r>
          <a:r>
            <a:rPr lang="en-US" sz="1100" b="1" kern="1200" dirty="0">
              <a:latin typeface="Roboto" panose="02000000000000000000" pitchFamily="2" charset="0"/>
              <a:ea typeface="Roboto" panose="02000000000000000000" pitchFamily="2" charset="0"/>
              <a:cs typeface="Roboto" panose="02000000000000000000" pitchFamily="2" charset="0"/>
            </a:rPr>
            <a:t>AI applications pose risks</a:t>
          </a:r>
          <a:r>
            <a:rPr lang="en-US" sz="1100" kern="1200" dirty="0">
              <a:latin typeface="Roboto" panose="02000000000000000000" pitchFamily="2" charset="0"/>
              <a:ea typeface="Roboto" panose="02000000000000000000" pitchFamily="2" charset="0"/>
              <a:cs typeface="Roboto" panose="02000000000000000000" pitchFamily="2" charset="0"/>
            </a:rPr>
            <a:t>.</a:t>
          </a:r>
        </a:p>
      </dsp:txBody>
      <dsp:txXfrm>
        <a:off x="9022363" y="1436516"/>
        <a:ext cx="2087016" cy="6602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DC3B0-3B41-4B73-BC71-0433CA8841B3}">
      <dsp:nvSpPr>
        <dsp:cNvPr id="0" name=""/>
        <dsp:cNvSpPr/>
      </dsp:nvSpPr>
      <dsp:spPr>
        <a:xfrm>
          <a:off x="0" y="0"/>
          <a:ext cx="11009150"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Roboto" panose="02000000000000000000" pitchFamily="2" charset="0"/>
              <a:ea typeface="Roboto" panose="02000000000000000000" pitchFamily="2" charset="0"/>
              <a:cs typeface="Roboto" panose="02000000000000000000" pitchFamily="2" charset="0"/>
            </a:rPr>
            <a:t>The utilization of AI in M&amp;E poses several risks, including: </a:t>
          </a:r>
        </a:p>
      </dsp:txBody>
      <dsp:txXfrm>
        <a:off x="21075" y="21075"/>
        <a:ext cx="10967000" cy="389580"/>
      </dsp:txXfrm>
    </dsp:sp>
    <dsp:sp modelId="{902C69BB-21C9-4DBD-AA55-F83EE5AADEBC}">
      <dsp:nvSpPr>
        <dsp:cNvPr id="0" name=""/>
        <dsp:cNvSpPr/>
      </dsp:nvSpPr>
      <dsp:spPr>
        <a:xfrm>
          <a:off x="0" y="436893"/>
          <a:ext cx="11009150" cy="223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541"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b="1" kern="1200" dirty="0">
              <a:latin typeface="Roboto" panose="02000000000000000000" pitchFamily="2" charset="0"/>
              <a:ea typeface="Roboto" panose="02000000000000000000" pitchFamily="2" charset="0"/>
              <a:cs typeface="Roboto" panose="02000000000000000000" pitchFamily="2" charset="0"/>
            </a:rPr>
            <a:t>Bias and Fairness</a:t>
          </a:r>
          <a:r>
            <a:rPr lang="en-US" sz="1400" kern="1200" dirty="0">
              <a:latin typeface="Roboto" panose="02000000000000000000" pitchFamily="2" charset="0"/>
              <a:ea typeface="Roboto" panose="02000000000000000000" pitchFamily="2" charset="0"/>
              <a:cs typeface="Roboto" panose="02000000000000000000" pitchFamily="2" charset="0"/>
            </a:rPr>
            <a:t>: AI can inherit biases from the data they are trained on, leading to unfair outcomes.</a:t>
          </a:r>
        </a:p>
        <a:p>
          <a:pPr marL="114300" lvl="1" indent="-114300" algn="l" defTabSz="622300">
            <a:lnSpc>
              <a:spcPct val="90000"/>
            </a:lnSpc>
            <a:spcBef>
              <a:spcPct val="0"/>
            </a:spcBef>
            <a:spcAft>
              <a:spcPct val="20000"/>
            </a:spcAft>
            <a:buChar char="•"/>
          </a:pPr>
          <a:r>
            <a:rPr lang="en-US" sz="1400" b="1" kern="1200" dirty="0">
              <a:latin typeface="Roboto" panose="02000000000000000000" pitchFamily="2" charset="0"/>
              <a:ea typeface="Roboto" panose="02000000000000000000" pitchFamily="2" charset="0"/>
              <a:cs typeface="Roboto" panose="02000000000000000000" pitchFamily="2" charset="0"/>
            </a:rPr>
            <a:t>Data Misinterpretation</a:t>
          </a:r>
          <a:r>
            <a:rPr lang="en-US" sz="1400" kern="1200" dirty="0">
              <a:latin typeface="Roboto" panose="02000000000000000000" pitchFamily="2" charset="0"/>
              <a:ea typeface="Roboto" panose="02000000000000000000" pitchFamily="2" charset="0"/>
              <a:cs typeface="Roboto" panose="02000000000000000000" pitchFamily="2" charset="0"/>
            </a:rPr>
            <a:t>: AI may misinterpret data or produce misleading results if the input data are flawed, or the algorithm is not properly designed.</a:t>
          </a:r>
        </a:p>
        <a:p>
          <a:pPr marL="114300" lvl="1" indent="-114300" algn="l" defTabSz="622300">
            <a:lnSpc>
              <a:spcPct val="90000"/>
            </a:lnSpc>
            <a:spcBef>
              <a:spcPct val="0"/>
            </a:spcBef>
            <a:spcAft>
              <a:spcPct val="20000"/>
            </a:spcAft>
            <a:buChar char="•"/>
          </a:pPr>
          <a:r>
            <a:rPr lang="en-US" sz="1400" b="1" kern="1200" dirty="0">
              <a:latin typeface="Roboto" panose="02000000000000000000" pitchFamily="2" charset="0"/>
              <a:ea typeface="Roboto" panose="02000000000000000000" pitchFamily="2" charset="0"/>
              <a:cs typeface="Roboto" panose="02000000000000000000" pitchFamily="2" charset="0"/>
            </a:rPr>
            <a:t>Privacy Concerns</a:t>
          </a:r>
          <a:r>
            <a:rPr lang="en-US" sz="1400" kern="1200" dirty="0">
              <a:latin typeface="Roboto" panose="02000000000000000000" pitchFamily="2" charset="0"/>
              <a:ea typeface="Roboto" panose="02000000000000000000" pitchFamily="2" charset="0"/>
              <a:cs typeface="Roboto" panose="02000000000000000000" pitchFamily="2" charset="0"/>
            </a:rPr>
            <a:t>: AI may process sensitive personal data, raising concerns about privacy violations and unauthorized access.</a:t>
          </a:r>
        </a:p>
        <a:p>
          <a:pPr marL="114300" lvl="1" indent="-114300" algn="l" defTabSz="622300">
            <a:lnSpc>
              <a:spcPct val="90000"/>
            </a:lnSpc>
            <a:spcBef>
              <a:spcPct val="0"/>
            </a:spcBef>
            <a:spcAft>
              <a:spcPct val="20000"/>
            </a:spcAft>
            <a:buChar char="•"/>
          </a:pPr>
          <a:r>
            <a:rPr lang="en-US" sz="1400" b="1" kern="1200">
              <a:latin typeface="Roboto" panose="02000000000000000000" pitchFamily="2" charset="0"/>
              <a:ea typeface="Roboto" panose="02000000000000000000" pitchFamily="2" charset="0"/>
              <a:cs typeface="Roboto" panose="02000000000000000000" pitchFamily="2" charset="0"/>
            </a:rPr>
            <a:t>Security Vulnerabilities</a:t>
          </a:r>
          <a:r>
            <a:rPr lang="en-US" sz="1400" kern="1200">
              <a:latin typeface="Roboto" panose="02000000000000000000" pitchFamily="2" charset="0"/>
              <a:ea typeface="Roboto" panose="02000000000000000000" pitchFamily="2" charset="0"/>
              <a:cs typeface="Roboto" panose="02000000000000000000" pitchFamily="2" charset="0"/>
            </a:rPr>
            <a:t>: AI could be vulnerable to hacking, leading to data breaches or manipulation of evaluation results.</a:t>
          </a:r>
        </a:p>
        <a:p>
          <a:pPr marL="114300" lvl="1" indent="-114300" algn="l" defTabSz="622300">
            <a:lnSpc>
              <a:spcPct val="90000"/>
            </a:lnSpc>
            <a:spcBef>
              <a:spcPct val="0"/>
            </a:spcBef>
            <a:spcAft>
              <a:spcPct val="20000"/>
            </a:spcAft>
            <a:buChar char="•"/>
          </a:pPr>
          <a:r>
            <a:rPr lang="en-US" sz="1400" b="1" kern="1200" dirty="0">
              <a:latin typeface="Roboto" panose="02000000000000000000" pitchFamily="2" charset="0"/>
              <a:ea typeface="Roboto" panose="02000000000000000000" pitchFamily="2" charset="0"/>
              <a:cs typeface="Roboto" panose="02000000000000000000" pitchFamily="2" charset="0"/>
            </a:rPr>
            <a:t>Ethical Dilemmas</a:t>
          </a:r>
          <a:r>
            <a:rPr lang="en-US" sz="1400" kern="1200" dirty="0">
              <a:latin typeface="Roboto" panose="02000000000000000000" pitchFamily="2" charset="0"/>
              <a:ea typeface="Roboto" panose="02000000000000000000" pitchFamily="2" charset="0"/>
              <a:cs typeface="Roboto" panose="02000000000000000000" pitchFamily="2" charset="0"/>
            </a:rPr>
            <a:t>: AI may raise ethical dilemmas, such as the use of surveillance technologies or the potential for discrimination in decision-making processes. </a:t>
          </a:r>
        </a:p>
        <a:p>
          <a:pPr marL="114300" lvl="1" indent="-114300" algn="l" defTabSz="622300">
            <a:lnSpc>
              <a:spcPct val="90000"/>
            </a:lnSpc>
            <a:spcBef>
              <a:spcPct val="0"/>
            </a:spcBef>
            <a:spcAft>
              <a:spcPct val="20000"/>
            </a:spcAft>
            <a:buChar char="•"/>
          </a:pPr>
          <a:r>
            <a:rPr lang="en-US" sz="1400" b="1" kern="1200" dirty="0">
              <a:latin typeface="Roboto" panose="02000000000000000000" pitchFamily="2" charset="0"/>
              <a:ea typeface="Roboto" panose="02000000000000000000" pitchFamily="2" charset="0"/>
              <a:cs typeface="Roboto" panose="02000000000000000000" pitchFamily="2" charset="0"/>
            </a:rPr>
            <a:t>Reliability and Robustness</a:t>
          </a:r>
          <a:r>
            <a:rPr lang="en-US" sz="1400" kern="1200" dirty="0">
              <a:latin typeface="Roboto" panose="02000000000000000000" pitchFamily="2" charset="0"/>
              <a:ea typeface="Roboto" panose="02000000000000000000" pitchFamily="2" charset="0"/>
              <a:cs typeface="Roboto" panose="02000000000000000000" pitchFamily="2" charset="0"/>
            </a:rPr>
            <a:t>: AI may lack reliability or robustness, leading to errors or failures in evaluations.</a:t>
          </a:r>
        </a:p>
        <a:p>
          <a:pPr marL="114300" lvl="1" indent="-114300" algn="l" defTabSz="622300">
            <a:lnSpc>
              <a:spcPct val="90000"/>
            </a:lnSpc>
            <a:spcBef>
              <a:spcPct val="0"/>
            </a:spcBef>
            <a:spcAft>
              <a:spcPct val="20000"/>
            </a:spcAft>
            <a:buChar char="•"/>
          </a:pPr>
          <a:r>
            <a:rPr lang="en-US" sz="1400" b="1" kern="1200" dirty="0">
              <a:latin typeface="Roboto" panose="02000000000000000000" pitchFamily="2" charset="0"/>
              <a:ea typeface="Roboto" panose="02000000000000000000" pitchFamily="2" charset="0"/>
              <a:cs typeface="Roboto" panose="02000000000000000000" pitchFamily="2" charset="0"/>
            </a:rPr>
            <a:t>Overreliance on Technology</a:t>
          </a:r>
          <a:r>
            <a:rPr lang="en-US" sz="1400" kern="1200" dirty="0">
              <a:latin typeface="Roboto" panose="02000000000000000000" pitchFamily="2" charset="0"/>
              <a:ea typeface="Roboto" panose="02000000000000000000" pitchFamily="2" charset="0"/>
              <a:cs typeface="Roboto" panose="02000000000000000000" pitchFamily="2" charset="0"/>
            </a:rPr>
            <a:t>: Overreliance on AI could lead to a diminished role for human judgment and oversight, potentially undermining the quality and credibility of evaluations.</a:t>
          </a:r>
        </a:p>
      </dsp:txBody>
      <dsp:txXfrm>
        <a:off x="0" y="436893"/>
        <a:ext cx="11009150" cy="2235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8BCDD-1932-4696-9F94-841F82F64CF2}">
      <dsp:nvSpPr>
        <dsp:cNvPr id="0" name=""/>
        <dsp:cNvSpPr/>
      </dsp:nvSpPr>
      <dsp:spPr>
        <a:xfrm>
          <a:off x="0" y="0"/>
          <a:ext cx="110272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72F520-5802-49BC-B447-755CD02F5B6E}">
      <dsp:nvSpPr>
        <dsp:cNvPr id="0" name=""/>
        <dsp:cNvSpPr/>
      </dsp:nvSpPr>
      <dsp:spPr>
        <a:xfrm>
          <a:off x="0" y="0"/>
          <a:ext cx="11027230" cy="282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latin typeface="Roboto" panose="02000000000000000000" pitchFamily="2" charset="0"/>
              <a:ea typeface="Roboto" panose="02000000000000000000" pitchFamily="2" charset="0"/>
              <a:cs typeface="Roboto" panose="02000000000000000000" pitchFamily="2" charset="0"/>
            </a:rPr>
            <a:t>Web search engines </a:t>
          </a:r>
          <a:r>
            <a:rPr lang="en-US" sz="1600" kern="1200">
              <a:latin typeface="Roboto" panose="02000000000000000000" pitchFamily="2" charset="0"/>
              <a:ea typeface="Roboto" panose="02000000000000000000" pitchFamily="2" charset="0"/>
              <a:cs typeface="Roboto" panose="02000000000000000000" pitchFamily="2" charset="0"/>
            </a:rPr>
            <a:t>like Google Search.</a:t>
          </a:r>
        </a:p>
      </dsp:txBody>
      <dsp:txXfrm>
        <a:off x="0" y="0"/>
        <a:ext cx="11027230" cy="282219"/>
      </dsp:txXfrm>
    </dsp:sp>
    <dsp:sp modelId="{801182C5-E5F6-48B0-B5E5-ADC1699D61DE}">
      <dsp:nvSpPr>
        <dsp:cNvPr id="0" name=""/>
        <dsp:cNvSpPr/>
      </dsp:nvSpPr>
      <dsp:spPr>
        <a:xfrm>
          <a:off x="0" y="282219"/>
          <a:ext cx="110272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8E5A15-94BF-4D93-8DE5-F57224319C4E}">
      <dsp:nvSpPr>
        <dsp:cNvPr id="0" name=""/>
        <dsp:cNvSpPr/>
      </dsp:nvSpPr>
      <dsp:spPr>
        <a:xfrm>
          <a:off x="0" y="282219"/>
          <a:ext cx="11027230" cy="282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latin typeface="Roboto" panose="02000000000000000000" pitchFamily="2" charset="0"/>
              <a:ea typeface="Roboto" panose="02000000000000000000" pitchFamily="2" charset="0"/>
              <a:cs typeface="Roboto" panose="02000000000000000000" pitchFamily="2" charset="0"/>
            </a:rPr>
            <a:t>Generative or creative tools </a:t>
          </a:r>
          <a:r>
            <a:rPr lang="en-US" sz="1600" kern="1200">
              <a:latin typeface="Roboto" panose="02000000000000000000" pitchFamily="2" charset="0"/>
              <a:ea typeface="Roboto" panose="02000000000000000000" pitchFamily="2" charset="0"/>
              <a:cs typeface="Roboto" panose="02000000000000000000" pitchFamily="2" charset="0"/>
            </a:rPr>
            <a:t>such as ChatGPT, ClaudeAI, Bard, or AILYZE.</a:t>
          </a:r>
        </a:p>
      </dsp:txBody>
      <dsp:txXfrm>
        <a:off x="0" y="282219"/>
        <a:ext cx="11027230" cy="282219"/>
      </dsp:txXfrm>
    </dsp:sp>
    <dsp:sp modelId="{DAE80E92-21CC-4D7F-AB0A-61329258B592}">
      <dsp:nvSpPr>
        <dsp:cNvPr id="0" name=""/>
        <dsp:cNvSpPr/>
      </dsp:nvSpPr>
      <dsp:spPr>
        <a:xfrm>
          <a:off x="0" y="564439"/>
          <a:ext cx="110272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ECEC1B-4703-4CDD-82CE-EF1B1468DD09}">
      <dsp:nvSpPr>
        <dsp:cNvPr id="0" name=""/>
        <dsp:cNvSpPr/>
      </dsp:nvSpPr>
      <dsp:spPr>
        <a:xfrm>
          <a:off x="0" y="564439"/>
          <a:ext cx="11027230" cy="282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latin typeface="Roboto" panose="02000000000000000000" pitchFamily="2" charset="0"/>
              <a:ea typeface="Roboto" panose="02000000000000000000" pitchFamily="2" charset="0"/>
              <a:cs typeface="Roboto" panose="02000000000000000000" pitchFamily="2" charset="0"/>
            </a:rPr>
            <a:t>Remote sensing </a:t>
          </a:r>
          <a:r>
            <a:rPr lang="en-US" sz="1600" kern="1200">
              <a:latin typeface="Roboto" panose="02000000000000000000" pitchFamily="2" charset="0"/>
              <a:ea typeface="Roboto" panose="02000000000000000000" pitchFamily="2" charset="0"/>
              <a:cs typeface="Roboto" panose="02000000000000000000" pitchFamily="2" charset="0"/>
            </a:rPr>
            <a:t>and unmanned aerial vehicles.</a:t>
          </a:r>
        </a:p>
      </dsp:txBody>
      <dsp:txXfrm>
        <a:off x="0" y="564439"/>
        <a:ext cx="11027230" cy="282219"/>
      </dsp:txXfrm>
    </dsp:sp>
    <dsp:sp modelId="{ED689369-E0BA-4E4E-A5CE-984E708F2ED6}">
      <dsp:nvSpPr>
        <dsp:cNvPr id="0" name=""/>
        <dsp:cNvSpPr/>
      </dsp:nvSpPr>
      <dsp:spPr>
        <a:xfrm>
          <a:off x="0" y="846659"/>
          <a:ext cx="110272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DE6E8C-6072-4666-BCA8-27A80F49C1A1}">
      <dsp:nvSpPr>
        <dsp:cNvPr id="0" name=""/>
        <dsp:cNvSpPr/>
      </dsp:nvSpPr>
      <dsp:spPr>
        <a:xfrm>
          <a:off x="0" y="846659"/>
          <a:ext cx="11027230" cy="282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latin typeface="Roboto" panose="02000000000000000000" pitchFamily="2" charset="0"/>
              <a:ea typeface="Roboto" panose="02000000000000000000" pitchFamily="2" charset="0"/>
              <a:cs typeface="Roboto" panose="02000000000000000000" pitchFamily="2" charset="0"/>
            </a:rPr>
            <a:t>Big data analytics </a:t>
          </a:r>
          <a:r>
            <a:rPr lang="en-US" sz="1600" kern="1200">
              <a:latin typeface="Roboto" panose="02000000000000000000" pitchFamily="2" charset="0"/>
              <a:ea typeface="Roboto" panose="02000000000000000000" pitchFamily="2" charset="0"/>
              <a:cs typeface="Roboto" panose="02000000000000000000" pitchFamily="2" charset="0"/>
            </a:rPr>
            <a:t>for trend and correlation analysis in SDGs.</a:t>
          </a:r>
        </a:p>
      </dsp:txBody>
      <dsp:txXfrm>
        <a:off x="0" y="846659"/>
        <a:ext cx="11027230" cy="282219"/>
      </dsp:txXfrm>
    </dsp:sp>
    <dsp:sp modelId="{EC923A51-7EEA-4196-8BED-CE4ED07F0CFB}">
      <dsp:nvSpPr>
        <dsp:cNvPr id="0" name=""/>
        <dsp:cNvSpPr/>
      </dsp:nvSpPr>
      <dsp:spPr>
        <a:xfrm>
          <a:off x="0" y="1128879"/>
          <a:ext cx="110272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46C845-1322-46B0-90DF-4891B2C3237D}">
      <dsp:nvSpPr>
        <dsp:cNvPr id="0" name=""/>
        <dsp:cNvSpPr/>
      </dsp:nvSpPr>
      <dsp:spPr>
        <a:xfrm>
          <a:off x="0" y="1128879"/>
          <a:ext cx="11027230" cy="282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latin typeface="Roboto" panose="02000000000000000000" pitchFamily="2" charset="0"/>
              <a:ea typeface="Roboto" panose="02000000000000000000" pitchFamily="2" charset="0"/>
              <a:cs typeface="Roboto" panose="02000000000000000000" pitchFamily="2" charset="0"/>
            </a:rPr>
            <a:t>Blockchain technology </a:t>
          </a:r>
          <a:r>
            <a:rPr lang="en-US" sz="1600" kern="1200">
              <a:latin typeface="Roboto" panose="02000000000000000000" pitchFamily="2" charset="0"/>
              <a:ea typeface="Roboto" panose="02000000000000000000" pitchFamily="2" charset="0"/>
              <a:cs typeface="Roboto" panose="02000000000000000000" pitchFamily="2" charset="0"/>
            </a:rPr>
            <a:t>for transaction tracking and enhanced resource allocation accountability.</a:t>
          </a:r>
        </a:p>
      </dsp:txBody>
      <dsp:txXfrm>
        <a:off x="0" y="1128879"/>
        <a:ext cx="11027230" cy="282219"/>
      </dsp:txXfrm>
    </dsp:sp>
    <dsp:sp modelId="{0AF76878-387F-4A94-89F6-B5FE0A28F73D}">
      <dsp:nvSpPr>
        <dsp:cNvPr id="0" name=""/>
        <dsp:cNvSpPr/>
      </dsp:nvSpPr>
      <dsp:spPr>
        <a:xfrm>
          <a:off x="0" y="1411099"/>
          <a:ext cx="110272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855DFF-0E7E-4A9C-9FD5-C3D6211423AD}">
      <dsp:nvSpPr>
        <dsp:cNvPr id="0" name=""/>
        <dsp:cNvSpPr/>
      </dsp:nvSpPr>
      <dsp:spPr>
        <a:xfrm>
          <a:off x="0" y="1411099"/>
          <a:ext cx="11027230" cy="282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latin typeface="Roboto" panose="02000000000000000000" pitchFamily="2" charset="0"/>
              <a:ea typeface="Roboto" panose="02000000000000000000" pitchFamily="2" charset="0"/>
              <a:cs typeface="Roboto" panose="02000000000000000000" pitchFamily="2" charset="0"/>
            </a:rPr>
            <a:t>Computer vision</a:t>
          </a:r>
          <a:r>
            <a:rPr lang="en-US" sz="1600" kern="1200">
              <a:latin typeface="Roboto" panose="02000000000000000000" pitchFamily="2" charset="0"/>
              <a:ea typeface="Roboto" panose="02000000000000000000" pitchFamily="2" charset="0"/>
              <a:cs typeface="Roboto" panose="02000000000000000000" pitchFamily="2" charset="0"/>
            </a:rPr>
            <a:t>, including aerial photo analysis.</a:t>
          </a:r>
        </a:p>
      </dsp:txBody>
      <dsp:txXfrm>
        <a:off x="0" y="1411099"/>
        <a:ext cx="11027230" cy="282219"/>
      </dsp:txXfrm>
    </dsp:sp>
    <dsp:sp modelId="{B9B7487B-6CF1-4770-BD5A-B44085DEBBDE}">
      <dsp:nvSpPr>
        <dsp:cNvPr id="0" name=""/>
        <dsp:cNvSpPr/>
      </dsp:nvSpPr>
      <dsp:spPr>
        <a:xfrm>
          <a:off x="0" y="1693319"/>
          <a:ext cx="110272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AC501A-CC4E-4BC0-9FCE-AB9A1F0C7C35}">
      <dsp:nvSpPr>
        <dsp:cNvPr id="0" name=""/>
        <dsp:cNvSpPr/>
      </dsp:nvSpPr>
      <dsp:spPr>
        <a:xfrm>
          <a:off x="0" y="1693319"/>
          <a:ext cx="11027230" cy="282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latin typeface="Roboto" panose="02000000000000000000" pitchFamily="2" charset="0"/>
              <a:ea typeface="Roboto" panose="02000000000000000000" pitchFamily="2" charset="0"/>
              <a:cs typeface="Roboto" panose="02000000000000000000" pitchFamily="2" charset="0"/>
            </a:rPr>
            <a:t>Natural language processing (NLP) </a:t>
          </a:r>
          <a:r>
            <a:rPr lang="en-US" sz="1600" kern="1200">
              <a:latin typeface="Roboto" panose="02000000000000000000" pitchFamily="2" charset="0"/>
              <a:ea typeface="Roboto" panose="02000000000000000000" pitchFamily="2" charset="0"/>
              <a:cs typeface="Roboto" panose="02000000000000000000" pitchFamily="2" charset="0"/>
            </a:rPr>
            <a:t>for textual data analysis.</a:t>
          </a:r>
        </a:p>
      </dsp:txBody>
      <dsp:txXfrm>
        <a:off x="0" y="1693319"/>
        <a:ext cx="11027230" cy="282219"/>
      </dsp:txXfrm>
    </dsp:sp>
    <dsp:sp modelId="{9AF407EC-1626-4114-8EC7-1727E8A1C42E}">
      <dsp:nvSpPr>
        <dsp:cNvPr id="0" name=""/>
        <dsp:cNvSpPr/>
      </dsp:nvSpPr>
      <dsp:spPr>
        <a:xfrm>
          <a:off x="0" y="1975539"/>
          <a:ext cx="110272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864FD7-4C42-48BA-941D-E2B987E51DA4}">
      <dsp:nvSpPr>
        <dsp:cNvPr id="0" name=""/>
        <dsp:cNvSpPr/>
      </dsp:nvSpPr>
      <dsp:spPr>
        <a:xfrm>
          <a:off x="0" y="1975539"/>
          <a:ext cx="11027230" cy="282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latin typeface="Roboto" panose="02000000000000000000" pitchFamily="2" charset="0"/>
              <a:ea typeface="Roboto" panose="02000000000000000000" pitchFamily="2" charset="0"/>
              <a:cs typeface="Roboto" panose="02000000000000000000" pitchFamily="2" charset="0"/>
            </a:rPr>
            <a:t>Machine learning </a:t>
          </a:r>
          <a:r>
            <a:rPr lang="en-US" sz="1600" kern="1200">
              <a:latin typeface="Roboto" panose="02000000000000000000" pitchFamily="2" charset="0"/>
              <a:ea typeface="Roboto" panose="02000000000000000000" pitchFamily="2" charset="0"/>
              <a:cs typeface="Roboto" panose="02000000000000000000" pitchFamily="2" charset="0"/>
            </a:rPr>
            <a:t>for large dataset analysis of SDG indicators.</a:t>
          </a:r>
        </a:p>
      </dsp:txBody>
      <dsp:txXfrm>
        <a:off x="0" y="1975539"/>
        <a:ext cx="11027230" cy="2822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92BBF-7F2D-48A9-A1A0-FB8C292EBD76}">
      <dsp:nvSpPr>
        <dsp:cNvPr id="0" name=""/>
        <dsp:cNvSpPr/>
      </dsp:nvSpPr>
      <dsp:spPr>
        <a:xfrm>
          <a:off x="2" y="0"/>
          <a:ext cx="11527964" cy="3755572"/>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EC9A9D-98EF-432E-B152-45FB0D447DAA}">
      <dsp:nvSpPr>
        <dsp:cNvPr id="0" name=""/>
        <dsp:cNvSpPr/>
      </dsp:nvSpPr>
      <dsp:spPr>
        <a:xfrm>
          <a:off x="156840" y="0"/>
          <a:ext cx="3614073" cy="3755572"/>
        </a:xfrm>
        <a:prstGeom prst="roundRect">
          <a:avLst/>
        </a:prstGeom>
        <a:solidFill>
          <a:srgbClr val="00206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Roboto" panose="02000000000000000000" pitchFamily="2" charset="0"/>
              <a:ea typeface="Roboto" panose="02000000000000000000" pitchFamily="2" charset="0"/>
              <a:cs typeface="Roboto" panose="02000000000000000000" pitchFamily="2" charset="0"/>
            </a:rPr>
            <a:t>1. FRAMEWORK ANALYSIS</a:t>
          </a:r>
        </a:p>
        <a:p>
          <a:pPr marL="0" lvl="0" indent="0" algn="l" defTabSz="622300">
            <a:lnSpc>
              <a:spcPct val="90000"/>
            </a:lnSpc>
            <a:spcBef>
              <a:spcPct val="0"/>
            </a:spcBef>
            <a:spcAft>
              <a:spcPct val="35000"/>
            </a:spcAft>
            <a:buNone/>
          </a:pPr>
          <a:r>
            <a:rPr lang="en-US" sz="1000" kern="1200" dirty="0">
              <a:latin typeface="Roboto" panose="02000000000000000000" pitchFamily="2" charset="0"/>
              <a:ea typeface="Roboto" panose="02000000000000000000" pitchFamily="2" charset="0"/>
              <a:cs typeface="Roboto" panose="02000000000000000000" pitchFamily="2" charset="0"/>
            </a:rPr>
            <a:t>1.1 Review existing legal frameworks and regulations related to AI in your country. AI projects should comply with relevant laws, regulations, and ethical guidelines</a:t>
          </a:r>
        </a:p>
        <a:p>
          <a:pPr marL="0" lvl="0" indent="0" algn="l" defTabSz="622300">
            <a:lnSpc>
              <a:spcPct val="90000"/>
            </a:lnSpc>
            <a:spcBef>
              <a:spcPct val="0"/>
            </a:spcBef>
            <a:spcAft>
              <a:spcPct val="35000"/>
            </a:spcAft>
            <a:buNone/>
          </a:pPr>
          <a:r>
            <a:rPr lang="en-US" sz="1000" kern="1200" dirty="0">
              <a:latin typeface="Roboto" panose="02000000000000000000" pitchFamily="2" charset="0"/>
              <a:ea typeface="Roboto" panose="02000000000000000000" pitchFamily="2" charset="0"/>
              <a:cs typeface="Roboto" panose="02000000000000000000" pitchFamily="2" charset="0"/>
            </a:rPr>
            <a:t>1.2 Identify regulatory and reputational risks for your organization</a:t>
          </a:r>
        </a:p>
        <a:p>
          <a:pPr marL="0" lvl="0" indent="0" algn="l" defTabSz="622300">
            <a:lnSpc>
              <a:spcPct val="90000"/>
            </a:lnSpc>
            <a:spcBef>
              <a:spcPct val="0"/>
            </a:spcBef>
            <a:spcAft>
              <a:spcPct val="35000"/>
            </a:spcAft>
            <a:buNone/>
          </a:pPr>
          <a:r>
            <a:rPr lang="en-US" sz="1000" kern="1200" dirty="0">
              <a:latin typeface="Roboto" panose="02000000000000000000" pitchFamily="2" charset="0"/>
              <a:ea typeface="Roboto" panose="02000000000000000000" pitchFamily="2" charset="0"/>
              <a:cs typeface="Roboto" panose="02000000000000000000" pitchFamily="2" charset="0"/>
            </a:rPr>
            <a:t>1.3 Conduct a risk assessment based on current frameworks, trends, values, future goals, and objectives</a:t>
          </a:r>
        </a:p>
        <a:p>
          <a:pPr marL="0" lvl="0" indent="0" algn="l" defTabSz="622300">
            <a:lnSpc>
              <a:spcPct val="90000"/>
            </a:lnSpc>
            <a:spcBef>
              <a:spcPct val="0"/>
            </a:spcBef>
            <a:spcAft>
              <a:spcPct val="35000"/>
            </a:spcAft>
            <a:buNone/>
          </a:pPr>
          <a:r>
            <a:rPr lang="en-US" sz="1000" kern="1200" dirty="0">
              <a:latin typeface="Roboto" panose="02000000000000000000" pitchFamily="2" charset="0"/>
              <a:ea typeface="Roboto" panose="02000000000000000000" pitchFamily="2" charset="0"/>
              <a:cs typeface="Roboto" panose="02000000000000000000" pitchFamily="2" charset="0"/>
            </a:rPr>
            <a:t>1.4 Use it to determine what data you need to collect and how you want to analyze them and process information</a:t>
          </a:r>
        </a:p>
        <a:p>
          <a:pPr marL="0" lvl="0" indent="0" algn="l" defTabSz="622300">
            <a:lnSpc>
              <a:spcPct val="90000"/>
            </a:lnSpc>
            <a:spcBef>
              <a:spcPct val="0"/>
            </a:spcBef>
            <a:spcAft>
              <a:spcPct val="35000"/>
            </a:spcAft>
            <a:buNone/>
          </a:pPr>
          <a:r>
            <a:rPr lang="en-US" sz="1000" kern="1200" dirty="0">
              <a:latin typeface="Roboto" panose="02000000000000000000" pitchFamily="2" charset="0"/>
              <a:ea typeface="Roboto" panose="02000000000000000000" pitchFamily="2" charset="0"/>
              <a:cs typeface="Roboto" panose="02000000000000000000" pitchFamily="2" charset="0"/>
            </a:rPr>
            <a:t>1.5 Involve diverse stakeholders in the risk assessment process: AI developers, domain experts, policymakers, and end users</a:t>
          </a:r>
        </a:p>
        <a:p>
          <a:pPr marL="0" lvl="0" indent="0" algn="ctr" defTabSz="622300">
            <a:lnSpc>
              <a:spcPct val="90000"/>
            </a:lnSpc>
            <a:spcBef>
              <a:spcPct val="0"/>
            </a:spcBef>
            <a:spcAft>
              <a:spcPct val="35000"/>
            </a:spcAft>
            <a:buNone/>
          </a:pPr>
          <a:endParaRPr lang="en-US" sz="1000"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622300">
            <a:lnSpc>
              <a:spcPct val="90000"/>
            </a:lnSpc>
            <a:spcBef>
              <a:spcPct val="0"/>
            </a:spcBef>
            <a:spcAft>
              <a:spcPct val="35000"/>
            </a:spcAft>
            <a:buNone/>
          </a:pPr>
          <a:r>
            <a:rPr lang="en-US" sz="1000" i="1" kern="1200" dirty="0">
              <a:latin typeface="Roboto" panose="02000000000000000000" pitchFamily="2" charset="0"/>
              <a:ea typeface="Roboto" panose="02000000000000000000" pitchFamily="2" charset="0"/>
              <a:cs typeface="Roboto" panose="02000000000000000000" pitchFamily="2" charset="0"/>
            </a:rPr>
            <a:t>What are the frameworks, rules, regulations, values, and future goals and objectives of your organization? </a:t>
          </a:r>
        </a:p>
        <a:p>
          <a:pPr marL="0" lvl="0" indent="0" algn="ctr" defTabSz="622300">
            <a:lnSpc>
              <a:spcPct val="90000"/>
            </a:lnSpc>
            <a:spcBef>
              <a:spcPct val="0"/>
            </a:spcBef>
            <a:spcAft>
              <a:spcPct val="35000"/>
            </a:spcAft>
            <a:buNone/>
          </a:pPr>
          <a:endParaRPr lang="en-US" sz="700" kern="1200" dirty="0">
            <a:latin typeface="+mn-lt"/>
          </a:endParaRPr>
        </a:p>
      </dsp:txBody>
      <dsp:txXfrm>
        <a:off x="333265" y="176425"/>
        <a:ext cx="3261223" cy="3402722"/>
      </dsp:txXfrm>
    </dsp:sp>
    <dsp:sp modelId="{9F973CFC-A71F-4047-AA95-6D3946C7CEC4}">
      <dsp:nvSpPr>
        <dsp:cNvPr id="0" name=""/>
        <dsp:cNvSpPr/>
      </dsp:nvSpPr>
      <dsp:spPr>
        <a:xfrm>
          <a:off x="3956948" y="0"/>
          <a:ext cx="3614073" cy="3755572"/>
        </a:xfrm>
        <a:prstGeom prst="roundRect">
          <a:avLst/>
        </a:prstGeom>
        <a:solidFill>
          <a:srgbClr val="00206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US" sz="900" b="1" kern="1200" dirty="0"/>
        </a:p>
        <a:p>
          <a:pPr marL="0" lvl="0" indent="0" algn="ctr" defTabSz="400050">
            <a:lnSpc>
              <a:spcPct val="90000"/>
            </a:lnSpc>
            <a:spcBef>
              <a:spcPct val="0"/>
            </a:spcBef>
            <a:spcAft>
              <a:spcPct val="35000"/>
            </a:spcAft>
            <a:buNone/>
          </a:pPr>
          <a:endParaRPr lang="en-US" sz="900" b="1" kern="1200" dirty="0"/>
        </a:p>
        <a:p>
          <a:pPr marL="0" lvl="0" indent="0" algn="ctr" defTabSz="400050">
            <a:lnSpc>
              <a:spcPct val="90000"/>
            </a:lnSpc>
            <a:spcBef>
              <a:spcPct val="0"/>
            </a:spcBef>
            <a:spcAft>
              <a:spcPct val="35000"/>
            </a:spcAft>
            <a:buNone/>
          </a:pPr>
          <a:r>
            <a:rPr lang="en-US" sz="1400" b="1" kern="1200" dirty="0">
              <a:latin typeface="Roboto" panose="02000000000000000000" pitchFamily="2" charset="0"/>
              <a:ea typeface="Roboto" panose="02000000000000000000" pitchFamily="2" charset="0"/>
              <a:cs typeface="Roboto" panose="02000000000000000000" pitchFamily="2" charset="0"/>
            </a:rPr>
            <a:t>2. DATA COLLECTION</a:t>
          </a:r>
        </a:p>
        <a:p>
          <a:pPr marL="0" lvl="0" indent="0" algn="l" defTabSz="400050">
            <a:lnSpc>
              <a:spcPct val="90000"/>
            </a:lnSpc>
            <a:spcBef>
              <a:spcPct val="0"/>
            </a:spcBef>
            <a:spcAft>
              <a:spcPct val="35000"/>
            </a:spcAft>
            <a:buNone/>
          </a:pPr>
          <a:r>
            <a:rPr lang="en-US" sz="1000" kern="1200" dirty="0">
              <a:latin typeface="Roboto" panose="02000000000000000000" pitchFamily="2" charset="0"/>
              <a:ea typeface="Roboto" panose="02000000000000000000" pitchFamily="2" charset="0"/>
              <a:cs typeface="Roboto" panose="02000000000000000000" pitchFamily="2" charset="0"/>
            </a:rPr>
            <a:t>2.1 Choose the datasets which are suitable for AI model processing and which ones to discard</a:t>
          </a:r>
        </a:p>
        <a:p>
          <a:pPr marL="0" lvl="0" indent="0" algn="l" defTabSz="400050">
            <a:lnSpc>
              <a:spcPct val="90000"/>
            </a:lnSpc>
            <a:spcBef>
              <a:spcPct val="0"/>
            </a:spcBef>
            <a:spcAft>
              <a:spcPct val="35000"/>
            </a:spcAft>
            <a:buNone/>
          </a:pPr>
          <a:r>
            <a:rPr lang="en-US" sz="1000" kern="1200" dirty="0">
              <a:latin typeface="Roboto" panose="02000000000000000000" pitchFamily="2" charset="0"/>
              <a:ea typeface="Roboto" panose="02000000000000000000" pitchFamily="2" charset="0"/>
              <a:cs typeface="Roboto" panose="02000000000000000000" pitchFamily="2" charset="0"/>
            </a:rPr>
            <a:t>2.2 Plan where you can find reliable and quality data</a:t>
          </a:r>
        </a:p>
        <a:p>
          <a:pPr marL="0" lvl="0" indent="0" algn="l" defTabSz="400050">
            <a:lnSpc>
              <a:spcPct val="90000"/>
            </a:lnSpc>
            <a:spcBef>
              <a:spcPct val="0"/>
            </a:spcBef>
            <a:spcAft>
              <a:spcPct val="35000"/>
            </a:spcAft>
            <a:buNone/>
          </a:pPr>
          <a:r>
            <a:rPr lang="en-US" sz="1000" kern="1200" dirty="0">
              <a:latin typeface="Roboto" panose="02000000000000000000" pitchFamily="2" charset="0"/>
              <a:ea typeface="Roboto" panose="02000000000000000000" pitchFamily="2" charset="0"/>
              <a:cs typeface="Roboto" panose="02000000000000000000" pitchFamily="2" charset="0"/>
            </a:rPr>
            <a:t>2.3 Check the data quality, integrity, and readiness. Choosing the right datasets influences the quality of results</a:t>
          </a:r>
        </a:p>
        <a:p>
          <a:pPr marL="0" lvl="0" indent="0" algn="l" defTabSz="400050">
            <a:lnSpc>
              <a:spcPct val="90000"/>
            </a:lnSpc>
            <a:spcBef>
              <a:spcPct val="0"/>
            </a:spcBef>
            <a:spcAft>
              <a:spcPct val="35000"/>
            </a:spcAft>
            <a:buNone/>
          </a:pPr>
          <a:r>
            <a:rPr lang="en-US" sz="1000" kern="1200" dirty="0">
              <a:latin typeface="Roboto" panose="02000000000000000000" pitchFamily="2" charset="0"/>
              <a:ea typeface="Roboto" panose="02000000000000000000" pitchFamily="2" charset="0"/>
              <a:cs typeface="Roboto" panose="02000000000000000000" pitchFamily="2" charset="0"/>
            </a:rPr>
            <a:t>2.4 Ethical considerations: address issues related to AI fairness, transparency, accountability, and responsibility</a:t>
          </a:r>
        </a:p>
        <a:p>
          <a:pPr marL="0" lvl="0" indent="0" algn="l" defTabSz="400050">
            <a:lnSpc>
              <a:spcPct val="90000"/>
            </a:lnSpc>
            <a:spcBef>
              <a:spcPct val="0"/>
            </a:spcBef>
            <a:spcAft>
              <a:spcPct val="35000"/>
            </a:spcAft>
            <a:buNone/>
          </a:pPr>
          <a:r>
            <a:rPr lang="en-US" sz="1000" kern="1200" dirty="0">
              <a:latin typeface="Roboto" panose="02000000000000000000" pitchFamily="2" charset="0"/>
              <a:ea typeface="Roboto" panose="02000000000000000000" pitchFamily="2" charset="0"/>
              <a:cs typeface="Roboto" panose="02000000000000000000" pitchFamily="2" charset="0"/>
            </a:rPr>
            <a:t>2.5 Consistently evaluate privacy and security to avoid data breaches or invasions of privacy</a:t>
          </a:r>
        </a:p>
        <a:p>
          <a:pPr marL="0" lvl="0" indent="0" algn="ctr" defTabSz="400050">
            <a:lnSpc>
              <a:spcPct val="90000"/>
            </a:lnSpc>
            <a:spcBef>
              <a:spcPct val="0"/>
            </a:spcBef>
            <a:spcAft>
              <a:spcPct val="35000"/>
            </a:spcAft>
            <a:buNone/>
          </a:pPr>
          <a:endParaRPr lang="en-US" sz="1000"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400050">
            <a:lnSpc>
              <a:spcPct val="90000"/>
            </a:lnSpc>
            <a:spcBef>
              <a:spcPct val="0"/>
            </a:spcBef>
            <a:spcAft>
              <a:spcPct val="35000"/>
            </a:spcAft>
            <a:buNone/>
          </a:pPr>
          <a:r>
            <a:rPr lang="en-US" sz="1000" i="1" kern="1200" dirty="0">
              <a:latin typeface="Roboto" panose="02000000000000000000" pitchFamily="2" charset="0"/>
              <a:ea typeface="Roboto" panose="02000000000000000000" pitchFamily="2" charset="0"/>
              <a:cs typeface="Roboto" panose="02000000000000000000" pitchFamily="2" charset="0"/>
            </a:rPr>
            <a:t>Are these the right datasets for a potential AI application?</a:t>
          </a:r>
        </a:p>
        <a:p>
          <a:pPr marL="0" lvl="0" indent="0" algn="ctr" defTabSz="400050">
            <a:lnSpc>
              <a:spcPct val="90000"/>
            </a:lnSpc>
            <a:spcBef>
              <a:spcPct val="0"/>
            </a:spcBef>
            <a:spcAft>
              <a:spcPct val="35000"/>
            </a:spcAft>
            <a:buNone/>
          </a:pPr>
          <a:r>
            <a:rPr lang="en-US" sz="1000" i="1" kern="1200" dirty="0">
              <a:latin typeface="Roboto" panose="02000000000000000000" pitchFamily="2" charset="0"/>
              <a:ea typeface="Roboto" panose="02000000000000000000" pitchFamily="2" charset="0"/>
              <a:cs typeface="Roboto" panose="02000000000000000000" pitchFamily="2" charset="0"/>
            </a:rPr>
            <a:t>What are the ethical considerations? </a:t>
          </a:r>
        </a:p>
        <a:p>
          <a:pPr marL="0" lvl="0" indent="0" algn="ctr" defTabSz="400050">
            <a:lnSpc>
              <a:spcPct val="90000"/>
            </a:lnSpc>
            <a:spcBef>
              <a:spcPct val="0"/>
            </a:spcBef>
            <a:spcAft>
              <a:spcPct val="35000"/>
            </a:spcAft>
            <a:buNone/>
          </a:pPr>
          <a:endParaRPr lang="en-US" sz="1000" i="1"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400050">
            <a:lnSpc>
              <a:spcPct val="90000"/>
            </a:lnSpc>
            <a:spcBef>
              <a:spcPct val="0"/>
            </a:spcBef>
            <a:spcAft>
              <a:spcPct val="35000"/>
            </a:spcAft>
            <a:buNone/>
          </a:pPr>
          <a:endParaRPr lang="en-US" sz="700" i="1" kern="1200" dirty="0"/>
        </a:p>
        <a:p>
          <a:pPr marL="0" lvl="0" indent="0" algn="ctr" defTabSz="400050">
            <a:lnSpc>
              <a:spcPct val="90000"/>
            </a:lnSpc>
            <a:spcBef>
              <a:spcPct val="0"/>
            </a:spcBef>
            <a:spcAft>
              <a:spcPct val="35000"/>
            </a:spcAft>
            <a:buNone/>
          </a:pPr>
          <a:endParaRPr lang="en-US" sz="700" i="1" kern="1200" dirty="0"/>
        </a:p>
        <a:p>
          <a:pPr marL="0" lvl="0" indent="0" algn="ctr" defTabSz="400050">
            <a:lnSpc>
              <a:spcPct val="90000"/>
            </a:lnSpc>
            <a:spcBef>
              <a:spcPct val="0"/>
            </a:spcBef>
            <a:spcAft>
              <a:spcPct val="35000"/>
            </a:spcAft>
            <a:buNone/>
          </a:pPr>
          <a:endParaRPr lang="en-US" sz="700" i="1" kern="1200" dirty="0"/>
        </a:p>
        <a:p>
          <a:pPr marL="0" lvl="0" indent="0" algn="ctr" defTabSz="400050">
            <a:lnSpc>
              <a:spcPct val="90000"/>
            </a:lnSpc>
            <a:spcBef>
              <a:spcPct val="0"/>
            </a:spcBef>
            <a:spcAft>
              <a:spcPct val="35000"/>
            </a:spcAft>
            <a:buNone/>
          </a:pPr>
          <a:endParaRPr lang="en-US" sz="700" i="1" kern="1200" dirty="0"/>
        </a:p>
      </dsp:txBody>
      <dsp:txXfrm>
        <a:off x="4133373" y="176425"/>
        <a:ext cx="3261223" cy="3402722"/>
      </dsp:txXfrm>
    </dsp:sp>
    <dsp:sp modelId="{474735ED-F549-4B89-9110-E177A495D7AC}">
      <dsp:nvSpPr>
        <dsp:cNvPr id="0" name=""/>
        <dsp:cNvSpPr/>
      </dsp:nvSpPr>
      <dsp:spPr>
        <a:xfrm>
          <a:off x="7757056" y="0"/>
          <a:ext cx="3614073" cy="3755572"/>
        </a:xfrm>
        <a:prstGeom prst="roundRect">
          <a:avLst/>
        </a:prstGeom>
        <a:solidFill>
          <a:srgbClr val="00206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US" sz="900" b="1" kern="1200" dirty="0"/>
        </a:p>
        <a:p>
          <a:pPr marL="0" lvl="0" indent="0" algn="ctr" defTabSz="400050">
            <a:lnSpc>
              <a:spcPct val="90000"/>
            </a:lnSpc>
            <a:spcBef>
              <a:spcPct val="0"/>
            </a:spcBef>
            <a:spcAft>
              <a:spcPct val="35000"/>
            </a:spcAft>
            <a:buNone/>
          </a:pPr>
          <a:endParaRPr lang="en-US" sz="900" b="1" kern="1200" dirty="0"/>
        </a:p>
        <a:p>
          <a:pPr marL="0" lvl="0" indent="0" algn="ctr" defTabSz="400050">
            <a:lnSpc>
              <a:spcPct val="90000"/>
            </a:lnSpc>
            <a:spcBef>
              <a:spcPct val="0"/>
            </a:spcBef>
            <a:spcAft>
              <a:spcPct val="35000"/>
            </a:spcAft>
            <a:buNone/>
          </a:pPr>
          <a:endParaRPr lang="en-US" sz="1000" b="1"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400050">
            <a:lnSpc>
              <a:spcPct val="90000"/>
            </a:lnSpc>
            <a:spcBef>
              <a:spcPct val="0"/>
            </a:spcBef>
            <a:spcAft>
              <a:spcPct val="35000"/>
            </a:spcAft>
            <a:buNone/>
          </a:pPr>
          <a:r>
            <a:rPr lang="en-US" sz="1400" b="1" kern="1200" dirty="0">
              <a:latin typeface="Roboto" panose="02000000000000000000" pitchFamily="2" charset="0"/>
              <a:ea typeface="Roboto" panose="02000000000000000000" pitchFamily="2" charset="0"/>
              <a:cs typeface="Roboto" panose="02000000000000000000" pitchFamily="2" charset="0"/>
            </a:rPr>
            <a:t>3. MODEL DEVELOPMENT</a:t>
          </a:r>
        </a:p>
        <a:p>
          <a:pPr marL="0" lvl="0" indent="0" algn="l" defTabSz="400050">
            <a:lnSpc>
              <a:spcPct val="90000"/>
            </a:lnSpc>
            <a:spcBef>
              <a:spcPct val="0"/>
            </a:spcBef>
            <a:spcAft>
              <a:spcPct val="35000"/>
            </a:spcAft>
            <a:buNone/>
          </a:pPr>
          <a:r>
            <a:rPr lang="en-US" sz="1000" kern="1200" dirty="0">
              <a:latin typeface="Roboto" panose="02000000000000000000" pitchFamily="2" charset="0"/>
              <a:ea typeface="Roboto" panose="02000000000000000000" pitchFamily="2" charset="0"/>
              <a:cs typeface="Roboto" panose="02000000000000000000" pitchFamily="2" charset="0"/>
            </a:rPr>
            <a:t>3.1 Consider whether the AI tools you are planning to utilize can concretely help monitor and evaluate the implementation of the SDGs</a:t>
          </a:r>
        </a:p>
        <a:p>
          <a:pPr marL="0" lvl="0" indent="0" algn="l" defTabSz="400050">
            <a:lnSpc>
              <a:spcPct val="90000"/>
            </a:lnSpc>
            <a:spcBef>
              <a:spcPct val="0"/>
            </a:spcBef>
            <a:spcAft>
              <a:spcPct val="35000"/>
            </a:spcAft>
            <a:buNone/>
          </a:pPr>
          <a:r>
            <a:rPr lang="en-US" sz="1000" kern="1200" dirty="0">
              <a:latin typeface="Roboto" panose="02000000000000000000" pitchFamily="2" charset="0"/>
              <a:ea typeface="Roboto" panose="02000000000000000000" pitchFamily="2" charset="0"/>
              <a:cs typeface="Roboto" panose="02000000000000000000" pitchFamily="2" charset="0"/>
            </a:rPr>
            <a:t>3.2 Review any regulatory limits on how AI can be used for certain processes</a:t>
          </a:r>
        </a:p>
        <a:p>
          <a:pPr marL="0" lvl="0" indent="0" algn="l" defTabSz="400050">
            <a:lnSpc>
              <a:spcPct val="90000"/>
            </a:lnSpc>
            <a:spcBef>
              <a:spcPct val="0"/>
            </a:spcBef>
            <a:spcAft>
              <a:spcPct val="35000"/>
            </a:spcAft>
            <a:buNone/>
          </a:pPr>
          <a:r>
            <a:rPr lang="en-US" sz="1000" kern="1200" dirty="0">
              <a:latin typeface="Roboto" panose="02000000000000000000" pitchFamily="2" charset="0"/>
              <a:ea typeface="Roboto" panose="02000000000000000000" pitchFamily="2" charset="0"/>
              <a:cs typeface="Roboto" panose="02000000000000000000" pitchFamily="2" charset="0"/>
            </a:rPr>
            <a:t>3.3 Assess how AI will help your organization advance the M&amp;E of the SDGs implementation</a:t>
          </a:r>
        </a:p>
        <a:p>
          <a:pPr marL="0" lvl="0" indent="0" algn="l" defTabSz="400050">
            <a:lnSpc>
              <a:spcPct val="90000"/>
            </a:lnSpc>
            <a:spcBef>
              <a:spcPct val="0"/>
            </a:spcBef>
            <a:spcAft>
              <a:spcPct val="35000"/>
            </a:spcAft>
            <a:buNone/>
          </a:pPr>
          <a:r>
            <a:rPr lang="en-US" sz="1000" kern="1200" dirty="0">
              <a:latin typeface="Roboto" panose="02000000000000000000" pitchFamily="2" charset="0"/>
              <a:ea typeface="Roboto" panose="02000000000000000000" pitchFamily="2" charset="0"/>
              <a:cs typeface="Roboto" panose="02000000000000000000" pitchFamily="2" charset="0"/>
            </a:rPr>
            <a:t>3.4 Promote awareness about AI risks within the broader community discussions about the development and deployment of AI systems. Transparency in AI decision-making can build trust and mitigate risks</a:t>
          </a:r>
        </a:p>
        <a:p>
          <a:pPr marL="0" lvl="0" indent="0" algn="l" defTabSz="400050">
            <a:lnSpc>
              <a:spcPct val="90000"/>
            </a:lnSpc>
            <a:spcBef>
              <a:spcPct val="0"/>
            </a:spcBef>
            <a:spcAft>
              <a:spcPct val="35000"/>
            </a:spcAft>
            <a:buNone/>
          </a:pPr>
          <a:r>
            <a:rPr lang="en-US" sz="1000" kern="1200" dirty="0">
              <a:latin typeface="Roboto" panose="02000000000000000000" pitchFamily="2" charset="0"/>
              <a:ea typeface="Roboto" panose="02000000000000000000" pitchFamily="2" charset="0"/>
              <a:cs typeface="Roboto" panose="02000000000000000000" pitchFamily="2" charset="0"/>
            </a:rPr>
            <a:t>3.5 Consider costs and benefits for your organization, and the sustainability of the utilization of AI to conduct evaluations</a:t>
          </a:r>
        </a:p>
        <a:p>
          <a:pPr marL="0" lvl="0" indent="0" algn="ctr" defTabSz="400050">
            <a:lnSpc>
              <a:spcPct val="90000"/>
            </a:lnSpc>
            <a:spcBef>
              <a:spcPct val="0"/>
            </a:spcBef>
            <a:spcAft>
              <a:spcPct val="35000"/>
            </a:spcAft>
            <a:buNone/>
          </a:pPr>
          <a:r>
            <a:rPr lang="en-US" sz="1000" i="1" kern="1200" dirty="0">
              <a:latin typeface="Roboto" panose="02000000000000000000" pitchFamily="2" charset="0"/>
              <a:ea typeface="Roboto" panose="02000000000000000000" pitchFamily="2" charset="0"/>
              <a:cs typeface="Roboto" panose="02000000000000000000" pitchFamily="2" charset="0"/>
            </a:rPr>
            <a:t>Is this AI application suitable for your evaluation?</a:t>
          </a:r>
        </a:p>
        <a:p>
          <a:pPr marL="0" lvl="0" indent="0" algn="ctr" defTabSz="400050">
            <a:lnSpc>
              <a:spcPct val="90000"/>
            </a:lnSpc>
            <a:spcBef>
              <a:spcPct val="0"/>
            </a:spcBef>
            <a:spcAft>
              <a:spcPct val="35000"/>
            </a:spcAft>
            <a:buNone/>
          </a:pPr>
          <a:endParaRPr lang="en-US" sz="1000" i="1"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400050">
            <a:lnSpc>
              <a:spcPct val="90000"/>
            </a:lnSpc>
            <a:spcBef>
              <a:spcPct val="0"/>
            </a:spcBef>
            <a:spcAft>
              <a:spcPct val="35000"/>
            </a:spcAft>
            <a:buNone/>
          </a:pPr>
          <a:endParaRPr lang="en-US" sz="1000" i="1"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400050">
            <a:lnSpc>
              <a:spcPct val="90000"/>
            </a:lnSpc>
            <a:spcBef>
              <a:spcPct val="0"/>
            </a:spcBef>
            <a:spcAft>
              <a:spcPct val="35000"/>
            </a:spcAft>
            <a:buNone/>
          </a:pPr>
          <a:endParaRPr lang="en-US" sz="1000" i="1"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400050">
            <a:lnSpc>
              <a:spcPct val="90000"/>
            </a:lnSpc>
            <a:spcBef>
              <a:spcPct val="0"/>
            </a:spcBef>
            <a:spcAft>
              <a:spcPct val="35000"/>
            </a:spcAft>
            <a:buNone/>
          </a:pPr>
          <a:endParaRPr lang="en-US" sz="700" i="1" kern="1200" dirty="0">
            <a:latin typeface="+mn-lt"/>
          </a:endParaRPr>
        </a:p>
        <a:p>
          <a:pPr marL="0" lvl="0" indent="0" algn="ctr" defTabSz="400050">
            <a:lnSpc>
              <a:spcPct val="90000"/>
            </a:lnSpc>
            <a:spcBef>
              <a:spcPct val="0"/>
            </a:spcBef>
            <a:spcAft>
              <a:spcPct val="35000"/>
            </a:spcAft>
            <a:buNone/>
          </a:pPr>
          <a:endParaRPr lang="en-US" sz="700" kern="1200" dirty="0"/>
        </a:p>
      </dsp:txBody>
      <dsp:txXfrm>
        <a:off x="7933481" y="176425"/>
        <a:ext cx="3261223" cy="34027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D0511-D2F6-4AEE-B880-DA304ECD64B0}">
      <dsp:nvSpPr>
        <dsp:cNvPr id="0" name=""/>
        <dsp:cNvSpPr/>
      </dsp:nvSpPr>
      <dsp:spPr>
        <a:xfrm>
          <a:off x="0" y="2928146"/>
          <a:ext cx="11010447" cy="0"/>
        </a:xfrm>
        <a:prstGeom prst="line">
          <a:avLst/>
        </a:prstGeom>
        <a:noFill/>
        <a:ln w="127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1DDA156-AB27-48C8-A74A-2B165CA57F85}">
      <dsp:nvSpPr>
        <dsp:cNvPr id="0" name=""/>
        <dsp:cNvSpPr/>
      </dsp:nvSpPr>
      <dsp:spPr>
        <a:xfrm>
          <a:off x="0" y="1936388"/>
          <a:ext cx="11010447" cy="0"/>
        </a:xfrm>
        <a:prstGeom prst="line">
          <a:avLst/>
        </a:prstGeom>
        <a:noFill/>
        <a:ln w="127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C7CAA19-5E36-4AA4-A756-60AFC5F9E597}">
      <dsp:nvSpPr>
        <dsp:cNvPr id="0" name=""/>
        <dsp:cNvSpPr/>
      </dsp:nvSpPr>
      <dsp:spPr>
        <a:xfrm>
          <a:off x="0" y="944630"/>
          <a:ext cx="11010447" cy="0"/>
        </a:xfrm>
        <a:prstGeom prst="line">
          <a:avLst/>
        </a:prstGeom>
        <a:noFill/>
        <a:ln w="127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90CC4B8-E734-4E87-908B-81E3567EB0EA}">
      <dsp:nvSpPr>
        <dsp:cNvPr id="0" name=""/>
        <dsp:cNvSpPr/>
      </dsp:nvSpPr>
      <dsp:spPr>
        <a:xfrm>
          <a:off x="2862716" y="98"/>
          <a:ext cx="8147731" cy="94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kern="1200" dirty="0">
              <a:latin typeface="Roboto" panose="02000000000000000000" pitchFamily="2" charset="0"/>
              <a:ea typeface="Roboto" panose="02000000000000000000" pitchFamily="2" charset="0"/>
              <a:cs typeface="Roboto" panose="02000000000000000000" pitchFamily="2" charset="0"/>
            </a:rPr>
            <a:t>AI enhances evaluations by analyzing data and informing decisions across various sectors.</a:t>
          </a:r>
        </a:p>
      </dsp:txBody>
      <dsp:txXfrm>
        <a:off x="2862716" y="98"/>
        <a:ext cx="8147731" cy="944531"/>
      </dsp:txXfrm>
    </dsp:sp>
    <dsp:sp modelId="{04F537EF-4C9A-4E21-9CC8-59933F2408BA}">
      <dsp:nvSpPr>
        <dsp:cNvPr id="0" name=""/>
        <dsp:cNvSpPr/>
      </dsp:nvSpPr>
      <dsp:spPr>
        <a:xfrm>
          <a:off x="0" y="98"/>
          <a:ext cx="2862716" cy="944531"/>
        </a:xfrm>
        <a:prstGeom prst="round2SameRect">
          <a:avLst>
            <a:gd name="adj1" fmla="val 16670"/>
            <a:gd name="adj2" fmla="val 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Roboto" panose="02000000000000000000" pitchFamily="2" charset="0"/>
              <a:ea typeface="Roboto" panose="02000000000000000000" pitchFamily="2" charset="0"/>
              <a:cs typeface="Roboto" panose="02000000000000000000" pitchFamily="2" charset="0"/>
            </a:rPr>
            <a:t>AI IMPACT</a:t>
          </a:r>
        </a:p>
      </dsp:txBody>
      <dsp:txXfrm>
        <a:off x="46117" y="46215"/>
        <a:ext cx="2770482" cy="898414"/>
      </dsp:txXfrm>
    </dsp:sp>
    <dsp:sp modelId="{6C390E2C-9736-40A0-9127-0F111A9CFB2C}">
      <dsp:nvSpPr>
        <dsp:cNvPr id="0" name=""/>
        <dsp:cNvSpPr/>
      </dsp:nvSpPr>
      <dsp:spPr>
        <a:xfrm>
          <a:off x="2862716" y="991856"/>
          <a:ext cx="8147731" cy="94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kern="1200" dirty="0">
              <a:latin typeface="Roboto" panose="02000000000000000000" pitchFamily="2" charset="0"/>
              <a:ea typeface="Roboto" panose="02000000000000000000" pitchFamily="2" charset="0"/>
              <a:cs typeface="Roboto" panose="02000000000000000000" pitchFamily="2" charset="0"/>
            </a:rPr>
            <a:t>AI in M&amp;E poses risks such as biases, privacy concerns, security vulnerabilities, and others.</a:t>
          </a:r>
        </a:p>
      </dsp:txBody>
      <dsp:txXfrm>
        <a:off x="2862716" y="991856"/>
        <a:ext cx="8147731" cy="944531"/>
      </dsp:txXfrm>
    </dsp:sp>
    <dsp:sp modelId="{B22842F0-F966-43F1-BC18-8A25D00BA4AE}">
      <dsp:nvSpPr>
        <dsp:cNvPr id="0" name=""/>
        <dsp:cNvSpPr/>
      </dsp:nvSpPr>
      <dsp:spPr>
        <a:xfrm>
          <a:off x="0" y="991856"/>
          <a:ext cx="2862716" cy="944531"/>
        </a:xfrm>
        <a:prstGeom prst="round2SameRect">
          <a:avLst>
            <a:gd name="adj1" fmla="val 16670"/>
            <a:gd name="adj2" fmla="val 0"/>
          </a:avLst>
        </a:prstGeom>
        <a:gradFill rotWithShape="0">
          <a:gsLst>
            <a:gs pos="0">
              <a:schemeClr val="accent2">
                <a:hueOff val="509834"/>
                <a:satOff val="-1329"/>
                <a:lumOff val="3137"/>
                <a:alphaOff val="0"/>
                <a:tint val="96000"/>
                <a:satMod val="100000"/>
                <a:lumMod val="104000"/>
              </a:schemeClr>
            </a:gs>
            <a:gs pos="78000">
              <a:schemeClr val="accent2">
                <a:hueOff val="509834"/>
                <a:satOff val="-1329"/>
                <a:lumOff val="3137"/>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Roboto" panose="02000000000000000000" pitchFamily="2" charset="0"/>
              <a:ea typeface="Roboto" panose="02000000000000000000" pitchFamily="2" charset="0"/>
              <a:cs typeface="Roboto" panose="02000000000000000000" pitchFamily="2" charset="0"/>
            </a:rPr>
            <a:t>RISKS</a:t>
          </a:r>
        </a:p>
      </dsp:txBody>
      <dsp:txXfrm>
        <a:off x="46117" y="1037973"/>
        <a:ext cx="2770482" cy="898414"/>
      </dsp:txXfrm>
    </dsp:sp>
    <dsp:sp modelId="{B35753C2-A0C5-4B83-96CB-3BA4255FBC6B}">
      <dsp:nvSpPr>
        <dsp:cNvPr id="0" name=""/>
        <dsp:cNvSpPr/>
      </dsp:nvSpPr>
      <dsp:spPr>
        <a:xfrm>
          <a:off x="2862716" y="1983614"/>
          <a:ext cx="8147731" cy="94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kern="1200" dirty="0">
              <a:latin typeface="Roboto" panose="02000000000000000000" pitchFamily="2" charset="0"/>
              <a:ea typeface="Roboto" panose="02000000000000000000" pitchFamily="2" charset="0"/>
              <a:cs typeface="Roboto" panose="02000000000000000000" pitchFamily="2" charset="0"/>
            </a:rPr>
            <a:t>To address risks, implement ethical protocols, monitor AI performance, and maintain human oversight in M&amp;E.</a:t>
          </a:r>
        </a:p>
      </dsp:txBody>
      <dsp:txXfrm>
        <a:off x="2862716" y="1983614"/>
        <a:ext cx="8147731" cy="944531"/>
      </dsp:txXfrm>
    </dsp:sp>
    <dsp:sp modelId="{7AACF644-AFA5-4F6B-A31A-C86ACFDC3B00}">
      <dsp:nvSpPr>
        <dsp:cNvPr id="0" name=""/>
        <dsp:cNvSpPr/>
      </dsp:nvSpPr>
      <dsp:spPr>
        <a:xfrm>
          <a:off x="0" y="1983614"/>
          <a:ext cx="2862716" cy="944531"/>
        </a:xfrm>
        <a:prstGeom prst="round2SameRect">
          <a:avLst>
            <a:gd name="adj1" fmla="val 16670"/>
            <a:gd name="adj2" fmla="val 0"/>
          </a:avLst>
        </a:prstGeom>
        <a:gradFill rotWithShape="0">
          <a:gsLst>
            <a:gs pos="0">
              <a:schemeClr val="accent2">
                <a:hueOff val="1019668"/>
                <a:satOff val="-2658"/>
                <a:lumOff val="6274"/>
                <a:alphaOff val="0"/>
                <a:tint val="96000"/>
                <a:satMod val="100000"/>
                <a:lumMod val="104000"/>
              </a:schemeClr>
            </a:gs>
            <a:gs pos="78000">
              <a:schemeClr val="accent2">
                <a:hueOff val="1019668"/>
                <a:satOff val="-2658"/>
                <a:lumOff val="6274"/>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Roboto" panose="02000000000000000000" pitchFamily="2" charset="0"/>
              <a:ea typeface="Roboto" panose="02000000000000000000" pitchFamily="2" charset="0"/>
              <a:cs typeface="Roboto" panose="02000000000000000000" pitchFamily="2" charset="0"/>
            </a:rPr>
            <a:t>MITIGATION</a:t>
          </a:r>
        </a:p>
      </dsp:txBody>
      <dsp:txXfrm>
        <a:off x="46117" y="2029731"/>
        <a:ext cx="2770482" cy="898414"/>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C1C3ABE9-19ED-4FC3-AF8F-017B6D30CA04}" type="datetimeFigureOut">
              <a:rPr lang="en-US" smtClean="0"/>
              <a:t>11/3/2024</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3642AE82-F87F-4FA4-A600-6951FDD26626}" type="slidenum">
              <a:rPr lang="en-US" smtClean="0"/>
              <a:t>‹#›</a:t>
            </a:fld>
            <a:endParaRPr lang="en-US"/>
          </a:p>
        </p:txBody>
      </p:sp>
    </p:spTree>
    <p:extLst>
      <p:ext uri="{BB962C8B-B14F-4D97-AF65-F5344CB8AC3E}">
        <p14:creationId xmlns:p14="http://schemas.microsoft.com/office/powerpoint/2010/main" val="3911005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C3ABE9-19ED-4FC3-AF8F-017B6D30CA04}"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2AE82-F87F-4FA4-A600-6951FDD26626}" type="slidenum">
              <a:rPr lang="en-US" smtClean="0"/>
              <a:t>‹#›</a:t>
            </a:fld>
            <a:endParaRPr lang="en-US"/>
          </a:p>
        </p:txBody>
      </p:sp>
    </p:spTree>
    <p:extLst>
      <p:ext uri="{BB962C8B-B14F-4D97-AF65-F5344CB8AC3E}">
        <p14:creationId xmlns:p14="http://schemas.microsoft.com/office/powerpoint/2010/main" val="11792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1C3ABE9-19ED-4FC3-AF8F-017B6D30CA04}" type="datetimeFigureOut">
              <a:rPr lang="en-US" smtClean="0"/>
              <a:t>11/3/2024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642AE82-F87F-4FA4-A600-6951FDD26626}" type="slidenum">
              <a:rPr lang="en-US" smtClean="0"/>
              <a:t>‹#›</a:t>
            </a:fld>
            <a:endParaRPr lang="en-US"/>
          </a:p>
        </p:txBody>
      </p:sp>
    </p:spTree>
    <p:extLst>
      <p:ext uri="{BB962C8B-B14F-4D97-AF65-F5344CB8AC3E}">
        <p14:creationId xmlns:p14="http://schemas.microsoft.com/office/powerpoint/2010/main" val="3282776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1C3ABE9-19ED-4FC3-AF8F-017B6D30CA04}" type="datetimeFigureOut">
              <a:rPr lang="en-US" smtClean="0"/>
              <a:t>11/3/2024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642AE82-F87F-4FA4-A600-6951FDD26626}"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1742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C1C3ABE9-19ED-4FC3-AF8F-017B6D30CA04}" type="datetimeFigureOut">
              <a:rPr lang="en-US" smtClean="0"/>
              <a:t>11/3/2024</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642AE82-F87F-4FA4-A600-6951FDD26626}" type="slidenum">
              <a:rPr lang="en-US" smtClean="0"/>
              <a:t>‹#›</a:t>
            </a:fld>
            <a:endParaRPr lang="en-US"/>
          </a:p>
        </p:txBody>
      </p:sp>
    </p:spTree>
    <p:extLst>
      <p:ext uri="{BB962C8B-B14F-4D97-AF65-F5344CB8AC3E}">
        <p14:creationId xmlns:p14="http://schemas.microsoft.com/office/powerpoint/2010/main" val="3926345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1C3ABE9-19ED-4FC3-AF8F-017B6D30CA04}" type="datetimeFigureOut">
              <a:rPr lang="en-US" smtClean="0"/>
              <a:t>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42AE82-F87F-4FA4-A600-6951FDD26626}" type="slidenum">
              <a:rPr lang="en-US" smtClean="0"/>
              <a:t>‹#›</a:t>
            </a:fld>
            <a:endParaRPr lang="en-US"/>
          </a:p>
        </p:txBody>
      </p:sp>
    </p:spTree>
    <p:extLst>
      <p:ext uri="{BB962C8B-B14F-4D97-AF65-F5344CB8AC3E}">
        <p14:creationId xmlns:p14="http://schemas.microsoft.com/office/powerpoint/2010/main" val="823321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1C3ABE9-19ED-4FC3-AF8F-017B6D30CA04}" type="datetimeFigureOut">
              <a:rPr lang="en-US" smtClean="0"/>
              <a:t>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42AE82-F87F-4FA4-A600-6951FDD26626}" type="slidenum">
              <a:rPr lang="en-US" smtClean="0"/>
              <a:t>‹#›</a:t>
            </a:fld>
            <a:endParaRPr lang="en-US"/>
          </a:p>
        </p:txBody>
      </p:sp>
    </p:spTree>
    <p:extLst>
      <p:ext uri="{BB962C8B-B14F-4D97-AF65-F5344CB8AC3E}">
        <p14:creationId xmlns:p14="http://schemas.microsoft.com/office/powerpoint/2010/main" val="2409236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C3ABE9-19ED-4FC3-AF8F-017B6D30CA04}"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2AE82-F87F-4FA4-A600-6951FDD26626}" type="slidenum">
              <a:rPr lang="en-US" smtClean="0"/>
              <a:t>‹#›</a:t>
            </a:fld>
            <a:endParaRPr lang="en-US"/>
          </a:p>
        </p:txBody>
      </p:sp>
    </p:spTree>
    <p:extLst>
      <p:ext uri="{BB962C8B-B14F-4D97-AF65-F5344CB8AC3E}">
        <p14:creationId xmlns:p14="http://schemas.microsoft.com/office/powerpoint/2010/main" val="3132256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C1C3ABE9-19ED-4FC3-AF8F-017B6D30CA04}" type="datetimeFigureOut">
              <a:rPr lang="en-US" smtClean="0"/>
              <a:t>11/3/2024</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3642AE82-F87F-4FA4-A600-6951FDD26626}" type="slidenum">
              <a:rPr lang="en-US" smtClean="0"/>
              <a:t>‹#›</a:t>
            </a:fld>
            <a:endParaRPr lang="en-US"/>
          </a:p>
        </p:txBody>
      </p:sp>
    </p:spTree>
    <p:extLst>
      <p:ext uri="{BB962C8B-B14F-4D97-AF65-F5344CB8AC3E}">
        <p14:creationId xmlns:p14="http://schemas.microsoft.com/office/powerpoint/2010/main" val="4032606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C3ABE9-19ED-4FC3-AF8F-017B6D30CA04}"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2AE82-F87F-4FA4-A600-6951FDD26626}" type="slidenum">
              <a:rPr lang="en-US" smtClean="0"/>
              <a:t>‹#›</a:t>
            </a:fld>
            <a:endParaRPr lang="en-US"/>
          </a:p>
        </p:txBody>
      </p:sp>
    </p:spTree>
    <p:extLst>
      <p:ext uri="{BB962C8B-B14F-4D97-AF65-F5344CB8AC3E}">
        <p14:creationId xmlns:p14="http://schemas.microsoft.com/office/powerpoint/2010/main" val="4116679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C1C3ABE9-19ED-4FC3-AF8F-017B6D30CA04}" type="datetimeFigureOut">
              <a:rPr lang="en-US" smtClean="0"/>
              <a:t>11/3/2024</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3642AE82-F87F-4FA4-A600-6951FDD26626}" type="slidenum">
              <a:rPr lang="en-US" smtClean="0"/>
              <a:t>‹#›</a:t>
            </a:fld>
            <a:endParaRPr lang="en-US"/>
          </a:p>
        </p:txBody>
      </p:sp>
    </p:spTree>
    <p:extLst>
      <p:ext uri="{BB962C8B-B14F-4D97-AF65-F5344CB8AC3E}">
        <p14:creationId xmlns:p14="http://schemas.microsoft.com/office/powerpoint/2010/main" val="1369108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C3ABE9-19ED-4FC3-AF8F-017B6D30CA04}"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2AE82-F87F-4FA4-A600-6951FDD26626}" type="slidenum">
              <a:rPr lang="en-US" smtClean="0"/>
              <a:t>‹#›</a:t>
            </a:fld>
            <a:endParaRPr lang="en-US"/>
          </a:p>
        </p:txBody>
      </p:sp>
    </p:spTree>
    <p:extLst>
      <p:ext uri="{BB962C8B-B14F-4D97-AF65-F5344CB8AC3E}">
        <p14:creationId xmlns:p14="http://schemas.microsoft.com/office/powerpoint/2010/main" val="2830732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C3ABE9-19ED-4FC3-AF8F-017B6D30CA04}" type="datetimeFigureOut">
              <a:rPr lang="en-US" smtClean="0"/>
              <a:t>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42AE82-F87F-4FA4-A600-6951FDD26626}" type="slidenum">
              <a:rPr lang="en-US" smtClean="0"/>
              <a:t>‹#›</a:t>
            </a:fld>
            <a:endParaRPr lang="en-US"/>
          </a:p>
        </p:txBody>
      </p:sp>
    </p:spTree>
    <p:extLst>
      <p:ext uri="{BB962C8B-B14F-4D97-AF65-F5344CB8AC3E}">
        <p14:creationId xmlns:p14="http://schemas.microsoft.com/office/powerpoint/2010/main" val="2984331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C3ABE9-19ED-4FC3-AF8F-017B6D30CA04}" type="datetimeFigureOut">
              <a:rPr lang="en-US" smtClean="0"/>
              <a:t>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42AE82-F87F-4FA4-A600-6951FDD26626}" type="slidenum">
              <a:rPr lang="en-US" smtClean="0"/>
              <a:t>‹#›</a:t>
            </a:fld>
            <a:endParaRPr lang="en-US"/>
          </a:p>
        </p:txBody>
      </p:sp>
    </p:spTree>
    <p:extLst>
      <p:ext uri="{BB962C8B-B14F-4D97-AF65-F5344CB8AC3E}">
        <p14:creationId xmlns:p14="http://schemas.microsoft.com/office/powerpoint/2010/main" val="501215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C3ABE9-19ED-4FC3-AF8F-017B6D30CA04}" type="datetimeFigureOut">
              <a:rPr lang="en-US" smtClean="0"/>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42AE82-F87F-4FA4-A600-6951FDD26626}" type="slidenum">
              <a:rPr lang="en-US" smtClean="0"/>
              <a:t>‹#›</a:t>
            </a:fld>
            <a:endParaRPr lang="en-US"/>
          </a:p>
        </p:txBody>
      </p:sp>
    </p:spTree>
    <p:extLst>
      <p:ext uri="{BB962C8B-B14F-4D97-AF65-F5344CB8AC3E}">
        <p14:creationId xmlns:p14="http://schemas.microsoft.com/office/powerpoint/2010/main" val="3358442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C3ABE9-19ED-4FC3-AF8F-017B6D30CA04}"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2AE82-F87F-4FA4-A600-6951FDD26626}" type="slidenum">
              <a:rPr lang="en-US" smtClean="0"/>
              <a:t>‹#›</a:t>
            </a:fld>
            <a:endParaRPr lang="en-US"/>
          </a:p>
        </p:txBody>
      </p:sp>
    </p:spTree>
    <p:extLst>
      <p:ext uri="{BB962C8B-B14F-4D97-AF65-F5344CB8AC3E}">
        <p14:creationId xmlns:p14="http://schemas.microsoft.com/office/powerpoint/2010/main" val="3911484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C3ABE9-19ED-4FC3-AF8F-017B6D30CA04}"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2AE82-F87F-4FA4-A600-6951FDD26626}" type="slidenum">
              <a:rPr lang="en-US" smtClean="0"/>
              <a:t>‹#›</a:t>
            </a:fld>
            <a:endParaRPr lang="en-US"/>
          </a:p>
        </p:txBody>
      </p:sp>
    </p:spTree>
    <p:extLst>
      <p:ext uri="{BB962C8B-B14F-4D97-AF65-F5344CB8AC3E}">
        <p14:creationId xmlns:p14="http://schemas.microsoft.com/office/powerpoint/2010/main" val="3006197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1C3ABE9-19ED-4FC3-AF8F-017B6D30CA04}" type="datetimeFigureOut">
              <a:rPr lang="en-US" smtClean="0"/>
              <a:t>11/3/2024</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642AE82-F87F-4FA4-A600-6951FDD26626}" type="slidenum">
              <a:rPr lang="en-US" smtClean="0"/>
              <a:t>‹#›</a:t>
            </a:fld>
            <a:endParaRPr lang="en-US"/>
          </a:p>
        </p:txBody>
      </p:sp>
    </p:spTree>
    <p:extLst>
      <p:ext uri="{BB962C8B-B14F-4D97-AF65-F5344CB8AC3E}">
        <p14:creationId xmlns:p14="http://schemas.microsoft.com/office/powerpoint/2010/main" val="370033176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glaura.sorriso@gmail.com" TargetMode="External"/><Relationship Id="rId2" Type="http://schemas.openxmlformats.org/officeDocument/2006/relationships/hyperlink" Target="https://evalsdgs.org/"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6.png"/><Relationship Id="rId4" Type="http://schemas.openxmlformats.org/officeDocument/2006/relationships/hyperlink" Target="https://evalsdgs.org/2024/05/06/evalsdgs-insight-19-quick-tips-to-assess-the-risks-of-ai-applications-in-monitoring-and-evaluation/"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16.png"/><Relationship Id="rId7" Type="http://schemas.openxmlformats.org/officeDocument/2006/relationships/diagramData" Target="../diagrams/data2.xml"/><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9.svg"/><Relationship Id="rId11" Type="http://schemas.microsoft.com/office/2007/relationships/diagramDrawing" Target="../diagrams/drawing2.xml"/><Relationship Id="rId5" Type="http://schemas.openxmlformats.org/officeDocument/2006/relationships/image" Target="../media/image18.png"/><Relationship Id="rId10" Type="http://schemas.openxmlformats.org/officeDocument/2006/relationships/diagramColors" Target="../diagrams/colors2.xml"/><Relationship Id="rId4" Type="http://schemas.openxmlformats.org/officeDocument/2006/relationships/image" Target="../media/image17.svg"/><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21.png"/><Relationship Id="rId7" Type="http://schemas.openxmlformats.org/officeDocument/2006/relationships/diagramData" Target="../diagrams/data3.xml"/><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4.png"/><Relationship Id="rId11" Type="http://schemas.microsoft.com/office/2007/relationships/diagramDrawing" Target="../diagrams/drawing3.xml"/><Relationship Id="rId5" Type="http://schemas.openxmlformats.org/officeDocument/2006/relationships/image" Target="../media/image23.png"/><Relationship Id="rId10" Type="http://schemas.openxmlformats.org/officeDocument/2006/relationships/diagramColors" Target="../diagrams/colors3.xml"/><Relationship Id="rId4" Type="http://schemas.openxmlformats.org/officeDocument/2006/relationships/image" Target="../media/image22.png"/><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aida.undp.org/landing" TargetMode="Externa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undp.org/india/blog/how-geoai-platform-helping-target-brick-kiln-hotspots-air-pollution" TargetMode="Externa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1.jpg" descr="A picture containing screenshot, art, technology, LEGO&#10;&#10;Description automatically generated">
            <a:extLst>
              <a:ext uri="{FF2B5EF4-FFF2-40B4-BE49-F238E27FC236}">
                <a16:creationId xmlns:a16="http://schemas.microsoft.com/office/drawing/2014/main" id="{2C7D3509-7BFB-302F-891F-24DF3439AD90}"/>
              </a:ext>
            </a:extLst>
          </p:cNvPr>
          <p:cNvPicPr/>
          <p:nvPr/>
        </p:nvPicPr>
        <p:blipFill rotWithShape="1">
          <a:blip r:embed="rId2"/>
          <a:srcRect l="-71" t="18484" r="1508" b="17149"/>
          <a:stretch/>
        </p:blipFill>
        <p:spPr bwMode="auto">
          <a:xfrm>
            <a:off x="517069" y="45649"/>
            <a:ext cx="11174188" cy="2805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29" name="TextBox 28">
            <a:extLst>
              <a:ext uri="{FF2B5EF4-FFF2-40B4-BE49-F238E27FC236}">
                <a16:creationId xmlns:a16="http://schemas.microsoft.com/office/drawing/2014/main" id="{663617B2-C632-F9BE-4008-1EB6F8053D11}"/>
              </a:ext>
            </a:extLst>
          </p:cNvPr>
          <p:cNvSpPr txBox="1"/>
          <p:nvPr/>
        </p:nvSpPr>
        <p:spPr>
          <a:xfrm>
            <a:off x="517070" y="5214964"/>
            <a:ext cx="9900560" cy="646331"/>
          </a:xfrm>
          <a:prstGeom prst="rect">
            <a:avLst/>
          </a:prstGeom>
          <a:solidFill>
            <a:schemeClr val="accent6">
              <a:lumMod val="75000"/>
            </a:schemeClr>
          </a:solidFill>
          <a:ln>
            <a:noFill/>
          </a:ln>
        </p:spPr>
        <p:txBody>
          <a:bodyPr wrap="square" rtlCol="0">
            <a:spAutoFit/>
          </a:bodyPr>
          <a:lstStyle/>
          <a:p>
            <a:pPr marL="0" marR="0">
              <a:spcBef>
                <a:spcPts val="0"/>
              </a:spcBef>
              <a:spcAft>
                <a:spcPts val="0"/>
              </a:spcAft>
              <a:tabLst>
                <a:tab pos="1682750" algn="l"/>
              </a:tabLst>
            </a:pPr>
            <a:r>
              <a:rPr lang="en-US" dirty="0">
                <a:solidFill>
                  <a:schemeClr val="bg1"/>
                </a:solidFill>
                <a:latin typeface="Roboto" panose="02000000000000000000" pitchFamily="2" charset="0"/>
                <a:ea typeface="Roboto" panose="02000000000000000000" pitchFamily="2" charset="0"/>
                <a:cs typeface="Roboto" panose="02000000000000000000" pitchFamily="2" charset="0"/>
              </a:rPr>
              <a:t>Presented by </a:t>
            </a:r>
            <a:r>
              <a:rPr lang="en-US" dirty="0">
                <a:solidFill>
                  <a:schemeClr val="bg1"/>
                </a:solidFill>
                <a:effectLst/>
                <a:latin typeface="Roboto" panose="02000000000000000000" pitchFamily="2" charset="0"/>
                <a:ea typeface="Roboto" panose="02000000000000000000" pitchFamily="2" charset="0"/>
                <a:cs typeface="Roboto" panose="02000000000000000000" pitchFamily="2" charset="0"/>
              </a:rPr>
              <a:t>Laura Gagliardone, </a:t>
            </a:r>
            <a:r>
              <a:rPr lang="en-US" dirty="0">
                <a:solidFill>
                  <a:schemeClr val="bg1"/>
                </a:solidFill>
                <a:latin typeface="Roboto" panose="02000000000000000000" pitchFamily="2" charset="0"/>
                <a:ea typeface="Roboto" panose="02000000000000000000" pitchFamily="2" charset="0"/>
                <a:cs typeface="Roboto" panose="02000000000000000000" pitchFamily="2" charset="0"/>
              </a:rPr>
              <a:t>UN Women Headquarters, </a:t>
            </a:r>
            <a:r>
              <a:rPr lang="en-US" dirty="0" err="1">
                <a:solidFill>
                  <a:schemeClr val="bg1"/>
                </a:solidFill>
                <a:latin typeface="Roboto" panose="02000000000000000000" pitchFamily="2" charset="0"/>
                <a:ea typeface="Roboto" panose="02000000000000000000" pitchFamily="2" charset="0"/>
                <a:cs typeface="Roboto" panose="02000000000000000000" pitchFamily="2" charset="0"/>
              </a:rPr>
              <a:t>Programme</a:t>
            </a:r>
            <a:r>
              <a:rPr lang="en-US" dirty="0">
                <a:solidFill>
                  <a:schemeClr val="bg1"/>
                </a:solidFill>
                <a:latin typeface="Roboto" panose="02000000000000000000" pitchFamily="2" charset="0"/>
                <a:ea typeface="Roboto" panose="02000000000000000000" pitchFamily="2" charset="0"/>
                <a:cs typeface="Roboto" panose="02000000000000000000" pitchFamily="2" charset="0"/>
              </a:rPr>
              <a:t> Coordinator Consultant</a:t>
            </a:r>
          </a:p>
          <a:p>
            <a:pPr marL="0" marR="0">
              <a:spcBef>
                <a:spcPts val="0"/>
              </a:spcBef>
              <a:spcAft>
                <a:spcPts val="0"/>
              </a:spcAft>
              <a:tabLst>
                <a:tab pos="1682750" algn="l"/>
              </a:tabLst>
            </a:pPr>
            <a:r>
              <a:rPr lang="en-US" dirty="0">
                <a:solidFill>
                  <a:schemeClr val="bg1"/>
                </a:solidFill>
                <a:latin typeface="Roboto" panose="02000000000000000000" pitchFamily="2" charset="0"/>
                <a:ea typeface="Roboto" panose="02000000000000000000" pitchFamily="2" charset="0"/>
                <a:cs typeface="Roboto" panose="02000000000000000000" pitchFamily="2" charset="0"/>
              </a:rPr>
              <a:t>November 12</a:t>
            </a:r>
            <a:r>
              <a:rPr lang="en-US" baseline="30000" dirty="0">
                <a:solidFill>
                  <a:schemeClr val="bg1"/>
                </a:solidFill>
                <a:latin typeface="Roboto" panose="02000000000000000000" pitchFamily="2" charset="0"/>
                <a:ea typeface="Roboto" panose="02000000000000000000" pitchFamily="2" charset="0"/>
                <a:cs typeface="Roboto" panose="02000000000000000000" pitchFamily="2" charset="0"/>
              </a:rPr>
              <a:t>th</a:t>
            </a:r>
            <a:r>
              <a:rPr lang="en-US" dirty="0">
                <a:solidFill>
                  <a:schemeClr val="bg1"/>
                </a:solidFill>
                <a:latin typeface="Roboto" panose="02000000000000000000" pitchFamily="2" charset="0"/>
                <a:ea typeface="Roboto" panose="02000000000000000000" pitchFamily="2" charset="0"/>
                <a:cs typeface="Roboto" panose="02000000000000000000" pitchFamily="2" charset="0"/>
              </a:rPr>
              <a:t>, 2024</a:t>
            </a:r>
            <a:endParaRPr lang="en-US"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p:txBody>
      </p:sp>
      <p:sp>
        <p:nvSpPr>
          <p:cNvPr id="33" name="TextBox 32">
            <a:extLst>
              <a:ext uri="{FF2B5EF4-FFF2-40B4-BE49-F238E27FC236}">
                <a16:creationId xmlns:a16="http://schemas.microsoft.com/office/drawing/2014/main" id="{F91D3CDE-6F4C-7F98-1CCF-5AD38DF4C03F}"/>
              </a:ext>
            </a:extLst>
          </p:cNvPr>
          <p:cNvSpPr txBox="1"/>
          <p:nvPr/>
        </p:nvSpPr>
        <p:spPr>
          <a:xfrm>
            <a:off x="517070" y="4193507"/>
            <a:ext cx="9900560" cy="954107"/>
          </a:xfrm>
          <a:prstGeom prst="rect">
            <a:avLst/>
          </a:prstGeom>
          <a:solidFill>
            <a:schemeClr val="accent6">
              <a:lumMod val="50000"/>
            </a:schemeClr>
          </a:solidFill>
        </p:spPr>
        <p:txBody>
          <a:bodyPr wrap="square" rtlCol="0">
            <a:spAutoFit/>
          </a:bodyPr>
          <a:lstStyle/>
          <a:p>
            <a:pPr marL="0" marR="0">
              <a:spcBef>
                <a:spcPts val="0"/>
              </a:spcBef>
              <a:spcAft>
                <a:spcPts val="0"/>
              </a:spcAft>
              <a:tabLst>
                <a:tab pos="1682750" algn="l"/>
              </a:tabLst>
            </a:pPr>
            <a:r>
              <a:rPr lang="en-US" sz="2800" dirty="0">
                <a:solidFill>
                  <a:schemeClr val="bg1"/>
                </a:solidFill>
                <a:effectLst/>
                <a:latin typeface="Roboto" panose="02000000000000000000" pitchFamily="2" charset="0"/>
                <a:ea typeface="Roboto" panose="02000000000000000000" pitchFamily="2" charset="0"/>
                <a:cs typeface="Roboto" panose="02000000000000000000" pitchFamily="2" charset="0"/>
              </a:rPr>
              <a:t>QUICK TIPS TO ASSESS THE RISKS OF AI APPLICATIONS IN </a:t>
            </a:r>
          </a:p>
          <a:p>
            <a:pPr marL="0" marR="0">
              <a:spcBef>
                <a:spcPts val="0"/>
              </a:spcBef>
              <a:spcAft>
                <a:spcPts val="0"/>
              </a:spcAft>
              <a:tabLst>
                <a:tab pos="1682750" algn="l"/>
              </a:tabLst>
            </a:pPr>
            <a:r>
              <a:rPr lang="en-US" sz="2800" dirty="0">
                <a:solidFill>
                  <a:schemeClr val="bg1"/>
                </a:solidFill>
                <a:effectLst/>
                <a:latin typeface="Roboto" panose="02000000000000000000" pitchFamily="2" charset="0"/>
                <a:ea typeface="Roboto" panose="02000000000000000000" pitchFamily="2" charset="0"/>
                <a:cs typeface="Roboto" panose="02000000000000000000" pitchFamily="2" charset="0"/>
              </a:rPr>
              <a:t>MONITORING AND EVALUATION</a:t>
            </a:r>
          </a:p>
        </p:txBody>
      </p:sp>
      <p:pic>
        <p:nvPicPr>
          <p:cNvPr id="3" name="Picture 2" descr="EVALSDGs">
            <a:extLst>
              <a:ext uri="{FF2B5EF4-FFF2-40B4-BE49-F238E27FC236}">
                <a16:creationId xmlns:a16="http://schemas.microsoft.com/office/drawing/2014/main" id="{51A06ED6-D757-8DCA-D760-4C9684218205}"/>
              </a:ext>
            </a:extLst>
          </p:cNvPr>
          <p:cNvPicPr>
            <a:picLocks noChangeAspect="1"/>
          </p:cNvPicPr>
          <p:nvPr/>
        </p:nvPicPr>
        <p:blipFill>
          <a:blip r:embed="rId3" cstate="print">
            <a:alphaModFix/>
            <a:extLst>
              <a:ext uri="{28A0092B-C50C-407E-A947-70E740481C1C}">
                <a14:useLocalDpi xmlns:a14="http://schemas.microsoft.com/office/drawing/2010/main" val="0"/>
              </a:ext>
            </a:extLst>
          </a:blip>
          <a:srcRect/>
          <a:stretch>
            <a:fillRect/>
          </a:stretch>
        </p:blipFill>
        <p:spPr bwMode="auto">
          <a:xfrm>
            <a:off x="9285514" y="6043053"/>
            <a:ext cx="2405743" cy="514524"/>
          </a:xfrm>
          <a:prstGeom prst="rect">
            <a:avLst/>
          </a:prstGeom>
          <a:noFill/>
          <a:ln>
            <a:noFill/>
          </a:ln>
        </p:spPr>
      </p:pic>
      <p:sp>
        <p:nvSpPr>
          <p:cNvPr id="4" name="Text Box 1">
            <a:extLst>
              <a:ext uri="{FF2B5EF4-FFF2-40B4-BE49-F238E27FC236}">
                <a16:creationId xmlns:a16="http://schemas.microsoft.com/office/drawing/2014/main" id="{6DE4B2E5-A208-E22B-255F-22AFC34FA000}"/>
              </a:ext>
            </a:extLst>
          </p:cNvPr>
          <p:cNvSpPr txBox="1"/>
          <p:nvPr/>
        </p:nvSpPr>
        <p:spPr>
          <a:xfrm>
            <a:off x="10308772" y="6043053"/>
            <a:ext cx="1365705" cy="172688"/>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242424"/>
                </a:solidFill>
                <a:effectLst/>
                <a:latin typeface="Kristen ITC" panose="03050502040202030202" pitchFamily="66" charset="0"/>
                <a:ea typeface="Century Gothic" panose="020B0502020202020204" pitchFamily="34" charset="0"/>
                <a:cs typeface="Century Gothic" panose="020B0502020202020204" pitchFamily="34" charset="0"/>
              </a:rPr>
              <a:t>Guidance Group</a:t>
            </a:r>
            <a:endParaRPr lang="en-US" sz="1000" dirty="0">
              <a:solidFill>
                <a:srgbClr val="242424"/>
              </a:solidFill>
              <a:effectLst/>
              <a:latin typeface="Century Gothic" panose="020B0502020202020204" pitchFamily="34" charset="0"/>
              <a:ea typeface="Century Gothic" panose="020B0502020202020204" pitchFamily="34" charset="0"/>
              <a:cs typeface="Century Gothic" panose="020B0502020202020204" pitchFamily="34" charset="0"/>
            </a:endParaRPr>
          </a:p>
        </p:txBody>
      </p:sp>
    </p:spTree>
    <p:extLst>
      <p:ext uri="{BB962C8B-B14F-4D97-AF65-F5344CB8AC3E}">
        <p14:creationId xmlns:p14="http://schemas.microsoft.com/office/powerpoint/2010/main" val="653813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54E2D67-CFEF-F75E-CB24-5CA9901065AA}"/>
              </a:ext>
            </a:extLst>
          </p:cNvPr>
          <p:cNvSpPr txBox="1"/>
          <p:nvPr/>
        </p:nvSpPr>
        <p:spPr>
          <a:xfrm>
            <a:off x="3178466" y="731376"/>
            <a:ext cx="8610600" cy="825354"/>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4000" cap="all" dirty="0">
                <a:ln w="0"/>
                <a:solidFill>
                  <a:srgbClr val="FFC000"/>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t>Thank You for Your Attention!</a:t>
            </a:r>
          </a:p>
        </p:txBody>
      </p:sp>
      <p:sp>
        <p:nvSpPr>
          <p:cNvPr id="9" name="TextBox 8">
            <a:extLst>
              <a:ext uri="{FF2B5EF4-FFF2-40B4-BE49-F238E27FC236}">
                <a16:creationId xmlns:a16="http://schemas.microsoft.com/office/drawing/2014/main" id="{72AB4174-6793-B732-6419-CDE50D5705E5}"/>
              </a:ext>
            </a:extLst>
          </p:cNvPr>
          <p:cNvSpPr txBox="1"/>
          <p:nvPr/>
        </p:nvSpPr>
        <p:spPr>
          <a:xfrm>
            <a:off x="544448" y="1995617"/>
            <a:ext cx="5843210" cy="1700520"/>
          </a:xfrm>
          <a:prstGeom prst="rect">
            <a:avLst/>
          </a:prstGeom>
        </p:spPr>
        <p:txBody>
          <a:bodyPr vert="horz" lIns="91440" tIns="45720" rIns="91440" bIns="45720" rtlCol="0">
            <a:normAutofit/>
          </a:bodyPr>
          <a:lstStyle/>
          <a:p>
            <a:pPr defTabSz="914400">
              <a:lnSpc>
                <a:spcPct val="90000"/>
              </a:lnSpc>
              <a:spcAft>
                <a:spcPts val="600"/>
              </a:spcAft>
            </a:pPr>
            <a:r>
              <a:rPr lang="en-US" b="1" dirty="0">
                <a:latin typeface="Roboto" panose="02000000000000000000" pitchFamily="2" charset="0"/>
                <a:ea typeface="Roboto" panose="02000000000000000000" pitchFamily="2" charset="0"/>
                <a:cs typeface="Roboto" panose="02000000000000000000" pitchFamily="2" charset="0"/>
              </a:rPr>
              <a:t>If you have questions or insights, please contact:</a:t>
            </a:r>
          </a:p>
          <a:p>
            <a:pPr defTabSz="914400">
              <a:lnSpc>
                <a:spcPct val="90000"/>
              </a:lnSpc>
              <a:spcAft>
                <a:spcPts val="600"/>
              </a:spcAft>
            </a:pPr>
            <a:endParaRPr lang="en-US" sz="1400" dirty="0">
              <a:latin typeface="Roboto" panose="02000000000000000000" pitchFamily="2" charset="0"/>
              <a:ea typeface="Roboto" panose="02000000000000000000" pitchFamily="2" charset="0"/>
              <a:cs typeface="Roboto" panose="02000000000000000000" pitchFamily="2" charset="0"/>
            </a:endParaRPr>
          </a:p>
          <a:p>
            <a:pPr defTabSz="914400">
              <a:lnSpc>
                <a:spcPct val="90000"/>
              </a:lnSpc>
              <a:spcAft>
                <a:spcPts val="600"/>
              </a:spcAft>
            </a:pPr>
            <a:r>
              <a:rPr lang="en-US" sz="1400" dirty="0">
                <a:latin typeface="Roboto" panose="02000000000000000000" pitchFamily="2" charset="0"/>
                <a:ea typeface="Roboto" panose="02000000000000000000" pitchFamily="2" charset="0"/>
                <a:cs typeface="Roboto" panose="02000000000000000000" pitchFamily="2" charset="0"/>
              </a:rPr>
              <a:t>Laura Gagliardone</a:t>
            </a:r>
          </a:p>
          <a:p>
            <a:pPr marR="0" defTabSz="914400">
              <a:lnSpc>
                <a:spcPct val="90000"/>
              </a:lnSpc>
              <a:spcBef>
                <a:spcPts val="0"/>
              </a:spcBef>
              <a:spcAft>
                <a:spcPts val="600"/>
              </a:spcAft>
              <a:tabLst>
                <a:tab pos="1682750" algn="l"/>
              </a:tabLst>
            </a:pPr>
            <a:r>
              <a:rPr lang="en-US" sz="1400" dirty="0">
                <a:latin typeface="Roboto" panose="02000000000000000000" pitchFamily="2" charset="0"/>
                <a:ea typeface="Roboto" panose="02000000000000000000" pitchFamily="2" charset="0"/>
                <a:cs typeface="Roboto" panose="02000000000000000000" pitchFamily="2" charset="0"/>
              </a:rPr>
              <a:t>UN Women Headquarters, </a:t>
            </a:r>
            <a:r>
              <a:rPr lang="en-US" sz="1400" dirty="0" err="1">
                <a:latin typeface="Roboto" panose="02000000000000000000" pitchFamily="2" charset="0"/>
                <a:ea typeface="Roboto" panose="02000000000000000000" pitchFamily="2" charset="0"/>
                <a:cs typeface="Roboto" panose="02000000000000000000" pitchFamily="2" charset="0"/>
              </a:rPr>
              <a:t>Programme</a:t>
            </a:r>
            <a:r>
              <a:rPr lang="en-US" sz="1400" dirty="0">
                <a:latin typeface="Roboto" panose="02000000000000000000" pitchFamily="2" charset="0"/>
                <a:ea typeface="Roboto" panose="02000000000000000000" pitchFamily="2" charset="0"/>
                <a:cs typeface="Roboto" panose="02000000000000000000" pitchFamily="2" charset="0"/>
              </a:rPr>
              <a:t> Coordinator Consultant</a:t>
            </a:r>
          </a:p>
          <a:p>
            <a:pPr marR="0" defTabSz="914400">
              <a:lnSpc>
                <a:spcPct val="90000"/>
              </a:lnSpc>
              <a:spcBef>
                <a:spcPts val="0"/>
              </a:spcBef>
              <a:spcAft>
                <a:spcPts val="600"/>
              </a:spcAft>
              <a:tabLst>
                <a:tab pos="1682750" algn="l"/>
              </a:tabLst>
            </a:pPr>
            <a:r>
              <a:rPr lang="en-US" sz="1400" dirty="0">
                <a:effectLst/>
                <a:latin typeface="Roboto" panose="02000000000000000000" pitchFamily="2" charset="0"/>
                <a:ea typeface="Roboto" panose="02000000000000000000" pitchFamily="2" charset="0"/>
                <a:cs typeface="Roboto" panose="02000000000000000000" pitchFamily="2" charset="0"/>
                <a:hlinkClick r:id="rId2">
                  <a:extLst>
                    <a:ext uri="{A12FA001-AC4F-418D-AE19-62706E023703}">
                      <ahyp:hlinkClr xmlns:ahyp="http://schemas.microsoft.com/office/drawing/2018/hyperlinkcolor" val="tx"/>
                    </a:ext>
                  </a:extLst>
                </a:hlinkClick>
              </a:rPr>
              <a:t>EVALSDGs</a:t>
            </a:r>
            <a:r>
              <a:rPr lang="en-US" sz="1400" dirty="0">
                <a:effectLst/>
                <a:latin typeface="Roboto" panose="02000000000000000000" pitchFamily="2" charset="0"/>
                <a:ea typeface="Roboto" panose="02000000000000000000" pitchFamily="2" charset="0"/>
                <a:cs typeface="Roboto" panose="02000000000000000000" pitchFamily="2" charset="0"/>
              </a:rPr>
              <a:t> Member</a:t>
            </a:r>
            <a:endParaRPr lang="en-US" sz="1400" dirty="0">
              <a:latin typeface="Roboto" panose="02000000000000000000" pitchFamily="2" charset="0"/>
              <a:ea typeface="Roboto" panose="02000000000000000000" pitchFamily="2" charset="0"/>
              <a:cs typeface="Roboto" panose="02000000000000000000" pitchFamily="2" charset="0"/>
            </a:endParaRPr>
          </a:p>
          <a:p>
            <a:pPr defTabSz="914400">
              <a:lnSpc>
                <a:spcPct val="90000"/>
              </a:lnSpc>
              <a:spcAft>
                <a:spcPts val="600"/>
              </a:spcAft>
            </a:pPr>
            <a:r>
              <a:rPr lang="en-US" sz="1400" dirty="0">
                <a:latin typeface="Roboto" panose="02000000000000000000" pitchFamily="2" charset="0"/>
                <a:ea typeface="Roboto" panose="02000000000000000000" pitchFamily="2" charset="0"/>
                <a:cs typeface="Roboto" panose="02000000000000000000" pitchFamily="2" charset="0"/>
              </a:rPr>
              <a:t>Email: </a:t>
            </a:r>
            <a:r>
              <a:rPr lang="en-US" sz="1400" dirty="0">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glaura.sorriso@gmail.com</a:t>
            </a:r>
            <a:endParaRPr lang="en-US" sz="1400" dirty="0">
              <a:latin typeface="Roboto" panose="02000000000000000000" pitchFamily="2" charset="0"/>
              <a:ea typeface="Roboto" panose="02000000000000000000" pitchFamily="2" charset="0"/>
              <a:cs typeface="Roboto" panose="02000000000000000000" pitchFamily="2" charset="0"/>
            </a:endParaRPr>
          </a:p>
        </p:txBody>
      </p:sp>
      <p:pic>
        <p:nvPicPr>
          <p:cNvPr id="5" name="Picture 4">
            <a:hlinkClick r:id="rId4"/>
            <a:extLst>
              <a:ext uri="{FF2B5EF4-FFF2-40B4-BE49-F238E27FC236}">
                <a16:creationId xmlns:a16="http://schemas.microsoft.com/office/drawing/2014/main" id="{EB0605AA-95FE-8AA9-DCCF-99F0B06BFE50}"/>
              </a:ext>
            </a:extLst>
          </p:cNvPr>
          <p:cNvPicPr>
            <a:picLocks noChangeAspect="1"/>
          </p:cNvPicPr>
          <p:nvPr/>
        </p:nvPicPr>
        <p:blipFill>
          <a:blip r:embed="rId5"/>
          <a:stretch>
            <a:fillRect/>
          </a:stretch>
        </p:blipFill>
        <p:spPr>
          <a:xfrm>
            <a:off x="6107048" y="2043344"/>
            <a:ext cx="5584209" cy="3552271"/>
          </a:xfrm>
          <a:prstGeom prst="rect">
            <a:avLst/>
          </a:prstGeom>
        </p:spPr>
      </p:pic>
      <p:pic>
        <p:nvPicPr>
          <p:cNvPr id="4" name="Picture 3" descr="EVALSDGs">
            <a:extLst>
              <a:ext uri="{FF2B5EF4-FFF2-40B4-BE49-F238E27FC236}">
                <a16:creationId xmlns:a16="http://schemas.microsoft.com/office/drawing/2014/main" id="{BE8A37FC-D4DE-8E36-DE09-FD0E47CC7785}"/>
              </a:ext>
            </a:extLst>
          </p:cNvPr>
          <p:cNvPicPr>
            <a:picLocks noChangeAspect="1"/>
          </p:cNvPicPr>
          <p:nvPr/>
        </p:nvPicPr>
        <p:blipFill>
          <a:blip r:embed="rId6" cstate="print">
            <a:alphaModFix/>
            <a:extLst>
              <a:ext uri="{28A0092B-C50C-407E-A947-70E740481C1C}">
                <a14:useLocalDpi xmlns:a14="http://schemas.microsoft.com/office/drawing/2010/main" val="0"/>
              </a:ext>
            </a:extLst>
          </a:blip>
          <a:srcRect/>
          <a:stretch>
            <a:fillRect/>
          </a:stretch>
        </p:blipFill>
        <p:spPr bwMode="auto">
          <a:xfrm>
            <a:off x="9285514" y="6043053"/>
            <a:ext cx="2405743" cy="514524"/>
          </a:xfrm>
          <a:prstGeom prst="rect">
            <a:avLst/>
          </a:prstGeom>
          <a:noFill/>
          <a:ln>
            <a:noFill/>
          </a:ln>
        </p:spPr>
      </p:pic>
      <p:sp>
        <p:nvSpPr>
          <p:cNvPr id="6" name="Text Box 1">
            <a:extLst>
              <a:ext uri="{FF2B5EF4-FFF2-40B4-BE49-F238E27FC236}">
                <a16:creationId xmlns:a16="http://schemas.microsoft.com/office/drawing/2014/main" id="{9B8718EE-4822-8B97-F885-4981A47EEED5}"/>
              </a:ext>
            </a:extLst>
          </p:cNvPr>
          <p:cNvSpPr txBox="1"/>
          <p:nvPr/>
        </p:nvSpPr>
        <p:spPr>
          <a:xfrm>
            <a:off x="10308772" y="6043053"/>
            <a:ext cx="1365705" cy="172688"/>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242424"/>
                </a:solidFill>
                <a:effectLst/>
                <a:latin typeface="Kristen ITC" panose="03050502040202030202" pitchFamily="66" charset="0"/>
                <a:ea typeface="Century Gothic" panose="020B0502020202020204" pitchFamily="34" charset="0"/>
                <a:cs typeface="Century Gothic" panose="020B0502020202020204" pitchFamily="34" charset="0"/>
              </a:rPr>
              <a:t>Guidance Group</a:t>
            </a:r>
            <a:endParaRPr lang="en-US" sz="1000" dirty="0">
              <a:solidFill>
                <a:srgbClr val="242424"/>
              </a:solidFill>
              <a:effectLst/>
              <a:latin typeface="Century Gothic" panose="020B0502020202020204" pitchFamily="34" charset="0"/>
              <a:ea typeface="Century Gothic" panose="020B0502020202020204" pitchFamily="34" charset="0"/>
              <a:cs typeface="Century Gothic" panose="020B0502020202020204" pitchFamily="34" charset="0"/>
            </a:endParaRPr>
          </a:p>
        </p:txBody>
      </p:sp>
    </p:spTree>
    <p:extLst>
      <p:ext uri="{BB962C8B-B14F-4D97-AF65-F5344CB8AC3E}">
        <p14:creationId xmlns:p14="http://schemas.microsoft.com/office/powerpoint/2010/main" val="582528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B0A47921-EC16-3B73-D55A-69B4F8254036}"/>
              </a:ext>
            </a:extLst>
          </p:cNvPr>
          <p:cNvCxnSpPr>
            <a:cxnSpLocks/>
          </p:cNvCxnSpPr>
          <p:nvPr/>
        </p:nvCxnSpPr>
        <p:spPr>
          <a:xfrm>
            <a:off x="0" y="914400"/>
            <a:ext cx="12192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39AF2B2-047D-0531-3E56-FA58C8C23F76}"/>
              </a:ext>
            </a:extLst>
          </p:cNvPr>
          <p:cNvCxnSpPr>
            <a:cxnSpLocks/>
          </p:cNvCxnSpPr>
          <p:nvPr/>
        </p:nvCxnSpPr>
        <p:spPr>
          <a:xfrm>
            <a:off x="-4" y="968826"/>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B222BF1-990F-4304-89FA-07CB28D19A11}"/>
              </a:ext>
            </a:extLst>
          </p:cNvPr>
          <p:cNvSpPr txBox="1"/>
          <p:nvPr/>
        </p:nvSpPr>
        <p:spPr>
          <a:xfrm>
            <a:off x="489857" y="287967"/>
            <a:ext cx="10929257" cy="461665"/>
          </a:xfrm>
          <a:prstGeom prst="rect">
            <a:avLst/>
          </a:prstGeom>
          <a:noFill/>
        </p:spPr>
        <p:txBody>
          <a:bodyPr wrap="square" rtlCol="0">
            <a:spAutoFit/>
          </a:bodyPr>
          <a:lstStyle/>
          <a:p>
            <a:r>
              <a:rPr lang="en-US" sz="2400" dirty="0">
                <a:latin typeface="Roboto" panose="02000000000000000000" pitchFamily="2" charset="0"/>
                <a:ea typeface="Roboto" panose="02000000000000000000" pitchFamily="2" charset="0"/>
                <a:cs typeface="Roboto" panose="02000000000000000000" pitchFamily="2" charset="0"/>
              </a:rPr>
              <a:t>Artificial Intelligence (AI)… </a:t>
            </a:r>
          </a:p>
        </p:txBody>
      </p:sp>
      <p:graphicFrame>
        <p:nvGraphicFramePr>
          <p:cNvPr id="25" name="TextBox 17">
            <a:extLst>
              <a:ext uri="{FF2B5EF4-FFF2-40B4-BE49-F238E27FC236}">
                <a16:creationId xmlns:a16="http://schemas.microsoft.com/office/drawing/2014/main" id="{E50E1D79-672A-195C-92A2-C752B91CD87C}"/>
              </a:ext>
            </a:extLst>
          </p:cNvPr>
          <p:cNvGraphicFramePr/>
          <p:nvPr>
            <p:extLst>
              <p:ext uri="{D42A27DB-BD31-4B8C-83A1-F6EECF244321}">
                <p14:modId xmlns:p14="http://schemas.microsoft.com/office/powerpoint/2010/main" val="3712153452"/>
              </p:ext>
            </p:extLst>
          </p:nvPr>
        </p:nvGraphicFramePr>
        <p:xfrm>
          <a:off x="489857" y="1032286"/>
          <a:ext cx="11114314" cy="227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91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B0A47921-EC16-3B73-D55A-69B4F8254036}"/>
              </a:ext>
            </a:extLst>
          </p:cNvPr>
          <p:cNvCxnSpPr>
            <a:cxnSpLocks/>
          </p:cNvCxnSpPr>
          <p:nvPr/>
        </p:nvCxnSpPr>
        <p:spPr>
          <a:xfrm>
            <a:off x="0" y="914400"/>
            <a:ext cx="12192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39AF2B2-047D-0531-3E56-FA58C8C23F76}"/>
              </a:ext>
            </a:extLst>
          </p:cNvPr>
          <p:cNvCxnSpPr>
            <a:cxnSpLocks/>
          </p:cNvCxnSpPr>
          <p:nvPr/>
        </p:nvCxnSpPr>
        <p:spPr>
          <a:xfrm>
            <a:off x="-4" y="968826"/>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3D43F5C-9F20-5474-E2F6-3629CC5A5221}"/>
              </a:ext>
            </a:extLst>
          </p:cNvPr>
          <p:cNvSpPr txBox="1"/>
          <p:nvPr/>
        </p:nvSpPr>
        <p:spPr>
          <a:xfrm>
            <a:off x="489857" y="287967"/>
            <a:ext cx="10929257" cy="461665"/>
          </a:xfrm>
          <a:prstGeom prst="rect">
            <a:avLst/>
          </a:prstGeom>
          <a:noFill/>
        </p:spPr>
        <p:txBody>
          <a:bodyPr wrap="square" rtlCol="0">
            <a:spAutoFit/>
          </a:bodyPr>
          <a:lstStyle/>
          <a:p>
            <a:r>
              <a:rPr lang="en-US" sz="2400" dirty="0">
                <a:latin typeface="Roboto" panose="02000000000000000000" pitchFamily="2" charset="0"/>
                <a:ea typeface="Roboto" panose="02000000000000000000" pitchFamily="2" charset="0"/>
                <a:cs typeface="Roboto" panose="02000000000000000000" pitchFamily="2" charset="0"/>
              </a:rPr>
              <a:t>What is the Issue?</a:t>
            </a:r>
          </a:p>
        </p:txBody>
      </p:sp>
      <p:pic>
        <p:nvPicPr>
          <p:cNvPr id="1026" name="Picture 2" descr="UN SDGs">
            <a:extLst>
              <a:ext uri="{FF2B5EF4-FFF2-40B4-BE49-F238E27FC236}">
                <a16:creationId xmlns:a16="http://schemas.microsoft.com/office/drawing/2014/main" id="{9D7944B8-0AD5-9EA6-29B9-8725FB69E9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2" t="9011" r="11340" b="10015"/>
          <a:stretch/>
        </p:blipFill>
        <p:spPr bwMode="auto">
          <a:xfrm>
            <a:off x="620488" y="1123635"/>
            <a:ext cx="1131132" cy="9694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E8B9BC9-595A-7848-1DAD-C8D3CFB5979C}"/>
              </a:ext>
            </a:extLst>
          </p:cNvPr>
          <p:cNvSpPr txBox="1"/>
          <p:nvPr/>
        </p:nvSpPr>
        <p:spPr>
          <a:xfrm>
            <a:off x="1935695" y="1106280"/>
            <a:ext cx="9683057" cy="1055608"/>
          </a:xfrm>
          <a:prstGeom prst="roundRect">
            <a:avLst/>
          </a:prstGeom>
          <a:solidFill>
            <a:schemeClr val="accent3">
              <a:lumMod val="20000"/>
              <a:lumOff val="80000"/>
            </a:schemeClr>
          </a:solidFill>
          <a:ln>
            <a:solidFill>
              <a:srgbClr val="FFC000"/>
            </a:solidFill>
          </a:ln>
        </p:spPr>
        <p:txBody>
          <a:bodyPr wrap="square" rtlCol="0">
            <a:spAutoFit/>
          </a:bodyPr>
          <a:lstStyle/>
          <a:p>
            <a:pPr marL="285750" marR="0" indent="-285750">
              <a:spcBef>
                <a:spcPts val="0"/>
              </a:spcBef>
              <a:spcAft>
                <a:spcPts val="0"/>
              </a:spcAft>
              <a:buFont typeface="Arial" panose="020B0604020202020204" pitchFamily="34" charset="0"/>
              <a:buChar char="•"/>
            </a:pPr>
            <a:r>
              <a:rPr lang="en-US" sz="1400" kern="100" dirty="0">
                <a:solidFill>
                  <a:srgbClr val="000000"/>
                </a:solidFill>
                <a:effectLst/>
                <a:latin typeface="Roboto" panose="02000000000000000000" pitchFamily="2" charset="0"/>
                <a:ea typeface="Roboto" panose="02000000000000000000" pitchFamily="2" charset="0"/>
                <a:cs typeface="Roboto" panose="02000000000000000000" pitchFamily="2" charset="0"/>
              </a:rPr>
              <a:t>AI has </a:t>
            </a:r>
            <a:r>
              <a:rPr lang="en-US" sz="1400" b="1" kern="100" dirty="0">
                <a:solidFill>
                  <a:srgbClr val="000000"/>
                </a:solidFill>
                <a:effectLst/>
                <a:latin typeface="Roboto" panose="02000000000000000000" pitchFamily="2" charset="0"/>
                <a:ea typeface="Roboto" panose="02000000000000000000" pitchFamily="2" charset="0"/>
                <a:cs typeface="Roboto" panose="02000000000000000000" pitchFamily="2" charset="0"/>
              </a:rPr>
              <a:t>leveraged big data and datasets to inform decision-making </a:t>
            </a:r>
            <a:r>
              <a:rPr lang="en-US" sz="1400" kern="100" dirty="0">
                <a:solidFill>
                  <a:srgbClr val="000000"/>
                </a:solidFill>
                <a:effectLst/>
                <a:latin typeface="Roboto" panose="02000000000000000000" pitchFamily="2" charset="0"/>
                <a:ea typeface="Roboto" panose="02000000000000000000" pitchFamily="2" charset="0"/>
                <a:cs typeface="Roboto" panose="02000000000000000000" pitchFamily="2" charset="0"/>
              </a:rPr>
              <a:t>through trend and pattern analysis.</a:t>
            </a:r>
          </a:p>
          <a:p>
            <a:pPr marL="285750" marR="0" indent="-285750">
              <a:spcBef>
                <a:spcPts val="0"/>
              </a:spcBef>
              <a:spcAft>
                <a:spcPts val="0"/>
              </a:spcAft>
              <a:buFont typeface="Arial" panose="020B0604020202020204" pitchFamily="34" charset="0"/>
              <a:buChar char="•"/>
            </a:pPr>
            <a:r>
              <a:rPr lang="en-US" sz="1400" kern="100" dirty="0">
                <a:solidFill>
                  <a:srgbClr val="000000"/>
                </a:solidFill>
                <a:effectLst/>
                <a:latin typeface="Roboto" panose="02000000000000000000" pitchFamily="2" charset="0"/>
                <a:ea typeface="Roboto" panose="02000000000000000000" pitchFamily="2" charset="0"/>
                <a:cs typeface="Roboto" panose="02000000000000000000" pitchFamily="2" charset="0"/>
              </a:rPr>
              <a:t>AI has </a:t>
            </a:r>
            <a:r>
              <a:rPr lang="en-US" sz="1400" b="1" kern="100" dirty="0">
                <a:solidFill>
                  <a:srgbClr val="000000"/>
                </a:solidFill>
                <a:effectLst/>
                <a:latin typeface="Roboto" panose="02000000000000000000" pitchFamily="2" charset="0"/>
                <a:ea typeface="Roboto" panose="02000000000000000000" pitchFamily="2" charset="0"/>
                <a:cs typeface="Roboto" panose="02000000000000000000" pitchFamily="2" charset="0"/>
              </a:rPr>
              <a:t>supported</a:t>
            </a:r>
            <a:r>
              <a:rPr lang="en-US" sz="1400" kern="100" dirty="0">
                <a:solidFill>
                  <a:srgbClr val="000000"/>
                </a:solidFill>
                <a:effectLst/>
                <a:latin typeface="Roboto" panose="02000000000000000000" pitchFamily="2" charset="0"/>
                <a:ea typeface="Roboto" panose="02000000000000000000" pitchFamily="2" charset="0"/>
                <a:cs typeface="Roboto" panose="02000000000000000000" pitchFamily="2" charset="0"/>
              </a:rPr>
              <a:t> crisis identification and disaster preparedness (SDGs 11 and 13), </a:t>
            </a:r>
            <a:r>
              <a:rPr lang="en-US" sz="1400" b="1" kern="100" dirty="0">
                <a:solidFill>
                  <a:srgbClr val="000000"/>
                </a:solidFill>
                <a:effectLst/>
                <a:latin typeface="Roboto" panose="02000000000000000000" pitchFamily="2" charset="0"/>
                <a:ea typeface="Roboto" panose="02000000000000000000" pitchFamily="2" charset="0"/>
                <a:cs typeface="Roboto" panose="02000000000000000000" pitchFamily="2" charset="0"/>
              </a:rPr>
              <a:t>revolutionized</a:t>
            </a:r>
            <a:r>
              <a:rPr lang="en-US" sz="1400" kern="100" dirty="0">
                <a:solidFill>
                  <a:srgbClr val="000000"/>
                </a:solidFill>
                <a:effectLst/>
                <a:latin typeface="Roboto" panose="02000000000000000000" pitchFamily="2" charset="0"/>
                <a:ea typeface="Roboto" panose="02000000000000000000" pitchFamily="2" charset="0"/>
                <a:cs typeface="Roboto" panose="02000000000000000000" pitchFamily="2" charset="0"/>
              </a:rPr>
              <a:t> diagnostics and treatment in the health sector (SDG 3) and </a:t>
            </a:r>
            <a:r>
              <a:rPr lang="en-US" sz="1400" b="1" kern="100" dirty="0">
                <a:solidFill>
                  <a:srgbClr val="000000"/>
                </a:solidFill>
                <a:effectLst/>
                <a:latin typeface="Roboto" panose="02000000000000000000" pitchFamily="2" charset="0"/>
                <a:ea typeface="Roboto" panose="02000000000000000000" pitchFamily="2" charset="0"/>
                <a:cs typeface="Roboto" panose="02000000000000000000" pitchFamily="2" charset="0"/>
              </a:rPr>
              <a:t>been instrumental </a:t>
            </a:r>
            <a:r>
              <a:rPr lang="en-US" sz="1400" kern="100" dirty="0">
                <a:solidFill>
                  <a:srgbClr val="000000"/>
                </a:solidFill>
                <a:effectLst/>
                <a:latin typeface="Roboto" panose="02000000000000000000" pitchFamily="2" charset="0"/>
                <a:ea typeface="Roboto" panose="02000000000000000000" pitchFamily="2" charset="0"/>
                <a:cs typeface="Roboto" panose="02000000000000000000" pitchFamily="2" charset="0"/>
              </a:rPr>
              <a:t>in real-time monitoring and reporting in agriculture (SDG 2) and education (SDG 4).</a:t>
            </a:r>
            <a:endParaRPr lang="en-US" sz="1400" kern="100" dirty="0">
              <a:solidFill>
                <a:srgbClr val="242424"/>
              </a:solidFill>
              <a:effectLst/>
              <a:latin typeface="Roboto" panose="02000000000000000000" pitchFamily="2" charset="0"/>
              <a:ea typeface="Roboto" panose="02000000000000000000" pitchFamily="2" charset="0"/>
              <a:cs typeface="Roboto" panose="02000000000000000000" pitchFamily="2" charset="0"/>
            </a:endParaRPr>
          </a:p>
        </p:txBody>
      </p:sp>
      <p:pic>
        <p:nvPicPr>
          <p:cNvPr id="6" name="Graphic 5" descr="Thumbs up sign with solid fill">
            <a:extLst>
              <a:ext uri="{FF2B5EF4-FFF2-40B4-BE49-F238E27FC236}">
                <a16:creationId xmlns:a16="http://schemas.microsoft.com/office/drawing/2014/main" id="{965A603F-69CE-D271-64A3-BA30C136E2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44625" y="1668796"/>
            <a:ext cx="594360" cy="594360"/>
          </a:xfrm>
          <a:prstGeom prst="rect">
            <a:avLst/>
          </a:prstGeom>
        </p:spPr>
      </p:pic>
      <p:pic>
        <p:nvPicPr>
          <p:cNvPr id="8" name="Graphic 7" descr="Thumbs Down with solid fill">
            <a:extLst>
              <a:ext uri="{FF2B5EF4-FFF2-40B4-BE49-F238E27FC236}">
                <a16:creationId xmlns:a16="http://schemas.microsoft.com/office/drawing/2014/main" id="{8A3642EB-E3B3-84BD-4C39-56BD7DC3CB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4137" y="2622092"/>
            <a:ext cx="592701" cy="592701"/>
          </a:xfrm>
          <a:prstGeom prst="rect">
            <a:avLst/>
          </a:prstGeom>
        </p:spPr>
      </p:pic>
      <p:graphicFrame>
        <p:nvGraphicFramePr>
          <p:cNvPr id="1029" name="TextBox 2">
            <a:extLst>
              <a:ext uri="{FF2B5EF4-FFF2-40B4-BE49-F238E27FC236}">
                <a16:creationId xmlns:a16="http://schemas.microsoft.com/office/drawing/2014/main" id="{3B7A55CB-289F-2FAC-EF58-DF929B516941}"/>
              </a:ext>
            </a:extLst>
          </p:cNvPr>
          <p:cNvGraphicFramePr/>
          <p:nvPr>
            <p:extLst>
              <p:ext uri="{D42A27DB-BD31-4B8C-83A1-F6EECF244321}">
                <p14:modId xmlns:p14="http://schemas.microsoft.com/office/powerpoint/2010/main" val="2052070895"/>
              </p:ext>
            </p:extLst>
          </p:nvPr>
        </p:nvGraphicFramePr>
        <p:xfrm>
          <a:off x="609602" y="2234350"/>
          <a:ext cx="11009150" cy="26776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54152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B0A47921-EC16-3B73-D55A-69B4F8254036}"/>
              </a:ext>
            </a:extLst>
          </p:cNvPr>
          <p:cNvCxnSpPr>
            <a:cxnSpLocks/>
          </p:cNvCxnSpPr>
          <p:nvPr/>
        </p:nvCxnSpPr>
        <p:spPr>
          <a:xfrm>
            <a:off x="0" y="914400"/>
            <a:ext cx="12192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39AF2B2-047D-0531-3E56-FA58C8C23F76}"/>
              </a:ext>
            </a:extLst>
          </p:cNvPr>
          <p:cNvCxnSpPr>
            <a:cxnSpLocks/>
          </p:cNvCxnSpPr>
          <p:nvPr/>
        </p:nvCxnSpPr>
        <p:spPr>
          <a:xfrm>
            <a:off x="-4" y="968826"/>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C21018F-04EB-9670-A251-989C35C75981}"/>
              </a:ext>
            </a:extLst>
          </p:cNvPr>
          <p:cNvSpPr txBox="1"/>
          <p:nvPr/>
        </p:nvSpPr>
        <p:spPr>
          <a:xfrm>
            <a:off x="489857" y="287967"/>
            <a:ext cx="10929257" cy="461665"/>
          </a:xfrm>
          <a:prstGeom prst="rect">
            <a:avLst/>
          </a:prstGeom>
          <a:noFill/>
        </p:spPr>
        <p:txBody>
          <a:bodyPr wrap="square" rtlCol="0">
            <a:spAutoFit/>
          </a:bodyPr>
          <a:lstStyle/>
          <a:p>
            <a:r>
              <a:rPr lang="en-US" sz="2400" dirty="0">
                <a:latin typeface="Roboto" panose="02000000000000000000" pitchFamily="2" charset="0"/>
                <a:ea typeface="Roboto" panose="02000000000000000000" pitchFamily="2" charset="0"/>
                <a:cs typeface="Roboto" panose="02000000000000000000" pitchFamily="2" charset="0"/>
              </a:rPr>
              <a:t>Examples of AI Applications Related to the M&amp;E of SDGs Implementation</a:t>
            </a:r>
          </a:p>
        </p:txBody>
      </p:sp>
      <p:pic>
        <p:nvPicPr>
          <p:cNvPr id="4" name="Picture 3" descr="A diagram of cubes with icons&#10;&#10;Description automatically generated">
            <a:extLst>
              <a:ext uri="{FF2B5EF4-FFF2-40B4-BE49-F238E27FC236}">
                <a16:creationId xmlns:a16="http://schemas.microsoft.com/office/drawing/2014/main" id="{2920FA37-A2AC-F2DA-12F7-E42FEFF5E7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2534" y="3894144"/>
            <a:ext cx="1967568" cy="1839485"/>
          </a:xfrm>
          <a:prstGeom prst="rect">
            <a:avLst/>
          </a:prstGeom>
          <a:ln>
            <a:noFill/>
          </a:ln>
          <a:effectLst>
            <a:outerShdw blurRad="292100" dist="139700" dir="2700000" algn="tl" rotWithShape="0">
              <a:srgbClr val="333333">
                <a:alpha val="65000"/>
              </a:srgbClr>
            </a:outerShdw>
          </a:effectLst>
        </p:spPr>
      </p:pic>
      <p:pic>
        <p:nvPicPr>
          <p:cNvPr id="6" name="Picture 5" descr="A close up of a text&#10;&#10;Description automatically generated">
            <a:extLst>
              <a:ext uri="{FF2B5EF4-FFF2-40B4-BE49-F238E27FC236}">
                <a16:creationId xmlns:a16="http://schemas.microsoft.com/office/drawing/2014/main" id="{D821ACEE-18B9-4E67-71AA-3C3A9140E108}"/>
              </a:ext>
            </a:extLst>
          </p:cNvPr>
          <p:cNvPicPr>
            <a:picLocks noChangeAspect="1"/>
          </p:cNvPicPr>
          <p:nvPr/>
        </p:nvPicPr>
        <p:blipFill>
          <a:blip r:embed="rId3"/>
          <a:stretch>
            <a:fillRect/>
          </a:stretch>
        </p:blipFill>
        <p:spPr>
          <a:xfrm>
            <a:off x="3247945" y="4759936"/>
            <a:ext cx="2864383" cy="749848"/>
          </a:xfrm>
          <a:prstGeom prst="rect">
            <a:avLst/>
          </a:prstGeom>
          <a:ln>
            <a:noFill/>
          </a:ln>
          <a:effectLst>
            <a:outerShdw blurRad="292100" dist="139700" dir="2700000" algn="tl" rotWithShape="0">
              <a:srgbClr val="333333">
                <a:alpha val="65000"/>
              </a:srgbClr>
            </a:outerShdw>
          </a:effectLst>
        </p:spPr>
      </p:pic>
      <p:pic>
        <p:nvPicPr>
          <p:cNvPr id="7" name="Picture 6" descr="A close up of a name&#10;&#10;Description automatically generated">
            <a:extLst>
              <a:ext uri="{FF2B5EF4-FFF2-40B4-BE49-F238E27FC236}">
                <a16:creationId xmlns:a16="http://schemas.microsoft.com/office/drawing/2014/main" id="{3D677C57-C915-51A5-1B2B-B0BB3F385564}"/>
              </a:ext>
            </a:extLst>
          </p:cNvPr>
          <p:cNvPicPr>
            <a:picLocks noChangeAspect="1"/>
          </p:cNvPicPr>
          <p:nvPr/>
        </p:nvPicPr>
        <p:blipFill>
          <a:blip r:embed="rId4"/>
          <a:stretch>
            <a:fillRect/>
          </a:stretch>
        </p:blipFill>
        <p:spPr>
          <a:xfrm>
            <a:off x="5328775" y="4116376"/>
            <a:ext cx="2886870" cy="789347"/>
          </a:xfrm>
          <a:prstGeom prst="rect">
            <a:avLst/>
          </a:prstGeom>
          <a:ln>
            <a:noFill/>
          </a:ln>
          <a:effectLst>
            <a:outerShdw blurRad="292100" dist="139700" dir="2700000" algn="tl" rotWithShape="0">
              <a:srgbClr val="333333">
                <a:alpha val="65000"/>
              </a:srgbClr>
            </a:outerShdw>
          </a:effectLst>
        </p:spPr>
      </p:pic>
      <p:pic>
        <p:nvPicPr>
          <p:cNvPr id="8" name="Picture 7" descr="A blue and white logo&#10;&#10;Description automatically generated">
            <a:extLst>
              <a:ext uri="{FF2B5EF4-FFF2-40B4-BE49-F238E27FC236}">
                <a16:creationId xmlns:a16="http://schemas.microsoft.com/office/drawing/2014/main" id="{F3051EB9-AC18-B893-7055-92BC560641B2}"/>
              </a:ext>
            </a:extLst>
          </p:cNvPr>
          <p:cNvPicPr>
            <a:picLocks noChangeAspect="1"/>
          </p:cNvPicPr>
          <p:nvPr/>
        </p:nvPicPr>
        <p:blipFill>
          <a:blip r:embed="rId5"/>
          <a:stretch>
            <a:fillRect/>
          </a:stretch>
        </p:blipFill>
        <p:spPr>
          <a:xfrm>
            <a:off x="7458809" y="3764787"/>
            <a:ext cx="2394569" cy="609670"/>
          </a:xfrm>
          <a:prstGeom prst="rect">
            <a:avLst/>
          </a:prstGeom>
          <a:ln>
            <a:noFill/>
          </a:ln>
          <a:effectLst>
            <a:outerShdw blurRad="292100" dist="139700" dir="2700000" algn="tl" rotWithShape="0">
              <a:srgbClr val="333333">
                <a:alpha val="65000"/>
              </a:srgbClr>
            </a:outerShdw>
          </a:effectLst>
        </p:spPr>
      </p:pic>
      <p:pic>
        <p:nvPicPr>
          <p:cNvPr id="5" name="Picture 4" descr="A logo of a company&#10;&#10;Description automatically generated">
            <a:extLst>
              <a:ext uri="{FF2B5EF4-FFF2-40B4-BE49-F238E27FC236}">
                <a16:creationId xmlns:a16="http://schemas.microsoft.com/office/drawing/2014/main" id="{D344823B-DE92-5B42-0E6A-77040E4034C1}"/>
              </a:ext>
            </a:extLst>
          </p:cNvPr>
          <p:cNvPicPr>
            <a:picLocks noChangeAspect="1"/>
          </p:cNvPicPr>
          <p:nvPr/>
        </p:nvPicPr>
        <p:blipFill>
          <a:blip r:embed="rId6"/>
          <a:stretch>
            <a:fillRect/>
          </a:stretch>
        </p:blipFill>
        <p:spPr>
          <a:xfrm>
            <a:off x="1789776" y="4024539"/>
            <a:ext cx="2222110" cy="789347"/>
          </a:xfrm>
          <a:prstGeom prst="rect">
            <a:avLst/>
          </a:prstGeom>
          <a:ln>
            <a:noFill/>
          </a:ln>
          <a:effectLst>
            <a:outerShdw blurRad="292100" dist="139700" dir="2700000" algn="tl" rotWithShape="0">
              <a:srgbClr val="333333">
                <a:alpha val="65000"/>
              </a:srgbClr>
            </a:outerShdw>
          </a:effectLst>
        </p:spPr>
      </p:pic>
      <p:graphicFrame>
        <p:nvGraphicFramePr>
          <p:cNvPr id="21" name="TextBox 2">
            <a:extLst>
              <a:ext uri="{FF2B5EF4-FFF2-40B4-BE49-F238E27FC236}">
                <a16:creationId xmlns:a16="http://schemas.microsoft.com/office/drawing/2014/main" id="{29EDFF23-5ECB-1049-FCC9-97AF9DDC93A4}"/>
              </a:ext>
            </a:extLst>
          </p:cNvPr>
          <p:cNvGraphicFramePr/>
          <p:nvPr>
            <p:extLst>
              <p:ext uri="{D42A27DB-BD31-4B8C-83A1-F6EECF244321}">
                <p14:modId xmlns:p14="http://schemas.microsoft.com/office/powerpoint/2010/main" val="3000464712"/>
              </p:ext>
            </p:extLst>
          </p:nvPr>
        </p:nvGraphicFramePr>
        <p:xfrm>
          <a:off x="576941" y="1211459"/>
          <a:ext cx="11027230" cy="225775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69366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B0A47921-EC16-3B73-D55A-69B4F8254036}"/>
              </a:ext>
            </a:extLst>
          </p:cNvPr>
          <p:cNvCxnSpPr>
            <a:cxnSpLocks/>
          </p:cNvCxnSpPr>
          <p:nvPr/>
        </p:nvCxnSpPr>
        <p:spPr>
          <a:xfrm>
            <a:off x="0" y="914400"/>
            <a:ext cx="12192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39AF2B2-047D-0531-3E56-FA58C8C23F76}"/>
              </a:ext>
            </a:extLst>
          </p:cNvPr>
          <p:cNvCxnSpPr>
            <a:cxnSpLocks/>
          </p:cNvCxnSpPr>
          <p:nvPr/>
        </p:nvCxnSpPr>
        <p:spPr>
          <a:xfrm>
            <a:off x="-4" y="968826"/>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C21018F-04EB-9670-A251-989C35C75981}"/>
              </a:ext>
            </a:extLst>
          </p:cNvPr>
          <p:cNvSpPr txBox="1"/>
          <p:nvPr/>
        </p:nvSpPr>
        <p:spPr>
          <a:xfrm>
            <a:off x="489857" y="287967"/>
            <a:ext cx="10929257" cy="461665"/>
          </a:xfrm>
          <a:prstGeom prst="rect">
            <a:avLst/>
          </a:prstGeom>
          <a:noFill/>
        </p:spPr>
        <p:txBody>
          <a:bodyPr wrap="square" rtlCol="0">
            <a:spAutoFit/>
          </a:bodyPr>
          <a:lstStyle/>
          <a:p>
            <a:r>
              <a:rPr lang="en-US" sz="2400" dirty="0">
                <a:latin typeface="Roboto" panose="02000000000000000000" pitchFamily="2" charset="0"/>
                <a:ea typeface="Roboto" panose="02000000000000000000" pitchFamily="2" charset="0"/>
                <a:cs typeface="Roboto" panose="02000000000000000000" pitchFamily="2" charset="0"/>
              </a:rPr>
              <a:t>Examples of AI Applications Targeted to Development and Security Experts</a:t>
            </a:r>
          </a:p>
        </p:txBody>
      </p:sp>
      <p:sp>
        <p:nvSpPr>
          <p:cNvPr id="3" name="TextBox 2">
            <a:extLst>
              <a:ext uri="{FF2B5EF4-FFF2-40B4-BE49-F238E27FC236}">
                <a16:creationId xmlns:a16="http://schemas.microsoft.com/office/drawing/2014/main" id="{B86DE845-5E3E-74B1-00EC-E99A27719FF2}"/>
              </a:ext>
            </a:extLst>
          </p:cNvPr>
          <p:cNvSpPr txBox="1"/>
          <p:nvPr/>
        </p:nvSpPr>
        <p:spPr>
          <a:xfrm>
            <a:off x="7944394" y="2971800"/>
            <a:ext cx="3474720" cy="1815882"/>
          </a:xfrm>
          <a:prstGeom prst="rect">
            <a:avLst/>
          </a:prstGeom>
          <a:noFill/>
        </p:spPr>
        <p:txBody>
          <a:bodyPr wrap="square" rtlCol="0">
            <a:spAutoFit/>
          </a:bodyPr>
          <a:lstStyle/>
          <a:p>
            <a:pPr marL="285750" marR="0" indent="-285750">
              <a:spcBef>
                <a:spcPts val="0"/>
              </a:spcBef>
              <a:spcAft>
                <a:spcPts val="0"/>
              </a:spcAft>
              <a:buFont typeface="Arial" panose="020B0604020202020204" pitchFamily="34" charset="0"/>
              <a:buChar char="•"/>
            </a:pPr>
            <a:r>
              <a:rPr lang="en-US" sz="1600" b="1" kern="100" dirty="0">
                <a:solidFill>
                  <a:srgbClr val="242424"/>
                </a:solidFill>
                <a:effectLst/>
                <a:latin typeface="Roboto" panose="02000000000000000000" pitchFamily="2" charset="0"/>
                <a:ea typeface="Roboto" panose="02000000000000000000" pitchFamily="2" charset="0"/>
                <a:cs typeface="Roboto" panose="02000000000000000000" pitchFamily="2" charset="0"/>
              </a:rPr>
              <a:t>Fraud detection </a:t>
            </a:r>
            <a:r>
              <a:rPr lang="en-US" sz="1600" kern="100" dirty="0">
                <a:solidFill>
                  <a:srgbClr val="242424"/>
                </a:solidFill>
                <a:effectLst/>
                <a:latin typeface="Roboto" panose="02000000000000000000" pitchFamily="2" charset="0"/>
                <a:ea typeface="Roboto" panose="02000000000000000000" pitchFamily="2" charset="0"/>
                <a:cs typeface="Roboto" panose="02000000000000000000" pitchFamily="2" charset="0"/>
              </a:rPr>
              <a:t>using machine learning models focused on text mining, social media analysis, and database searches to reduce fraud threats and streamline financial processes.</a:t>
            </a:r>
          </a:p>
        </p:txBody>
      </p:sp>
      <p:pic>
        <p:nvPicPr>
          <p:cNvPr id="7" name="Graphic 6" descr="Database with solid fill">
            <a:extLst>
              <a:ext uri="{FF2B5EF4-FFF2-40B4-BE49-F238E27FC236}">
                <a16:creationId xmlns:a16="http://schemas.microsoft.com/office/drawing/2014/main" id="{8E6A7CF3-F344-B50D-C5ED-658073D2B86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76549" y="1278666"/>
            <a:ext cx="1097280" cy="1097280"/>
          </a:xfrm>
          <a:prstGeom prst="rect">
            <a:avLst/>
          </a:prstGeom>
        </p:spPr>
      </p:pic>
      <p:pic>
        <p:nvPicPr>
          <p:cNvPr id="9" name="Graphic 8" descr="Research with solid fill">
            <a:extLst>
              <a:ext uri="{FF2B5EF4-FFF2-40B4-BE49-F238E27FC236}">
                <a16:creationId xmlns:a16="http://schemas.microsoft.com/office/drawing/2014/main" id="{FDC1ED6B-62DD-EDCA-6953-C59EE3B065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76549" y="2971800"/>
            <a:ext cx="1097280" cy="1097280"/>
          </a:xfrm>
          <a:prstGeom prst="rect">
            <a:avLst/>
          </a:prstGeom>
        </p:spPr>
      </p:pic>
      <p:pic>
        <p:nvPicPr>
          <p:cNvPr id="12" name="Graphic 11" descr="Radioactive with solid fill">
            <a:extLst>
              <a:ext uri="{FF2B5EF4-FFF2-40B4-BE49-F238E27FC236}">
                <a16:creationId xmlns:a16="http://schemas.microsoft.com/office/drawing/2014/main" id="{0FBD61AE-9AC7-2929-592A-820C6BA1EE9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33957" y="1234508"/>
            <a:ext cx="1097280" cy="1097280"/>
          </a:xfrm>
          <a:prstGeom prst="rect">
            <a:avLst/>
          </a:prstGeom>
        </p:spPr>
      </p:pic>
      <p:pic>
        <p:nvPicPr>
          <p:cNvPr id="2050" name="Picture 2" descr="Online Fraud Detection Monotone Icon In Powerpoint Pptx Png And Editable Eps Format">
            <a:extLst>
              <a:ext uri="{FF2B5EF4-FFF2-40B4-BE49-F238E27FC236}">
                <a16:creationId xmlns:a16="http://schemas.microsoft.com/office/drawing/2014/main" id="{6C4E68F1-874E-455E-4EA6-51DEC9530F2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0432" t="19722" r="30090" b="9410"/>
          <a:stretch/>
        </p:blipFill>
        <p:spPr bwMode="auto">
          <a:xfrm>
            <a:off x="6835140" y="2971800"/>
            <a:ext cx="1097280" cy="110800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B7FFA946-3656-01C5-E88F-6858B1BAED75}"/>
              </a:ext>
            </a:extLst>
          </p:cNvPr>
          <p:cNvSpPr txBox="1"/>
          <p:nvPr/>
        </p:nvSpPr>
        <p:spPr>
          <a:xfrm>
            <a:off x="489855" y="1298728"/>
            <a:ext cx="3474720" cy="1077218"/>
          </a:xfrm>
          <a:prstGeom prst="rect">
            <a:avLst/>
          </a:prstGeom>
          <a:noFill/>
        </p:spPr>
        <p:txBody>
          <a:bodyPr wrap="square" rtlCol="0">
            <a:spAutoFit/>
          </a:bodyPr>
          <a:lstStyle/>
          <a:p>
            <a:pPr marL="285750" marR="0" indent="-285750">
              <a:spcBef>
                <a:spcPts val="0"/>
              </a:spcBef>
              <a:spcAft>
                <a:spcPts val="0"/>
              </a:spcAft>
              <a:buFont typeface="Arial" panose="020B0604020202020204" pitchFamily="34" charset="0"/>
              <a:buChar char="•"/>
            </a:pPr>
            <a:r>
              <a:rPr lang="en-US" sz="1600" b="1" kern="100" dirty="0">
                <a:solidFill>
                  <a:srgbClr val="242424"/>
                </a:solidFill>
                <a:effectLst/>
                <a:latin typeface="Roboto" panose="02000000000000000000" pitchFamily="2" charset="0"/>
                <a:ea typeface="Roboto" panose="02000000000000000000" pitchFamily="2" charset="0"/>
                <a:cs typeface="Roboto" panose="02000000000000000000" pitchFamily="2" charset="0"/>
              </a:rPr>
              <a:t>Data management capabilities </a:t>
            </a:r>
            <a:r>
              <a:rPr lang="en-US" sz="1600" kern="100" dirty="0">
                <a:solidFill>
                  <a:srgbClr val="242424"/>
                </a:solidFill>
                <a:effectLst/>
                <a:latin typeface="Roboto" panose="02000000000000000000" pitchFamily="2" charset="0"/>
                <a:ea typeface="Roboto" panose="02000000000000000000" pitchFamily="2" charset="0"/>
                <a:cs typeface="Roboto" panose="02000000000000000000" pitchFamily="2" charset="0"/>
              </a:rPr>
              <a:t>for processing and categorizing information and monitoring dataset access.</a:t>
            </a:r>
          </a:p>
        </p:txBody>
      </p:sp>
      <p:sp>
        <p:nvSpPr>
          <p:cNvPr id="18" name="TextBox 17">
            <a:extLst>
              <a:ext uri="{FF2B5EF4-FFF2-40B4-BE49-F238E27FC236}">
                <a16:creationId xmlns:a16="http://schemas.microsoft.com/office/drawing/2014/main" id="{C5DC3B0E-7B27-AB15-C177-955023111D83}"/>
              </a:ext>
            </a:extLst>
          </p:cNvPr>
          <p:cNvSpPr txBox="1"/>
          <p:nvPr/>
        </p:nvSpPr>
        <p:spPr>
          <a:xfrm>
            <a:off x="489855" y="2971800"/>
            <a:ext cx="3474720" cy="1323439"/>
          </a:xfrm>
          <a:prstGeom prst="rect">
            <a:avLst/>
          </a:prstGeom>
          <a:noFill/>
        </p:spPr>
        <p:txBody>
          <a:bodyPr wrap="square" rtlCol="0">
            <a:spAutoFit/>
          </a:bodyPr>
          <a:lstStyle/>
          <a:p>
            <a:pPr marL="285750" indent="-285750">
              <a:buFont typeface="Arial" panose="020B0604020202020204" pitchFamily="34" charset="0"/>
              <a:buChar char="•"/>
            </a:pPr>
            <a:r>
              <a:rPr lang="en-US" sz="1600" b="1" kern="100" dirty="0">
                <a:solidFill>
                  <a:srgbClr val="242424"/>
                </a:solidFill>
                <a:effectLst/>
                <a:latin typeface="Roboto" panose="02000000000000000000" pitchFamily="2" charset="0"/>
                <a:ea typeface="Roboto" panose="02000000000000000000" pitchFamily="2" charset="0"/>
                <a:cs typeface="Roboto" panose="02000000000000000000" pitchFamily="2" charset="0"/>
              </a:rPr>
              <a:t>Predictive analytics </a:t>
            </a:r>
            <a:r>
              <a:rPr lang="en-US" sz="1600" kern="100" dirty="0">
                <a:solidFill>
                  <a:srgbClr val="242424"/>
                </a:solidFill>
                <a:effectLst/>
                <a:latin typeface="Roboto" panose="02000000000000000000" pitchFamily="2" charset="0"/>
                <a:ea typeface="Roboto" panose="02000000000000000000" pitchFamily="2" charset="0"/>
                <a:cs typeface="Roboto" panose="02000000000000000000" pitchFamily="2" charset="0"/>
              </a:rPr>
              <a:t>to analyze emergencies and threats, aiding in risk management and the development of early warning systems.</a:t>
            </a:r>
          </a:p>
        </p:txBody>
      </p:sp>
      <p:sp>
        <p:nvSpPr>
          <p:cNvPr id="19" name="TextBox 18">
            <a:extLst>
              <a:ext uri="{FF2B5EF4-FFF2-40B4-BE49-F238E27FC236}">
                <a16:creationId xmlns:a16="http://schemas.microsoft.com/office/drawing/2014/main" id="{C0CEA403-0DA5-AA41-B051-C326F28080D0}"/>
              </a:ext>
            </a:extLst>
          </p:cNvPr>
          <p:cNvSpPr txBox="1"/>
          <p:nvPr/>
        </p:nvSpPr>
        <p:spPr>
          <a:xfrm>
            <a:off x="7944394" y="1212509"/>
            <a:ext cx="3474720" cy="1077218"/>
          </a:xfrm>
          <a:prstGeom prst="rect">
            <a:avLst/>
          </a:prstGeom>
          <a:noFill/>
        </p:spPr>
        <p:txBody>
          <a:bodyPr wrap="square" rtlCol="0">
            <a:spAutoFit/>
          </a:bodyPr>
          <a:lstStyle/>
          <a:p>
            <a:pPr marL="285750" indent="-285750">
              <a:buFont typeface="Arial" panose="020B0604020202020204" pitchFamily="34" charset="0"/>
              <a:buChar char="•"/>
            </a:pPr>
            <a:r>
              <a:rPr lang="en-US" sz="1600" b="1" kern="100" dirty="0">
                <a:solidFill>
                  <a:srgbClr val="242424"/>
                </a:solidFill>
                <a:effectLst/>
                <a:latin typeface="Roboto" panose="02000000000000000000" pitchFamily="2" charset="0"/>
                <a:ea typeface="Roboto" panose="02000000000000000000" pitchFamily="2" charset="0"/>
                <a:cs typeface="Roboto" panose="02000000000000000000" pitchFamily="2" charset="0"/>
              </a:rPr>
              <a:t>Risk mitigation </a:t>
            </a:r>
            <a:r>
              <a:rPr lang="en-US" sz="1600" kern="100" dirty="0">
                <a:solidFill>
                  <a:srgbClr val="242424"/>
                </a:solidFill>
                <a:effectLst/>
                <a:latin typeface="Roboto" panose="02000000000000000000" pitchFamily="2" charset="0"/>
                <a:ea typeface="Roboto" panose="02000000000000000000" pitchFamily="2" charset="0"/>
                <a:cs typeface="Roboto" panose="02000000000000000000" pitchFamily="2" charset="0"/>
              </a:rPr>
              <a:t>through AI algorithms identifying behavior patterns related to past incidents.</a:t>
            </a:r>
          </a:p>
        </p:txBody>
      </p:sp>
    </p:spTree>
    <p:extLst>
      <p:ext uri="{BB962C8B-B14F-4D97-AF65-F5344CB8AC3E}">
        <p14:creationId xmlns:p14="http://schemas.microsoft.com/office/powerpoint/2010/main" val="1168165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08098-6675-DE09-B134-CFCCBD5EECEA}"/>
            </a:ext>
          </a:extLst>
        </p:cNvPr>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B8281CF-9772-32DA-6392-2D9FC88FAF0D}"/>
              </a:ext>
            </a:extLst>
          </p:cNvPr>
          <p:cNvCxnSpPr>
            <a:cxnSpLocks/>
          </p:cNvCxnSpPr>
          <p:nvPr/>
        </p:nvCxnSpPr>
        <p:spPr>
          <a:xfrm>
            <a:off x="0" y="914400"/>
            <a:ext cx="12192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DE8132-73B9-172B-B6DD-9174671D45EE}"/>
              </a:ext>
            </a:extLst>
          </p:cNvPr>
          <p:cNvCxnSpPr>
            <a:cxnSpLocks/>
          </p:cNvCxnSpPr>
          <p:nvPr/>
        </p:nvCxnSpPr>
        <p:spPr>
          <a:xfrm>
            <a:off x="-4" y="968826"/>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2CD6109-AFCE-E808-CF98-427A5C6428C5}"/>
              </a:ext>
            </a:extLst>
          </p:cNvPr>
          <p:cNvSpPr txBox="1"/>
          <p:nvPr/>
        </p:nvSpPr>
        <p:spPr>
          <a:xfrm>
            <a:off x="489857" y="287967"/>
            <a:ext cx="10929257" cy="461665"/>
          </a:xfrm>
          <a:prstGeom prst="rect">
            <a:avLst/>
          </a:prstGeom>
          <a:noFill/>
        </p:spPr>
        <p:txBody>
          <a:bodyPr wrap="square" rtlCol="0">
            <a:spAutoFit/>
          </a:bodyPr>
          <a:lstStyle/>
          <a:p>
            <a:r>
              <a:rPr lang="en-US" sz="2400" dirty="0">
                <a:latin typeface="Roboto" panose="02000000000000000000" pitchFamily="2" charset="0"/>
                <a:ea typeface="Roboto" panose="02000000000000000000" pitchFamily="2" charset="0"/>
                <a:cs typeface="Roboto" panose="02000000000000000000" pitchFamily="2" charset="0"/>
              </a:rPr>
              <a:t>Featured AI Solutions</a:t>
            </a:r>
          </a:p>
        </p:txBody>
      </p:sp>
      <p:pic>
        <p:nvPicPr>
          <p:cNvPr id="5" name="Picture 4">
            <a:hlinkClick r:id="rId2"/>
            <a:extLst>
              <a:ext uri="{FF2B5EF4-FFF2-40B4-BE49-F238E27FC236}">
                <a16:creationId xmlns:a16="http://schemas.microsoft.com/office/drawing/2014/main" id="{BC322AD2-9627-5151-5408-162DD3372ACD}"/>
              </a:ext>
            </a:extLst>
          </p:cNvPr>
          <p:cNvPicPr>
            <a:picLocks noChangeAspect="1"/>
          </p:cNvPicPr>
          <p:nvPr/>
        </p:nvPicPr>
        <p:blipFill>
          <a:blip r:embed="rId3"/>
          <a:stretch>
            <a:fillRect/>
          </a:stretch>
        </p:blipFill>
        <p:spPr>
          <a:xfrm>
            <a:off x="1347835" y="1159674"/>
            <a:ext cx="9496330" cy="5175810"/>
          </a:xfrm>
          <a:prstGeom prst="rect">
            <a:avLst/>
          </a:prstGeom>
        </p:spPr>
      </p:pic>
      <p:pic>
        <p:nvPicPr>
          <p:cNvPr id="14" name="Picture 13">
            <a:extLst>
              <a:ext uri="{FF2B5EF4-FFF2-40B4-BE49-F238E27FC236}">
                <a16:creationId xmlns:a16="http://schemas.microsoft.com/office/drawing/2014/main" id="{8D35C8F8-D46C-F634-3E0B-6FC1E7F47987}"/>
              </a:ext>
            </a:extLst>
          </p:cNvPr>
          <p:cNvPicPr>
            <a:picLocks noChangeAspect="1"/>
          </p:cNvPicPr>
          <p:nvPr/>
        </p:nvPicPr>
        <p:blipFill>
          <a:blip r:embed="rId4"/>
          <a:stretch>
            <a:fillRect/>
          </a:stretch>
        </p:blipFill>
        <p:spPr>
          <a:xfrm>
            <a:off x="1347835" y="1144484"/>
            <a:ext cx="1435384" cy="540000"/>
          </a:xfrm>
          <a:prstGeom prst="rect">
            <a:avLst/>
          </a:prstGeom>
        </p:spPr>
      </p:pic>
    </p:spTree>
    <p:extLst>
      <p:ext uri="{BB962C8B-B14F-4D97-AF65-F5344CB8AC3E}">
        <p14:creationId xmlns:p14="http://schemas.microsoft.com/office/powerpoint/2010/main" val="2418992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999B3-DAF4-BFF3-781D-0F213CBF7593}"/>
            </a:ext>
          </a:extLst>
        </p:cNvPr>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6FD7FD10-A049-01DE-899D-D63ECCEF1716}"/>
              </a:ext>
            </a:extLst>
          </p:cNvPr>
          <p:cNvCxnSpPr>
            <a:cxnSpLocks/>
          </p:cNvCxnSpPr>
          <p:nvPr/>
        </p:nvCxnSpPr>
        <p:spPr>
          <a:xfrm>
            <a:off x="0" y="914400"/>
            <a:ext cx="12192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1B0B715-06A8-3DE4-89C1-DFDF6B89EEF3}"/>
              </a:ext>
            </a:extLst>
          </p:cNvPr>
          <p:cNvCxnSpPr>
            <a:cxnSpLocks/>
          </p:cNvCxnSpPr>
          <p:nvPr/>
        </p:nvCxnSpPr>
        <p:spPr>
          <a:xfrm>
            <a:off x="-4" y="968826"/>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4F61026-B91E-E04D-D606-F01BD7D8CB67}"/>
              </a:ext>
            </a:extLst>
          </p:cNvPr>
          <p:cNvSpPr txBox="1"/>
          <p:nvPr/>
        </p:nvSpPr>
        <p:spPr>
          <a:xfrm>
            <a:off x="489857" y="287967"/>
            <a:ext cx="10929257" cy="461665"/>
          </a:xfrm>
          <a:prstGeom prst="rect">
            <a:avLst/>
          </a:prstGeom>
          <a:noFill/>
        </p:spPr>
        <p:txBody>
          <a:bodyPr wrap="square" rtlCol="0">
            <a:spAutoFit/>
          </a:bodyPr>
          <a:lstStyle/>
          <a:p>
            <a:r>
              <a:rPr lang="en-US" sz="2400" dirty="0">
                <a:latin typeface="Roboto" panose="02000000000000000000" pitchFamily="2" charset="0"/>
                <a:ea typeface="Roboto" panose="02000000000000000000" pitchFamily="2" charset="0"/>
                <a:cs typeface="Roboto" panose="02000000000000000000" pitchFamily="2" charset="0"/>
              </a:rPr>
              <a:t>Featured AI Solutions</a:t>
            </a:r>
          </a:p>
        </p:txBody>
      </p:sp>
      <p:sp>
        <p:nvSpPr>
          <p:cNvPr id="15" name="TextBox 14">
            <a:extLst>
              <a:ext uri="{FF2B5EF4-FFF2-40B4-BE49-F238E27FC236}">
                <a16:creationId xmlns:a16="http://schemas.microsoft.com/office/drawing/2014/main" id="{A999F174-F59C-CC70-3F2D-87EE0DC61613}"/>
              </a:ext>
            </a:extLst>
          </p:cNvPr>
          <p:cNvSpPr txBox="1"/>
          <p:nvPr/>
        </p:nvSpPr>
        <p:spPr>
          <a:xfrm>
            <a:off x="598710" y="1239089"/>
            <a:ext cx="10951028" cy="584775"/>
          </a:xfrm>
          <a:prstGeom prst="rect">
            <a:avLst/>
          </a:prstGeom>
          <a:solidFill>
            <a:schemeClr val="accent4">
              <a:lumMod val="40000"/>
              <a:lumOff val="60000"/>
            </a:schemeClr>
          </a:solidFill>
        </p:spPr>
        <p:txBody>
          <a:bodyPr wrap="square" rtlCol="0">
            <a:spAutoFit/>
          </a:bodyPr>
          <a:lstStyle/>
          <a:p>
            <a:r>
              <a:rPr lang="en-US" sz="1600" b="1" kern="100" dirty="0">
                <a:solidFill>
                  <a:srgbClr val="242424"/>
                </a:solidFill>
                <a:effectLst/>
                <a:latin typeface="Roboto" panose="02000000000000000000" pitchFamily="2" charset="0"/>
                <a:ea typeface="Aptos" panose="020B0004020202020204" pitchFamily="34" charset="0"/>
                <a:cs typeface="Segoe UI" panose="020B0502040204020203" pitchFamily="34" charset="0"/>
                <a:hlinkClick r:id="rId2"/>
              </a:rPr>
              <a:t>UNDP India Accelerator Lab</a:t>
            </a:r>
            <a:r>
              <a:rPr lang="en-US" sz="1600" b="1" kern="100" dirty="0">
                <a:solidFill>
                  <a:srgbClr val="242424"/>
                </a:solidFill>
                <a:effectLst/>
                <a:latin typeface="Roboto" panose="02000000000000000000" pitchFamily="2" charset="0"/>
                <a:ea typeface="Aptos" panose="020B0004020202020204" pitchFamily="34" charset="0"/>
                <a:cs typeface="Segoe UI" panose="020B0502040204020203" pitchFamily="34" charset="0"/>
              </a:rPr>
              <a:t> </a:t>
            </a:r>
            <a:r>
              <a:rPr lang="en-US" sz="1600" kern="100" dirty="0">
                <a:solidFill>
                  <a:srgbClr val="242424"/>
                </a:solidFill>
                <a:effectLst/>
                <a:latin typeface="Roboto" panose="02000000000000000000" pitchFamily="2" charset="0"/>
                <a:ea typeface="Aptos" panose="020B0004020202020204" pitchFamily="34" charset="0"/>
                <a:cs typeface="Segoe UI" panose="020B0502040204020203" pitchFamily="34" charset="0"/>
              </a:rPr>
              <a:t>in partnership with the University of Nottingham is developing the </a:t>
            </a:r>
            <a:r>
              <a:rPr lang="en-US" sz="1600" b="1" kern="100" dirty="0" err="1">
                <a:solidFill>
                  <a:srgbClr val="242424"/>
                </a:solidFill>
                <a:effectLst/>
                <a:latin typeface="Roboto" panose="02000000000000000000" pitchFamily="2" charset="0"/>
                <a:ea typeface="Aptos" panose="020B0004020202020204" pitchFamily="34" charset="0"/>
                <a:cs typeface="Segoe UI" panose="020B0502040204020203" pitchFamily="34" charset="0"/>
              </a:rPr>
              <a:t>GeoAI</a:t>
            </a:r>
            <a:r>
              <a:rPr lang="en-US" sz="1600" b="1" kern="100" dirty="0">
                <a:solidFill>
                  <a:srgbClr val="242424"/>
                </a:solidFill>
                <a:effectLst/>
                <a:latin typeface="Roboto" panose="02000000000000000000" pitchFamily="2" charset="0"/>
                <a:ea typeface="Aptos" panose="020B0004020202020204" pitchFamily="34" charset="0"/>
                <a:cs typeface="Segoe UI" panose="020B0502040204020203" pitchFamily="34" charset="0"/>
              </a:rPr>
              <a:t> platform </a:t>
            </a:r>
            <a:r>
              <a:rPr lang="en-US" sz="1600" kern="100" dirty="0">
                <a:solidFill>
                  <a:srgbClr val="242424"/>
                </a:solidFill>
                <a:effectLst/>
                <a:latin typeface="Roboto" panose="02000000000000000000" pitchFamily="2" charset="0"/>
                <a:ea typeface="Aptos" panose="020B0004020202020204" pitchFamily="34" charset="0"/>
                <a:cs typeface="Segoe UI" panose="020B0502040204020203" pitchFamily="34" charset="0"/>
              </a:rPr>
              <a:t>to help environmental regulators act on non-compliant brick manufacturing units and address air pollution</a:t>
            </a:r>
          </a:p>
        </p:txBody>
      </p:sp>
      <p:pic>
        <p:nvPicPr>
          <p:cNvPr id="16" name="Picture 15" descr="A map of a field&#10;&#10;Description automatically generated with medium confidence">
            <a:extLst>
              <a:ext uri="{FF2B5EF4-FFF2-40B4-BE49-F238E27FC236}">
                <a16:creationId xmlns:a16="http://schemas.microsoft.com/office/drawing/2014/main" id="{E40092B1-3A67-99A3-DB8B-918B26D55B70}"/>
              </a:ext>
            </a:extLst>
          </p:cNvPr>
          <p:cNvPicPr>
            <a:picLocks noChangeAspect="1"/>
          </p:cNvPicPr>
          <p:nvPr/>
        </p:nvPicPr>
        <p:blipFill>
          <a:blip r:embed="rId3"/>
          <a:stretch>
            <a:fillRect/>
          </a:stretch>
        </p:blipFill>
        <p:spPr>
          <a:xfrm>
            <a:off x="7304314" y="1823864"/>
            <a:ext cx="4245423" cy="2272834"/>
          </a:xfrm>
          <a:prstGeom prst="rect">
            <a:avLst/>
          </a:prstGeom>
        </p:spPr>
      </p:pic>
      <p:pic>
        <p:nvPicPr>
          <p:cNvPr id="20" name="Picture 19" descr="A diagram of a cloud storage system&#10;&#10;Description automatically generated">
            <a:extLst>
              <a:ext uri="{FF2B5EF4-FFF2-40B4-BE49-F238E27FC236}">
                <a16:creationId xmlns:a16="http://schemas.microsoft.com/office/drawing/2014/main" id="{0552F1C8-6C7C-C230-75F9-0CF345997A56}"/>
              </a:ext>
            </a:extLst>
          </p:cNvPr>
          <p:cNvPicPr>
            <a:picLocks noChangeAspect="1"/>
          </p:cNvPicPr>
          <p:nvPr/>
        </p:nvPicPr>
        <p:blipFill>
          <a:blip r:embed="rId4"/>
          <a:stretch>
            <a:fillRect/>
          </a:stretch>
        </p:blipFill>
        <p:spPr>
          <a:xfrm>
            <a:off x="598709" y="1823863"/>
            <a:ext cx="6705604" cy="3715779"/>
          </a:xfrm>
          <a:prstGeom prst="rect">
            <a:avLst/>
          </a:prstGeom>
        </p:spPr>
      </p:pic>
    </p:spTree>
    <p:extLst>
      <p:ext uri="{BB962C8B-B14F-4D97-AF65-F5344CB8AC3E}">
        <p14:creationId xmlns:p14="http://schemas.microsoft.com/office/powerpoint/2010/main" val="1088758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22B78AF-ACB1-D982-019E-EF1691A7E9A4}"/>
              </a:ext>
            </a:extLst>
          </p:cNvPr>
          <p:cNvGraphicFramePr/>
          <p:nvPr>
            <p:extLst>
              <p:ext uri="{D42A27DB-BD31-4B8C-83A1-F6EECF244321}">
                <p14:modId xmlns:p14="http://schemas.microsoft.com/office/powerpoint/2010/main" val="2119283961"/>
              </p:ext>
            </p:extLst>
          </p:nvPr>
        </p:nvGraphicFramePr>
        <p:xfrm>
          <a:off x="348344" y="1110340"/>
          <a:ext cx="11527970" cy="3755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Box 2">
            <a:extLst>
              <a:ext uri="{FF2B5EF4-FFF2-40B4-BE49-F238E27FC236}">
                <a16:creationId xmlns:a16="http://schemas.microsoft.com/office/drawing/2014/main" id="{297CC369-210A-98E4-19BA-6CFB707AE102}"/>
              </a:ext>
            </a:extLst>
          </p:cNvPr>
          <p:cNvSpPr txBox="1"/>
          <p:nvPr/>
        </p:nvSpPr>
        <p:spPr>
          <a:xfrm>
            <a:off x="987872" y="4410645"/>
            <a:ext cx="10216247" cy="1478529"/>
          </a:xfrm>
          <a:prstGeom prst="roundRect">
            <a:avLst/>
          </a:prstGeom>
          <a:solidFill>
            <a:srgbClr val="0070C0"/>
          </a:solidFill>
          <a:ln w="28575">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FFFFFF"/>
                </a:solidFill>
                <a:effectLst/>
                <a:latin typeface="Roboto" panose="02000000000000000000" pitchFamily="2" charset="0"/>
                <a:ea typeface="Roboto" panose="02000000000000000000" pitchFamily="2" charset="0"/>
                <a:cs typeface="Roboto" panose="02000000000000000000" pitchFamily="2" charset="0"/>
              </a:rPr>
              <a:t>4. MONITORING AND EVALUATION</a:t>
            </a:r>
            <a:endParaRPr lang="en-US" sz="1400" dirty="0">
              <a:solidFill>
                <a:srgbClr val="242424"/>
              </a:solidFill>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US" sz="1000" dirty="0">
                <a:solidFill>
                  <a:srgbClr val="FFFFFF"/>
                </a:solidFill>
                <a:effectLst/>
                <a:latin typeface="Roboto" panose="02000000000000000000" pitchFamily="2" charset="0"/>
                <a:ea typeface="Roboto" panose="02000000000000000000" pitchFamily="2" charset="0"/>
                <a:cs typeface="Roboto" panose="02000000000000000000" pitchFamily="2" charset="0"/>
              </a:rPr>
              <a:t>4.1 The implementation and use of AI must be constantly monitored, evaluated, and adjusted. It is critical to consider the changing needs of the organization, the possible drawbacks that this technology may present, and the global landscape</a:t>
            </a:r>
            <a:endParaRPr lang="en-US" sz="1000" dirty="0">
              <a:solidFill>
                <a:srgbClr val="242424"/>
              </a:solidFill>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US" sz="1000" dirty="0">
                <a:solidFill>
                  <a:srgbClr val="FFFFFF"/>
                </a:solidFill>
                <a:effectLst/>
                <a:latin typeface="Roboto" panose="02000000000000000000" pitchFamily="2" charset="0"/>
                <a:ea typeface="Roboto" panose="02000000000000000000" pitchFamily="2" charset="0"/>
                <a:cs typeface="Roboto" panose="02000000000000000000" pitchFamily="2" charset="0"/>
              </a:rPr>
              <a:t>4.2 Evaluate the potential impact and likelihood of occurrence. Some risks may have low probability, but severe societal impact (intended or unintended / positive or negative)</a:t>
            </a:r>
            <a:endParaRPr lang="en-US" sz="1000" dirty="0">
              <a:solidFill>
                <a:srgbClr val="242424"/>
              </a:solidFill>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US" sz="1000" dirty="0">
                <a:solidFill>
                  <a:srgbClr val="FFFFFF"/>
                </a:solidFill>
                <a:effectLst/>
                <a:latin typeface="Roboto" panose="02000000000000000000" pitchFamily="2" charset="0"/>
                <a:ea typeface="Roboto" panose="02000000000000000000" pitchFamily="2" charset="0"/>
                <a:cs typeface="Roboto" panose="02000000000000000000" pitchFamily="2" charset="0"/>
              </a:rPr>
              <a:t>4.3 Use evaluation findings and recommendations to prepare a catalogue of lessons learned and good practices on AI applications</a:t>
            </a:r>
            <a:endParaRPr lang="en-US" sz="1000" dirty="0">
              <a:solidFill>
                <a:srgbClr val="242424"/>
              </a:solidFill>
              <a:effectLst/>
              <a:latin typeface="Roboto" panose="02000000000000000000" pitchFamily="2" charset="0"/>
              <a:ea typeface="Roboto" panose="02000000000000000000" pitchFamily="2" charset="0"/>
              <a:cs typeface="Roboto" panose="02000000000000000000" pitchFamily="2" charset="0"/>
            </a:endParaRPr>
          </a:p>
          <a:p>
            <a:pPr marL="0" marR="0" algn="ctr">
              <a:spcBef>
                <a:spcPts val="0"/>
              </a:spcBef>
              <a:spcAft>
                <a:spcPts val="0"/>
              </a:spcAft>
            </a:pPr>
            <a:r>
              <a:rPr lang="en-US" sz="1000" dirty="0">
                <a:solidFill>
                  <a:srgbClr val="FFFFFF"/>
                </a:solidFill>
                <a:effectLst/>
                <a:latin typeface="Roboto" panose="02000000000000000000" pitchFamily="2" charset="0"/>
                <a:ea typeface="Roboto" panose="02000000000000000000" pitchFamily="2" charset="0"/>
                <a:cs typeface="Roboto" panose="02000000000000000000" pitchFamily="2" charset="0"/>
              </a:rPr>
              <a:t> </a:t>
            </a:r>
            <a:endParaRPr lang="en-US" sz="1000" dirty="0">
              <a:solidFill>
                <a:srgbClr val="242424"/>
              </a:solidFill>
              <a:effectLst/>
              <a:latin typeface="Roboto" panose="02000000000000000000" pitchFamily="2" charset="0"/>
              <a:ea typeface="Roboto" panose="02000000000000000000" pitchFamily="2" charset="0"/>
              <a:cs typeface="Roboto" panose="02000000000000000000" pitchFamily="2" charset="0"/>
            </a:endParaRPr>
          </a:p>
          <a:p>
            <a:pPr marL="0" marR="0" algn="ctr">
              <a:spcBef>
                <a:spcPts val="0"/>
              </a:spcBef>
              <a:spcAft>
                <a:spcPts val="0"/>
              </a:spcAft>
            </a:pPr>
            <a:r>
              <a:rPr lang="en-US" sz="1000" i="1" dirty="0">
                <a:solidFill>
                  <a:srgbClr val="FFFFFF"/>
                </a:solidFill>
                <a:effectLst/>
                <a:latin typeface="Roboto" panose="02000000000000000000" pitchFamily="2" charset="0"/>
                <a:ea typeface="Roboto" panose="02000000000000000000" pitchFamily="2" charset="0"/>
                <a:cs typeface="Roboto" panose="02000000000000000000" pitchFamily="2" charset="0"/>
              </a:rPr>
              <a:t>Is the AI application effective, efficient, impactful, and coherent with the values, goals, and objectives of your organization? </a:t>
            </a:r>
          </a:p>
          <a:p>
            <a:pPr marL="0" marR="0" algn="ctr">
              <a:spcBef>
                <a:spcPts val="0"/>
              </a:spcBef>
              <a:spcAft>
                <a:spcPts val="0"/>
              </a:spcAft>
            </a:pPr>
            <a:endParaRPr lang="en-US" sz="1000" dirty="0">
              <a:solidFill>
                <a:srgbClr val="242424"/>
              </a:solidFill>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US" sz="1000" dirty="0">
                <a:solidFill>
                  <a:srgbClr val="242424"/>
                </a:solidFill>
                <a:effectLst/>
                <a:latin typeface="Roboto" panose="02000000000000000000" pitchFamily="2" charset="0"/>
                <a:ea typeface="Roboto" panose="02000000000000000000" pitchFamily="2" charset="0"/>
                <a:cs typeface="Roboto" panose="02000000000000000000" pitchFamily="2" charset="0"/>
              </a:rPr>
              <a:t> </a:t>
            </a:r>
          </a:p>
        </p:txBody>
      </p:sp>
      <p:cxnSp>
        <p:nvCxnSpPr>
          <p:cNvPr id="4" name="Straight Connector 3">
            <a:extLst>
              <a:ext uri="{FF2B5EF4-FFF2-40B4-BE49-F238E27FC236}">
                <a16:creationId xmlns:a16="http://schemas.microsoft.com/office/drawing/2014/main" id="{CA40BB76-5D99-C0A2-5073-28D3186C2226}"/>
              </a:ext>
            </a:extLst>
          </p:cNvPr>
          <p:cNvCxnSpPr>
            <a:cxnSpLocks/>
          </p:cNvCxnSpPr>
          <p:nvPr/>
        </p:nvCxnSpPr>
        <p:spPr>
          <a:xfrm>
            <a:off x="0" y="914400"/>
            <a:ext cx="12192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EAAD0E8-EDE5-3776-BF5E-93EA5CA59F06}"/>
              </a:ext>
            </a:extLst>
          </p:cNvPr>
          <p:cNvCxnSpPr>
            <a:cxnSpLocks/>
          </p:cNvCxnSpPr>
          <p:nvPr/>
        </p:nvCxnSpPr>
        <p:spPr>
          <a:xfrm>
            <a:off x="-4" y="968826"/>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8A730CD-A236-EFC0-3B24-5B85AF9C607A}"/>
              </a:ext>
            </a:extLst>
          </p:cNvPr>
          <p:cNvSpPr txBox="1"/>
          <p:nvPr/>
        </p:nvSpPr>
        <p:spPr>
          <a:xfrm>
            <a:off x="489857" y="287967"/>
            <a:ext cx="10929257" cy="461665"/>
          </a:xfrm>
          <a:prstGeom prst="rect">
            <a:avLst/>
          </a:prstGeom>
          <a:noFill/>
        </p:spPr>
        <p:txBody>
          <a:bodyPr wrap="square" rtlCol="0">
            <a:spAutoFit/>
          </a:bodyPr>
          <a:lstStyle/>
          <a:p>
            <a:r>
              <a:rPr lang="en-US" sz="2400" dirty="0">
                <a:latin typeface="Roboto" panose="02000000000000000000" pitchFamily="2" charset="0"/>
                <a:ea typeface="Roboto" panose="02000000000000000000" pitchFamily="2" charset="0"/>
                <a:cs typeface="Roboto" panose="02000000000000000000" pitchFamily="2" charset="0"/>
              </a:rPr>
              <a:t>Quick Tips to Assess the Risks of AI Applications in Monitoring and Evaluation</a:t>
            </a:r>
          </a:p>
        </p:txBody>
      </p:sp>
    </p:spTree>
    <p:extLst>
      <p:ext uri="{BB962C8B-B14F-4D97-AF65-F5344CB8AC3E}">
        <p14:creationId xmlns:p14="http://schemas.microsoft.com/office/powerpoint/2010/main" val="668539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3BE61EC-A7E4-B925-430B-9AF6A831C883}"/>
              </a:ext>
            </a:extLst>
          </p:cNvPr>
          <p:cNvCxnSpPr>
            <a:cxnSpLocks/>
          </p:cNvCxnSpPr>
          <p:nvPr/>
        </p:nvCxnSpPr>
        <p:spPr>
          <a:xfrm>
            <a:off x="0" y="914400"/>
            <a:ext cx="12192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CD664373-FE67-8CCB-2E99-7D9870339E2F}"/>
              </a:ext>
            </a:extLst>
          </p:cNvPr>
          <p:cNvCxnSpPr>
            <a:cxnSpLocks/>
          </p:cNvCxnSpPr>
          <p:nvPr/>
        </p:nvCxnSpPr>
        <p:spPr>
          <a:xfrm>
            <a:off x="-4" y="968826"/>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10" name="Diagram 9">
            <a:extLst>
              <a:ext uri="{FF2B5EF4-FFF2-40B4-BE49-F238E27FC236}">
                <a16:creationId xmlns:a16="http://schemas.microsoft.com/office/drawing/2014/main" id="{1A933982-DDAD-2688-11E6-638C0927556C}"/>
              </a:ext>
            </a:extLst>
          </p:cNvPr>
          <p:cNvGraphicFramePr/>
          <p:nvPr>
            <p:extLst>
              <p:ext uri="{D42A27DB-BD31-4B8C-83A1-F6EECF244321}">
                <p14:modId xmlns:p14="http://schemas.microsoft.com/office/powerpoint/2010/main" val="1981754822"/>
              </p:ext>
            </p:extLst>
          </p:nvPr>
        </p:nvGraphicFramePr>
        <p:xfrm>
          <a:off x="598715" y="1240980"/>
          <a:ext cx="11010448" cy="2928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22E89A91-B996-4E03-0AE3-5D2AC3AB2AED}"/>
              </a:ext>
            </a:extLst>
          </p:cNvPr>
          <p:cNvSpPr txBox="1"/>
          <p:nvPr/>
        </p:nvSpPr>
        <p:spPr>
          <a:xfrm>
            <a:off x="489857" y="287967"/>
            <a:ext cx="10929257" cy="461665"/>
          </a:xfrm>
          <a:prstGeom prst="rect">
            <a:avLst/>
          </a:prstGeom>
          <a:noFill/>
        </p:spPr>
        <p:txBody>
          <a:bodyPr wrap="square" rtlCol="0">
            <a:spAutoFit/>
          </a:bodyPr>
          <a:lstStyle/>
          <a:p>
            <a:r>
              <a:rPr lang="en-US" sz="2400" dirty="0">
                <a:latin typeface="Roboto" panose="02000000000000000000" pitchFamily="2" charset="0"/>
                <a:ea typeface="Roboto" panose="02000000000000000000" pitchFamily="2" charset="0"/>
                <a:cs typeface="Roboto" panose="02000000000000000000" pitchFamily="2" charset="0"/>
              </a:rPr>
              <a:t>Key Takeaways</a:t>
            </a:r>
          </a:p>
        </p:txBody>
      </p:sp>
    </p:spTree>
    <p:extLst>
      <p:ext uri="{BB962C8B-B14F-4D97-AF65-F5344CB8AC3E}">
        <p14:creationId xmlns:p14="http://schemas.microsoft.com/office/powerpoint/2010/main" val="4293647986"/>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
  <TotalTime>704</TotalTime>
  <Words>1186</Words>
  <Application>Microsoft Office PowerPoint</Application>
  <PresentationFormat>Widescreen</PresentationFormat>
  <Paragraphs>98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Century Gothic</vt:lpstr>
      <vt:lpstr>Kristen ITC</vt:lpstr>
      <vt:lpstr>Roboto</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Gagliardone</dc:creator>
  <cp:lastModifiedBy>Laura Gagliardone</cp:lastModifiedBy>
  <cp:revision>1</cp:revision>
  <dcterms:created xsi:type="dcterms:W3CDTF">2024-07-26T08:35:53Z</dcterms:created>
  <dcterms:modified xsi:type="dcterms:W3CDTF">2024-11-03T16:42:35Z</dcterms:modified>
</cp:coreProperties>
</file>