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0"/>
  </p:notesMasterIdLst>
  <p:sldIdLst>
    <p:sldId id="280" r:id="rId5"/>
    <p:sldId id="259" r:id="rId6"/>
    <p:sldId id="4254" r:id="rId7"/>
    <p:sldId id="291" r:id="rId8"/>
    <p:sldId id="267" r:id="rId9"/>
    <p:sldId id="363" r:id="rId10"/>
    <p:sldId id="297" r:id="rId11"/>
    <p:sldId id="298" r:id="rId12"/>
    <p:sldId id="292" r:id="rId13"/>
    <p:sldId id="293" r:id="rId14"/>
    <p:sldId id="323" r:id="rId15"/>
    <p:sldId id="316" r:id="rId16"/>
    <p:sldId id="4255" r:id="rId17"/>
    <p:sldId id="4258" r:id="rId18"/>
    <p:sldId id="4257" r:id="rId19"/>
    <p:sldId id="4262" r:id="rId20"/>
    <p:sldId id="4259" r:id="rId21"/>
    <p:sldId id="4260" r:id="rId22"/>
    <p:sldId id="4256" r:id="rId23"/>
    <p:sldId id="4261" r:id="rId24"/>
    <p:sldId id="4263" r:id="rId25"/>
    <p:sldId id="4264" r:id="rId26"/>
    <p:sldId id="4265" r:id="rId27"/>
    <p:sldId id="360" r:id="rId28"/>
    <p:sldId id="286" r:id="rId29"/>
  </p:sldIdLst>
  <p:sldSz cx="12192000" cy="6858000"/>
  <p:notesSz cx="6858000" cy="9144000"/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70D1"/>
    <a:srgbClr val="0068B8"/>
    <a:srgbClr val="FD9C03"/>
    <a:srgbClr val="6AAED6"/>
    <a:srgbClr val="46DB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138871-660A-432E-9F31-7C9443317F3B}" v="213" dt="2024-06-02T12:15:59.9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53"/>
    <p:restoredTop sz="94797"/>
  </p:normalViewPr>
  <p:slideViewPr>
    <p:cSldViewPr snapToGrid="0">
      <p:cViewPr varScale="1">
        <p:scale>
          <a:sx n="78" d="100"/>
          <a:sy n="78" d="100"/>
        </p:scale>
        <p:origin x="53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Williamson" userId="a42100e4-ef3f-487a-9b2f-aa5afd845676" providerId="ADAL" clId="{8D138871-660A-432E-9F31-7C9443317F3B}"/>
    <pc:docChg chg="undo redo custSel addSld delSld modSld sldOrd">
      <pc:chgData name="Michael Williamson" userId="a42100e4-ef3f-487a-9b2f-aa5afd845676" providerId="ADAL" clId="{8D138871-660A-432E-9F31-7C9443317F3B}" dt="2024-06-04T03:49:40.492" v="4796" actId="20577"/>
      <pc:docMkLst>
        <pc:docMk/>
      </pc:docMkLst>
      <pc:sldChg chg="modSp mod">
        <pc:chgData name="Michael Williamson" userId="a42100e4-ef3f-487a-9b2f-aa5afd845676" providerId="ADAL" clId="{8D138871-660A-432E-9F31-7C9443317F3B}" dt="2024-05-30T08:19:43.684" v="66" actId="20577"/>
        <pc:sldMkLst>
          <pc:docMk/>
          <pc:sldMk cId="4022399027" sldId="280"/>
        </pc:sldMkLst>
        <pc:spChg chg="mod">
          <ac:chgData name="Michael Williamson" userId="a42100e4-ef3f-487a-9b2f-aa5afd845676" providerId="ADAL" clId="{8D138871-660A-432E-9F31-7C9443317F3B}" dt="2024-05-30T08:19:13.370" v="20" actId="20577"/>
          <ac:spMkLst>
            <pc:docMk/>
            <pc:sldMk cId="4022399027" sldId="280"/>
            <ac:spMk id="16" creationId="{ABF95F01-0795-EA48-9C2D-63FC19BE390A}"/>
          </ac:spMkLst>
        </pc:spChg>
        <pc:spChg chg="mod">
          <ac:chgData name="Michael Williamson" userId="a42100e4-ef3f-487a-9b2f-aa5afd845676" providerId="ADAL" clId="{8D138871-660A-432E-9F31-7C9443317F3B}" dt="2024-05-30T08:19:34.027" v="51" actId="20577"/>
          <ac:spMkLst>
            <pc:docMk/>
            <pc:sldMk cId="4022399027" sldId="280"/>
            <ac:spMk id="17" creationId="{6A0A22B4-40A2-744F-AB5A-8E7138AF2095}"/>
          </ac:spMkLst>
        </pc:spChg>
        <pc:spChg chg="mod">
          <ac:chgData name="Michael Williamson" userId="a42100e4-ef3f-487a-9b2f-aa5afd845676" providerId="ADAL" clId="{8D138871-660A-432E-9F31-7C9443317F3B}" dt="2024-05-30T08:19:43.684" v="66" actId="20577"/>
          <ac:spMkLst>
            <pc:docMk/>
            <pc:sldMk cId="4022399027" sldId="280"/>
            <ac:spMk id="18" creationId="{F894A011-AB28-9A47-B816-64855B09606D}"/>
          </ac:spMkLst>
        </pc:spChg>
        <pc:spChg chg="mod">
          <ac:chgData name="Michael Williamson" userId="a42100e4-ef3f-487a-9b2f-aa5afd845676" providerId="ADAL" clId="{8D138871-660A-432E-9F31-7C9443317F3B}" dt="2024-05-30T08:19:23.736" v="33" actId="20577"/>
          <ac:spMkLst>
            <pc:docMk/>
            <pc:sldMk cId="4022399027" sldId="280"/>
            <ac:spMk id="20" creationId="{34BA94E2-A657-0C41-8750-36A8849B735E}"/>
          </ac:spMkLst>
        </pc:spChg>
      </pc:sldChg>
      <pc:sldChg chg="del">
        <pc:chgData name="Michael Williamson" userId="a42100e4-ef3f-487a-9b2f-aa5afd845676" providerId="ADAL" clId="{8D138871-660A-432E-9F31-7C9443317F3B}" dt="2024-05-30T08:33:20.869" v="67" actId="47"/>
        <pc:sldMkLst>
          <pc:docMk/>
          <pc:sldMk cId="2334143826" sldId="287"/>
        </pc:sldMkLst>
      </pc:sldChg>
      <pc:sldChg chg="del">
        <pc:chgData name="Michael Williamson" userId="a42100e4-ef3f-487a-9b2f-aa5afd845676" providerId="ADAL" clId="{8D138871-660A-432E-9F31-7C9443317F3B}" dt="2024-05-31T09:43:59.965" v="770" actId="47"/>
        <pc:sldMkLst>
          <pc:docMk/>
          <pc:sldMk cId="1410709270" sldId="290"/>
        </pc:sldMkLst>
      </pc:sldChg>
      <pc:sldChg chg="modSp mod ord">
        <pc:chgData name="Michael Williamson" userId="a42100e4-ef3f-487a-9b2f-aa5afd845676" providerId="ADAL" clId="{8D138871-660A-432E-9F31-7C9443317F3B}" dt="2024-05-31T09:46:46.344" v="778"/>
        <pc:sldMkLst>
          <pc:docMk/>
          <pc:sldMk cId="914793669" sldId="291"/>
        </pc:sldMkLst>
        <pc:spChg chg="mod">
          <ac:chgData name="Michael Williamson" userId="a42100e4-ef3f-487a-9b2f-aa5afd845676" providerId="ADAL" clId="{8D138871-660A-432E-9F31-7C9443317F3B}" dt="2024-05-31T09:41:17.626" v="738" actId="20577"/>
          <ac:spMkLst>
            <pc:docMk/>
            <pc:sldMk cId="914793669" sldId="291"/>
            <ac:spMk id="3" creationId="{2652DC1A-5FE7-0BF2-DD99-41FEBC529F8B}"/>
          </ac:spMkLst>
        </pc:spChg>
      </pc:sldChg>
      <pc:sldChg chg="modSp mod">
        <pc:chgData name="Michael Williamson" userId="a42100e4-ef3f-487a-9b2f-aa5afd845676" providerId="ADAL" clId="{8D138871-660A-432E-9F31-7C9443317F3B}" dt="2024-06-02T10:49:28.666" v="2400" actId="1035"/>
        <pc:sldMkLst>
          <pc:docMk/>
          <pc:sldMk cId="2437197297" sldId="292"/>
        </pc:sldMkLst>
        <pc:spChg chg="mod">
          <ac:chgData name="Michael Williamson" userId="a42100e4-ef3f-487a-9b2f-aa5afd845676" providerId="ADAL" clId="{8D138871-660A-432E-9F31-7C9443317F3B}" dt="2024-06-02T10:49:28.666" v="2400" actId="1035"/>
          <ac:spMkLst>
            <pc:docMk/>
            <pc:sldMk cId="2437197297" sldId="292"/>
            <ac:spMk id="9" creationId="{EEAD28FA-6C50-F4F7-4E21-8C954D84A023}"/>
          </ac:spMkLst>
        </pc:spChg>
        <pc:graphicFrameChg chg="mod">
          <ac:chgData name="Michael Williamson" userId="a42100e4-ef3f-487a-9b2f-aa5afd845676" providerId="ADAL" clId="{8D138871-660A-432E-9F31-7C9443317F3B}" dt="2024-05-31T08:54:09.090" v="640"/>
          <ac:graphicFrameMkLst>
            <pc:docMk/>
            <pc:sldMk cId="2437197297" sldId="292"/>
            <ac:graphicFrameMk id="7" creationId="{84994273-1625-544C-A627-DA71A30C4EF1}"/>
          </ac:graphicFrameMkLst>
        </pc:graphicFrameChg>
      </pc:sldChg>
      <pc:sldChg chg="del">
        <pc:chgData name="Michael Williamson" userId="a42100e4-ef3f-487a-9b2f-aa5afd845676" providerId="ADAL" clId="{8D138871-660A-432E-9F31-7C9443317F3B}" dt="2024-05-31T09:44:01.634" v="771" actId="47"/>
        <pc:sldMkLst>
          <pc:docMk/>
          <pc:sldMk cId="68851328" sldId="294"/>
        </pc:sldMkLst>
      </pc:sldChg>
      <pc:sldChg chg="del">
        <pc:chgData name="Michael Williamson" userId="a42100e4-ef3f-487a-9b2f-aa5afd845676" providerId="ADAL" clId="{8D138871-660A-432E-9F31-7C9443317F3B}" dt="2024-05-31T09:44:05.458" v="773" actId="47"/>
        <pc:sldMkLst>
          <pc:docMk/>
          <pc:sldMk cId="501507662" sldId="295"/>
        </pc:sldMkLst>
      </pc:sldChg>
      <pc:sldChg chg="del">
        <pc:chgData name="Michael Williamson" userId="a42100e4-ef3f-487a-9b2f-aa5afd845676" providerId="ADAL" clId="{8D138871-660A-432E-9F31-7C9443317F3B}" dt="2024-05-31T09:44:12.728" v="776" actId="47"/>
        <pc:sldMkLst>
          <pc:docMk/>
          <pc:sldMk cId="873838880" sldId="296"/>
        </pc:sldMkLst>
      </pc:sldChg>
      <pc:sldChg chg="addSp modSp mod">
        <pc:chgData name="Michael Williamson" userId="a42100e4-ef3f-487a-9b2f-aa5afd845676" providerId="ADAL" clId="{8D138871-660A-432E-9F31-7C9443317F3B}" dt="2024-05-30T08:42:29.530" v="536" actId="14100"/>
        <pc:sldMkLst>
          <pc:docMk/>
          <pc:sldMk cId="131989252" sldId="297"/>
        </pc:sldMkLst>
        <pc:spChg chg="mod">
          <ac:chgData name="Michael Williamson" userId="a42100e4-ef3f-487a-9b2f-aa5afd845676" providerId="ADAL" clId="{8D138871-660A-432E-9F31-7C9443317F3B}" dt="2024-05-30T08:42:29.530" v="536" actId="14100"/>
          <ac:spMkLst>
            <pc:docMk/>
            <pc:sldMk cId="131989252" sldId="297"/>
            <ac:spMk id="3" creationId="{B1ACDB65-C692-7D76-B92C-E24C03952CCF}"/>
          </ac:spMkLst>
        </pc:spChg>
        <pc:spChg chg="add mod">
          <ac:chgData name="Michael Williamson" userId="a42100e4-ef3f-487a-9b2f-aa5afd845676" providerId="ADAL" clId="{8D138871-660A-432E-9F31-7C9443317F3B}" dt="2024-05-30T08:42:04.984" v="533" actId="114"/>
          <ac:spMkLst>
            <pc:docMk/>
            <pc:sldMk cId="131989252" sldId="297"/>
            <ac:spMk id="7" creationId="{712ED55B-BBF8-9EF3-3094-91E48BB0D8B8}"/>
          </ac:spMkLst>
        </pc:spChg>
      </pc:sldChg>
      <pc:sldChg chg="addSp modSp mod">
        <pc:chgData name="Michael Williamson" userId="a42100e4-ef3f-487a-9b2f-aa5afd845676" providerId="ADAL" clId="{8D138871-660A-432E-9F31-7C9443317F3B}" dt="2024-05-31T08:53:30.149" v="637" actId="6549"/>
        <pc:sldMkLst>
          <pc:docMk/>
          <pc:sldMk cId="1553612411" sldId="298"/>
        </pc:sldMkLst>
        <pc:spChg chg="mod">
          <ac:chgData name="Michael Williamson" userId="a42100e4-ef3f-487a-9b2f-aa5afd845676" providerId="ADAL" clId="{8D138871-660A-432E-9F31-7C9443317F3B}" dt="2024-05-30T08:42:53.543" v="538" actId="14100"/>
          <ac:spMkLst>
            <pc:docMk/>
            <pc:sldMk cId="1553612411" sldId="298"/>
            <ac:spMk id="4" creationId="{C205F5AD-79DA-24A4-765D-161F06E28CE1}"/>
          </ac:spMkLst>
        </pc:spChg>
        <pc:spChg chg="add mod">
          <ac:chgData name="Michael Williamson" userId="a42100e4-ef3f-487a-9b2f-aa5afd845676" providerId="ADAL" clId="{8D138871-660A-432E-9F31-7C9443317F3B}" dt="2024-05-31T08:53:30.149" v="637" actId="6549"/>
          <ac:spMkLst>
            <pc:docMk/>
            <pc:sldMk cId="1553612411" sldId="298"/>
            <ac:spMk id="8" creationId="{7CB0E634-5A81-60F7-1BA8-A991EF282F7F}"/>
          </ac:spMkLst>
        </pc:spChg>
      </pc:sldChg>
      <pc:sldChg chg="del">
        <pc:chgData name="Michael Williamson" userId="a42100e4-ef3f-487a-9b2f-aa5afd845676" providerId="ADAL" clId="{8D138871-660A-432E-9F31-7C9443317F3B}" dt="2024-05-30T08:46:46.261" v="597" actId="47"/>
        <pc:sldMkLst>
          <pc:docMk/>
          <pc:sldMk cId="3420871980" sldId="299"/>
        </pc:sldMkLst>
      </pc:sldChg>
      <pc:sldChg chg="del">
        <pc:chgData name="Michael Williamson" userId="a42100e4-ef3f-487a-9b2f-aa5afd845676" providerId="ADAL" clId="{8D138871-660A-432E-9F31-7C9443317F3B}" dt="2024-05-30T08:33:24.900" v="69" actId="47"/>
        <pc:sldMkLst>
          <pc:docMk/>
          <pc:sldMk cId="942322077" sldId="300"/>
        </pc:sldMkLst>
      </pc:sldChg>
      <pc:sldChg chg="del">
        <pc:chgData name="Michael Williamson" userId="a42100e4-ef3f-487a-9b2f-aa5afd845676" providerId="ADAL" clId="{8D138871-660A-432E-9F31-7C9443317F3B}" dt="2024-05-30T08:44:38.288" v="595" actId="47"/>
        <pc:sldMkLst>
          <pc:docMk/>
          <pc:sldMk cId="228878642" sldId="305"/>
        </pc:sldMkLst>
      </pc:sldChg>
      <pc:sldChg chg="del">
        <pc:chgData name="Michael Williamson" userId="a42100e4-ef3f-487a-9b2f-aa5afd845676" providerId="ADAL" clId="{8D138871-660A-432E-9F31-7C9443317F3B}" dt="2024-05-30T08:44:36.909" v="594" actId="47"/>
        <pc:sldMkLst>
          <pc:docMk/>
          <pc:sldMk cId="1296986333" sldId="306"/>
        </pc:sldMkLst>
      </pc:sldChg>
      <pc:sldChg chg="del">
        <pc:chgData name="Michael Williamson" userId="a42100e4-ef3f-487a-9b2f-aa5afd845676" providerId="ADAL" clId="{8D138871-660A-432E-9F31-7C9443317F3B}" dt="2024-05-31T09:44:06.514" v="774" actId="47"/>
        <pc:sldMkLst>
          <pc:docMk/>
          <pc:sldMk cId="3607796605" sldId="310"/>
        </pc:sldMkLst>
      </pc:sldChg>
      <pc:sldChg chg="del">
        <pc:chgData name="Michael Williamson" userId="a42100e4-ef3f-487a-9b2f-aa5afd845676" providerId="ADAL" clId="{8D138871-660A-432E-9F31-7C9443317F3B}" dt="2024-05-30T08:44:31.209" v="593" actId="47"/>
        <pc:sldMkLst>
          <pc:docMk/>
          <pc:sldMk cId="1646971819" sldId="311"/>
        </pc:sldMkLst>
      </pc:sldChg>
      <pc:sldChg chg="del">
        <pc:chgData name="Michael Williamson" userId="a42100e4-ef3f-487a-9b2f-aa5afd845676" providerId="ADAL" clId="{8D138871-660A-432E-9F31-7C9443317F3B}" dt="2024-05-30T08:42:19.645" v="534" actId="47"/>
        <pc:sldMkLst>
          <pc:docMk/>
          <pc:sldMk cId="1714048103" sldId="312"/>
        </pc:sldMkLst>
      </pc:sldChg>
      <pc:sldChg chg="del">
        <pc:chgData name="Michael Williamson" userId="a42100e4-ef3f-487a-9b2f-aa5afd845676" providerId="ADAL" clId="{8D138871-660A-432E-9F31-7C9443317F3B}" dt="2024-05-31T09:42:38.622" v="755" actId="47"/>
        <pc:sldMkLst>
          <pc:docMk/>
          <pc:sldMk cId="771031817" sldId="315"/>
        </pc:sldMkLst>
      </pc:sldChg>
      <pc:sldChg chg="modSp mod">
        <pc:chgData name="Michael Williamson" userId="a42100e4-ef3f-487a-9b2f-aa5afd845676" providerId="ADAL" clId="{8D138871-660A-432E-9F31-7C9443317F3B}" dt="2024-06-04T03:43:02.470" v="4260" actId="20577"/>
        <pc:sldMkLst>
          <pc:docMk/>
          <pc:sldMk cId="830730804" sldId="316"/>
        </pc:sldMkLst>
        <pc:spChg chg="mod">
          <ac:chgData name="Michael Williamson" userId="a42100e4-ef3f-487a-9b2f-aa5afd845676" providerId="ADAL" clId="{8D138871-660A-432E-9F31-7C9443317F3B}" dt="2024-06-04T03:42:58.678" v="4257" actId="20577"/>
          <ac:spMkLst>
            <pc:docMk/>
            <pc:sldMk cId="830730804" sldId="316"/>
            <ac:spMk id="3" creationId="{01F933C8-09F5-1F7D-2230-3FDEA1C4FCF5}"/>
          </ac:spMkLst>
        </pc:spChg>
        <pc:spChg chg="mod">
          <ac:chgData name="Michael Williamson" userId="a42100e4-ef3f-487a-9b2f-aa5afd845676" providerId="ADAL" clId="{8D138871-660A-432E-9F31-7C9443317F3B}" dt="2024-06-04T03:43:02.470" v="4260" actId="20577"/>
          <ac:spMkLst>
            <pc:docMk/>
            <pc:sldMk cId="830730804" sldId="316"/>
            <ac:spMk id="6" creationId="{22A20A1D-B0C0-5F2F-8DB2-381D9A02CBC8}"/>
          </ac:spMkLst>
        </pc:spChg>
      </pc:sldChg>
      <pc:sldChg chg="modSp mod">
        <pc:chgData name="Michael Williamson" userId="a42100e4-ef3f-487a-9b2f-aa5afd845676" providerId="ADAL" clId="{8D138871-660A-432E-9F31-7C9443317F3B}" dt="2024-06-02T12:02:03.010" v="3741" actId="14100"/>
        <pc:sldMkLst>
          <pc:docMk/>
          <pc:sldMk cId="4239750263" sldId="323"/>
        </pc:sldMkLst>
        <pc:spChg chg="mod">
          <ac:chgData name="Michael Williamson" userId="a42100e4-ef3f-487a-9b2f-aa5afd845676" providerId="ADAL" clId="{8D138871-660A-432E-9F31-7C9443317F3B}" dt="2024-06-02T12:02:03.010" v="3741" actId="14100"/>
          <ac:spMkLst>
            <pc:docMk/>
            <pc:sldMk cId="4239750263" sldId="323"/>
            <ac:spMk id="4" creationId="{2FAFA5EF-97AD-172A-1A31-A1DF9297794C}"/>
          </ac:spMkLst>
        </pc:spChg>
      </pc:sldChg>
      <pc:sldChg chg="modSp mod">
        <pc:chgData name="Michael Williamson" userId="a42100e4-ef3f-487a-9b2f-aa5afd845676" providerId="ADAL" clId="{8D138871-660A-432E-9F31-7C9443317F3B}" dt="2024-06-04T03:49:40.492" v="4796" actId="20577"/>
        <pc:sldMkLst>
          <pc:docMk/>
          <pc:sldMk cId="1431735499" sldId="360"/>
        </pc:sldMkLst>
        <pc:spChg chg="mod">
          <ac:chgData name="Michael Williamson" userId="a42100e4-ef3f-487a-9b2f-aa5afd845676" providerId="ADAL" clId="{8D138871-660A-432E-9F31-7C9443317F3B}" dt="2024-06-04T03:49:40.492" v="4796" actId="20577"/>
          <ac:spMkLst>
            <pc:docMk/>
            <pc:sldMk cId="1431735499" sldId="360"/>
            <ac:spMk id="3" creationId="{2EDDB132-1147-FFB9-73EB-84F5A82197FE}"/>
          </ac:spMkLst>
        </pc:spChg>
      </pc:sldChg>
      <pc:sldChg chg="del">
        <pc:chgData name="Michael Williamson" userId="a42100e4-ef3f-487a-9b2f-aa5afd845676" providerId="ADAL" clId="{8D138871-660A-432E-9F31-7C9443317F3B}" dt="2024-05-31T09:44:10.847" v="775" actId="47"/>
        <pc:sldMkLst>
          <pc:docMk/>
          <pc:sldMk cId="1500318383" sldId="361"/>
        </pc:sldMkLst>
      </pc:sldChg>
      <pc:sldChg chg="del">
        <pc:chgData name="Michael Williamson" userId="a42100e4-ef3f-487a-9b2f-aa5afd845676" providerId="ADAL" clId="{8D138871-660A-432E-9F31-7C9443317F3B}" dt="2024-05-31T09:44:03.082" v="772" actId="47"/>
        <pc:sldMkLst>
          <pc:docMk/>
          <pc:sldMk cId="2838262835" sldId="364"/>
        </pc:sldMkLst>
      </pc:sldChg>
      <pc:sldChg chg="del">
        <pc:chgData name="Michael Williamson" userId="a42100e4-ef3f-487a-9b2f-aa5afd845676" providerId="ADAL" clId="{8D138871-660A-432E-9F31-7C9443317F3B}" dt="2024-05-30T08:33:22.229" v="68" actId="47"/>
        <pc:sldMkLst>
          <pc:docMk/>
          <pc:sldMk cId="1255551432" sldId="4252"/>
        </pc:sldMkLst>
      </pc:sldChg>
      <pc:sldChg chg="del">
        <pc:chgData name="Michael Williamson" userId="a42100e4-ef3f-487a-9b2f-aa5afd845676" providerId="ADAL" clId="{8D138871-660A-432E-9F31-7C9443317F3B}" dt="2024-05-30T08:46:41.010" v="596" actId="47"/>
        <pc:sldMkLst>
          <pc:docMk/>
          <pc:sldMk cId="1908937923" sldId="4253"/>
        </pc:sldMkLst>
      </pc:sldChg>
      <pc:sldChg chg="addSp delSp modSp add mod">
        <pc:chgData name="Michael Williamson" userId="a42100e4-ef3f-487a-9b2f-aa5afd845676" providerId="ADAL" clId="{8D138871-660A-432E-9F31-7C9443317F3B}" dt="2024-06-02T10:48:32.317" v="2384" actId="403"/>
        <pc:sldMkLst>
          <pc:docMk/>
          <pc:sldMk cId="4291416559" sldId="4254"/>
        </pc:sldMkLst>
        <pc:spChg chg="del">
          <ac:chgData name="Michael Williamson" userId="a42100e4-ef3f-487a-9b2f-aa5afd845676" providerId="ADAL" clId="{8D138871-660A-432E-9F31-7C9443317F3B}" dt="2024-05-30T08:35:02.562" v="86" actId="478"/>
          <ac:spMkLst>
            <pc:docMk/>
            <pc:sldMk cId="4291416559" sldId="4254"/>
            <ac:spMk id="4" creationId="{391AC420-A25E-A34A-AADB-0FDF8FC9BC3C}"/>
          </ac:spMkLst>
        </pc:spChg>
        <pc:spChg chg="del">
          <ac:chgData name="Michael Williamson" userId="a42100e4-ef3f-487a-9b2f-aa5afd845676" providerId="ADAL" clId="{8D138871-660A-432E-9F31-7C9443317F3B}" dt="2024-05-30T08:35:03.460" v="87" actId="478"/>
          <ac:spMkLst>
            <pc:docMk/>
            <pc:sldMk cId="4291416559" sldId="4254"/>
            <ac:spMk id="5" creationId="{3977288F-B79F-924D-91ED-4803CB87394D}"/>
          </ac:spMkLst>
        </pc:spChg>
        <pc:spChg chg="mod">
          <ac:chgData name="Michael Williamson" userId="a42100e4-ef3f-487a-9b2f-aa5afd845676" providerId="ADAL" clId="{8D138871-660A-432E-9F31-7C9443317F3B}" dt="2024-06-02T10:48:32.317" v="2384" actId="403"/>
          <ac:spMkLst>
            <pc:docMk/>
            <pc:sldMk cId="4291416559" sldId="4254"/>
            <ac:spMk id="6" creationId="{D42648F2-7BB1-E6A1-057E-47FF6813FE8B}"/>
          </ac:spMkLst>
        </pc:spChg>
        <pc:spChg chg="mod">
          <ac:chgData name="Michael Williamson" userId="a42100e4-ef3f-487a-9b2f-aa5afd845676" providerId="ADAL" clId="{8D138871-660A-432E-9F31-7C9443317F3B}" dt="2024-05-30T08:35:01.206" v="85" actId="1076"/>
          <ac:spMkLst>
            <pc:docMk/>
            <pc:sldMk cId="4291416559" sldId="4254"/>
            <ac:spMk id="10" creationId="{A834F98D-141A-3F4D-91F7-AD26ACD8DBCC}"/>
          </ac:spMkLst>
        </pc:spChg>
        <pc:spChg chg="del">
          <ac:chgData name="Michael Williamson" userId="a42100e4-ef3f-487a-9b2f-aa5afd845676" providerId="ADAL" clId="{8D138871-660A-432E-9F31-7C9443317F3B}" dt="2024-05-30T08:35:09.259" v="90" actId="478"/>
          <ac:spMkLst>
            <pc:docMk/>
            <pc:sldMk cId="4291416559" sldId="4254"/>
            <ac:spMk id="11" creationId="{792B217C-1212-6F42-8EB1-043D9F2A973C}"/>
          </ac:spMkLst>
        </pc:spChg>
        <pc:spChg chg="del">
          <ac:chgData name="Michael Williamson" userId="a42100e4-ef3f-487a-9b2f-aa5afd845676" providerId="ADAL" clId="{8D138871-660A-432E-9F31-7C9443317F3B}" dt="2024-05-30T08:35:04.598" v="88" actId="478"/>
          <ac:spMkLst>
            <pc:docMk/>
            <pc:sldMk cId="4291416559" sldId="4254"/>
            <ac:spMk id="12" creationId="{6546633A-7ABE-136B-9FB2-AF14E6CA55C9}"/>
          </ac:spMkLst>
        </pc:spChg>
        <pc:spChg chg="del">
          <ac:chgData name="Michael Williamson" userId="a42100e4-ef3f-487a-9b2f-aa5afd845676" providerId="ADAL" clId="{8D138871-660A-432E-9F31-7C9443317F3B}" dt="2024-05-30T08:34:41.290" v="80" actId="478"/>
          <ac:spMkLst>
            <pc:docMk/>
            <pc:sldMk cId="4291416559" sldId="4254"/>
            <ac:spMk id="13" creationId="{C040648A-5A0A-98B6-0578-7029C807C837}"/>
          </ac:spMkLst>
        </pc:spChg>
        <pc:spChg chg="mod">
          <ac:chgData name="Michael Williamson" userId="a42100e4-ef3f-487a-9b2f-aa5afd845676" providerId="ADAL" clId="{8D138871-660A-432E-9F31-7C9443317F3B}" dt="2024-05-30T08:34:36.565" v="77" actId="20577"/>
          <ac:spMkLst>
            <pc:docMk/>
            <pc:sldMk cId="4291416559" sldId="4254"/>
            <ac:spMk id="21" creationId="{B333C2E1-5FBC-E440-8469-F47C5D93A56C}"/>
          </ac:spMkLst>
        </pc:spChg>
        <pc:spChg chg="del">
          <ac:chgData name="Michael Williamson" userId="a42100e4-ef3f-487a-9b2f-aa5afd845676" providerId="ADAL" clId="{8D138871-660A-432E-9F31-7C9443317F3B}" dt="2024-05-30T08:35:06.844" v="89" actId="478"/>
          <ac:spMkLst>
            <pc:docMk/>
            <pc:sldMk cId="4291416559" sldId="4254"/>
            <ac:spMk id="24" creationId="{1CEFAA61-B42D-EE95-1598-3BCA7C258EF3}"/>
          </ac:spMkLst>
        </pc:spChg>
        <pc:picChg chg="del mod">
          <ac:chgData name="Michael Williamson" userId="a42100e4-ef3f-487a-9b2f-aa5afd845676" providerId="ADAL" clId="{8D138871-660A-432E-9F31-7C9443317F3B}" dt="2024-05-30T08:34:38.906" v="79" actId="478"/>
          <ac:picMkLst>
            <pc:docMk/>
            <pc:sldMk cId="4291416559" sldId="4254"/>
            <ac:picMk id="3" creationId="{B101E2F3-F6DE-CDC6-C9F3-FF43BB03AB16}"/>
          </ac:picMkLst>
        </pc:picChg>
        <pc:picChg chg="add mod">
          <ac:chgData name="Michael Williamson" userId="a42100e4-ef3f-487a-9b2f-aa5afd845676" providerId="ADAL" clId="{8D138871-660A-432E-9F31-7C9443317F3B}" dt="2024-05-31T08:49:57.386" v="636" actId="14100"/>
          <ac:picMkLst>
            <pc:docMk/>
            <pc:sldMk cId="4291416559" sldId="4254"/>
            <ac:picMk id="8" creationId="{3A5979EC-E9F7-A063-A491-C32D58C01E1F}"/>
          </ac:picMkLst>
        </pc:picChg>
      </pc:sldChg>
      <pc:sldChg chg="modSp add mod">
        <pc:chgData name="Michael Williamson" userId="a42100e4-ef3f-487a-9b2f-aa5afd845676" providerId="ADAL" clId="{8D138871-660A-432E-9F31-7C9443317F3B}" dt="2024-05-31T09:42:25.359" v="754" actId="20577"/>
        <pc:sldMkLst>
          <pc:docMk/>
          <pc:sldMk cId="3936234005" sldId="4255"/>
        </pc:sldMkLst>
        <pc:spChg chg="mod">
          <ac:chgData name="Michael Williamson" userId="a42100e4-ef3f-487a-9b2f-aa5afd845676" providerId="ADAL" clId="{8D138871-660A-432E-9F31-7C9443317F3B}" dt="2024-05-31T09:42:25.359" v="754" actId="20577"/>
          <ac:spMkLst>
            <pc:docMk/>
            <pc:sldMk cId="3936234005" sldId="4255"/>
            <ac:spMk id="3" creationId="{2652DC1A-5FE7-0BF2-DD99-41FEBC529F8B}"/>
          </ac:spMkLst>
        </pc:spChg>
      </pc:sldChg>
      <pc:sldChg chg="modSp add mod">
        <pc:chgData name="Michael Williamson" userId="a42100e4-ef3f-487a-9b2f-aa5afd845676" providerId="ADAL" clId="{8D138871-660A-432E-9F31-7C9443317F3B}" dt="2024-06-04T03:45:19.481" v="4395" actId="20577"/>
        <pc:sldMkLst>
          <pc:docMk/>
          <pc:sldMk cId="1438053754" sldId="4256"/>
        </pc:sldMkLst>
        <pc:spChg chg="mod">
          <ac:chgData name="Michael Williamson" userId="a42100e4-ef3f-487a-9b2f-aa5afd845676" providerId="ADAL" clId="{8D138871-660A-432E-9F31-7C9443317F3B}" dt="2024-06-04T03:45:19.481" v="4395" actId="20577"/>
          <ac:spMkLst>
            <pc:docMk/>
            <pc:sldMk cId="1438053754" sldId="4256"/>
            <ac:spMk id="3" creationId="{2652DC1A-5FE7-0BF2-DD99-41FEBC529F8B}"/>
          </ac:spMkLst>
        </pc:spChg>
      </pc:sldChg>
      <pc:sldChg chg="modSp add mod">
        <pc:chgData name="Michael Williamson" userId="a42100e4-ef3f-487a-9b2f-aa5afd845676" providerId="ADAL" clId="{8D138871-660A-432E-9F31-7C9443317F3B}" dt="2024-05-31T09:43:22.533" v="762" actId="20577"/>
        <pc:sldMkLst>
          <pc:docMk/>
          <pc:sldMk cId="988769079" sldId="4257"/>
        </pc:sldMkLst>
        <pc:spChg chg="mod">
          <ac:chgData name="Michael Williamson" userId="a42100e4-ef3f-487a-9b2f-aa5afd845676" providerId="ADAL" clId="{8D138871-660A-432E-9F31-7C9443317F3B}" dt="2024-05-31T09:43:22.533" v="762" actId="20577"/>
          <ac:spMkLst>
            <pc:docMk/>
            <pc:sldMk cId="988769079" sldId="4257"/>
            <ac:spMk id="3" creationId="{2652DC1A-5FE7-0BF2-DD99-41FEBC529F8B}"/>
          </ac:spMkLst>
        </pc:spChg>
      </pc:sldChg>
      <pc:sldChg chg="addSp delSp modSp add mod ord">
        <pc:chgData name="Michael Williamson" userId="a42100e4-ef3f-487a-9b2f-aa5afd845676" providerId="ADAL" clId="{8D138871-660A-432E-9F31-7C9443317F3B}" dt="2024-06-02T10:56:58.511" v="2452" actId="20577"/>
        <pc:sldMkLst>
          <pc:docMk/>
          <pc:sldMk cId="1007628937" sldId="4258"/>
        </pc:sldMkLst>
        <pc:spChg chg="del">
          <ac:chgData name="Michael Williamson" userId="a42100e4-ef3f-487a-9b2f-aa5afd845676" providerId="ADAL" clId="{8D138871-660A-432E-9F31-7C9443317F3B}" dt="2024-05-31T09:47:09.436" v="782" actId="478"/>
          <ac:spMkLst>
            <pc:docMk/>
            <pc:sldMk cId="1007628937" sldId="4258"/>
            <ac:spMk id="2" creationId="{8174779E-8B78-F84F-76E7-5E7DCF164BBB}"/>
          </ac:spMkLst>
        </pc:spChg>
        <pc:spChg chg="mod">
          <ac:chgData name="Michael Williamson" userId="a42100e4-ef3f-487a-9b2f-aa5afd845676" providerId="ADAL" clId="{8D138871-660A-432E-9F31-7C9443317F3B}" dt="2024-06-02T10:56:58.511" v="2452" actId="20577"/>
          <ac:spMkLst>
            <pc:docMk/>
            <pc:sldMk cId="1007628937" sldId="4258"/>
            <ac:spMk id="3" creationId="{01F933C8-09F5-1F7D-2230-3FDEA1C4FCF5}"/>
          </ac:spMkLst>
        </pc:spChg>
        <pc:spChg chg="add del mod">
          <ac:chgData name="Michael Williamson" userId="a42100e4-ef3f-487a-9b2f-aa5afd845676" providerId="ADAL" clId="{8D138871-660A-432E-9F31-7C9443317F3B}" dt="2024-05-31T09:59:32.955" v="917" actId="478"/>
          <ac:spMkLst>
            <pc:docMk/>
            <pc:sldMk cId="1007628937" sldId="4258"/>
            <ac:spMk id="5" creationId="{D4F4BC66-4E4F-EFA9-5F3D-E1D00027FDE3}"/>
          </ac:spMkLst>
        </pc:spChg>
        <pc:spChg chg="del">
          <ac:chgData name="Michael Williamson" userId="a42100e4-ef3f-487a-9b2f-aa5afd845676" providerId="ADAL" clId="{8D138871-660A-432E-9F31-7C9443317F3B}" dt="2024-05-31T09:47:23.914" v="783" actId="478"/>
          <ac:spMkLst>
            <pc:docMk/>
            <pc:sldMk cId="1007628937" sldId="4258"/>
            <ac:spMk id="6" creationId="{22A20A1D-B0C0-5F2F-8DB2-381D9A02CBC8}"/>
          </ac:spMkLst>
        </pc:spChg>
        <pc:spChg chg="add del mod">
          <ac:chgData name="Michael Williamson" userId="a42100e4-ef3f-487a-9b2f-aa5afd845676" providerId="ADAL" clId="{8D138871-660A-432E-9F31-7C9443317F3B}" dt="2024-05-31T09:47:27.451" v="784" actId="478"/>
          <ac:spMkLst>
            <pc:docMk/>
            <pc:sldMk cId="1007628937" sldId="4258"/>
            <ac:spMk id="11" creationId="{44995BAC-CC65-2D5B-11DA-8408DA448150}"/>
          </ac:spMkLst>
        </pc:spChg>
        <pc:picChg chg="del">
          <ac:chgData name="Michael Williamson" userId="a42100e4-ef3f-487a-9b2f-aa5afd845676" providerId="ADAL" clId="{8D138871-660A-432E-9F31-7C9443317F3B}" dt="2024-05-31T09:47:32.634" v="787" actId="478"/>
          <ac:picMkLst>
            <pc:docMk/>
            <pc:sldMk cId="1007628937" sldId="4258"/>
            <ac:picMk id="9" creationId="{0EC4A48A-F9E5-CA46-0097-461FB0EB4F5E}"/>
          </ac:picMkLst>
        </pc:picChg>
        <pc:picChg chg="del">
          <ac:chgData name="Michael Williamson" userId="a42100e4-ef3f-487a-9b2f-aa5afd845676" providerId="ADAL" clId="{8D138871-660A-432E-9F31-7C9443317F3B}" dt="2024-05-31T09:47:33.441" v="788" actId="478"/>
          <ac:picMkLst>
            <pc:docMk/>
            <pc:sldMk cId="1007628937" sldId="4258"/>
            <ac:picMk id="10" creationId="{4ACB32F6-C3EA-6857-80AF-FEE0E618A8E1}"/>
          </ac:picMkLst>
        </pc:picChg>
        <pc:picChg chg="del">
          <ac:chgData name="Michael Williamson" userId="a42100e4-ef3f-487a-9b2f-aa5afd845676" providerId="ADAL" clId="{8D138871-660A-432E-9F31-7C9443317F3B}" dt="2024-05-31T09:47:31.892" v="786" actId="478"/>
          <ac:picMkLst>
            <pc:docMk/>
            <pc:sldMk cId="1007628937" sldId="4258"/>
            <ac:picMk id="12" creationId="{2D9027F3-EF5E-8FD5-00C6-684FBCF0B05C}"/>
          </ac:picMkLst>
        </pc:picChg>
        <pc:picChg chg="add mod">
          <ac:chgData name="Michael Williamson" userId="a42100e4-ef3f-487a-9b2f-aa5afd845676" providerId="ADAL" clId="{8D138871-660A-432E-9F31-7C9443317F3B}" dt="2024-06-02T10:56:39.710" v="2434" actId="1038"/>
          <ac:picMkLst>
            <pc:docMk/>
            <pc:sldMk cId="1007628937" sldId="4258"/>
            <ac:picMk id="13" creationId="{1D3A503B-D274-10D0-950B-F8E5BFD12DE9}"/>
          </ac:picMkLst>
        </pc:picChg>
      </pc:sldChg>
      <pc:sldChg chg="addSp modSp add mod ord">
        <pc:chgData name="Michael Williamson" userId="a42100e4-ef3f-487a-9b2f-aa5afd845676" providerId="ADAL" clId="{8D138871-660A-432E-9F31-7C9443317F3B}" dt="2024-06-02T11:02:41.489" v="2700" actId="20577"/>
        <pc:sldMkLst>
          <pc:docMk/>
          <pc:sldMk cId="767499776" sldId="4259"/>
        </pc:sldMkLst>
        <pc:spChg chg="add mod">
          <ac:chgData name="Michael Williamson" userId="a42100e4-ef3f-487a-9b2f-aa5afd845676" providerId="ADAL" clId="{8D138871-660A-432E-9F31-7C9443317F3B}" dt="2024-05-31T10:35:06.920" v="2082" actId="1076"/>
          <ac:spMkLst>
            <pc:docMk/>
            <pc:sldMk cId="767499776" sldId="4259"/>
            <ac:spMk id="2" creationId="{5F893997-9CDB-4198-E731-A6AF3DA33C91}"/>
          </ac:spMkLst>
        </pc:spChg>
        <pc:spChg chg="mod">
          <ac:chgData name="Michael Williamson" userId="a42100e4-ef3f-487a-9b2f-aa5afd845676" providerId="ADAL" clId="{8D138871-660A-432E-9F31-7C9443317F3B}" dt="2024-06-02T11:02:41.489" v="2700" actId="20577"/>
          <ac:spMkLst>
            <pc:docMk/>
            <pc:sldMk cId="767499776" sldId="4259"/>
            <ac:spMk id="3" creationId="{01F933C8-09F5-1F7D-2230-3FDEA1C4FCF5}"/>
          </ac:spMkLst>
        </pc:spChg>
        <pc:picChg chg="add mod">
          <ac:chgData name="Michael Williamson" userId="a42100e4-ef3f-487a-9b2f-aa5afd845676" providerId="ADAL" clId="{8D138871-660A-432E-9F31-7C9443317F3B}" dt="2024-05-31T10:35:57.532" v="2095" actId="1076"/>
          <ac:picMkLst>
            <pc:docMk/>
            <pc:sldMk cId="767499776" sldId="4259"/>
            <ac:picMk id="4" creationId="{6EC0FE8B-2765-F47F-8602-FD4F53280FD2}"/>
          </ac:picMkLst>
        </pc:picChg>
      </pc:sldChg>
      <pc:sldChg chg="addSp delSp modSp add mod">
        <pc:chgData name="Michael Williamson" userId="a42100e4-ef3f-487a-9b2f-aa5afd845676" providerId="ADAL" clId="{8D138871-660A-432E-9F31-7C9443317F3B}" dt="2024-06-02T11:00:43.608" v="2606" actId="14100"/>
        <pc:sldMkLst>
          <pc:docMk/>
          <pc:sldMk cId="3745832690" sldId="4260"/>
        </pc:sldMkLst>
        <pc:spChg chg="del">
          <ac:chgData name="Michael Williamson" userId="a42100e4-ef3f-487a-9b2f-aa5afd845676" providerId="ADAL" clId="{8D138871-660A-432E-9F31-7C9443317F3B}" dt="2024-05-31T10:25:16.980" v="2006" actId="478"/>
          <ac:spMkLst>
            <pc:docMk/>
            <pc:sldMk cId="3745832690" sldId="4260"/>
            <ac:spMk id="3" creationId="{01F933C8-09F5-1F7D-2230-3FDEA1C4FCF5}"/>
          </ac:spMkLst>
        </pc:spChg>
        <pc:spChg chg="add mod">
          <ac:chgData name="Michael Williamson" userId="a42100e4-ef3f-487a-9b2f-aa5afd845676" providerId="ADAL" clId="{8D138871-660A-432E-9F31-7C9443317F3B}" dt="2024-05-31T10:25:16.980" v="2006" actId="478"/>
          <ac:spMkLst>
            <pc:docMk/>
            <pc:sldMk cId="3745832690" sldId="4260"/>
            <ac:spMk id="4" creationId="{1DC06D60-F91D-9ECA-B015-85C90BCD76BE}"/>
          </ac:spMkLst>
        </pc:spChg>
        <pc:spChg chg="add mod">
          <ac:chgData name="Michael Williamson" userId="a42100e4-ef3f-487a-9b2f-aa5afd845676" providerId="ADAL" clId="{8D138871-660A-432E-9F31-7C9443317F3B}" dt="2024-06-02T11:00:43.608" v="2606" actId="14100"/>
          <ac:spMkLst>
            <pc:docMk/>
            <pc:sldMk cId="3745832690" sldId="4260"/>
            <ac:spMk id="8" creationId="{687EC064-1735-C0DF-9724-4F51647564A8}"/>
          </ac:spMkLst>
        </pc:spChg>
        <pc:picChg chg="add mod">
          <ac:chgData name="Michael Williamson" userId="a42100e4-ef3f-487a-9b2f-aa5afd845676" providerId="ADAL" clId="{8D138871-660A-432E-9F31-7C9443317F3B}" dt="2024-05-31T10:25:30.404" v="2010" actId="14100"/>
          <ac:picMkLst>
            <pc:docMk/>
            <pc:sldMk cId="3745832690" sldId="4260"/>
            <ac:picMk id="6" creationId="{9F763C2B-450E-7C5F-446E-7F8C9D09DBA0}"/>
          </ac:picMkLst>
        </pc:picChg>
      </pc:sldChg>
      <pc:sldChg chg="addSp delSp modSp add mod ord">
        <pc:chgData name="Michael Williamson" userId="a42100e4-ef3f-487a-9b2f-aa5afd845676" providerId="ADAL" clId="{8D138871-660A-432E-9F31-7C9443317F3B}" dt="2024-06-04T03:46:26.672" v="4438" actId="5793"/>
        <pc:sldMkLst>
          <pc:docMk/>
          <pc:sldMk cId="4226195470" sldId="4261"/>
        </pc:sldMkLst>
        <pc:spChg chg="add del mod">
          <ac:chgData name="Michael Williamson" userId="a42100e4-ef3f-487a-9b2f-aa5afd845676" providerId="ADAL" clId="{8D138871-660A-432E-9F31-7C9443317F3B}" dt="2024-06-02T11:00:53.128" v="2607" actId="478"/>
          <ac:spMkLst>
            <pc:docMk/>
            <pc:sldMk cId="4226195470" sldId="4261"/>
            <ac:spMk id="3" creationId="{DDE147EA-1141-53F9-6AA2-9A2474182D23}"/>
          </ac:spMkLst>
        </pc:spChg>
        <pc:spChg chg="mod">
          <ac:chgData name="Michael Williamson" userId="a42100e4-ef3f-487a-9b2f-aa5afd845676" providerId="ADAL" clId="{8D138871-660A-432E-9F31-7C9443317F3B}" dt="2024-06-04T03:46:26.672" v="4438" actId="5793"/>
          <ac:spMkLst>
            <pc:docMk/>
            <pc:sldMk cId="4226195470" sldId="4261"/>
            <ac:spMk id="4" creationId="{1DC06D60-F91D-9ECA-B015-85C90BCD76BE}"/>
          </ac:spMkLst>
        </pc:spChg>
        <pc:spChg chg="add mod">
          <ac:chgData name="Michael Williamson" userId="a42100e4-ef3f-487a-9b2f-aa5afd845676" providerId="ADAL" clId="{8D138871-660A-432E-9F31-7C9443317F3B}" dt="2024-06-04T03:46:06.499" v="4421" actId="27636"/>
          <ac:spMkLst>
            <pc:docMk/>
            <pc:sldMk cId="4226195470" sldId="4261"/>
            <ac:spMk id="5" creationId="{E845A0EC-2385-D37D-D2FD-A366863236A8}"/>
          </ac:spMkLst>
        </pc:spChg>
        <pc:picChg chg="del">
          <ac:chgData name="Michael Williamson" userId="a42100e4-ef3f-487a-9b2f-aa5afd845676" providerId="ADAL" clId="{8D138871-660A-432E-9F31-7C9443317F3B}" dt="2024-05-31T10:28:44.436" v="2012" actId="478"/>
          <ac:picMkLst>
            <pc:docMk/>
            <pc:sldMk cId="4226195470" sldId="4261"/>
            <ac:picMk id="6" creationId="{9F763C2B-450E-7C5F-446E-7F8C9D09DBA0}"/>
          </ac:picMkLst>
        </pc:picChg>
      </pc:sldChg>
      <pc:sldChg chg="addSp delSp modSp add mod ord">
        <pc:chgData name="Michael Williamson" userId="a42100e4-ef3f-487a-9b2f-aa5afd845676" providerId="ADAL" clId="{8D138871-660A-432E-9F31-7C9443317F3B}" dt="2024-06-04T03:44:48.570" v="4375" actId="20577"/>
        <pc:sldMkLst>
          <pc:docMk/>
          <pc:sldMk cId="1880118513" sldId="4262"/>
        </pc:sldMkLst>
        <pc:spChg chg="del">
          <ac:chgData name="Michael Williamson" userId="a42100e4-ef3f-487a-9b2f-aa5afd845676" providerId="ADAL" clId="{8D138871-660A-432E-9F31-7C9443317F3B}" dt="2024-05-31T10:36:05.046" v="2097" actId="478"/>
          <ac:spMkLst>
            <pc:docMk/>
            <pc:sldMk cId="1880118513" sldId="4262"/>
            <ac:spMk id="2" creationId="{5F893997-9CDB-4198-E731-A6AF3DA33C91}"/>
          </ac:spMkLst>
        </pc:spChg>
        <pc:spChg chg="mod">
          <ac:chgData name="Michael Williamson" userId="a42100e4-ef3f-487a-9b2f-aa5afd845676" providerId="ADAL" clId="{8D138871-660A-432E-9F31-7C9443317F3B}" dt="2024-06-04T03:44:48.570" v="4375" actId="20577"/>
          <ac:spMkLst>
            <pc:docMk/>
            <pc:sldMk cId="1880118513" sldId="4262"/>
            <ac:spMk id="3" creationId="{01F933C8-09F5-1F7D-2230-3FDEA1C4FCF5}"/>
          </ac:spMkLst>
        </pc:spChg>
        <pc:graphicFrameChg chg="add del modGraphic">
          <ac:chgData name="Michael Williamson" userId="a42100e4-ef3f-487a-9b2f-aa5afd845676" providerId="ADAL" clId="{8D138871-660A-432E-9F31-7C9443317F3B}" dt="2024-06-02T10:57:24.911" v="2454" actId="478"/>
          <ac:graphicFrameMkLst>
            <pc:docMk/>
            <pc:sldMk cId="1880118513" sldId="4262"/>
            <ac:graphicFrameMk id="8" creationId="{839B8056-2497-FD13-1C58-B69E4EE2BF7B}"/>
          </ac:graphicFrameMkLst>
        </pc:graphicFrameChg>
        <pc:picChg chg="del">
          <ac:chgData name="Michael Williamson" userId="a42100e4-ef3f-487a-9b2f-aa5afd845676" providerId="ADAL" clId="{8D138871-660A-432E-9F31-7C9443317F3B}" dt="2024-05-31T10:36:02.090" v="2096" actId="478"/>
          <ac:picMkLst>
            <pc:docMk/>
            <pc:sldMk cId="1880118513" sldId="4262"/>
            <ac:picMk id="4" creationId="{6EC0FE8B-2765-F47F-8602-FD4F53280FD2}"/>
          </ac:picMkLst>
        </pc:picChg>
        <pc:picChg chg="add mod">
          <ac:chgData name="Michael Williamson" userId="a42100e4-ef3f-487a-9b2f-aa5afd845676" providerId="ADAL" clId="{8D138871-660A-432E-9F31-7C9443317F3B}" dt="2024-05-31T10:37:48.212" v="2102" actId="1076"/>
          <ac:picMkLst>
            <pc:docMk/>
            <pc:sldMk cId="1880118513" sldId="4262"/>
            <ac:picMk id="5" creationId="{89B44292-83AD-5B76-B2BE-78B29C341DD1}"/>
          </ac:picMkLst>
        </pc:picChg>
      </pc:sldChg>
      <pc:sldChg chg="addSp delSp modSp add mod">
        <pc:chgData name="Michael Williamson" userId="a42100e4-ef3f-487a-9b2f-aa5afd845676" providerId="ADAL" clId="{8D138871-660A-432E-9F31-7C9443317F3B}" dt="2024-06-02T12:15:59.989" v="4249" actId="255"/>
        <pc:sldMkLst>
          <pc:docMk/>
          <pc:sldMk cId="2669256989" sldId="4263"/>
        </pc:sldMkLst>
        <pc:spChg chg="add del mod">
          <ac:chgData name="Michael Williamson" userId="a42100e4-ef3f-487a-9b2f-aa5afd845676" providerId="ADAL" clId="{8D138871-660A-432E-9F31-7C9443317F3B}" dt="2024-06-02T11:31:09.941" v="2787" actId="478"/>
          <ac:spMkLst>
            <pc:docMk/>
            <pc:sldMk cId="2669256989" sldId="4263"/>
            <ac:spMk id="3" creationId="{5F18A7EC-178F-FAB5-753F-9147195C8E01}"/>
          </ac:spMkLst>
        </pc:spChg>
        <pc:spChg chg="del">
          <ac:chgData name="Michael Williamson" userId="a42100e4-ef3f-487a-9b2f-aa5afd845676" providerId="ADAL" clId="{8D138871-660A-432E-9F31-7C9443317F3B}" dt="2024-06-02T11:31:04.043" v="2786" actId="478"/>
          <ac:spMkLst>
            <pc:docMk/>
            <pc:sldMk cId="2669256989" sldId="4263"/>
            <ac:spMk id="4" creationId="{1DC06D60-F91D-9ECA-B015-85C90BCD76BE}"/>
          </ac:spMkLst>
        </pc:spChg>
        <pc:spChg chg="add mod">
          <ac:chgData name="Michael Williamson" userId="a42100e4-ef3f-487a-9b2f-aa5afd845676" providerId="ADAL" clId="{8D138871-660A-432E-9F31-7C9443317F3B}" dt="2024-06-02T11:33:27.440" v="2837" actId="114"/>
          <ac:spMkLst>
            <pc:docMk/>
            <pc:sldMk cId="2669256989" sldId="4263"/>
            <ac:spMk id="6" creationId="{C8D85BE9-3276-C704-2174-D4E8EA3CBEFE}"/>
          </ac:spMkLst>
        </pc:spChg>
        <pc:spChg chg="add mod">
          <ac:chgData name="Michael Williamson" userId="a42100e4-ef3f-487a-9b2f-aa5afd845676" providerId="ADAL" clId="{8D138871-660A-432E-9F31-7C9443317F3B}" dt="2024-06-02T11:33:59.101" v="2850" actId="20577"/>
          <ac:spMkLst>
            <pc:docMk/>
            <pc:sldMk cId="2669256989" sldId="4263"/>
            <ac:spMk id="10" creationId="{D736B805-3C29-4E6B-C61E-504AFEC518F7}"/>
          </ac:spMkLst>
        </pc:spChg>
        <pc:graphicFrameChg chg="add mod">
          <ac:chgData name="Michael Williamson" userId="a42100e4-ef3f-487a-9b2f-aa5afd845676" providerId="ADAL" clId="{8D138871-660A-432E-9F31-7C9443317F3B}" dt="2024-06-02T12:15:59.989" v="4249" actId="255"/>
          <ac:graphicFrameMkLst>
            <pc:docMk/>
            <pc:sldMk cId="2669256989" sldId="4263"/>
            <ac:graphicFrameMk id="5" creationId="{7989A93E-B007-E7BD-A10A-EF167E6F522C}"/>
          </ac:graphicFrameMkLst>
        </pc:graphicFrameChg>
        <pc:graphicFrameChg chg="add mod modGraphic">
          <ac:chgData name="Michael Williamson" userId="a42100e4-ef3f-487a-9b2f-aa5afd845676" providerId="ADAL" clId="{8D138871-660A-432E-9F31-7C9443317F3B}" dt="2024-06-02T12:13:12.880" v="4244" actId="2165"/>
          <ac:graphicFrameMkLst>
            <pc:docMk/>
            <pc:sldMk cId="2669256989" sldId="4263"/>
            <ac:graphicFrameMk id="8" creationId="{5F205F26-1C17-AEF3-DBA4-0CFB6339374D}"/>
          </ac:graphicFrameMkLst>
        </pc:graphicFrameChg>
        <pc:graphicFrameChg chg="add mod">
          <ac:chgData name="Michael Williamson" userId="a42100e4-ef3f-487a-9b2f-aa5afd845676" providerId="ADAL" clId="{8D138871-660A-432E-9F31-7C9443317F3B}" dt="2024-06-02T11:33:37.308" v="2838"/>
          <ac:graphicFrameMkLst>
            <pc:docMk/>
            <pc:sldMk cId="2669256989" sldId="4263"/>
            <ac:graphicFrameMk id="9" creationId="{FB31C894-4EF1-C806-3E5D-00E30E2E0B21}"/>
          </ac:graphicFrameMkLst>
        </pc:graphicFrameChg>
        <pc:graphicFrameChg chg="add mod modGraphic">
          <ac:chgData name="Michael Williamson" userId="a42100e4-ef3f-487a-9b2f-aa5afd845676" providerId="ADAL" clId="{8D138871-660A-432E-9F31-7C9443317F3B}" dt="2024-06-02T12:15:19.808" v="4247" actId="2165"/>
          <ac:graphicFrameMkLst>
            <pc:docMk/>
            <pc:sldMk cId="2669256989" sldId="4263"/>
            <ac:graphicFrameMk id="11" creationId="{2BD9648D-DC1D-DBCC-B87F-924A64381FA5}"/>
          </ac:graphicFrameMkLst>
        </pc:graphicFrameChg>
      </pc:sldChg>
      <pc:sldChg chg="addSp modSp add mod ord">
        <pc:chgData name="Michael Williamson" userId="a42100e4-ef3f-487a-9b2f-aa5afd845676" providerId="ADAL" clId="{8D138871-660A-432E-9F31-7C9443317F3B}" dt="2024-06-04T03:47:02.828" v="4454" actId="20577"/>
        <pc:sldMkLst>
          <pc:docMk/>
          <pc:sldMk cId="2056294483" sldId="4264"/>
        </pc:sldMkLst>
        <pc:spChg chg="add mod">
          <ac:chgData name="Michael Williamson" userId="a42100e4-ef3f-487a-9b2f-aa5afd845676" providerId="ADAL" clId="{8D138871-660A-432E-9F31-7C9443317F3B}" dt="2024-06-02T12:00:54.409" v="3733" actId="21"/>
          <ac:spMkLst>
            <pc:docMk/>
            <pc:sldMk cId="2056294483" sldId="4264"/>
            <ac:spMk id="2" creationId="{2CBF1849-28A5-77ED-B78D-418E65C85C58}"/>
          </ac:spMkLst>
        </pc:spChg>
        <pc:spChg chg="add mod">
          <ac:chgData name="Michael Williamson" userId="a42100e4-ef3f-487a-9b2f-aa5afd845676" providerId="ADAL" clId="{8D138871-660A-432E-9F31-7C9443317F3B}" dt="2024-06-02T11:40:20.965" v="2994" actId="403"/>
          <ac:spMkLst>
            <pc:docMk/>
            <pc:sldMk cId="2056294483" sldId="4264"/>
            <ac:spMk id="3" creationId="{3DB63ED0-B434-7E4F-5D8B-EA0D15C99A28}"/>
          </ac:spMkLst>
        </pc:spChg>
        <pc:spChg chg="mod">
          <ac:chgData name="Michael Williamson" userId="a42100e4-ef3f-487a-9b2f-aa5afd845676" providerId="ADAL" clId="{8D138871-660A-432E-9F31-7C9443317F3B}" dt="2024-06-04T03:47:02.828" v="4454" actId="20577"/>
          <ac:spMkLst>
            <pc:docMk/>
            <pc:sldMk cId="2056294483" sldId="4264"/>
            <ac:spMk id="4" creationId="{1DC06D60-F91D-9ECA-B015-85C90BCD76BE}"/>
          </ac:spMkLst>
        </pc:spChg>
        <pc:spChg chg="add mod">
          <ac:chgData name="Michael Williamson" userId="a42100e4-ef3f-487a-9b2f-aa5afd845676" providerId="ADAL" clId="{8D138871-660A-432E-9F31-7C9443317F3B}" dt="2024-06-02T11:40:37.475" v="3011" actId="20577"/>
          <ac:spMkLst>
            <pc:docMk/>
            <pc:sldMk cId="2056294483" sldId="4264"/>
            <ac:spMk id="5" creationId="{46435B95-9EDD-C5A0-7AE0-21F46BDD8CC5}"/>
          </ac:spMkLst>
        </pc:spChg>
        <pc:picChg chg="add mod">
          <ac:chgData name="Michael Williamson" userId="a42100e4-ef3f-487a-9b2f-aa5afd845676" providerId="ADAL" clId="{8D138871-660A-432E-9F31-7C9443317F3B}" dt="2024-06-02T11:44:36.798" v="3273" actId="1036"/>
          <ac:picMkLst>
            <pc:docMk/>
            <pc:sldMk cId="2056294483" sldId="4264"/>
            <ac:picMk id="12" creationId="{5DC14962-A5C1-6C97-CC61-D6F7D4E9FBEB}"/>
          </ac:picMkLst>
        </pc:picChg>
        <pc:cxnChg chg="add">
          <ac:chgData name="Michael Williamson" userId="a42100e4-ef3f-487a-9b2f-aa5afd845676" providerId="ADAL" clId="{8D138871-660A-432E-9F31-7C9443317F3B}" dt="2024-06-02T11:40:48.615" v="3012" actId="11529"/>
          <ac:cxnSpMkLst>
            <pc:docMk/>
            <pc:sldMk cId="2056294483" sldId="4264"/>
            <ac:cxnSpMk id="8" creationId="{6573901F-9BFC-8F2E-C848-F65AFE4ADA65}"/>
          </ac:cxnSpMkLst>
        </pc:cxnChg>
        <pc:cxnChg chg="add mod">
          <ac:chgData name="Michael Williamson" userId="a42100e4-ef3f-487a-9b2f-aa5afd845676" providerId="ADAL" clId="{8D138871-660A-432E-9F31-7C9443317F3B}" dt="2024-06-02T11:41:03.335" v="3015" actId="14100"/>
          <ac:cxnSpMkLst>
            <pc:docMk/>
            <pc:sldMk cId="2056294483" sldId="4264"/>
            <ac:cxnSpMk id="9" creationId="{E30218E5-7B93-7B7E-663C-0487903C6923}"/>
          </ac:cxnSpMkLst>
        </pc:cxnChg>
      </pc:sldChg>
      <pc:sldChg chg="addSp modSp add mod ord">
        <pc:chgData name="Michael Williamson" userId="a42100e4-ef3f-487a-9b2f-aa5afd845676" providerId="ADAL" clId="{8D138871-660A-432E-9F31-7C9443317F3B}" dt="2024-06-04T03:47:22.524" v="4471" actId="20577"/>
        <pc:sldMkLst>
          <pc:docMk/>
          <pc:sldMk cId="3324098177" sldId="4265"/>
        </pc:sldMkLst>
        <pc:spChg chg="add mod">
          <ac:chgData name="Michael Williamson" userId="a42100e4-ef3f-487a-9b2f-aa5afd845676" providerId="ADAL" clId="{8D138871-660A-432E-9F31-7C9443317F3B}" dt="2024-06-02T11:56:11.673" v="3699" actId="6549"/>
          <ac:spMkLst>
            <pc:docMk/>
            <pc:sldMk cId="3324098177" sldId="4265"/>
            <ac:spMk id="3" creationId="{A82F66D4-D5D0-9C41-6CEC-4C2FDD052523}"/>
          </ac:spMkLst>
        </pc:spChg>
        <pc:spChg chg="mod">
          <ac:chgData name="Michael Williamson" userId="a42100e4-ef3f-487a-9b2f-aa5afd845676" providerId="ADAL" clId="{8D138871-660A-432E-9F31-7C9443317F3B}" dt="2024-06-04T03:47:22.524" v="4471" actId="20577"/>
          <ac:spMkLst>
            <pc:docMk/>
            <pc:sldMk cId="3324098177" sldId="4265"/>
            <ac:spMk id="4" creationId="{1DC06D60-F91D-9ECA-B015-85C90BCD76BE}"/>
          </ac:spMkLst>
        </pc:spChg>
        <pc:graphicFrameChg chg="add mod">
          <ac:chgData name="Michael Williamson" userId="a42100e4-ef3f-487a-9b2f-aa5afd845676" providerId="ADAL" clId="{8D138871-660A-432E-9F31-7C9443317F3B}" dt="2024-06-02T11:55:13.625" v="3583" actId="14100"/>
          <ac:graphicFrameMkLst>
            <pc:docMk/>
            <pc:sldMk cId="3324098177" sldId="4265"/>
            <ac:graphicFrameMk id="2" creationId="{31B5AF34-EBE8-16A4-B8D5-DCB7254267A2}"/>
          </ac:graphicFrameMkLst>
        </pc:graphicFrameChg>
        <pc:cxnChg chg="add mod">
          <ac:chgData name="Michael Williamson" userId="a42100e4-ef3f-487a-9b2f-aa5afd845676" providerId="ADAL" clId="{8D138871-660A-432E-9F31-7C9443317F3B}" dt="2024-06-02T11:56:39.858" v="3701" actId="14100"/>
          <ac:cxnSpMkLst>
            <pc:docMk/>
            <pc:sldMk cId="3324098177" sldId="4265"/>
            <ac:cxnSpMk id="6" creationId="{B689F852-5579-6116-4E9C-F628E171D9B7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nitednations-my.sharepoint.com/personal/williamson_un_org/Documents/Energy%20Division%202018-/Presentations/Annual_Rate_of_Energy_Intensity_Improvement_2015-20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nitednations-my.sharepoint.com/personal/williamson_un_org/Documents/Energy%20Division%202018-/Presentations/Annual_Rate_of_Energy_Intensity_Improvement_2015-20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pPr>
            <a:r>
              <a:rPr lang="en-US" sz="1800"/>
              <a:t>Renewable energy share of total final energy consumption, 2000-2021</a:t>
            </a:r>
          </a:p>
        </c:rich>
      </c:tx>
      <c:layout>
        <c:manualLayout>
          <c:xMode val="edge"/>
          <c:yMode val="edge"/>
          <c:x val="6.4465086727025306E-2"/>
          <c:y val="9.62610021626173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0039398099369956E-2"/>
          <c:y val="6.4746214862113169E-2"/>
          <c:w val="0.86546585640209606"/>
          <c:h val="0.85884009028411934"/>
        </c:manualLayout>
      </c:layout>
      <c:lineChart>
        <c:grouping val="standard"/>
        <c:varyColors val="0"/>
        <c:ser>
          <c:idx val="0"/>
          <c:order val="0"/>
          <c:tx>
            <c:strRef>
              <c:f>Sheet1!$B$6</c:f>
              <c:strCache>
                <c:ptCount val="1"/>
                <c:pt idx="0">
                  <c:v>Asia-Pacific</c:v>
                </c:pt>
              </c:strCache>
            </c:strRef>
          </c:tx>
          <c:spPr>
            <a:ln w="28575" cap="rnd">
              <a:solidFill>
                <a:srgbClr val="F7AC00"/>
              </a:solidFill>
              <a:round/>
            </a:ln>
            <a:effectLst/>
          </c:spPr>
          <c:marker>
            <c:symbol val="none"/>
          </c:marker>
          <c:dLbls>
            <c:dLbl>
              <c:idx val="21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C8-1947-986B-8ADD978D0B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7AC00"/>
                    </a:solidFill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Sheet1!$A$17:$A$38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Sheet1!$B$17:$B$38</c:f>
              <c:numCache>
                <c:formatCode>0.0</c:formatCode>
                <c:ptCount val="22"/>
                <c:pt idx="0">
                  <c:v>21.87</c:v>
                </c:pt>
                <c:pt idx="1">
                  <c:v>21.51</c:v>
                </c:pt>
                <c:pt idx="2">
                  <c:v>21.1</c:v>
                </c:pt>
                <c:pt idx="3">
                  <c:v>20.14</c:v>
                </c:pt>
                <c:pt idx="4">
                  <c:v>18.920000000000002</c:v>
                </c:pt>
                <c:pt idx="5">
                  <c:v>17.98</c:v>
                </c:pt>
                <c:pt idx="6">
                  <c:v>17.48</c:v>
                </c:pt>
                <c:pt idx="7">
                  <c:v>16.73</c:v>
                </c:pt>
                <c:pt idx="8">
                  <c:v>16.309999999999999</c:v>
                </c:pt>
                <c:pt idx="9">
                  <c:v>16.09</c:v>
                </c:pt>
                <c:pt idx="10">
                  <c:v>15.36</c:v>
                </c:pt>
                <c:pt idx="11">
                  <c:v>14.74</c:v>
                </c:pt>
                <c:pt idx="12">
                  <c:v>14.77</c:v>
                </c:pt>
                <c:pt idx="13">
                  <c:v>14.94</c:v>
                </c:pt>
                <c:pt idx="14">
                  <c:v>15.03</c:v>
                </c:pt>
                <c:pt idx="15">
                  <c:v>14.99</c:v>
                </c:pt>
                <c:pt idx="16">
                  <c:v>15.17</c:v>
                </c:pt>
                <c:pt idx="17">
                  <c:v>15.28</c:v>
                </c:pt>
                <c:pt idx="18">
                  <c:v>15.47</c:v>
                </c:pt>
                <c:pt idx="19">
                  <c:v>15.81</c:v>
                </c:pt>
                <c:pt idx="20">
                  <c:v>16.45</c:v>
                </c:pt>
                <c:pt idx="21">
                  <c:v>16.41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7C8-1947-986B-8ADD978D0B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15374880"/>
        <c:axId val="615376592"/>
      </c:lineChart>
      <c:catAx>
        <c:axId val="61537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pPr>
            <a:endParaRPr lang="en-US"/>
          </a:p>
        </c:txPr>
        <c:crossAx val="615376592"/>
        <c:crosses val="autoZero"/>
        <c:auto val="1"/>
        <c:lblAlgn val="ctr"/>
        <c:lblOffset val="100"/>
        <c:noMultiLvlLbl val="0"/>
      </c:catAx>
      <c:valAx>
        <c:axId val="615376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pPr>
            <a:endParaRPr lang="en-US"/>
          </a:p>
        </c:txPr>
        <c:crossAx val="615374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0" i="0">
          <a:latin typeface="Arial Narrow" panose="020B0604020202020204" pitchFamily="34" charset="0"/>
          <a:cs typeface="Arial Narrow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Average Annual Energy Intensity Change 2015-21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Annual_Rate_of_Energy_Intensity!$I$7</c:f>
              <c:strCache>
                <c:ptCount val="1"/>
                <c:pt idx="0">
                  <c:v>Average Annual Energy Intensity Change 2015-21 (%)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Annual_Rate_of_Energy_Intensity!$A$8:$A$38</c:f>
              <c:strCache>
                <c:ptCount val="31"/>
                <c:pt idx="0">
                  <c:v>China</c:v>
                </c:pt>
                <c:pt idx="1">
                  <c:v>New Zealand</c:v>
                </c:pt>
                <c:pt idx="2">
                  <c:v>India</c:v>
                </c:pt>
                <c:pt idx="3">
                  <c:v>Thailand</c:v>
                </c:pt>
                <c:pt idx="4">
                  <c:v>Indonesia</c:v>
                </c:pt>
                <c:pt idx="5">
                  <c:v>Malaysia</c:v>
                </c:pt>
                <c:pt idx="6">
                  <c:v>Kyrgyzstan</c:v>
                </c:pt>
                <c:pt idx="7">
                  <c:v>Australia</c:v>
                </c:pt>
                <c:pt idx="8">
                  <c:v>Bangladesh</c:v>
                </c:pt>
                <c:pt idx="9">
                  <c:v>Japan</c:v>
                </c:pt>
                <c:pt idx="10">
                  <c:v>Tajikistan</c:v>
                </c:pt>
                <c:pt idx="11">
                  <c:v>Republic of Korea</c:v>
                </c:pt>
                <c:pt idx="12">
                  <c:v>Kazakhstan</c:v>
                </c:pt>
                <c:pt idx="13">
                  <c:v>Uzbekistan</c:v>
                </c:pt>
                <c:pt idx="14">
                  <c:v>Georgia</c:v>
                </c:pt>
                <c:pt idx="15">
                  <c:v>Viet Nam</c:v>
                </c:pt>
                <c:pt idx="16">
                  <c:v>Singapore</c:v>
                </c:pt>
                <c:pt idx="17">
                  <c:v>Armenia</c:v>
                </c:pt>
                <c:pt idx="18">
                  <c:v>Philippines</c:v>
                </c:pt>
                <c:pt idx="19">
                  <c:v>Turkiye</c:v>
                </c:pt>
                <c:pt idx="20">
                  <c:v>Sri Lanka</c:v>
                </c:pt>
                <c:pt idx="21">
                  <c:v>Pakistan</c:v>
                </c:pt>
                <c:pt idx="22">
                  <c:v>Nepal</c:v>
                </c:pt>
                <c:pt idx="23">
                  <c:v>Mongolia</c:v>
                </c:pt>
                <c:pt idx="24">
                  <c:v>Myanmar</c:v>
                </c:pt>
                <c:pt idx="25">
                  <c:v>Iran (Islamic Rep. of)</c:v>
                </c:pt>
                <c:pt idx="26">
                  <c:v>Azerbaijan</c:v>
                </c:pt>
                <c:pt idx="27">
                  <c:v>Russian Federation</c:v>
                </c:pt>
                <c:pt idx="28">
                  <c:v>Cambodia</c:v>
                </c:pt>
                <c:pt idx="29">
                  <c:v>Brunei Darussalam</c:v>
                </c:pt>
                <c:pt idx="30">
                  <c:v>Lao PDR</c:v>
                </c:pt>
              </c:strCache>
            </c:strRef>
          </c:cat>
          <c:val>
            <c:numRef>
              <c:f>Annual_Rate_of_Energy_Intensity!$I$8:$I$38</c:f>
              <c:numCache>
                <c:formatCode>General</c:formatCode>
                <c:ptCount val="31"/>
                <c:pt idx="0">
                  <c:v>-2.774285714285714</c:v>
                </c:pt>
                <c:pt idx="1">
                  <c:v>-2.7685714285714291</c:v>
                </c:pt>
                <c:pt idx="2">
                  <c:v>-2.4485714285714288</c:v>
                </c:pt>
                <c:pt idx="3">
                  <c:v>-2.2371428571428571</c:v>
                </c:pt>
                <c:pt idx="4">
                  <c:v>-1.8814285714285712</c:v>
                </c:pt>
                <c:pt idx="5">
                  <c:v>-1.8599999999999999</c:v>
                </c:pt>
                <c:pt idx="6">
                  <c:v>-1.8114285714285712</c:v>
                </c:pt>
                <c:pt idx="7">
                  <c:v>-1.5957142857142856</c:v>
                </c:pt>
                <c:pt idx="8">
                  <c:v>-1.5385714285714285</c:v>
                </c:pt>
                <c:pt idx="9">
                  <c:v>-1.4942857142857144</c:v>
                </c:pt>
                <c:pt idx="10">
                  <c:v>-1.4057142857142857</c:v>
                </c:pt>
                <c:pt idx="11">
                  <c:v>-1.2442857142857142</c:v>
                </c:pt>
                <c:pt idx="12">
                  <c:v>-1.0714285714285716</c:v>
                </c:pt>
                <c:pt idx="13">
                  <c:v>-1.0628571428571427</c:v>
                </c:pt>
                <c:pt idx="14">
                  <c:v>-0.75142857142857145</c:v>
                </c:pt>
                <c:pt idx="15">
                  <c:v>-0.66428571428571404</c:v>
                </c:pt>
                <c:pt idx="16">
                  <c:v>-0.54000000000000015</c:v>
                </c:pt>
                <c:pt idx="17">
                  <c:v>-0.50142857142857178</c:v>
                </c:pt>
                <c:pt idx="18">
                  <c:v>-0.5</c:v>
                </c:pt>
                <c:pt idx="19">
                  <c:v>-0.49000000000000005</c:v>
                </c:pt>
                <c:pt idx="20">
                  <c:v>-0.21571428571428575</c:v>
                </c:pt>
                <c:pt idx="21">
                  <c:v>-5.2857142857142859E-2</c:v>
                </c:pt>
                <c:pt idx="22">
                  <c:v>-1.2857142857142774E-2</c:v>
                </c:pt>
                <c:pt idx="23">
                  <c:v>0.53999999999999992</c:v>
                </c:pt>
                <c:pt idx="24">
                  <c:v>1.1942857142857142</c:v>
                </c:pt>
                <c:pt idx="25">
                  <c:v>1.2985714285714285</c:v>
                </c:pt>
                <c:pt idx="26">
                  <c:v>1.4114285714285715</c:v>
                </c:pt>
                <c:pt idx="27">
                  <c:v>1.412857142857143</c:v>
                </c:pt>
                <c:pt idx="28">
                  <c:v>1.4471428571428573</c:v>
                </c:pt>
                <c:pt idx="29">
                  <c:v>2.4600000000000009</c:v>
                </c:pt>
                <c:pt idx="30">
                  <c:v>4.2628571428571425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1E-4C42-AAA8-ED81A13997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5167872"/>
        <c:axId val="2145166912"/>
      </c:barChart>
      <c:catAx>
        <c:axId val="2145167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5166912"/>
        <c:crosses val="autoZero"/>
        <c:auto val="1"/>
        <c:lblAlgn val="ctr"/>
        <c:lblOffset val="100"/>
        <c:noMultiLvlLbl val="0"/>
      </c:catAx>
      <c:valAx>
        <c:axId val="2145166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5167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chemeClr val="accent1"/>
                </a:solidFill>
              </a:rPr>
              <a:t>Nepal - Annual Change Energy Intensity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Annual_Rate_of_Energy_Intensity!$B$41</c:f>
              <c:strCache>
                <c:ptCount val="1"/>
                <c:pt idx="0">
                  <c:v>Nepal - Annual Change Energy Intensity (%)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7480136208853577E-2"/>
                  <c:y val="8.13883911692666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BC-4366-A6EB-161161F67AE7}"/>
                </c:ext>
              </c:extLst>
            </c:dLbl>
            <c:dLbl>
              <c:idx val="5"/>
              <c:layout>
                <c:manualLayout>
                  <c:x val="-4.2656072644721904E-2"/>
                  <c:y val="-3.96972038202949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BC-4366-A6EB-161161F67A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Annual_Rate_of_Energy_Intensity!$A$42:$A$48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xVal>
          <c:yVal>
            <c:numRef>
              <c:f>Annual_Rate_of_Energy_Intensity!$B$42:$B$48</c:f>
              <c:numCache>
                <c:formatCode>General</c:formatCode>
                <c:ptCount val="7"/>
                <c:pt idx="0">
                  <c:v>-4.3499999999999996</c:v>
                </c:pt>
                <c:pt idx="1">
                  <c:v>7.54</c:v>
                </c:pt>
                <c:pt idx="2">
                  <c:v>-2.86</c:v>
                </c:pt>
                <c:pt idx="3">
                  <c:v>-2.92</c:v>
                </c:pt>
                <c:pt idx="4">
                  <c:v>-9.24</c:v>
                </c:pt>
                <c:pt idx="5">
                  <c:v>13.47</c:v>
                </c:pt>
                <c:pt idx="6">
                  <c:v>-1.73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6BC-4366-A6EB-161161F67A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9585424"/>
        <c:axId val="619573424"/>
      </c:scatterChart>
      <c:valAx>
        <c:axId val="619585424"/>
        <c:scaling>
          <c:orientation val="minMax"/>
          <c:max val="2021"/>
          <c:min val="2015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573424"/>
        <c:crosses val="autoZero"/>
        <c:crossBetween val="midCat"/>
      </c:valAx>
      <c:valAx>
        <c:axId val="619573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5854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0.62167</cdr:x>
      <cdr:y>0.72528</cdr:y>
    </cdr:from>
    <cdr:to>
      <cdr:x>0.96295</cdr:x>
      <cdr:y>0.89686</cdr:y>
    </cdr:to>
    <cdr:sp macro="" textlink="">
      <cdr:nvSpPr>
        <cdr:cNvPr id="2" name="TextBox 7">
          <a:extLst xmlns:a="http://schemas.openxmlformats.org/drawingml/2006/main">
            <a:ext uri="{FF2B5EF4-FFF2-40B4-BE49-F238E27FC236}">
              <a16:creationId xmlns:a16="http://schemas.microsoft.com/office/drawing/2014/main" id="{7CB0E634-5A81-60F7-1BA8-A991EF282F7F}"/>
            </a:ext>
          </a:extLst>
        </cdr:cNvPr>
        <cdr:cNvSpPr txBox="1"/>
      </cdr:nvSpPr>
      <cdr:spPr>
        <a:xfrm xmlns:a="http://schemas.openxmlformats.org/drawingml/2006/main">
          <a:off x="7338928" y="3903044"/>
          <a:ext cx="4028801" cy="9233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TH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i="1" dirty="0">
              <a:solidFill>
                <a:srgbClr val="FF0000"/>
              </a:solidFill>
            </a:rPr>
            <a:t>Observation # 3 – modern renewables needs large scale up to gain a “substantial” share as demand is rising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3073F-CD4C-4DD2-A5E0-13F86FD03B16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CE1E6-A41F-47BD-9874-DF0433FFB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6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4D90C-0FFB-F74E-ACD5-2C8DB10E62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49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4D90C-0FFB-F74E-ACD5-2C8DB10E62A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15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4D90C-0FFB-F74E-ACD5-2C8DB10E62A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18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4D90C-0FFB-F74E-ACD5-2C8DB10E62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62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4D90C-0FFB-F74E-ACD5-2C8DB10E62A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82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4D90C-0FFB-F74E-ACD5-2C8DB10E62A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16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4D90C-0FFB-F74E-ACD5-2C8DB10E62A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923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4D90C-0FFB-F74E-ACD5-2C8DB10E62A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71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4D90C-0FFB-F74E-ACD5-2C8DB10E62A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17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4D90C-0FFB-F74E-ACD5-2C8DB10E62A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40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4D90C-0FFB-F74E-ACD5-2C8DB10E62A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3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D4E24-977F-AD4D-A32B-A578905A7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1889C6-5681-494F-BED0-10C4D17EAD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D0C494-43DD-704B-BBC3-89C6D7C4A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2365-F46A-B147-A3B1-8919EA36EE20}" type="datetimeFigureOut">
              <a:t>6/4/2024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AE9F806-FDDB-EF40-81F9-72783CA8CC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87145E-0292-1A46-8111-6424F94718A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80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2D690AC-59E5-1241-BF9F-B4A6F916E058}"/>
              </a:ext>
            </a:extLst>
          </p:cNvPr>
          <p:cNvSpPr/>
          <p:nvPr userDrawn="1"/>
        </p:nvSpPr>
        <p:spPr>
          <a:xfrm>
            <a:off x="0" y="0"/>
            <a:ext cx="12192000" cy="1816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3F83B1AB-CC54-524E-AA71-7C35F46267D3}"/>
              </a:ext>
            </a:extLst>
          </p:cNvPr>
          <p:cNvSpPr/>
          <p:nvPr userDrawn="1"/>
        </p:nvSpPr>
        <p:spPr>
          <a:xfrm flipH="1" flipV="1">
            <a:off x="0" y="0"/>
            <a:ext cx="12192000" cy="759926"/>
          </a:xfrm>
          <a:custGeom>
            <a:avLst/>
            <a:gdLst>
              <a:gd name="connsiteX0" fmla="*/ 0 w 12192000"/>
              <a:gd name="connsiteY0" fmla="*/ 0 h 847344"/>
              <a:gd name="connsiteX1" fmla="*/ 12192000 w 12192000"/>
              <a:gd name="connsiteY1" fmla="*/ 0 h 847344"/>
              <a:gd name="connsiteX2" fmla="*/ 12192000 w 12192000"/>
              <a:gd name="connsiteY2" fmla="*/ 847344 h 847344"/>
              <a:gd name="connsiteX3" fmla="*/ 0 w 12192000"/>
              <a:gd name="connsiteY3" fmla="*/ 847344 h 847344"/>
              <a:gd name="connsiteX4" fmla="*/ 0 w 12192000"/>
              <a:gd name="connsiteY4" fmla="*/ 0 h 847344"/>
              <a:gd name="connsiteX0" fmla="*/ 0 w 12192000"/>
              <a:gd name="connsiteY0" fmla="*/ 546754 h 847344"/>
              <a:gd name="connsiteX1" fmla="*/ 12192000 w 12192000"/>
              <a:gd name="connsiteY1" fmla="*/ 0 h 847344"/>
              <a:gd name="connsiteX2" fmla="*/ 12192000 w 12192000"/>
              <a:gd name="connsiteY2" fmla="*/ 847344 h 847344"/>
              <a:gd name="connsiteX3" fmla="*/ 0 w 12192000"/>
              <a:gd name="connsiteY3" fmla="*/ 847344 h 847344"/>
              <a:gd name="connsiteX4" fmla="*/ 0 w 12192000"/>
              <a:gd name="connsiteY4" fmla="*/ 546754 h 84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847344">
                <a:moveTo>
                  <a:pt x="0" y="546754"/>
                </a:moveTo>
                <a:lnTo>
                  <a:pt x="12192000" y="0"/>
                </a:lnTo>
                <a:lnTo>
                  <a:pt x="12192000" y="847344"/>
                </a:lnTo>
                <a:lnTo>
                  <a:pt x="0" y="847344"/>
                </a:lnTo>
                <a:lnTo>
                  <a:pt x="0" y="546754"/>
                </a:lnTo>
                <a:close/>
              </a:path>
            </a:pathLst>
          </a:custGeom>
          <a:solidFill>
            <a:srgbClr val="0C70AC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FFDD4E9-112A-F546-B1AD-BBD77DBDE516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99325" y="984366"/>
            <a:ext cx="9769770" cy="6399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0071291-FD07-8143-9E37-23F387E86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325" y="1966567"/>
            <a:ext cx="10515600" cy="4351338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ADFF7604-0791-664B-A49B-998A3E5DBE7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1A72365-F46A-B147-A3B1-8919EA36EE20}" type="datetimeFigureOut">
              <a:t>6/4/2024</a:t>
            </a:fld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D143F6F-D06C-254D-9836-28B6647C3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145E-0292-1A46-8111-6424F94718A9}" type="slidenum"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13E095-2452-A29B-B433-6E7FDC432F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36100" y="538412"/>
            <a:ext cx="1888729" cy="58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48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8DD0B-A0C0-444A-BE19-48DF9FA6F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45D0A-EA95-184B-B32C-FE1397D26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861953-7144-3E4E-A5D9-FB7FFBC57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2365-F46A-B147-A3B1-8919EA36EE20}" type="datetimeFigureOut">
              <a:t>6/4/2024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5772007-A8AB-0543-B2AA-E1E14538FA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87145E-0292-1A46-8111-6424F94718A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68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F0A91-2D7E-3643-A1CA-60EB40591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5DFC54-0F21-F642-A06C-729F49FFC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FE2086-7B8F-6D44-AB10-AD560E752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2365-F46A-B147-A3B1-8919EA36EE20}" type="datetimeFigureOut">
              <a:t>6/4/2024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ADF983A-7219-0C4A-ADE9-2DA8E89E69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87145E-0292-1A46-8111-6424F94718A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65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AE9A4-4B2A-1445-A960-6ED5020F0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DCEF6-96F0-874D-B510-B57E86DBCC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58665-AB06-F842-B9A6-79D57703A0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3926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BCC2E-7898-2648-9F2D-238DC7806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E8D531-3E96-F64E-8540-95E1F9470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3BFABA-F8B4-F946-994D-C7FB7CB77C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7DB424-DF21-114D-8B7D-DD59047481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935918-9DD0-A64D-A78C-F879EC2D3F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6986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1EF45-8CF7-634F-8161-4A31038C9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2719752"/>
            <a:ext cx="9514840" cy="709248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3134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4DEB2-1F5D-964B-A53B-5A1B6A93F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987425"/>
            <a:ext cx="3932237" cy="1600200"/>
          </a:xfrm>
        </p:spPr>
        <p:txBody>
          <a:bodyPr anchor="b"/>
          <a:lstStyle>
            <a:lvl1pPr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93EB5-5E8F-1C45-AE41-6E07989ED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0DF447-36AD-5B4C-BAE6-D4FED195BA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12720"/>
            <a:ext cx="3932237" cy="315626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7600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78DDA-A3BD-C040-AAE8-6D28628A4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75116A-7086-D74A-925E-F88CD8A365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23E39E-1BEE-2243-9300-672667E491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5200"/>
            <a:ext cx="3932237" cy="36337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32478F-0EE3-D94B-B210-28D503C32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2365-F46A-B147-A3B1-8919EA36EE20}" type="datetimeFigureOut">
              <a:t>6/4/2024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D19DFF-4575-074D-AA23-92B0785E9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C3169-8F0D-B44E-B3B7-953FF3C3D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145E-0292-1A46-8111-6424F94718A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93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EFA26CC-2CF0-5A44-A5E4-82A23F18B75D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6669158"/>
            <a:ext cx="12192000" cy="19700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139434-DE9A-DF4C-B7D9-7AB466372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1440"/>
            <a:ext cx="9514840" cy="709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C06B2C-CCF2-4C4E-B352-B164DF4C9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91A4B-C4E7-6A43-B74B-266C2DDF9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72365-F46A-B147-A3B1-8919EA36EE20}" type="datetimeFigureOut">
              <a:t>6/4/2024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D175C-F3D2-7A41-9B61-44A8DDCB1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7145E-0292-1A46-8111-6424F94718A9}" type="slidenum"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9D4ABA-4BB9-A941-B55D-6635682A806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10036100" y="538412"/>
            <a:ext cx="1888729" cy="58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38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50000"/>
              <a:lumOff val="50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sciencedirect.com/science/article/pii/S2214629618308107" TargetMode="External"/><Relationship Id="rId4" Type="http://schemas.openxmlformats.org/officeDocument/2006/relationships/hyperlink" Target="https://doi.org/10.1016/j.erss.2018.11.016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7D85446D-EFCB-3ABC-0723-43C87B9E3C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4963" y="3326160"/>
            <a:ext cx="4322073" cy="1350267"/>
          </a:xfr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ABF95F01-0795-EA48-9C2D-63FC19BE390A}"/>
              </a:ext>
            </a:extLst>
          </p:cNvPr>
          <p:cNvSpPr txBox="1">
            <a:spLocks/>
          </p:cNvSpPr>
          <p:nvPr/>
        </p:nvSpPr>
        <p:spPr>
          <a:xfrm>
            <a:off x="429053" y="2810992"/>
            <a:ext cx="11097534" cy="15322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</a:rPr>
              <a:t>Evaluating SDG 7 progress in Asia and the Pacific</a:t>
            </a:r>
            <a:endParaRPr lang="en-US" sz="48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0A22B4-40A2-744F-AB5A-8E7138AF2095}"/>
              </a:ext>
            </a:extLst>
          </p:cNvPr>
          <p:cNvSpPr/>
          <p:nvPr/>
        </p:nvSpPr>
        <p:spPr>
          <a:xfrm>
            <a:off x="430701" y="4810395"/>
            <a:ext cx="3475631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Roboto"/>
              </a:rPr>
              <a:t>Michael Williamson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94A011-AB28-9A47-B816-64855B09606D}"/>
              </a:ext>
            </a:extLst>
          </p:cNvPr>
          <p:cNvSpPr/>
          <p:nvPr/>
        </p:nvSpPr>
        <p:spPr>
          <a:xfrm>
            <a:off x="429175" y="5180482"/>
            <a:ext cx="8769545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i="1" dirty="0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Roboto"/>
              </a:rPr>
              <a:t>Section Chief, Energy Division 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EA8A8F3-3784-0243-A874-1F7C767E5F1B}"/>
              </a:ext>
            </a:extLst>
          </p:cNvPr>
          <p:cNvCxnSpPr/>
          <p:nvPr/>
        </p:nvCxnSpPr>
        <p:spPr>
          <a:xfrm flipV="1">
            <a:off x="520700" y="5518408"/>
            <a:ext cx="6438900" cy="2540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34BA94E2-A657-0C41-8750-36A8849B735E}"/>
              </a:ext>
            </a:extLst>
          </p:cNvPr>
          <p:cNvSpPr/>
          <p:nvPr/>
        </p:nvSpPr>
        <p:spPr>
          <a:xfrm>
            <a:off x="429053" y="4248233"/>
            <a:ext cx="7978677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</a:rPr>
              <a:t>6 June 2024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59804E-F4CB-B519-C758-E55FD8983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532" y="-1188"/>
            <a:ext cx="12234532" cy="197693"/>
          </a:xfrm>
          <a:prstGeom prst="rect">
            <a:avLst/>
          </a:prstGeom>
        </p:spPr>
      </p:pic>
      <p:pic>
        <p:nvPicPr>
          <p:cNvPr id="10" name="Picture 9" descr="A colorful circle with black background&#10;&#10;Description automatically generated">
            <a:extLst>
              <a:ext uri="{FF2B5EF4-FFF2-40B4-BE49-F238E27FC236}">
                <a16:creationId xmlns:a16="http://schemas.microsoft.com/office/drawing/2014/main" id="{4118B62A-3543-A1CC-FEAD-79BB449C2C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413" y="612659"/>
            <a:ext cx="1915825" cy="1915825"/>
          </a:xfrm>
          <a:prstGeom prst="rect">
            <a:avLst/>
          </a:prstGeom>
        </p:spPr>
      </p:pic>
      <p:pic>
        <p:nvPicPr>
          <p:cNvPr id="12" name="Picture 11" descr="A yellow sign with a light and a power button&#10;&#10;Description automatically generated">
            <a:extLst>
              <a:ext uri="{FF2B5EF4-FFF2-40B4-BE49-F238E27FC236}">
                <a16:creationId xmlns:a16="http://schemas.microsoft.com/office/drawing/2014/main" id="{8EA78539-CFF1-6891-6BF2-B96A387A66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2760" y="650634"/>
            <a:ext cx="1781187" cy="178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399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0AF831E3-420D-034E-693C-F6C3D84361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336" b="25813"/>
          <a:stretch/>
        </p:blipFill>
        <p:spPr>
          <a:xfrm>
            <a:off x="295866" y="1921985"/>
            <a:ext cx="8029268" cy="47577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C69A567-D747-544D-BBF8-C5F3B74D6BB3}"/>
              </a:ext>
            </a:extLst>
          </p:cNvPr>
          <p:cNvSpPr/>
          <p:nvPr/>
        </p:nvSpPr>
        <p:spPr>
          <a:xfrm>
            <a:off x="0" y="0"/>
            <a:ext cx="12192000" cy="1816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898F7FE-09AB-654A-9D8E-7D4C32C516FF}"/>
              </a:ext>
            </a:extLst>
          </p:cNvPr>
          <p:cNvSpPr/>
          <p:nvPr/>
        </p:nvSpPr>
        <p:spPr>
          <a:xfrm flipH="1" flipV="1">
            <a:off x="0" y="0"/>
            <a:ext cx="12192000" cy="759926"/>
          </a:xfrm>
          <a:custGeom>
            <a:avLst/>
            <a:gdLst>
              <a:gd name="connsiteX0" fmla="*/ 0 w 12192000"/>
              <a:gd name="connsiteY0" fmla="*/ 0 h 847344"/>
              <a:gd name="connsiteX1" fmla="*/ 12192000 w 12192000"/>
              <a:gd name="connsiteY1" fmla="*/ 0 h 847344"/>
              <a:gd name="connsiteX2" fmla="*/ 12192000 w 12192000"/>
              <a:gd name="connsiteY2" fmla="*/ 847344 h 847344"/>
              <a:gd name="connsiteX3" fmla="*/ 0 w 12192000"/>
              <a:gd name="connsiteY3" fmla="*/ 847344 h 847344"/>
              <a:gd name="connsiteX4" fmla="*/ 0 w 12192000"/>
              <a:gd name="connsiteY4" fmla="*/ 0 h 847344"/>
              <a:gd name="connsiteX0" fmla="*/ 0 w 12192000"/>
              <a:gd name="connsiteY0" fmla="*/ 546754 h 847344"/>
              <a:gd name="connsiteX1" fmla="*/ 12192000 w 12192000"/>
              <a:gd name="connsiteY1" fmla="*/ 0 h 847344"/>
              <a:gd name="connsiteX2" fmla="*/ 12192000 w 12192000"/>
              <a:gd name="connsiteY2" fmla="*/ 847344 h 847344"/>
              <a:gd name="connsiteX3" fmla="*/ 0 w 12192000"/>
              <a:gd name="connsiteY3" fmla="*/ 847344 h 847344"/>
              <a:gd name="connsiteX4" fmla="*/ 0 w 12192000"/>
              <a:gd name="connsiteY4" fmla="*/ 546754 h 84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847344">
                <a:moveTo>
                  <a:pt x="0" y="546754"/>
                </a:moveTo>
                <a:lnTo>
                  <a:pt x="12192000" y="0"/>
                </a:lnTo>
                <a:lnTo>
                  <a:pt x="12192000" y="847344"/>
                </a:lnTo>
                <a:lnTo>
                  <a:pt x="0" y="847344"/>
                </a:lnTo>
                <a:lnTo>
                  <a:pt x="0" y="546754"/>
                </a:lnTo>
                <a:close/>
              </a:path>
            </a:pathLst>
          </a:custGeom>
          <a:solidFill>
            <a:schemeClr val="accent6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icture containing text, graphics, font, logo&#10;&#10;Description automatically generated">
            <a:extLst>
              <a:ext uri="{FF2B5EF4-FFF2-40B4-BE49-F238E27FC236}">
                <a16:creationId xmlns:a16="http://schemas.microsoft.com/office/drawing/2014/main" id="{DA4116CC-61F5-0DE2-5064-5CB9201C9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3193" y="527169"/>
            <a:ext cx="1667564" cy="5209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A7866CC-6FFA-E2E0-2F78-F68F44D5C901}"/>
              </a:ext>
            </a:extLst>
          </p:cNvPr>
          <p:cNvSpPr txBox="1"/>
          <p:nvPr/>
        </p:nvSpPr>
        <p:spPr>
          <a:xfrm>
            <a:off x="4273790" y="4125306"/>
            <a:ext cx="3644419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latin typeface="Roboto" panose="02000000000000000000" pitchFamily="2" charset="0"/>
                <a:ea typeface="Roboto" panose="02000000000000000000" pitchFamily="2" charset="0"/>
              </a:rPr>
              <a:t>Significant regional variation in renewable energy resource distribution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3225362-C767-893C-AB1E-F49E9D06A847}"/>
              </a:ext>
            </a:extLst>
          </p:cNvPr>
          <p:cNvSpPr txBox="1">
            <a:spLocks/>
          </p:cNvSpPr>
          <p:nvPr/>
        </p:nvSpPr>
        <p:spPr>
          <a:xfrm>
            <a:off x="546289" y="1059394"/>
            <a:ext cx="10703227" cy="6399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TH"/>
            </a:defPPr>
            <a:lvl1pPr marL="0" indent="0" algn="l" defTabSz="914400" rtl="0" eaLnBrk="1" latinLnBrk="0" hangingPunct="1">
              <a:buNone/>
              <a:defRPr sz="3600" b="1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914400" rtl="0" eaLnBrk="1" latinLnBrk="0" hangingPunct="1"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Renewable Energy – gaining… but not fast enough</a:t>
            </a:r>
          </a:p>
        </p:txBody>
      </p:sp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3090A906-7CC0-9F86-3E07-A0B27E4BDB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196" t="9400" r="10771" b="43569"/>
          <a:stretch/>
        </p:blipFill>
        <p:spPr>
          <a:xfrm>
            <a:off x="8106769" y="2909681"/>
            <a:ext cx="1965280" cy="377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81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C5128-FB49-6B5A-56D5-985F24EE0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7030A0"/>
                </a:solidFill>
              </a:rPr>
              <a:t>Energy Efficiency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B2F03AE-5551-E158-C24A-732B73F9775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/>
        </p:blipFill>
        <p:spPr>
          <a:xfrm>
            <a:off x="838200" y="1846645"/>
            <a:ext cx="7918345" cy="435133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AFA5EF-97AD-172A-1A31-A1DF929779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86823" y="1933903"/>
            <a:ext cx="3213573" cy="42430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>
                <a:latin typeface="Helvetica" pitchFamily="2" charset="0"/>
              </a:rPr>
              <a:t>Failing to keep pace… and slowing…</a:t>
            </a:r>
          </a:p>
          <a:p>
            <a:pPr marL="0" indent="0">
              <a:buNone/>
            </a:pPr>
            <a:endParaRPr lang="en-US" b="1" u="sng" dirty="0"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Energy efficiency measured by proxy – energy intensity ($ MJ /GDP) change </a:t>
            </a:r>
            <a:endParaRPr lang="en-US" dirty="0">
              <a:solidFill>
                <a:schemeClr val="accent2">
                  <a:lumMod val="75000"/>
                </a:schemeClr>
              </a:solidFill>
              <a:effectLst/>
              <a:latin typeface="Helvetica" pitchFamily="2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CEFECC-E410-0DF6-6814-44E159863E1F}"/>
              </a:ext>
            </a:extLst>
          </p:cNvPr>
          <p:cNvSpPr txBox="1"/>
          <p:nvPr/>
        </p:nvSpPr>
        <p:spPr>
          <a:xfrm>
            <a:off x="1208162" y="3477211"/>
            <a:ext cx="1063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Arial Narrow" panose="020B0604020202020204" pitchFamily="34" charset="0"/>
                <a:cs typeface="Arial Narrow" panose="020B0604020202020204" pitchFamily="34" charset="0"/>
              </a:rPr>
              <a:t>1990-2010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D731A1-3BDF-5850-77E8-4CB306761DE1}"/>
              </a:ext>
            </a:extLst>
          </p:cNvPr>
          <p:cNvSpPr txBox="1"/>
          <p:nvPr/>
        </p:nvSpPr>
        <p:spPr>
          <a:xfrm>
            <a:off x="2720107" y="4187618"/>
            <a:ext cx="1063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Arial Narrow" panose="020B0604020202020204" pitchFamily="34" charset="0"/>
                <a:cs typeface="Arial Narrow" panose="020B0604020202020204" pitchFamily="34" charset="0"/>
              </a:rPr>
              <a:t>2010-2015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DD6365-FBC6-5536-BB1C-433FBEB08010}"/>
              </a:ext>
            </a:extLst>
          </p:cNvPr>
          <p:cNvSpPr txBox="1"/>
          <p:nvPr/>
        </p:nvSpPr>
        <p:spPr>
          <a:xfrm>
            <a:off x="4265595" y="3429000"/>
            <a:ext cx="1063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Arial Narrow" panose="020B0604020202020204" pitchFamily="34" charset="0"/>
                <a:cs typeface="Arial Narrow" panose="020B0604020202020204" pitchFamily="34" charset="0"/>
              </a:rPr>
              <a:t>2015-2019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7785FF-EC6B-D019-9362-1747D874E44B}"/>
              </a:ext>
            </a:extLst>
          </p:cNvPr>
          <p:cNvSpPr txBox="1"/>
          <p:nvPr/>
        </p:nvSpPr>
        <p:spPr>
          <a:xfrm>
            <a:off x="5779868" y="4552406"/>
            <a:ext cx="1063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SDG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16F23C-F782-9B87-0C48-8F0B2F986006}"/>
              </a:ext>
            </a:extLst>
          </p:cNvPr>
          <p:cNvSpPr txBox="1"/>
          <p:nvPr/>
        </p:nvSpPr>
        <p:spPr>
          <a:xfrm>
            <a:off x="7421452" y="5037475"/>
            <a:ext cx="1063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Net zero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9E6D7A-3E7B-218C-4772-3E675E3EDA6E}"/>
              </a:ext>
            </a:extLst>
          </p:cNvPr>
          <p:cNvSpPr txBox="1"/>
          <p:nvPr/>
        </p:nvSpPr>
        <p:spPr>
          <a:xfrm>
            <a:off x="6614948" y="3412027"/>
            <a:ext cx="1063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2021-2030</a:t>
            </a:r>
          </a:p>
          <a:p>
            <a:pPr algn="ctr"/>
            <a:r>
              <a:rPr lang="en-US" sz="160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TARGETS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CDE3BA-4349-62D7-22DB-DF3F0DE17636}"/>
              </a:ext>
            </a:extLst>
          </p:cNvPr>
          <p:cNvCxnSpPr/>
          <p:nvPr/>
        </p:nvCxnSpPr>
        <p:spPr>
          <a:xfrm>
            <a:off x="1179587" y="4495254"/>
            <a:ext cx="5506801" cy="0"/>
          </a:xfrm>
          <a:prstGeom prst="line">
            <a:avLst/>
          </a:prstGeom>
          <a:ln w="381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9B718D1-710E-D6A1-2D01-6B77E5F61490}"/>
              </a:ext>
            </a:extLst>
          </p:cNvPr>
          <p:cNvCxnSpPr>
            <a:cxnSpLocks/>
          </p:cNvCxnSpPr>
          <p:nvPr/>
        </p:nvCxnSpPr>
        <p:spPr>
          <a:xfrm>
            <a:off x="1179586" y="4966035"/>
            <a:ext cx="7050013" cy="0"/>
          </a:xfrm>
          <a:prstGeom prst="line">
            <a:avLst/>
          </a:prstGeom>
          <a:ln w="381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own Arrow 16">
            <a:extLst>
              <a:ext uri="{FF2B5EF4-FFF2-40B4-BE49-F238E27FC236}">
                <a16:creationId xmlns:a16="http://schemas.microsoft.com/office/drawing/2014/main" id="{8AA8DFBB-FCF6-BF3D-EDA4-792615B790C9}"/>
              </a:ext>
            </a:extLst>
          </p:cNvPr>
          <p:cNvSpPr/>
          <p:nvPr/>
        </p:nvSpPr>
        <p:spPr>
          <a:xfrm>
            <a:off x="7678502" y="3340593"/>
            <a:ext cx="500380" cy="1390052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BBD6BD40-C1DD-B0C4-5C0A-77A8D684B3A9}"/>
              </a:ext>
            </a:extLst>
          </p:cNvPr>
          <p:cNvSpPr/>
          <p:nvPr/>
        </p:nvSpPr>
        <p:spPr>
          <a:xfrm>
            <a:off x="6142513" y="3429000"/>
            <a:ext cx="500380" cy="845604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3A379FA4-DE5D-C76E-4F6E-646938EBCF4D}"/>
              </a:ext>
            </a:extLst>
          </p:cNvPr>
          <p:cNvSpPr/>
          <p:nvPr/>
        </p:nvSpPr>
        <p:spPr>
          <a:xfrm flipH="1" flipV="1">
            <a:off x="0" y="0"/>
            <a:ext cx="12192000" cy="795376"/>
          </a:xfrm>
          <a:custGeom>
            <a:avLst/>
            <a:gdLst>
              <a:gd name="connsiteX0" fmla="*/ 0 w 12192000"/>
              <a:gd name="connsiteY0" fmla="*/ 0 h 847344"/>
              <a:gd name="connsiteX1" fmla="*/ 12192000 w 12192000"/>
              <a:gd name="connsiteY1" fmla="*/ 0 h 847344"/>
              <a:gd name="connsiteX2" fmla="*/ 12192000 w 12192000"/>
              <a:gd name="connsiteY2" fmla="*/ 847344 h 847344"/>
              <a:gd name="connsiteX3" fmla="*/ 0 w 12192000"/>
              <a:gd name="connsiteY3" fmla="*/ 847344 h 847344"/>
              <a:gd name="connsiteX4" fmla="*/ 0 w 12192000"/>
              <a:gd name="connsiteY4" fmla="*/ 0 h 847344"/>
              <a:gd name="connsiteX0" fmla="*/ 0 w 12192000"/>
              <a:gd name="connsiteY0" fmla="*/ 546754 h 847344"/>
              <a:gd name="connsiteX1" fmla="*/ 12192000 w 12192000"/>
              <a:gd name="connsiteY1" fmla="*/ 0 h 847344"/>
              <a:gd name="connsiteX2" fmla="*/ 12192000 w 12192000"/>
              <a:gd name="connsiteY2" fmla="*/ 847344 h 847344"/>
              <a:gd name="connsiteX3" fmla="*/ 0 w 12192000"/>
              <a:gd name="connsiteY3" fmla="*/ 847344 h 847344"/>
              <a:gd name="connsiteX4" fmla="*/ 0 w 12192000"/>
              <a:gd name="connsiteY4" fmla="*/ 546754 h 84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847344">
                <a:moveTo>
                  <a:pt x="0" y="546754"/>
                </a:moveTo>
                <a:lnTo>
                  <a:pt x="12192000" y="0"/>
                </a:lnTo>
                <a:lnTo>
                  <a:pt x="12192000" y="847344"/>
                </a:lnTo>
                <a:lnTo>
                  <a:pt x="0" y="847344"/>
                </a:lnTo>
                <a:lnTo>
                  <a:pt x="0" y="546754"/>
                </a:lnTo>
                <a:close/>
              </a:path>
            </a:pathLst>
          </a:custGeom>
          <a:solidFill>
            <a:srgbClr val="8B73B3"/>
          </a:solid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50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4779E-8B78-F84F-76E7-5E7DCF164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7030A0"/>
                </a:solidFill>
              </a:rPr>
              <a:t>Driving factors: Energy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933C8-09F5-1F7D-2230-3FDEA1C4FCF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  <a:latin typeface="Helvetica" pitchFamily="2" charset="0"/>
              </a:rPr>
              <a:t>Electrification of end uses, including E</a:t>
            </a:r>
            <a:r>
              <a:rPr lang="en-US" dirty="0">
                <a:latin typeface="Helvetica" pitchFamily="2" charset="0"/>
              </a:rPr>
              <a:t>V</a:t>
            </a:r>
            <a:r>
              <a:rPr lang="en-US" dirty="0">
                <a:effectLst/>
                <a:latin typeface="Helvetica" pitchFamily="2" charset="0"/>
              </a:rPr>
              <a:t>s.</a:t>
            </a:r>
          </a:p>
          <a:p>
            <a:r>
              <a:rPr lang="en-US" dirty="0">
                <a:latin typeface="Helvetica" pitchFamily="2" charset="0"/>
              </a:rPr>
              <a:t>I</a:t>
            </a:r>
            <a:r>
              <a:rPr lang="en-US" dirty="0">
                <a:effectLst/>
                <a:latin typeface="Helvetica" pitchFamily="2" charset="0"/>
              </a:rPr>
              <a:t>ntroduction of Minimum Energy Performance Standards (MEPS) and labelling.</a:t>
            </a:r>
          </a:p>
          <a:p>
            <a:r>
              <a:rPr lang="en-US" dirty="0">
                <a:latin typeface="Helvetica" pitchFamily="2" charset="0"/>
              </a:rPr>
              <a:t>Regional initiatives to harmonize MEPS and labels.</a:t>
            </a:r>
          </a:p>
          <a:p>
            <a:endParaRPr lang="en-US" dirty="0">
              <a:effectLst/>
              <a:latin typeface="Helvetica" pitchFamily="2" charset="0"/>
            </a:endParaRP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A20A1D-B0C0-5F2F-8DB2-381D9A02CB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" pitchFamily="2" charset="0"/>
              </a:rPr>
              <a:t>Bulk procurement of high-performance lighting and appliances.</a:t>
            </a:r>
          </a:p>
          <a:p>
            <a:r>
              <a:rPr lang="en-US" dirty="0">
                <a:latin typeface="Helvetica" pitchFamily="2" charset="0"/>
              </a:rPr>
              <a:t>Green buildings.</a:t>
            </a:r>
          </a:p>
          <a:p>
            <a:r>
              <a:rPr lang="en-US" dirty="0">
                <a:effectLst/>
                <a:latin typeface="Helvetica" pitchFamily="2" charset="0"/>
              </a:rPr>
              <a:t>ESC</a:t>
            </a:r>
            <a:r>
              <a:rPr lang="en-US" dirty="0">
                <a:latin typeface="Helvetica" pitchFamily="2" charset="0"/>
              </a:rPr>
              <a:t>Os.</a:t>
            </a:r>
            <a:endParaRPr lang="en-US" dirty="0">
              <a:effectLst/>
              <a:latin typeface="Helvetica" pitchFamily="2" charset="0"/>
            </a:endParaRPr>
          </a:p>
          <a:p>
            <a:endParaRPr lang="en-US" dirty="0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3611C089-9890-BAAE-3DCB-2BB11E46AF1E}"/>
              </a:ext>
            </a:extLst>
          </p:cNvPr>
          <p:cNvSpPr/>
          <p:nvPr/>
        </p:nvSpPr>
        <p:spPr>
          <a:xfrm flipH="1" flipV="1">
            <a:off x="0" y="0"/>
            <a:ext cx="12192000" cy="795376"/>
          </a:xfrm>
          <a:custGeom>
            <a:avLst/>
            <a:gdLst>
              <a:gd name="connsiteX0" fmla="*/ 0 w 12192000"/>
              <a:gd name="connsiteY0" fmla="*/ 0 h 847344"/>
              <a:gd name="connsiteX1" fmla="*/ 12192000 w 12192000"/>
              <a:gd name="connsiteY1" fmla="*/ 0 h 847344"/>
              <a:gd name="connsiteX2" fmla="*/ 12192000 w 12192000"/>
              <a:gd name="connsiteY2" fmla="*/ 847344 h 847344"/>
              <a:gd name="connsiteX3" fmla="*/ 0 w 12192000"/>
              <a:gd name="connsiteY3" fmla="*/ 847344 h 847344"/>
              <a:gd name="connsiteX4" fmla="*/ 0 w 12192000"/>
              <a:gd name="connsiteY4" fmla="*/ 0 h 847344"/>
              <a:gd name="connsiteX0" fmla="*/ 0 w 12192000"/>
              <a:gd name="connsiteY0" fmla="*/ 546754 h 847344"/>
              <a:gd name="connsiteX1" fmla="*/ 12192000 w 12192000"/>
              <a:gd name="connsiteY1" fmla="*/ 0 h 847344"/>
              <a:gd name="connsiteX2" fmla="*/ 12192000 w 12192000"/>
              <a:gd name="connsiteY2" fmla="*/ 847344 h 847344"/>
              <a:gd name="connsiteX3" fmla="*/ 0 w 12192000"/>
              <a:gd name="connsiteY3" fmla="*/ 847344 h 847344"/>
              <a:gd name="connsiteX4" fmla="*/ 0 w 12192000"/>
              <a:gd name="connsiteY4" fmla="*/ 546754 h 84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847344">
                <a:moveTo>
                  <a:pt x="0" y="546754"/>
                </a:moveTo>
                <a:lnTo>
                  <a:pt x="12192000" y="0"/>
                </a:lnTo>
                <a:lnTo>
                  <a:pt x="12192000" y="847344"/>
                </a:lnTo>
                <a:lnTo>
                  <a:pt x="0" y="847344"/>
                </a:lnTo>
                <a:lnTo>
                  <a:pt x="0" y="546754"/>
                </a:lnTo>
                <a:close/>
              </a:path>
            </a:pathLst>
          </a:custGeom>
          <a:solidFill>
            <a:srgbClr val="8B73B3"/>
          </a:solid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EC4A48A-F9E5-CA46-0097-461FB0EB4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9038" y="4282780"/>
            <a:ext cx="1198420" cy="1198420"/>
          </a:xfrm>
          <a:prstGeom prst="rect">
            <a:avLst/>
          </a:prstGeom>
        </p:spPr>
      </p:pic>
      <p:pic>
        <p:nvPicPr>
          <p:cNvPr id="10" name="Content Placeholder 7" descr="Electric car with solid fill">
            <a:extLst>
              <a:ext uri="{FF2B5EF4-FFF2-40B4-BE49-F238E27FC236}">
                <a16:creationId xmlns:a16="http://schemas.microsoft.com/office/drawing/2014/main" id="{4ACB32F6-C3EA-6857-80AF-FEE0E618A8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1616" b="19696"/>
          <a:stretch/>
        </p:blipFill>
        <p:spPr>
          <a:xfrm>
            <a:off x="9773950" y="5495234"/>
            <a:ext cx="1558077" cy="914400"/>
          </a:xfrm>
          <a:prstGeom prst="rect">
            <a:avLst/>
          </a:prstGeom>
        </p:spPr>
      </p:pic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D9027F3-EF5E-8FD5-00C6-684FBCF0B0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9924" y="4286223"/>
            <a:ext cx="976340" cy="97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30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F4E5BE2-C597-2442-8781-79280AAE299E}"/>
              </a:ext>
            </a:extLst>
          </p:cNvPr>
          <p:cNvSpPr txBox="1">
            <a:spLocks/>
          </p:cNvSpPr>
          <p:nvPr/>
        </p:nvSpPr>
        <p:spPr>
          <a:xfrm>
            <a:off x="708915" y="3231476"/>
            <a:ext cx="11027391" cy="6399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TH"/>
            </a:defPPr>
            <a:lvl1pPr marL="0" indent="0" algn="l" defTabSz="914400" rtl="0" eaLnBrk="1" latinLnBrk="0" hangingPunct="1">
              <a:buNone/>
              <a:defRPr sz="3600" b="1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914400" rtl="0" eaLnBrk="1" latinLnBrk="0" hangingPunct="1"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52DC1A-5FE7-0BF2-DD99-41FEBC529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580" y="3516841"/>
            <a:ext cx="7341396" cy="70924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2. Uncertainties and challenges in measuring SDG 7 progress</a:t>
            </a:r>
          </a:p>
        </p:txBody>
      </p:sp>
    </p:spTree>
    <p:extLst>
      <p:ext uri="{BB962C8B-B14F-4D97-AF65-F5344CB8AC3E}">
        <p14:creationId xmlns:p14="http://schemas.microsoft.com/office/powerpoint/2010/main" val="3936234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933C8-09F5-1F7D-2230-3FDEA1C4FC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4181" y="925286"/>
            <a:ext cx="7446706" cy="5747657"/>
          </a:xfrm>
        </p:spPr>
        <p:txBody>
          <a:bodyPr>
            <a:normAutofit lnSpcReduction="10000"/>
          </a:bodyPr>
          <a:lstStyle/>
          <a:p>
            <a:r>
              <a:rPr lang="en-US" b="0" dirty="0">
                <a:effectLst/>
                <a:latin typeface="Helvetica" pitchFamily="2" charset="0"/>
              </a:rPr>
              <a:t>Lag in obtaining energy data through custodian agencies (Asia-Pacific Energy Portal currently 2021, 2022 forthcoming).</a:t>
            </a:r>
          </a:p>
          <a:p>
            <a:r>
              <a:rPr lang="en-US" b="0" dirty="0">
                <a:latin typeface="Helvetica" pitchFamily="2" charset="0"/>
              </a:rPr>
              <a:t>Energy access relies on survey data. Recalculation of previous years data points (energy access) can alter published analysis.</a:t>
            </a:r>
          </a:p>
          <a:p>
            <a:r>
              <a:rPr lang="en-US" b="0" dirty="0">
                <a:effectLst/>
                <a:latin typeface="Helvetica" pitchFamily="2" charset="0"/>
              </a:rPr>
              <a:t>Regional averages disguise subregional and national dynamics. </a:t>
            </a:r>
          </a:p>
          <a:p>
            <a:r>
              <a:rPr lang="en-US" b="0" dirty="0">
                <a:latin typeface="Helvetica" pitchFamily="2" charset="0"/>
              </a:rPr>
              <a:t>Different ways of viewing renewable energy (modern renewables and traditional biomass).</a:t>
            </a:r>
            <a:endParaRPr lang="en-US" b="0" dirty="0">
              <a:effectLst/>
              <a:latin typeface="Helvetica" pitchFamily="2" charset="0"/>
            </a:endParaRPr>
          </a:p>
          <a:p>
            <a:r>
              <a:rPr lang="en-US" b="0" dirty="0">
                <a:latin typeface="Helvetica" pitchFamily="2" charset="0"/>
              </a:rPr>
              <a:t>Proxy indicator for energy efficiency ($GDP/MJ) may inadvertently capture other dynamics within the economy.</a:t>
            </a:r>
          </a:p>
          <a:p>
            <a:endParaRPr lang="en-US" dirty="0">
              <a:effectLst/>
              <a:latin typeface="Helvetica" pitchFamily="2" charset="0"/>
            </a:endParaRPr>
          </a:p>
          <a:p>
            <a:endParaRPr lang="en-US" dirty="0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3611C089-9890-BAAE-3DCB-2BB11E46AF1E}"/>
              </a:ext>
            </a:extLst>
          </p:cNvPr>
          <p:cNvSpPr/>
          <p:nvPr/>
        </p:nvSpPr>
        <p:spPr>
          <a:xfrm flipH="1" flipV="1">
            <a:off x="0" y="0"/>
            <a:ext cx="12192000" cy="795376"/>
          </a:xfrm>
          <a:custGeom>
            <a:avLst/>
            <a:gdLst>
              <a:gd name="connsiteX0" fmla="*/ 0 w 12192000"/>
              <a:gd name="connsiteY0" fmla="*/ 0 h 847344"/>
              <a:gd name="connsiteX1" fmla="*/ 12192000 w 12192000"/>
              <a:gd name="connsiteY1" fmla="*/ 0 h 847344"/>
              <a:gd name="connsiteX2" fmla="*/ 12192000 w 12192000"/>
              <a:gd name="connsiteY2" fmla="*/ 847344 h 847344"/>
              <a:gd name="connsiteX3" fmla="*/ 0 w 12192000"/>
              <a:gd name="connsiteY3" fmla="*/ 847344 h 847344"/>
              <a:gd name="connsiteX4" fmla="*/ 0 w 12192000"/>
              <a:gd name="connsiteY4" fmla="*/ 0 h 847344"/>
              <a:gd name="connsiteX0" fmla="*/ 0 w 12192000"/>
              <a:gd name="connsiteY0" fmla="*/ 546754 h 847344"/>
              <a:gd name="connsiteX1" fmla="*/ 12192000 w 12192000"/>
              <a:gd name="connsiteY1" fmla="*/ 0 h 847344"/>
              <a:gd name="connsiteX2" fmla="*/ 12192000 w 12192000"/>
              <a:gd name="connsiteY2" fmla="*/ 847344 h 847344"/>
              <a:gd name="connsiteX3" fmla="*/ 0 w 12192000"/>
              <a:gd name="connsiteY3" fmla="*/ 847344 h 847344"/>
              <a:gd name="connsiteX4" fmla="*/ 0 w 12192000"/>
              <a:gd name="connsiteY4" fmla="*/ 546754 h 84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847344">
                <a:moveTo>
                  <a:pt x="0" y="546754"/>
                </a:moveTo>
                <a:lnTo>
                  <a:pt x="12192000" y="0"/>
                </a:lnTo>
                <a:lnTo>
                  <a:pt x="12192000" y="847344"/>
                </a:lnTo>
                <a:lnTo>
                  <a:pt x="0" y="847344"/>
                </a:lnTo>
                <a:lnTo>
                  <a:pt x="0" y="546754"/>
                </a:lnTo>
                <a:close/>
              </a:path>
            </a:pathLst>
          </a:custGeom>
          <a:solidFill>
            <a:srgbClr val="8B73B3"/>
          </a:solid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D3A503B-D274-10D0-950B-F8E5BFD12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0887" y="2174859"/>
            <a:ext cx="4431362" cy="295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28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F4E5BE2-C597-2442-8781-79280AAE299E}"/>
              </a:ext>
            </a:extLst>
          </p:cNvPr>
          <p:cNvSpPr txBox="1">
            <a:spLocks/>
          </p:cNvSpPr>
          <p:nvPr/>
        </p:nvSpPr>
        <p:spPr>
          <a:xfrm>
            <a:off x="708915" y="3231476"/>
            <a:ext cx="11027391" cy="6399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TH"/>
            </a:defPPr>
            <a:lvl1pPr marL="0" indent="0" algn="l" defTabSz="914400" rtl="0" eaLnBrk="1" latinLnBrk="0" hangingPunct="1">
              <a:buNone/>
              <a:defRPr sz="3600" b="1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914400" rtl="0" eaLnBrk="1" latinLnBrk="0" hangingPunct="1"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52DC1A-5FE7-0BF2-DD99-41FEBC529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580" y="3516841"/>
            <a:ext cx="7341396" cy="70924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3. Progressing multiple agendas - how sustainable energy is interlinked with other sectors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769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933C8-09F5-1F7D-2230-3FDEA1C4FC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485" y="894735"/>
            <a:ext cx="7098889" cy="5771535"/>
          </a:xfrm>
        </p:spPr>
        <p:txBody>
          <a:bodyPr>
            <a:normAutofit/>
          </a:bodyPr>
          <a:lstStyle/>
          <a:p>
            <a:r>
              <a:rPr lang="en-US" b="0" dirty="0">
                <a:latin typeface="Helvetica" pitchFamily="2" charset="0"/>
              </a:rPr>
              <a:t>SDG 7 - three separate ideas in one goal: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Helvetica" pitchFamily="2" charset="0"/>
              </a:rPr>
              <a:t>Ensure there is energy justice by giving everyone access to modern energy – leading to health and economic opportunities, poverty </a:t>
            </a:r>
            <a:r>
              <a:rPr lang="en-US" dirty="0" err="1">
                <a:solidFill>
                  <a:schemeClr val="tx1"/>
                </a:solidFill>
                <a:latin typeface="Helvetica" pitchFamily="2" charset="0"/>
              </a:rPr>
              <a:t>reducion</a:t>
            </a:r>
            <a:r>
              <a:rPr lang="en-US" dirty="0">
                <a:solidFill>
                  <a:schemeClr val="tx1"/>
                </a:solidFill>
                <a:latin typeface="Helvetica" pitchFamily="2" charset="0"/>
              </a:rPr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0" dirty="0">
                <a:solidFill>
                  <a:schemeClr val="tx1"/>
                </a:solidFill>
                <a:latin typeface="Helvetica" pitchFamily="2" charset="0"/>
              </a:rPr>
              <a:t>Make the best possible use of energy by being efficient – preserve resources, reduce harmful impacts and reduce costs.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0" dirty="0">
                <a:solidFill>
                  <a:schemeClr val="tx1"/>
                </a:solidFill>
                <a:latin typeface="Helvetica" pitchFamily="2" charset="0"/>
              </a:rPr>
              <a:t>Use renewables to combat climate change and pollution, enhance efficiency, build social welfare (and many other reasons).</a:t>
            </a:r>
          </a:p>
          <a:p>
            <a:r>
              <a:rPr lang="en-US" b="0" dirty="0">
                <a:latin typeface="Helvetica" pitchFamily="2" charset="0"/>
              </a:rPr>
              <a:t>Measuring the ancillary benefits of energy is therefore relevant and important.</a:t>
            </a:r>
            <a:endParaRPr lang="en-US" b="0" dirty="0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3611C089-9890-BAAE-3DCB-2BB11E46AF1E}"/>
              </a:ext>
            </a:extLst>
          </p:cNvPr>
          <p:cNvSpPr/>
          <p:nvPr/>
        </p:nvSpPr>
        <p:spPr>
          <a:xfrm flipH="1" flipV="1">
            <a:off x="0" y="0"/>
            <a:ext cx="12192000" cy="795376"/>
          </a:xfrm>
          <a:custGeom>
            <a:avLst/>
            <a:gdLst>
              <a:gd name="connsiteX0" fmla="*/ 0 w 12192000"/>
              <a:gd name="connsiteY0" fmla="*/ 0 h 847344"/>
              <a:gd name="connsiteX1" fmla="*/ 12192000 w 12192000"/>
              <a:gd name="connsiteY1" fmla="*/ 0 h 847344"/>
              <a:gd name="connsiteX2" fmla="*/ 12192000 w 12192000"/>
              <a:gd name="connsiteY2" fmla="*/ 847344 h 847344"/>
              <a:gd name="connsiteX3" fmla="*/ 0 w 12192000"/>
              <a:gd name="connsiteY3" fmla="*/ 847344 h 847344"/>
              <a:gd name="connsiteX4" fmla="*/ 0 w 12192000"/>
              <a:gd name="connsiteY4" fmla="*/ 0 h 847344"/>
              <a:gd name="connsiteX0" fmla="*/ 0 w 12192000"/>
              <a:gd name="connsiteY0" fmla="*/ 546754 h 847344"/>
              <a:gd name="connsiteX1" fmla="*/ 12192000 w 12192000"/>
              <a:gd name="connsiteY1" fmla="*/ 0 h 847344"/>
              <a:gd name="connsiteX2" fmla="*/ 12192000 w 12192000"/>
              <a:gd name="connsiteY2" fmla="*/ 847344 h 847344"/>
              <a:gd name="connsiteX3" fmla="*/ 0 w 12192000"/>
              <a:gd name="connsiteY3" fmla="*/ 847344 h 847344"/>
              <a:gd name="connsiteX4" fmla="*/ 0 w 12192000"/>
              <a:gd name="connsiteY4" fmla="*/ 546754 h 84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847344">
                <a:moveTo>
                  <a:pt x="0" y="546754"/>
                </a:moveTo>
                <a:lnTo>
                  <a:pt x="12192000" y="0"/>
                </a:lnTo>
                <a:lnTo>
                  <a:pt x="12192000" y="847344"/>
                </a:lnTo>
                <a:lnTo>
                  <a:pt x="0" y="847344"/>
                </a:lnTo>
                <a:lnTo>
                  <a:pt x="0" y="546754"/>
                </a:lnTo>
                <a:close/>
              </a:path>
            </a:pathLst>
          </a:custGeom>
          <a:solidFill>
            <a:srgbClr val="8B73B3"/>
          </a:solid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B44292-83AD-5B76-B2BE-78B29C341D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4896" y="1977581"/>
            <a:ext cx="4027584" cy="271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118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933C8-09F5-1F7D-2230-3FDEA1C4FC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486" y="795377"/>
            <a:ext cx="7015314" cy="5870894"/>
          </a:xfrm>
        </p:spPr>
        <p:txBody>
          <a:bodyPr>
            <a:normAutofit/>
          </a:bodyPr>
          <a:lstStyle/>
          <a:p>
            <a:r>
              <a:rPr lang="en-US" b="0" dirty="0">
                <a:effectLst/>
                <a:latin typeface="Helvetica" pitchFamily="2" charset="0"/>
              </a:rPr>
              <a:t>Energy is a means of meeting human needs, therefore its role is to enhance human physical and economic wellbeing. </a:t>
            </a:r>
          </a:p>
          <a:p>
            <a:r>
              <a:rPr lang="en-US" b="0" dirty="0">
                <a:latin typeface="Helvetica" pitchFamily="2" charset="0"/>
              </a:rPr>
              <a:t>Industrial scale fossil energy use - led to climate and environmental impacts - with planetary-scale consequences.</a:t>
            </a:r>
          </a:p>
          <a:p>
            <a:r>
              <a:rPr lang="en-US" b="0" dirty="0">
                <a:latin typeface="Helvetica" pitchFamily="2" charset="0"/>
              </a:rPr>
              <a:t>Transitioning to sustainable energy can address these challenges and generate co-benefits.</a:t>
            </a:r>
          </a:p>
          <a:p>
            <a:r>
              <a:rPr lang="en-US" b="0" dirty="0">
                <a:effectLst/>
                <a:latin typeface="Helvetica" pitchFamily="2" charset="0"/>
              </a:rPr>
              <a:t>SDG 7 has more interlinkages across the 2030 Agenda than any other SDG.</a:t>
            </a:r>
          </a:p>
          <a:p>
            <a:r>
              <a:rPr lang="en-US" b="0" dirty="0">
                <a:latin typeface="Helvetica" pitchFamily="2" charset="0"/>
              </a:rPr>
              <a:t>How can these be measured at the national/regional level?</a:t>
            </a:r>
            <a:endParaRPr lang="en-US" b="0" dirty="0">
              <a:effectLst/>
              <a:latin typeface="Helvetica" pitchFamily="2" charset="0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3611C089-9890-BAAE-3DCB-2BB11E46AF1E}"/>
              </a:ext>
            </a:extLst>
          </p:cNvPr>
          <p:cNvSpPr/>
          <p:nvPr/>
        </p:nvSpPr>
        <p:spPr>
          <a:xfrm flipH="1" flipV="1">
            <a:off x="0" y="0"/>
            <a:ext cx="12192000" cy="795376"/>
          </a:xfrm>
          <a:custGeom>
            <a:avLst/>
            <a:gdLst>
              <a:gd name="connsiteX0" fmla="*/ 0 w 12192000"/>
              <a:gd name="connsiteY0" fmla="*/ 0 h 847344"/>
              <a:gd name="connsiteX1" fmla="*/ 12192000 w 12192000"/>
              <a:gd name="connsiteY1" fmla="*/ 0 h 847344"/>
              <a:gd name="connsiteX2" fmla="*/ 12192000 w 12192000"/>
              <a:gd name="connsiteY2" fmla="*/ 847344 h 847344"/>
              <a:gd name="connsiteX3" fmla="*/ 0 w 12192000"/>
              <a:gd name="connsiteY3" fmla="*/ 847344 h 847344"/>
              <a:gd name="connsiteX4" fmla="*/ 0 w 12192000"/>
              <a:gd name="connsiteY4" fmla="*/ 0 h 847344"/>
              <a:gd name="connsiteX0" fmla="*/ 0 w 12192000"/>
              <a:gd name="connsiteY0" fmla="*/ 546754 h 847344"/>
              <a:gd name="connsiteX1" fmla="*/ 12192000 w 12192000"/>
              <a:gd name="connsiteY1" fmla="*/ 0 h 847344"/>
              <a:gd name="connsiteX2" fmla="*/ 12192000 w 12192000"/>
              <a:gd name="connsiteY2" fmla="*/ 847344 h 847344"/>
              <a:gd name="connsiteX3" fmla="*/ 0 w 12192000"/>
              <a:gd name="connsiteY3" fmla="*/ 847344 h 847344"/>
              <a:gd name="connsiteX4" fmla="*/ 0 w 12192000"/>
              <a:gd name="connsiteY4" fmla="*/ 546754 h 84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847344">
                <a:moveTo>
                  <a:pt x="0" y="546754"/>
                </a:moveTo>
                <a:lnTo>
                  <a:pt x="12192000" y="0"/>
                </a:lnTo>
                <a:lnTo>
                  <a:pt x="12192000" y="847344"/>
                </a:lnTo>
                <a:lnTo>
                  <a:pt x="0" y="847344"/>
                </a:lnTo>
                <a:lnTo>
                  <a:pt x="0" y="546754"/>
                </a:lnTo>
                <a:close/>
              </a:path>
            </a:pathLst>
          </a:custGeom>
          <a:solidFill>
            <a:srgbClr val="8B73B3"/>
          </a:solid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893997-9CDB-4198-E731-A6AF3DA33C91}"/>
              </a:ext>
            </a:extLst>
          </p:cNvPr>
          <p:cNvSpPr txBox="1"/>
          <p:nvPr/>
        </p:nvSpPr>
        <p:spPr>
          <a:xfrm>
            <a:off x="8396794" y="5556010"/>
            <a:ext cx="2560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courtesy Hindustan Times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C0FE8B-2765-F47F-8602-FD4F53280F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9619" y="1685117"/>
            <a:ext cx="4361942" cy="32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99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:a16="http://schemas.microsoft.com/office/drawing/2014/main" id="{3611C089-9890-BAAE-3DCB-2BB11E46AF1E}"/>
              </a:ext>
            </a:extLst>
          </p:cNvPr>
          <p:cNvSpPr/>
          <p:nvPr/>
        </p:nvSpPr>
        <p:spPr>
          <a:xfrm flipH="1" flipV="1">
            <a:off x="0" y="0"/>
            <a:ext cx="12192000" cy="795376"/>
          </a:xfrm>
          <a:custGeom>
            <a:avLst/>
            <a:gdLst>
              <a:gd name="connsiteX0" fmla="*/ 0 w 12192000"/>
              <a:gd name="connsiteY0" fmla="*/ 0 h 847344"/>
              <a:gd name="connsiteX1" fmla="*/ 12192000 w 12192000"/>
              <a:gd name="connsiteY1" fmla="*/ 0 h 847344"/>
              <a:gd name="connsiteX2" fmla="*/ 12192000 w 12192000"/>
              <a:gd name="connsiteY2" fmla="*/ 847344 h 847344"/>
              <a:gd name="connsiteX3" fmla="*/ 0 w 12192000"/>
              <a:gd name="connsiteY3" fmla="*/ 847344 h 847344"/>
              <a:gd name="connsiteX4" fmla="*/ 0 w 12192000"/>
              <a:gd name="connsiteY4" fmla="*/ 0 h 847344"/>
              <a:gd name="connsiteX0" fmla="*/ 0 w 12192000"/>
              <a:gd name="connsiteY0" fmla="*/ 546754 h 847344"/>
              <a:gd name="connsiteX1" fmla="*/ 12192000 w 12192000"/>
              <a:gd name="connsiteY1" fmla="*/ 0 h 847344"/>
              <a:gd name="connsiteX2" fmla="*/ 12192000 w 12192000"/>
              <a:gd name="connsiteY2" fmla="*/ 847344 h 847344"/>
              <a:gd name="connsiteX3" fmla="*/ 0 w 12192000"/>
              <a:gd name="connsiteY3" fmla="*/ 847344 h 847344"/>
              <a:gd name="connsiteX4" fmla="*/ 0 w 12192000"/>
              <a:gd name="connsiteY4" fmla="*/ 546754 h 84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847344">
                <a:moveTo>
                  <a:pt x="0" y="546754"/>
                </a:moveTo>
                <a:lnTo>
                  <a:pt x="12192000" y="0"/>
                </a:lnTo>
                <a:lnTo>
                  <a:pt x="12192000" y="847344"/>
                </a:lnTo>
                <a:lnTo>
                  <a:pt x="0" y="847344"/>
                </a:lnTo>
                <a:lnTo>
                  <a:pt x="0" y="546754"/>
                </a:lnTo>
                <a:close/>
              </a:path>
            </a:pathLst>
          </a:custGeom>
          <a:solidFill>
            <a:srgbClr val="8B73B3"/>
          </a:solid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C06D60-F91D-9ECA-B015-85C90BCD76B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763C2B-450E-7C5F-446E-7F8C9D09D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7EC064-1735-C0DF-9724-4F51647564A8}"/>
              </a:ext>
            </a:extLst>
          </p:cNvPr>
          <p:cNvSpPr txBox="1"/>
          <p:nvPr/>
        </p:nvSpPr>
        <p:spPr>
          <a:xfrm>
            <a:off x="43540" y="5083630"/>
            <a:ext cx="326571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Wayan G. </a:t>
            </a:r>
            <a:r>
              <a:rPr lang="en-US" sz="1200" dirty="0" err="1"/>
              <a:t>Santika</a:t>
            </a:r>
            <a:r>
              <a:rPr lang="en-US" sz="1200" dirty="0"/>
              <a:t>, M. Anisuzzaman, Parisa A. Bahri, G.M. Shafiullah, Gloria V. Rupf, Tania Urmee,</a:t>
            </a:r>
          </a:p>
          <a:p>
            <a:r>
              <a:rPr lang="en-US" sz="1200" i="1" dirty="0"/>
              <a:t>From goals to joules: A quantitative approach of interlinkages between energy and the Sustainable Development Goals</a:t>
            </a:r>
            <a:r>
              <a:rPr lang="en-US" sz="1200" dirty="0"/>
              <a:t>,</a:t>
            </a:r>
          </a:p>
          <a:p>
            <a:r>
              <a:rPr lang="en-US" sz="1200" dirty="0">
                <a:hlinkClick r:id="rId4"/>
              </a:rPr>
              <a:t>https://doi.org/10.1016/j.erss.2018.11.016</a:t>
            </a:r>
            <a:r>
              <a:rPr lang="en-US" sz="1200" dirty="0"/>
              <a:t> .</a:t>
            </a:r>
          </a:p>
          <a:p>
            <a:r>
              <a:rPr lang="en-US" sz="1200" dirty="0">
                <a:hlinkClick r:id="rId5"/>
              </a:rPr>
              <a:t>https://www.sciencedirect.com/science/article/pii/S2214629618308107</a:t>
            </a:r>
            <a:r>
              <a:rPr lang="en-US" sz="12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745832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F4E5BE2-C597-2442-8781-79280AAE299E}"/>
              </a:ext>
            </a:extLst>
          </p:cNvPr>
          <p:cNvSpPr txBox="1">
            <a:spLocks/>
          </p:cNvSpPr>
          <p:nvPr/>
        </p:nvSpPr>
        <p:spPr>
          <a:xfrm>
            <a:off x="708915" y="3231476"/>
            <a:ext cx="11027391" cy="6399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TH"/>
            </a:defPPr>
            <a:lvl1pPr marL="0" indent="0" algn="l" defTabSz="914400" rtl="0" eaLnBrk="1" latinLnBrk="0" hangingPunct="1">
              <a:buNone/>
              <a:defRPr sz="3600" b="1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914400" rtl="0" eaLnBrk="1" latinLnBrk="0" hangingPunct="1"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52DC1A-5FE7-0BF2-DD99-41FEBC529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579" y="3516841"/>
            <a:ext cx="8297033" cy="70924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4. A deep dive into energy efficiency - example of measurement issues and interlinkages</a:t>
            </a:r>
          </a:p>
        </p:txBody>
      </p:sp>
    </p:spTree>
    <p:extLst>
      <p:ext uri="{BB962C8B-B14F-4D97-AF65-F5344CB8AC3E}">
        <p14:creationId xmlns:p14="http://schemas.microsoft.com/office/powerpoint/2010/main" val="1438053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FFEABBFB-C936-454B-B3D1-7855DB703489}"/>
              </a:ext>
            </a:extLst>
          </p:cNvPr>
          <p:cNvSpPr/>
          <p:nvPr/>
        </p:nvSpPr>
        <p:spPr>
          <a:xfrm>
            <a:off x="0" y="0"/>
            <a:ext cx="12192000" cy="1816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1AC420-A25E-A34A-AADB-0FDF8FC9BC3C}"/>
              </a:ext>
            </a:extLst>
          </p:cNvPr>
          <p:cNvSpPr/>
          <p:nvPr/>
        </p:nvSpPr>
        <p:spPr>
          <a:xfrm>
            <a:off x="772457" y="2349089"/>
            <a:ext cx="302079" cy="302079"/>
          </a:xfrm>
          <a:prstGeom prst="rect">
            <a:avLst/>
          </a:prstGeom>
          <a:solidFill>
            <a:srgbClr val="006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77288F-B79F-924D-91ED-4803CB87394D}"/>
              </a:ext>
            </a:extLst>
          </p:cNvPr>
          <p:cNvSpPr/>
          <p:nvPr/>
        </p:nvSpPr>
        <p:spPr>
          <a:xfrm>
            <a:off x="776783" y="3859992"/>
            <a:ext cx="302079" cy="30207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7C0067A8-9FCB-E24C-84F1-7FF72F68607C}"/>
              </a:ext>
            </a:extLst>
          </p:cNvPr>
          <p:cNvSpPr/>
          <p:nvPr/>
        </p:nvSpPr>
        <p:spPr>
          <a:xfrm flipH="1" flipV="1">
            <a:off x="0" y="0"/>
            <a:ext cx="12192000" cy="759926"/>
          </a:xfrm>
          <a:custGeom>
            <a:avLst/>
            <a:gdLst>
              <a:gd name="connsiteX0" fmla="*/ 0 w 12192000"/>
              <a:gd name="connsiteY0" fmla="*/ 0 h 847344"/>
              <a:gd name="connsiteX1" fmla="*/ 12192000 w 12192000"/>
              <a:gd name="connsiteY1" fmla="*/ 0 h 847344"/>
              <a:gd name="connsiteX2" fmla="*/ 12192000 w 12192000"/>
              <a:gd name="connsiteY2" fmla="*/ 847344 h 847344"/>
              <a:gd name="connsiteX3" fmla="*/ 0 w 12192000"/>
              <a:gd name="connsiteY3" fmla="*/ 847344 h 847344"/>
              <a:gd name="connsiteX4" fmla="*/ 0 w 12192000"/>
              <a:gd name="connsiteY4" fmla="*/ 0 h 847344"/>
              <a:gd name="connsiteX0" fmla="*/ 0 w 12192000"/>
              <a:gd name="connsiteY0" fmla="*/ 546754 h 847344"/>
              <a:gd name="connsiteX1" fmla="*/ 12192000 w 12192000"/>
              <a:gd name="connsiteY1" fmla="*/ 0 h 847344"/>
              <a:gd name="connsiteX2" fmla="*/ 12192000 w 12192000"/>
              <a:gd name="connsiteY2" fmla="*/ 847344 h 847344"/>
              <a:gd name="connsiteX3" fmla="*/ 0 w 12192000"/>
              <a:gd name="connsiteY3" fmla="*/ 847344 h 847344"/>
              <a:gd name="connsiteX4" fmla="*/ 0 w 12192000"/>
              <a:gd name="connsiteY4" fmla="*/ 546754 h 84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847344">
                <a:moveTo>
                  <a:pt x="0" y="546754"/>
                </a:moveTo>
                <a:lnTo>
                  <a:pt x="12192000" y="0"/>
                </a:lnTo>
                <a:lnTo>
                  <a:pt x="12192000" y="847344"/>
                </a:lnTo>
                <a:lnTo>
                  <a:pt x="0" y="847344"/>
                </a:lnTo>
                <a:lnTo>
                  <a:pt x="0" y="546754"/>
                </a:lnTo>
                <a:close/>
              </a:path>
            </a:pathLst>
          </a:custGeom>
          <a:solidFill>
            <a:srgbClr val="0068B8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E53B24C-791B-0C40-8535-26E605C94CFB}"/>
              </a:ext>
            </a:extLst>
          </p:cNvPr>
          <p:cNvSpPr txBox="1">
            <a:spLocks/>
          </p:cNvSpPr>
          <p:nvPr/>
        </p:nvSpPr>
        <p:spPr>
          <a:xfrm>
            <a:off x="1191201" y="3437119"/>
            <a:ext cx="4572601" cy="952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TH"/>
            </a:defPPr>
            <a:lvl1pPr marL="0" indent="0" algn="ctr" defTabSz="914400" rtl="0" eaLnBrk="1" latinLnBrk="0" hangingPunct="1">
              <a:buNone/>
              <a:defRPr sz="1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834F98D-141A-3F4D-91F7-AD26ACD8DBCC}"/>
              </a:ext>
            </a:extLst>
          </p:cNvPr>
          <p:cNvSpPr txBox="1">
            <a:spLocks/>
          </p:cNvSpPr>
          <p:nvPr/>
        </p:nvSpPr>
        <p:spPr>
          <a:xfrm>
            <a:off x="1183065" y="3051864"/>
            <a:ext cx="4371574" cy="345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TH"/>
            </a:defPPr>
            <a:lvl1pPr marL="0" indent="0" algn="r" defTabSz="914400" rtl="0" eaLnBrk="1" latinLnBrk="0" hangingPunct="1"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b="1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92B217C-1212-6F42-8EB1-043D9F2A973C}"/>
              </a:ext>
            </a:extLst>
          </p:cNvPr>
          <p:cNvSpPr txBox="1">
            <a:spLocks/>
          </p:cNvSpPr>
          <p:nvPr/>
        </p:nvSpPr>
        <p:spPr>
          <a:xfrm>
            <a:off x="1312488" y="3295060"/>
            <a:ext cx="4841038" cy="19700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i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The ESCAP secretariat supports inclusive, resilient and sustainable development by generating action-oriented knowledge, and by providing technical assistance and capacity-building services</a:t>
            </a:r>
            <a:endParaRPr lang="en-US" sz="20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38A456C-8345-154A-89A2-9C73C2E3F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9158"/>
            <a:ext cx="12192000" cy="197006"/>
          </a:xfrm>
          <a:prstGeom prst="rect">
            <a:avLst/>
          </a:prstGeom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333C2E1-5FBC-E440-8469-F47C5D93A56C}"/>
              </a:ext>
            </a:extLst>
          </p:cNvPr>
          <p:cNvSpPr txBox="1">
            <a:spLocks/>
          </p:cNvSpPr>
          <p:nvPr/>
        </p:nvSpPr>
        <p:spPr>
          <a:xfrm>
            <a:off x="699325" y="916047"/>
            <a:ext cx="8007947" cy="6399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TH"/>
            </a:defPPr>
            <a:lvl1pPr marL="0" indent="0" algn="l" defTabSz="914400" rtl="0" eaLnBrk="1" latinLnBrk="0" hangingPunct="1">
              <a:buNone/>
              <a:defRPr sz="3600" b="1" i="0" kern="12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The Economic and Social Commission for Asia and the Pacific </a:t>
            </a:r>
          </a:p>
        </p:txBody>
      </p:sp>
      <p:pic>
        <p:nvPicPr>
          <p:cNvPr id="2" name="Picture 1" descr="A picture containing text, graphics, font, logo&#10;&#10;Description automatically generated">
            <a:extLst>
              <a:ext uri="{FF2B5EF4-FFF2-40B4-BE49-F238E27FC236}">
                <a16:creationId xmlns:a16="http://schemas.microsoft.com/office/drawing/2014/main" id="{1C1F6AE8-B461-8D0B-9519-1ED7354C4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3193" y="527169"/>
            <a:ext cx="1667564" cy="520967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42648F2-7BB1-E6A1-057E-47FF6813FE8B}"/>
              </a:ext>
            </a:extLst>
          </p:cNvPr>
          <p:cNvSpPr txBox="1">
            <a:spLocks/>
          </p:cNvSpPr>
          <p:nvPr/>
        </p:nvSpPr>
        <p:spPr>
          <a:xfrm>
            <a:off x="1312488" y="2047380"/>
            <a:ext cx="4881862" cy="51673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i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The Commission promotes cooperation among its 53 member States and 9 associate members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46633A-7ABE-136B-9FB2-AF14E6CA55C9}"/>
              </a:ext>
            </a:extLst>
          </p:cNvPr>
          <p:cNvSpPr/>
          <p:nvPr/>
        </p:nvSpPr>
        <p:spPr>
          <a:xfrm>
            <a:off x="772597" y="5626323"/>
            <a:ext cx="302079" cy="302079"/>
          </a:xfrm>
          <a:prstGeom prst="rect">
            <a:avLst/>
          </a:prstGeom>
          <a:solidFill>
            <a:srgbClr val="006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EFAA61-B42D-EE95-1598-3BCA7C258EF3}"/>
              </a:ext>
            </a:extLst>
          </p:cNvPr>
          <p:cNvSpPr txBox="1"/>
          <p:nvPr/>
        </p:nvSpPr>
        <p:spPr>
          <a:xfrm>
            <a:off x="1282062" y="5149864"/>
            <a:ext cx="50206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b="0" i="0">
                <a:effectLst/>
                <a:latin typeface="Roboto" panose="02000000000000000000" pitchFamily="2" charset="0"/>
              </a:rPr>
              <a:t>The ESCAP secretariat supports</a:t>
            </a:r>
            <a:r>
              <a:rPr lang="en-US" sz="2000">
                <a:latin typeface="Roboto" panose="02000000000000000000" pitchFamily="2" charset="0"/>
              </a:rPr>
              <a:t> countries in achievement of national development objectives and the implementation of the 2030 Agenda for Sustainable Development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01E2F3-F6DE-CDC6-C9F3-FF43BB03A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96" y="2272827"/>
            <a:ext cx="4798884" cy="206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040648A-5A0A-98B6-0578-7029C807C837}"/>
              </a:ext>
            </a:extLst>
          </p:cNvPr>
          <p:cNvSpPr txBox="1"/>
          <p:nvPr/>
        </p:nvSpPr>
        <p:spPr>
          <a:xfrm>
            <a:off x="7143796" y="4576898"/>
            <a:ext cx="4929710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b="1">
                <a:solidFill>
                  <a:srgbClr val="0068B8"/>
                </a:solidFill>
                <a:latin typeface="Roboto"/>
                <a:ea typeface="Roboto"/>
                <a:cs typeface="Roboto"/>
              </a:rPr>
              <a:t>59% </a:t>
            </a:r>
            <a:r>
              <a:rPr lang="en-IN" sz="2400" b="0">
                <a:solidFill>
                  <a:srgbClr val="0068B8"/>
                </a:solidFill>
                <a:latin typeface="Roboto"/>
                <a:ea typeface="Roboto"/>
                <a:cs typeface="Roboto"/>
              </a:rPr>
              <a:t>of the world’s population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b="1">
                <a:solidFill>
                  <a:srgbClr val="0068B8"/>
                </a:solidFill>
                <a:latin typeface="Roboto"/>
                <a:ea typeface="Roboto"/>
                <a:cs typeface="Roboto"/>
              </a:rPr>
              <a:t>49%</a:t>
            </a:r>
            <a:r>
              <a:rPr lang="en-IN" sz="2400" b="0">
                <a:solidFill>
                  <a:srgbClr val="0068B8"/>
                </a:solidFill>
                <a:latin typeface="Roboto"/>
                <a:ea typeface="Roboto"/>
                <a:cs typeface="Roboto"/>
              </a:rPr>
              <a:t> of global energy demand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b="1">
                <a:solidFill>
                  <a:srgbClr val="0068B8"/>
                </a:solidFill>
                <a:latin typeface="Roboto"/>
                <a:ea typeface="Roboto"/>
                <a:cs typeface="Roboto"/>
              </a:rPr>
              <a:t>57% </a:t>
            </a:r>
            <a:r>
              <a:rPr lang="en-IN" sz="2400" b="0">
                <a:solidFill>
                  <a:srgbClr val="0068B8"/>
                </a:solidFill>
                <a:latin typeface="Roboto"/>
                <a:ea typeface="Roboto"/>
                <a:cs typeface="Roboto"/>
              </a:rPr>
              <a:t>of global fuel-related GHG emissions</a:t>
            </a:r>
            <a:endParaRPr lang="en-US" sz="2400">
              <a:solidFill>
                <a:srgbClr val="0068B8"/>
              </a:solidFill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852252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:a16="http://schemas.microsoft.com/office/drawing/2014/main" id="{3611C089-9890-BAAE-3DCB-2BB11E46AF1E}"/>
              </a:ext>
            </a:extLst>
          </p:cNvPr>
          <p:cNvSpPr/>
          <p:nvPr/>
        </p:nvSpPr>
        <p:spPr>
          <a:xfrm flipH="1" flipV="1">
            <a:off x="0" y="0"/>
            <a:ext cx="12192000" cy="795376"/>
          </a:xfrm>
          <a:custGeom>
            <a:avLst/>
            <a:gdLst>
              <a:gd name="connsiteX0" fmla="*/ 0 w 12192000"/>
              <a:gd name="connsiteY0" fmla="*/ 0 h 847344"/>
              <a:gd name="connsiteX1" fmla="*/ 12192000 w 12192000"/>
              <a:gd name="connsiteY1" fmla="*/ 0 h 847344"/>
              <a:gd name="connsiteX2" fmla="*/ 12192000 w 12192000"/>
              <a:gd name="connsiteY2" fmla="*/ 847344 h 847344"/>
              <a:gd name="connsiteX3" fmla="*/ 0 w 12192000"/>
              <a:gd name="connsiteY3" fmla="*/ 847344 h 847344"/>
              <a:gd name="connsiteX4" fmla="*/ 0 w 12192000"/>
              <a:gd name="connsiteY4" fmla="*/ 0 h 847344"/>
              <a:gd name="connsiteX0" fmla="*/ 0 w 12192000"/>
              <a:gd name="connsiteY0" fmla="*/ 546754 h 847344"/>
              <a:gd name="connsiteX1" fmla="*/ 12192000 w 12192000"/>
              <a:gd name="connsiteY1" fmla="*/ 0 h 847344"/>
              <a:gd name="connsiteX2" fmla="*/ 12192000 w 12192000"/>
              <a:gd name="connsiteY2" fmla="*/ 847344 h 847344"/>
              <a:gd name="connsiteX3" fmla="*/ 0 w 12192000"/>
              <a:gd name="connsiteY3" fmla="*/ 847344 h 847344"/>
              <a:gd name="connsiteX4" fmla="*/ 0 w 12192000"/>
              <a:gd name="connsiteY4" fmla="*/ 546754 h 84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847344">
                <a:moveTo>
                  <a:pt x="0" y="546754"/>
                </a:moveTo>
                <a:lnTo>
                  <a:pt x="12192000" y="0"/>
                </a:lnTo>
                <a:lnTo>
                  <a:pt x="12192000" y="847344"/>
                </a:lnTo>
                <a:lnTo>
                  <a:pt x="0" y="847344"/>
                </a:lnTo>
                <a:lnTo>
                  <a:pt x="0" y="546754"/>
                </a:lnTo>
                <a:close/>
              </a:path>
            </a:pathLst>
          </a:custGeom>
          <a:solidFill>
            <a:srgbClr val="8B73B3"/>
          </a:solid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C06D60-F91D-9ECA-B015-85C90BCD7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7715" y="795375"/>
            <a:ext cx="4979927" cy="564475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Issues/questions</a:t>
            </a:r>
          </a:p>
          <a:p>
            <a:r>
              <a:rPr lang="en-US" b="0" i="1" dirty="0"/>
              <a:t>Energy efficiency has lagged the target set under SDG 7.</a:t>
            </a:r>
          </a:p>
          <a:p>
            <a:r>
              <a:rPr lang="en-US" b="0" i="1" dirty="0"/>
              <a:t>We should be concerned as stalling progress means we have to catch up on lost time.</a:t>
            </a:r>
          </a:p>
          <a:p>
            <a:r>
              <a:rPr lang="en-US" b="0" i="1" dirty="0"/>
              <a:t>To what extent do we know what is happening within the energy intensity indicator?</a:t>
            </a:r>
          </a:p>
          <a:p>
            <a:r>
              <a:rPr lang="en-US" b="0" i="1" dirty="0"/>
              <a:t>Understand the significance of energy intensity “absolute value” and the “delta”.</a:t>
            </a:r>
          </a:p>
          <a:p>
            <a:r>
              <a:rPr lang="en-US" b="0" i="1" dirty="0"/>
              <a:t>What are the differences between country improvement rates and why?</a:t>
            </a:r>
          </a:p>
          <a:p>
            <a:endParaRPr lang="en-US" b="0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845A0EC-2385-D37D-D2FD-A366863236A8}"/>
              </a:ext>
            </a:extLst>
          </p:cNvPr>
          <p:cNvSpPr txBox="1">
            <a:spLocks/>
          </p:cNvSpPr>
          <p:nvPr/>
        </p:nvSpPr>
        <p:spPr>
          <a:xfrm>
            <a:off x="5725222" y="708101"/>
            <a:ext cx="4775630" cy="57320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External Factors (non-energy efficiency) Leading to Greater Energy Intensity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 dirty="0"/>
              <a:t>Extreme hot or extreme cold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 dirty="0"/>
              <a:t>Landlocked or sparsely populated (long distance for transport).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 dirty="0"/>
              <a:t>Extractive industries or heavy manufacturing vs. services, tourism, migrant </a:t>
            </a:r>
            <a:r>
              <a:rPr lang="en-US" b="0" dirty="0" err="1"/>
              <a:t>labour</a:t>
            </a:r>
            <a:r>
              <a:rPr lang="en-US" b="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 dirty="0"/>
              <a:t>High urbanization rate.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 dirty="0"/>
              <a:t>Development of thermal power</a:t>
            </a:r>
          </a:p>
        </p:txBody>
      </p:sp>
    </p:spTree>
    <p:extLst>
      <p:ext uri="{BB962C8B-B14F-4D97-AF65-F5344CB8AC3E}">
        <p14:creationId xmlns:p14="http://schemas.microsoft.com/office/powerpoint/2010/main" val="4226195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:a16="http://schemas.microsoft.com/office/drawing/2014/main" id="{3611C089-9890-BAAE-3DCB-2BB11E46AF1E}"/>
              </a:ext>
            </a:extLst>
          </p:cNvPr>
          <p:cNvSpPr/>
          <p:nvPr/>
        </p:nvSpPr>
        <p:spPr>
          <a:xfrm flipH="1" flipV="1">
            <a:off x="0" y="0"/>
            <a:ext cx="12192000" cy="795376"/>
          </a:xfrm>
          <a:custGeom>
            <a:avLst/>
            <a:gdLst>
              <a:gd name="connsiteX0" fmla="*/ 0 w 12192000"/>
              <a:gd name="connsiteY0" fmla="*/ 0 h 847344"/>
              <a:gd name="connsiteX1" fmla="*/ 12192000 w 12192000"/>
              <a:gd name="connsiteY1" fmla="*/ 0 h 847344"/>
              <a:gd name="connsiteX2" fmla="*/ 12192000 w 12192000"/>
              <a:gd name="connsiteY2" fmla="*/ 847344 h 847344"/>
              <a:gd name="connsiteX3" fmla="*/ 0 w 12192000"/>
              <a:gd name="connsiteY3" fmla="*/ 847344 h 847344"/>
              <a:gd name="connsiteX4" fmla="*/ 0 w 12192000"/>
              <a:gd name="connsiteY4" fmla="*/ 0 h 847344"/>
              <a:gd name="connsiteX0" fmla="*/ 0 w 12192000"/>
              <a:gd name="connsiteY0" fmla="*/ 546754 h 847344"/>
              <a:gd name="connsiteX1" fmla="*/ 12192000 w 12192000"/>
              <a:gd name="connsiteY1" fmla="*/ 0 h 847344"/>
              <a:gd name="connsiteX2" fmla="*/ 12192000 w 12192000"/>
              <a:gd name="connsiteY2" fmla="*/ 847344 h 847344"/>
              <a:gd name="connsiteX3" fmla="*/ 0 w 12192000"/>
              <a:gd name="connsiteY3" fmla="*/ 847344 h 847344"/>
              <a:gd name="connsiteX4" fmla="*/ 0 w 12192000"/>
              <a:gd name="connsiteY4" fmla="*/ 546754 h 84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847344">
                <a:moveTo>
                  <a:pt x="0" y="546754"/>
                </a:moveTo>
                <a:lnTo>
                  <a:pt x="12192000" y="0"/>
                </a:lnTo>
                <a:lnTo>
                  <a:pt x="12192000" y="847344"/>
                </a:lnTo>
                <a:lnTo>
                  <a:pt x="0" y="847344"/>
                </a:lnTo>
                <a:lnTo>
                  <a:pt x="0" y="546754"/>
                </a:lnTo>
                <a:close/>
              </a:path>
            </a:pathLst>
          </a:custGeom>
          <a:solidFill>
            <a:srgbClr val="8B73B3"/>
          </a:solid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989A93E-B007-E7BD-A10A-EF167E6F52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856134"/>
              </p:ext>
            </p:extLst>
          </p:nvPr>
        </p:nvGraphicFramePr>
        <p:xfrm>
          <a:off x="185057" y="795375"/>
          <a:ext cx="8338458" cy="5801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8D85BE9-3276-C704-2174-D4E8EA3CBEFE}"/>
              </a:ext>
            </a:extLst>
          </p:cNvPr>
          <p:cNvSpPr txBox="1"/>
          <p:nvPr/>
        </p:nvSpPr>
        <p:spPr>
          <a:xfrm>
            <a:off x="8675915" y="968824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Advancing countries:</a:t>
            </a:r>
          </a:p>
          <a:p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F205F26-1C17-AEF3-DBA4-0CFB63393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171075"/>
              </p:ext>
            </p:extLst>
          </p:nvPr>
        </p:nvGraphicFramePr>
        <p:xfrm>
          <a:off x="8741228" y="1585462"/>
          <a:ext cx="1077686" cy="4861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7686">
                  <a:extLst>
                    <a:ext uri="{9D8B030D-6E8A-4147-A177-3AD203B41FA5}">
                      <a16:colId xmlns:a16="http://schemas.microsoft.com/office/drawing/2014/main" val="284138769"/>
                    </a:ext>
                  </a:extLst>
                </a:gridCol>
              </a:tblGrid>
              <a:tr h="2790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China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05969337"/>
                  </a:ext>
                </a:extLst>
              </a:tr>
              <a:tr h="2790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New Zealand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93372468"/>
                  </a:ext>
                </a:extLst>
              </a:tr>
              <a:tr h="149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India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19832343"/>
                  </a:ext>
                </a:extLst>
              </a:tr>
              <a:tr h="149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Thailand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48663162"/>
                  </a:ext>
                </a:extLst>
              </a:tr>
              <a:tr h="149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Indonesia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38022246"/>
                  </a:ext>
                </a:extLst>
              </a:tr>
              <a:tr h="149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Malaysia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10250521"/>
                  </a:ext>
                </a:extLst>
              </a:tr>
              <a:tr h="2790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Kyrgyzstan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72288720"/>
                  </a:ext>
                </a:extLst>
              </a:tr>
              <a:tr h="149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Australia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39563121"/>
                  </a:ext>
                </a:extLst>
              </a:tr>
              <a:tr h="2790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Bangladesh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68982106"/>
                  </a:ext>
                </a:extLst>
              </a:tr>
              <a:tr h="149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Japan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00782307"/>
                  </a:ext>
                </a:extLst>
              </a:tr>
              <a:tr h="149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Tajikistan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19682437"/>
                  </a:ext>
                </a:extLst>
              </a:tr>
              <a:tr h="2790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Republic of Korea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01995696"/>
                  </a:ext>
                </a:extLst>
              </a:tr>
              <a:tr h="2790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Kazakhstan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80466302"/>
                  </a:ext>
                </a:extLst>
              </a:tr>
              <a:tr h="2790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Uzbekistan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93331444"/>
                  </a:ext>
                </a:extLst>
              </a:tr>
              <a:tr h="149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Georgia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64182828"/>
                  </a:ext>
                </a:extLst>
              </a:tr>
              <a:tr h="149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Viet Nam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80229878"/>
                  </a:ext>
                </a:extLst>
              </a:tr>
              <a:tr h="149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Singapore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32662782"/>
                  </a:ext>
                </a:extLst>
              </a:tr>
              <a:tr h="149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Armenia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43307138"/>
                  </a:ext>
                </a:extLst>
              </a:tr>
              <a:tr h="2790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Philippines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4351095"/>
                  </a:ext>
                </a:extLst>
              </a:tr>
              <a:tr h="149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Turkiye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53960519"/>
                  </a:ext>
                </a:extLst>
              </a:tr>
              <a:tr h="149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Sri Lanka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60414672"/>
                  </a:ext>
                </a:extLst>
              </a:tr>
              <a:tr h="149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Pakistan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60567810"/>
                  </a:ext>
                </a:extLst>
              </a:tr>
              <a:tr h="149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Nepal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119174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736B805-3C29-4E6B-C61E-504AFEC518F7}"/>
              </a:ext>
            </a:extLst>
          </p:cNvPr>
          <p:cNvSpPr txBox="1"/>
          <p:nvPr/>
        </p:nvSpPr>
        <p:spPr>
          <a:xfrm>
            <a:off x="10482944" y="968824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Regressing countries:</a:t>
            </a:r>
          </a:p>
          <a:p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BD9648D-DC1D-DBCC-B87F-924A64381F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263570"/>
              </p:ext>
            </p:extLst>
          </p:nvPr>
        </p:nvGraphicFramePr>
        <p:xfrm>
          <a:off x="10646228" y="1853532"/>
          <a:ext cx="1055916" cy="3236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5916">
                  <a:extLst>
                    <a:ext uri="{9D8B030D-6E8A-4147-A177-3AD203B41FA5}">
                      <a16:colId xmlns:a16="http://schemas.microsoft.com/office/drawing/2014/main" val="2689525053"/>
                    </a:ext>
                  </a:extLst>
                </a:gridCol>
              </a:tblGrid>
              <a:tr h="5063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Mongolia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52590624"/>
                  </a:ext>
                </a:extLst>
              </a:tr>
              <a:tr h="5063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Myanmar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12763385"/>
                  </a:ext>
                </a:extLst>
              </a:tr>
              <a:tr h="5063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Iran (Islamic Rep. of)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76190361"/>
                  </a:ext>
                </a:extLst>
              </a:tr>
              <a:tr h="3400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Azerbaijan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84225423"/>
                  </a:ext>
                </a:extLst>
              </a:tr>
              <a:tr h="5063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Russian Federation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71842847"/>
                  </a:ext>
                </a:extLst>
              </a:tr>
              <a:tr h="182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Cambodia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32370607"/>
                  </a:ext>
                </a:extLst>
              </a:tr>
              <a:tr h="5063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Brunei Darussalam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32968949"/>
                  </a:ext>
                </a:extLst>
              </a:tr>
              <a:tr h="182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Lao PDR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12244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9256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:a16="http://schemas.microsoft.com/office/drawing/2014/main" id="{3611C089-9890-BAAE-3DCB-2BB11E46AF1E}"/>
              </a:ext>
            </a:extLst>
          </p:cNvPr>
          <p:cNvSpPr/>
          <p:nvPr/>
        </p:nvSpPr>
        <p:spPr>
          <a:xfrm flipH="1" flipV="1">
            <a:off x="0" y="0"/>
            <a:ext cx="12192000" cy="795376"/>
          </a:xfrm>
          <a:custGeom>
            <a:avLst/>
            <a:gdLst>
              <a:gd name="connsiteX0" fmla="*/ 0 w 12192000"/>
              <a:gd name="connsiteY0" fmla="*/ 0 h 847344"/>
              <a:gd name="connsiteX1" fmla="*/ 12192000 w 12192000"/>
              <a:gd name="connsiteY1" fmla="*/ 0 h 847344"/>
              <a:gd name="connsiteX2" fmla="*/ 12192000 w 12192000"/>
              <a:gd name="connsiteY2" fmla="*/ 847344 h 847344"/>
              <a:gd name="connsiteX3" fmla="*/ 0 w 12192000"/>
              <a:gd name="connsiteY3" fmla="*/ 847344 h 847344"/>
              <a:gd name="connsiteX4" fmla="*/ 0 w 12192000"/>
              <a:gd name="connsiteY4" fmla="*/ 0 h 847344"/>
              <a:gd name="connsiteX0" fmla="*/ 0 w 12192000"/>
              <a:gd name="connsiteY0" fmla="*/ 546754 h 847344"/>
              <a:gd name="connsiteX1" fmla="*/ 12192000 w 12192000"/>
              <a:gd name="connsiteY1" fmla="*/ 0 h 847344"/>
              <a:gd name="connsiteX2" fmla="*/ 12192000 w 12192000"/>
              <a:gd name="connsiteY2" fmla="*/ 847344 h 847344"/>
              <a:gd name="connsiteX3" fmla="*/ 0 w 12192000"/>
              <a:gd name="connsiteY3" fmla="*/ 847344 h 847344"/>
              <a:gd name="connsiteX4" fmla="*/ 0 w 12192000"/>
              <a:gd name="connsiteY4" fmla="*/ 546754 h 84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847344">
                <a:moveTo>
                  <a:pt x="0" y="546754"/>
                </a:moveTo>
                <a:lnTo>
                  <a:pt x="12192000" y="0"/>
                </a:lnTo>
                <a:lnTo>
                  <a:pt x="12192000" y="847344"/>
                </a:lnTo>
                <a:lnTo>
                  <a:pt x="0" y="847344"/>
                </a:lnTo>
                <a:lnTo>
                  <a:pt x="0" y="546754"/>
                </a:lnTo>
                <a:close/>
              </a:path>
            </a:pathLst>
          </a:custGeom>
          <a:solidFill>
            <a:srgbClr val="8B73B3"/>
          </a:solid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C06D60-F91D-9ECA-B015-85C90BCD7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7713" y="795374"/>
            <a:ext cx="6237517" cy="5899339"/>
          </a:xfrm>
        </p:spPr>
        <p:txBody>
          <a:bodyPr>
            <a:normAutofit/>
          </a:bodyPr>
          <a:lstStyle/>
          <a:p>
            <a:r>
              <a:rPr lang="en-US" b="0" dirty="0"/>
              <a:t>However, reality is more complex….</a:t>
            </a:r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r>
              <a:rPr lang="en-US" b="0" dirty="0"/>
              <a:t>For example, COVID-19 upended economies in 2020-21.</a:t>
            </a:r>
          </a:p>
          <a:p>
            <a:r>
              <a:rPr lang="en-US" b="0" dirty="0"/>
              <a:t>GDP reduced (denominator), but level of energy use reduction (numerator) depended on economic structure (remittances, manufacturing, services, transport, heating)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BF1849-28A5-77ED-B78D-418E65C85C58}"/>
              </a:ext>
            </a:extLst>
          </p:cNvPr>
          <p:cNvSpPr txBox="1"/>
          <p:nvPr/>
        </p:nvSpPr>
        <p:spPr>
          <a:xfrm>
            <a:off x="87086" y="1872343"/>
            <a:ext cx="61177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ENERGY INTENSITY = </a:t>
            </a:r>
            <a:r>
              <a:rPr lang="en-US" sz="2800" u="sng" dirty="0">
                <a:solidFill>
                  <a:srgbClr val="FF0000"/>
                </a:solidFill>
              </a:rPr>
              <a:t>Energy use (MJ)</a:t>
            </a:r>
          </a:p>
          <a:p>
            <a:r>
              <a:rPr lang="en-US" sz="2800" dirty="0">
                <a:solidFill>
                  <a:srgbClr val="FF0000"/>
                </a:solidFill>
              </a:rPr>
              <a:t>		   		GDP ($)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B63ED0-B434-7E4F-5D8B-EA0D15C99A28}"/>
              </a:ext>
            </a:extLst>
          </p:cNvPr>
          <p:cNvSpPr txBox="1"/>
          <p:nvPr/>
        </p:nvSpPr>
        <p:spPr>
          <a:xfrm>
            <a:off x="6455230" y="1447800"/>
            <a:ext cx="1719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numerator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435B95-9EDD-C5A0-7AE0-21F46BDD8CC5}"/>
              </a:ext>
            </a:extLst>
          </p:cNvPr>
          <p:cNvSpPr txBox="1"/>
          <p:nvPr/>
        </p:nvSpPr>
        <p:spPr>
          <a:xfrm>
            <a:off x="6531430" y="2557388"/>
            <a:ext cx="1719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denominator</a:t>
            </a:r>
            <a:endParaRPr lang="en-US" b="1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573901F-9BFC-8F2E-C848-F65AFE4ADA65}"/>
              </a:ext>
            </a:extLst>
          </p:cNvPr>
          <p:cNvCxnSpPr>
            <a:stCxn id="3" idx="1"/>
          </p:cNvCxnSpPr>
          <p:nvPr/>
        </p:nvCxnSpPr>
        <p:spPr>
          <a:xfrm flipH="1">
            <a:off x="5606143" y="1647855"/>
            <a:ext cx="849087" cy="224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30218E5-7B93-7B7E-663C-0487903C6923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5323114" y="2581821"/>
            <a:ext cx="1208316" cy="175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Strict Covid-19 Measures Reimposed in Phangnga, Southern Thailand">
            <a:extLst>
              <a:ext uri="{FF2B5EF4-FFF2-40B4-BE49-F238E27FC236}">
                <a16:creationId xmlns:a16="http://schemas.microsoft.com/office/drawing/2014/main" id="{5DC14962-A5C1-6C97-CC61-D6F7D4E9FB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3" t="2580" r="16245"/>
          <a:stretch/>
        </p:blipFill>
        <p:spPr bwMode="auto">
          <a:xfrm>
            <a:off x="7643149" y="2922194"/>
            <a:ext cx="4548851" cy="393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294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:a16="http://schemas.microsoft.com/office/drawing/2014/main" id="{3611C089-9890-BAAE-3DCB-2BB11E46AF1E}"/>
              </a:ext>
            </a:extLst>
          </p:cNvPr>
          <p:cNvSpPr/>
          <p:nvPr/>
        </p:nvSpPr>
        <p:spPr>
          <a:xfrm flipH="1" flipV="1">
            <a:off x="0" y="0"/>
            <a:ext cx="12192000" cy="795376"/>
          </a:xfrm>
          <a:custGeom>
            <a:avLst/>
            <a:gdLst>
              <a:gd name="connsiteX0" fmla="*/ 0 w 12192000"/>
              <a:gd name="connsiteY0" fmla="*/ 0 h 847344"/>
              <a:gd name="connsiteX1" fmla="*/ 12192000 w 12192000"/>
              <a:gd name="connsiteY1" fmla="*/ 0 h 847344"/>
              <a:gd name="connsiteX2" fmla="*/ 12192000 w 12192000"/>
              <a:gd name="connsiteY2" fmla="*/ 847344 h 847344"/>
              <a:gd name="connsiteX3" fmla="*/ 0 w 12192000"/>
              <a:gd name="connsiteY3" fmla="*/ 847344 h 847344"/>
              <a:gd name="connsiteX4" fmla="*/ 0 w 12192000"/>
              <a:gd name="connsiteY4" fmla="*/ 0 h 847344"/>
              <a:gd name="connsiteX0" fmla="*/ 0 w 12192000"/>
              <a:gd name="connsiteY0" fmla="*/ 546754 h 847344"/>
              <a:gd name="connsiteX1" fmla="*/ 12192000 w 12192000"/>
              <a:gd name="connsiteY1" fmla="*/ 0 h 847344"/>
              <a:gd name="connsiteX2" fmla="*/ 12192000 w 12192000"/>
              <a:gd name="connsiteY2" fmla="*/ 847344 h 847344"/>
              <a:gd name="connsiteX3" fmla="*/ 0 w 12192000"/>
              <a:gd name="connsiteY3" fmla="*/ 847344 h 847344"/>
              <a:gd name="connsiteX4" fmla="*/ 0 w 12192000"/>
              <a:gd name="connsiteY4" fmla="*/ 546754 h 84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847344">
                <a:moveTo>
                  <a:pt x="0" y="546754"/>
                </a:moveTo>
                <a:lnTo>
                  <a:pt x="12192000" y="0"/>
                </a:lnTo>
                <a:lnTo>
                  <a:pt x="12192000" y="847344"/>
                </a:lnTo>
                <a:lnTo>
                  <a:pt x="0" y="847344"/>
                </a:lnTo>
                <a:lnTo>
                  <a:pt x="0" y="546754"/>
                </a:lnTo>
                <a:close/>
              </a:path>
            </a:pathLst>
          </a:custGeom>
          <a:solidFill>
            <a:srgbClr val="8B73B3"/>
          </a:solid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C06D60-F91D-9ECA-B015-85C90BCD7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7713" y="795376"/>
            <a:ext cx="8033657" cy="652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/>
              <a:t>Illustrative case – Nepal COVID-19 impact</a:t>
            </a:r>
          </a:p>
          <a:p>
            <a:endParaRPr lang="en-US" b="0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1B5AF34-EBE8-16A4-B8D5-DCB7254267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3421663"/>
              </p:ext>
            </p:extLst>
          </p:nvPr>
        </p:nvGraphicFramePr>
        <p:xfrm>
          <a:off x="414867" y="1447800"/>
          <a:ext cx="8796866" cy="4614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82F66D4-D5D0-9C41-6CEC-4C2FDD052523}"/>
              </a:ext>
            </a:extLst>
          </p:cNvPr>
          <p:cNvSpPr txBox="1"/>
          <p:nvPr/>
        </p:nvSpPr>
        <p:spPr>
          <a:xfrm>
            <a:off x="9474200" y="1447800"/>
            <a:ext cx="2500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Covid-19 hits, migrant workers stop sending remittances, but energy use relatively unchanged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689F852-5579-6116-4E9C-F628E171D9B7}"/>
              </a:ext>
            </a:extLst>
          </p:cNvPr>
          <p:cNvCxnSpPr>
            <a:cxnSpLocks/>
          </p:cNvCxnSpPr>
          <p:nvPr/>
        </p:nvCxnSpPr>
        <p:spPr>
          <a:xfrm flipH="1">
            <a:off x="7797800" y="1667933"/>
            <a:ext cx="1676400" cy="541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098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C69A567-D747-544D-BBF8-C5F3B74D6BB3}"/>
              </a:ext>
            </a:extLst>
          </p:cNvPr>
          <p:cNvSpPr/>
          <p:nvPr/>
        </p:nvSpPr>
        <p:spPr>
          <a:xfrm>
            <a:off x="0" y="0"/>
            <a:ext cx="12192000" cy="1816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898F7FE-09AB-654A-9D8E-7D4C32C516FF}"/>
              </a:ext>
            </a:extLst>
          </p:cNvPr>
          <p:cNvSpPr/>
          <p:nvPr/>
        </p:nvSpPr>
        <p:spPr>
          <a:xfrm flipH="1" flipV="1">
            <a:off x="0" y="0"/>
            <a:ext cx="12192000" cy="759926"/>
          </a:xfrm>
          <a:custGeom>
            <a:avLst/>
            <a:gdLst>
              <a:gd name="connsiteX0" fmla="*/ 0 w 12192000"/>
              <a:gd name="connsiteY0" fmla="*/ 0 h 847344"/>
              <a:gd name="connsiteX1" fmla="*/ 12192000 w 12192000"/>
              <a:gd name="connsiteY1" fmla="*/ 0 h 847344"/>
              <a:gd name="connsiteX2" fmla="*/ 12192000 w 12192000"/>
              <a:gd name="connsiteY2" fmla="*/ 847344 h 847344"/>
              <a:gd name="connsiteX3" fmla="*/ 0 w 12192000"/>
              <a:gd name="connsiteY3" fmla="*/ 847344 h 847344"/>
              <a:gd name="connsiteX4" fmla="*/ 0 w 12192000"/>
              <a:gd name="connsiteY4" fmla="*/ 0 h 847344"/>
              <a:gd name="connsiteX0" fmla="*/ 0 w 12192000"/>
              <a:gd name="connsiteY0" fmla="*/ 546754 h 847344"/>
              <a:gd name="connsiteX1" fmla="*/ 12192000 w 12192000"/>
              <a:gd name="connsiteY1" fmla="*/ 0 h 847344"/>
              <a:gd name="connsiteX2" fmla="*/ 12192000 w 12192000"/>
              <a:gd name="connsiteY2" fmla="*/ 847344 h 847344"/>
              <a:gd name="connsiteX3" fmla="*/ 0 w 12192000"/>
              <a:gd name="connsiteY3" fmla="*/ 847344 h 847344"/>
              <a:gd name="connsiteX4" fmla="*/ 0 w 12192000"/>
              <a:gd name="connsiteY4" fmla="*/ 546754 h 84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847344">
                <a:moveTo>
                  <a:pt x="0" y="546754"/>
                </a:moveTo>
                <a:lnTo>
                  <a:pt x="12192000" y="0"/>
                </a:lnTo>
                <a:lnTo>
                  <a:pt x="12192000" y="847344"/>
                </a:lnTo>
                <a:lnTo>
                  <a:pt x="0" y="847344"/>
                </a:lnTo>
                <a:lnTo>
                  <a:pt x="0" y="546754"/>
                </a:lnTo>
                <a:close/>
              </a:path>
            </a:pathLst>
          </a:custGeom>
          <a:solidFill>
            <a:srgbClr val="0068B8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F4E5BE2-C597-2442-8781-79280AAE299E}"/>
              </a:ext>
            </a:extLst>
          </p:cNvPr>
          <p:cNvSpPr txBox="1">
            <a:spLocks/>
          </p:cNvSpPr>
          <p:nvPr/>
        </p:nvSpPr>
        <p:spPr>
          <a:xfrm>
            <a:off x="933366" y="921124"/>
            <a:ext cx="11027391" cy="6399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TH"/>
            </a:defPPr>
            <a:lvl1pPr marL="0" indent="0" algn="l" defTabSz="914400" rtl="0" eaLnBrk="1" latinLnBrk="0" hangingPunct="1">
              <a:buNone/>
              <a:defRPr sz="3600" b="1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914400" rtl="0" eaLnBrk="1" latinLnBrk="0" hangingPunct="1"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Conclusions</a:t>
            </a:r>
          </a:p>
        </p:txBody>
      </p:sp>
      <p:pic>
        <p:nvPicPr>
          <p:cNvPr id="2" name="Picture 1" descr="A picture containing text, graphics, font, logo&#10;&#10;Description automatically generated">
            <a:extLst>
              <a:ext uri="{FF2B5EF4-FFF2-40B4-BE49-F238E27FC236}">
                <a16:creationId xmlns:a16="http://schemas.microsoft.com/office/drawing/2014/main" id="{DA4116CC-61F5-0DE2-5064-5CB9201C9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3193" y="527169"/>
            <a:ext cx="1667564" cy="520967"/>
          </a:xfrm>
          <a:prstGeom prst="rect">
            <a:avLst/>
          </a:prstGeom>
        </p:spPr>
      </p:pic>
      <p:sp>
        <p:nvSpPr>
          <p:cNvPr id="3" name="Content Placeholder 16">
            <a:extLst>
              <a:ext uri="{FF2B5EF4-FFF2-40B4-BE49-F238E27FC236}">
                <a16:creationId xmlns:a16="http://schemas.microsoft.com/office/drawing/2014/main" id="{2EDDB132-1147-FFB9-73EB-84F5A8219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613" y="1816957"/>
            <a:ext cx="10851677" cy="4831420"/>
          </a:xfrm>
        </p:spPr>
        <p:txBody>
          <a:bodyPr>
            <a:noAutofit/>
          </a:bodyPr>
          <a:lstStyle/>
          <a:p>
            <a:pPr marL="466725" indent="-457200">
              <a:buFont typeface="+mj-lt"/>
              <a:buAutoNum type="arabicPeriod"/>
            </a:pPr>
            <a:r>
              <a:rPr lang="en-US" sz="2200" b="0" dirty="0">
                <a:solidFill>
                  <a:schemeClr val="tx1"/>
                </a:solidFill>
              </a:rPr>
              <a:t>SDG 7 achievement is a “mixed bag” across the vast region that is the Asia-Pacific</a:t>
            </a:r>
          </a:p>
          <a:p>
            <a:pPr marL="466725" indent="-457200">
              <a:buFont typeface="+mj-lt"/>
              <a:buAutoNum type="arabicPeriod"/>
            </a:pPr>
            <a:r>
              <a:rPr lang="en-US" sz="2200" b="0" dirty="0">
                <a:solidFill>
                  <a:schemeClr val="tx1"/>
                </a:solidFill>
              </a:rPr>
              <a:t>Access to electricity is mostly on-track, but focus needs to be put on quality, reliability and affordability, while clean cooking requires increased policy attention.</a:t>
            </a:r>
          </a:p>
          <a:p>
            <a:pPr marL="466725" indent="-457200">
              <a:buFont typeface="+mj-lt"/>
              <a:buAutoNum type="arabicPeriod"/>
            </a:pPr>
            <a:r>
              <a:rPr lang="en-US" sz="2200" b="0" dirty="0">
                <a:solidFill>
                  <a:schemeClr val="tx1"/>
                </a:solidFill>
              </a:rPr>
              <a:t>Within each target there are a myriad of underlying issues that can surface through evaluation.</a:t>
            </a:r>
          </a:p>
          <a:p>
            <a:pPr marL="466725" indent="-457200">
              <a:buFont typeface="+mj-lt"/>
              <a:buAutoNum type="arabicPeriod"/>
            </a:pPr>
            <a:r>
              <a:rPr lang="en-US" sz="2200" b="0" dirty="0">
                <a:solidFill>
                  <a:schemeClr val="tx1"/>
                </a:solidFill>
              </a:rPr>
              <a:t>There are significant interlinkages and ancillary benefits </a:t>
            </a:r>
            <a:r>
              <a:rPr lang="en-US" sz="2200" b="0">
                <a:solidFill>
                  <a:schemeClr val="tx1"/>
                </a:solidFill>
              </a:rPr>
              <a:t>of SDG </a:t>
            </a:r>
            <a:r>
              <a:rPr lang="en-US" sz="2200" b="0" dirty="0">
                <a:solidFill>
                  <a:schemeClr val="tx1"/>
                </a:solidFill>
              </a:rPr>
              <a:t>7 actions that need to be understood.</a:t>
            </a:r>
          </a:p>
          <a:p>
            <a:pPr marL="466725" indent="-457200">
              <a:buFont typeface="+mj-lt"/>
              <a:buAutoNum type="arabicPeriod"/>
            </a:pPr>
            <a:r>
              <a:rPr lang="en-US" sz="2200" b="0" dirty="0">
                <a:solidFill>
                  <a:schemeClr val="tx1"/>
                </a:solidFill>
              </a:rPr>
              <a:t>At the same time there are data gaps and measurement limitations that prevent us from gaining deeper insights. </a:t>
            </a:r>
          </a:p>
          <a:p>
            <a:endParaRPr lang="en-US" sz="2200" b="0" dirty="0"/>
          </a:p>
        </p:txBody>
      </p:sp>
    </p:spTree>
    <p:extLst>
      <p:ext uri="{BB962C8B-B14F-4D97-AF65-F5344CB8AC3E}">
        <p14:creationId xmlns:p14="http://schemas.microsoft.com/office/powerpoint/2010/main" val="14317354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9878909-0BE5-8349-A5AE-7A4CE6153D90}"/>
              </a:ext>
            </a:extLst>
          </p:cNvPr>
          <p:cNvGrpSpPr/>
          <p:nvPr/>
        </p:nvGrpSpPr>
        <p:grpSpPr>
          <a:xfrm>
            <a:off x="0" y="-1187"/>
            <a:ext cx="12192000" cy="6859187"/>
            <a:chOff x="0" y="-1187"/>
            <a:chExt cx="12192000" cy="685918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C3831E3-1240-9D4D-901E-E3E8A5F8978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1">
              <a:extLst>
                <a:ext uri="{FF2B5EF4-FFF2-40B4-BE49-F238E27FC236}">
                  <a16:creationId xmlns:a16="http://schemas.microsoft.com/office/drawing/2014/main" id="{EA223A0E-C334-F046-B193-8DFD984DDFD8}"/>
                </a:ext>
              </a:extLst>
            </p:cNvPr>
            <p:cNvSpPr/>
            <p:nvPr/>
          </p:nvSpPr>
          <p:spPr>
            <a:xfrm>
              <a:off x="0" y="6010656"/>
              <a:ext cx="12192000" cy="847344"/>
            </a:xfrm>
            <a:custGeom>
              <a:avLst/>
              <a:gdLst>
                <a:gd name="connsiteX0" fmla="*/ 0 w 12192000"/>
                <a:gd name="connsiteY0" fmla="*/ 0 h 847344"/>
                <a:gd name="connsiteX1" fmla="*/ 12192000 w 12192000"/>
                <a:gd name="connsiteY1" fmla="*/ 0 h 847344"/>
                <a:gd name="connsiteX2" fmla="*/ 12192000 w 12192000"/>
                <a:gd name="connsiteY2" fmla="*/ 847344 h 847344"/>
                <a:gd name="connsiteX3" fmla="*/ 0 w 12192000"/>
                <a:gd name="connsiteY3" fmla="*/ 847344 h 847344"/>
                <a:gd name="connsiteX4" fmla="*/ 0 w 12192000"/>
                <a:gd name="connsiteY4" fmla="*/ 0 h 847344"/>
                <a:gd name="connsiteX0" fmla="*/ 0 w 12192000"/>
                <a:gd name="connsiteY0" fmla="*/ 546754 h 847344"/>
                <a:gd name="connsiteX1" fmla="*/ 12192000 w 12192000"/>
                <a:gd name="connsiteY1" fmla="*/ 0 h 847344"/>
                <a:gd name="connsiteX2" fmla="*/ 12192000 w 12192000"/>
                <a:gd name="connsiteY2" fmla="*/ 847344 h 847344"/>
                <a:gd name="connsiteX3" fmla="*/ 0 w 12192000"/>
                <a:gd name="connsiteY3" fmla="*/ 847344 h 847344"/>
                <a:gd name="connsiteX4" fmla="*/ 0 w 12192000"/>
                <a:gd name="connsiteY4" fmla="*/ 546754 h 847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847344">
                  <a:moveTo>
                    <a:pt x="0" y="546754"/>
                  </a:moveTo>
                  <a:lnTo>
                    <a:pt x="12192000" y="0"/>
                  </a:lnTo>
                  <a:lnTo>
                    <a:pt x="12192000" y="847344"/>
                  </a:lnTo>
                  <a:lnTo>
                    <a:pt x="0" y="847344"/>
                  </a:lnTo>
                  <a:lnTo>
                    <a:pt x="0" y="546754"/>
                  </a:lnTo>
                  <a:close/>
                </a:path>
              </a:pathLst>
            </a:custGeom>
            <a:solidFill>
              <a:srgbClr val="0068B8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87D4513-665B-D044-83F9-93328731D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187"/>
              <a:ext cx="12192000" cy="197006"/>
            </a:xfrm>
            <a:prstGeom prst="rect">
              <a:avLst/>
            </a:prstGeom>
          </p:spPr>
        </p:pic>
      </p:grpSp>
      <p:pic>
        <p:nvPicPr>
          <p:cNvPr id="3" name="Picture 2" descr="A picture containing text, graphics, font, logo&#10;&#10;Description automatically generated">
            <a:extLst>
              <a:ext uri="{FF2B5EF4-FFF2-40B4-BE49-F238E27FC236}">
                <a16:creationId xmlns:a16="http://schemas.microsoft.com/office/drawing/2014/main" id="{BAE75216-7D7F-8697-2624-8C88C765B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639" y="2210481"/>
            <a:ext cx="7800722" cy="243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50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FFEABBFB-C936-454B-B3D1-7855DB703489}"/>
              </a:ext>
            </a:extLst>
          </p:cNvPr>
          <p:cNvSpPr/>
          <p:nvPr/>
        </p:nvSpPr>
        <p:spPr>
          <a:xfrm>
            <a:off x="0" y="0"/>
            <a:ext cx="12192000" cy="1816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7C0067A8-9FCB-E24C-84F1-7FF72F68607C}"/>
              </a:ext>
            </a:extLst>
          </p:cNvPr>
          <p:cNvSpPr/>
          <p:nvPr/>
        </p:nvSpPr>
        <p:spPr>
          <a:xfrm flipH="1" flipV="1">
            <a:off x="0" y="0"/>
            <a:ext cx="12192000" cy="759926"/>
          </a:xfrm>
          <a:custGeom>
            <a:avLst/>
            <a:gdLst>
              <a:gd name="connsiteX0" fmla="*/ 0 w 12192000"/>
              <a:gd name="connsiteY0" fmla="*/ 0 h 847344"/>
              <a:gd name="connsiteX1" fmla="*/ 12192000 w 12192000"/>
              <a:gd name="connsiteY1" fmla="*/ 0 h 847344"/>
              <a:gd name="connsiteX2" fmla="*/ 12192000 w 12192000"/>
              <a:gd name="connsiteY2" fmla="*/ 847344 h 847344"/>
              <a:gd name="connsiteX3" fmla="*/ 0 w 12192000"/>
              <a:gd name="connsiteY3" fmla="*/ 847344 h 847344"/>
              <a:gd name="connsiteX4" fmla="*/ 0 w 12192000"/>
              <a:gd name="connsiteY4" fmla="*/ 0 h 847344"/>
              <a:gd name="connsiteX0" fmla="*/ 0 w 12192000"/>
              <a:gd name="connsiteY0" fmla="*/ 546754 h 847344"/>
              <a:gd name="connsiteX1" fmla="*/ 12192000 w 12192000"/>
              <a:gd name="connsiteY1" fmla="*/ 0 h 847344"/>
              <a:gd name="connsiteX2" fmla="*/ 12192000 w 12192000"/>
              <a:gd name="connsiteY2" fmla="*/ 847344 h 847344"/>
              <a:gd name="connsiteX3" fmla="*/ 0 w 12192000"/>
              <a:gd name="connsiteY3" fmla="*/ 847344 h 847344"/>
              <a:gd name="connsiteX4" fmla="*/ 0 w 12192000"/>
              <a:gd name="connsiteY4" fmla="*/ 546754 h 84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847344">
                <a:moveTo>
                  <a:pt x="0" y="546754"/>
                </a:moveTo>
                <a:lnTo>
                  <a:pt x="12192000" y="0"/>
                </a:lnTo>
                <a:lnTo>
                  <a:pt x="12192000" y="847344"/>
                </a:lnTo>
                <a:lnTo>
                  <a:pt x="0" y="847344"/>
                </a:lnTo>
                <a:lnTo>
                  <a:pt x="0" y="546754"/>
                </a:lnTo>
                <a:close/>
              </a:path>
            </a:pathLst>
          </a:custGeom>
          <a:solidFill>
            <a:srgbClr val="0068B8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E53B24C-791B-0C40-8535-26E605C94CFB}"/>
              </a:ext>
            </a:extLst>
          </p:cNvPr>
          <p:cNvSpPr txBox="1">
            <a:spLocks/>
          </p:cNvSpPr>
          <p:nvPr/>
        </p:nvSpPr>
        <p:spPr>
          <a:xfrm>
            <a:off x="1191201" y="3437119"/>
            <a:ext cx="4572601" cy="952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TH"/>
            </a:defPPr>
            <a:lvl1pPr marL="0" indent="0" algn="ctr" defTabSz="914400" rtl="0" eaLnBrk="1" latinLnBrk="0" hangingPunct="1">
              <a:buNone/>
              <a:defRPr sz="1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834F98D-141A-3F4D-91F7-AD26ACD8DBCC}"/>
              </a:ext>
            </a:extLst>
          </p:cNvPr>
          <p:cNvSpPr txBox="1">
            <a:spLocks/>
          </p:cNvSpPr>
          <p:nvPr/>
        </p:nvSpPr>
        <p:spPr>
          <a:xfrm>
            <a:off x="1118074" y="3039963"/>
            <a:ext cx="4371574" cy="345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TH"/>
            </a:defPPr>
            <a:lvl1pPr marL="0" indent="0" algn="r" defTabSz="914400" rtl="0" eaLnBrk="1" latinLnBrk="0" hangingPunct="1"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b="1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38A456C-8345-154A-89A2-9C73C2E3F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9158"/>
            <a:ext cx="12192000" cy="197006"/>
          </a:xfrm>
          <a:prstGeom prst="rect">
            <a:avLst/>
          </a:prstGeom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333C2E1-5FBC-E440-8469-F47C5D93A56C}"/>
              </a:ext>
            </a:extLst>
          </p:cNvPr>
          <p:cNvSpPr txBox="1">
            <a:spLocks/>
          </p:cNvSpPr>
          <p:nvPr/>
        </p:nvSpPr>
        <p:spPr>
          <a:xfrm>
            <a:off x="699325" y="916047"/>
            <a:ext cx="8007947" cy="6399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TH"/>
            </a:defPPr>
            <a:lvl1pPr marL="0" indent="0" algn="l" defTabSz="914400" rtl="0" eaLnBrk="1" latinLnBrk="0" hangingPunct="1">
              <a:buNone/>
              <a:defRPr sz="3600" b="1" i="0" kern="12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Outline</a:t>
            </a:r>
          </a:p>
        </p:txBody>
      </p:sp>
      <p:pic>
        <p:nvPicPr>
          <p:cNvPr id="2" name="Picture 1" descr="A picture containing text, graphics, font, logo&#10;&#10;Description automatically generated">
            <a:extLst>
              <a:ext uri="{FF2B5EF4-FFF2-40B4-BE49-F238E27FC236}">
                <a16:creationId xmlns:a16="http://schemas.microsoft.com/office/drawing/2014/main" id="{1C1F6AE8-B461-8D0B-9519-1ED7354C4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3193" y="527169"/>
            <a:ext cx="1667564" cy="520967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42648F2-7BB1-E6A1-057E-47FF6813FE8B}"/>
              </a:ext>
            </a:extLst>
          </p:cNvPr>
          <p:cNvSpPr txBox="1">
            <a:spLocks/>
          </p:cNvSpPr>
          <p:nvPr/>
        </p:nvSpPr>
        <p:spPr>
          <a:xfrm>
            <a:off x="699325" y="2006870"/>
            <a:ext cx="6950172" cy="425627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How is the Asia-Pacific region progressing across the SDG 7 targets?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What are some of the uncertainties and challenges in measuring this progress?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Progressing multiple agendas - how sustainable energy is interlinked with other sectors.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A deep dive into energy efficiency - an interesting example of measurement and interlinkages. </a:t>
            </a:r>
          </a:p>
        </p:txBody>
      </p:sp>
      <p:pic>
        <p:nvPicPr>
          <p:cNvPr id="8" name="Picture 7" descr="A yellow sign with a light and a power button&#10;&#10;Description automatically generated">
            <a:extLst>
              <a:ext uri="{FF2B5EF4-FFF2-40B4-BE49-F238E27FC236}">
                <a16:creationId xmlns:a16="http://schemas.microsoft.com/office/drawing/2014/main" id="{3A5979EC-E9F7-A063-A491-C32D58C01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7273" y="2423695"/>
            <a:ext cx="2924656" cy="292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416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F4E5BE2-C597-2442-8781-79280AAE299E}"/>
              </a:ext>
            </a:extLst>
          </p:cNvPr>
          <p:cNvSpPr txBox="1">
            <a:spLocks/>
          </p:cNvSpPr>
          <p:nvPr/>
        </p:nvSpPr>
        <p:spPr>
          <a:xfrm>
            <a:off x="708915" y="3231476"/>
            <a:ext cx="11027391" cy="6399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TH"/>
            </a:defPPr>
            <a:lvl1pPr marL="0" indent="0" algn="l" defTabSz="914400" rtl="0" eaLnBrk="1" latinLnBrk="0" hangingPunct="1">
              <a:buNone/>
              <a:defRPr sz="3600" b="1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914400" rtl="0" eaLnBrk="1" latinLnBrk="0" hangingPunct="1"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52DC1A-5FE7-0BF2-DD99-41FEBC529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580" y="3516841"/>
            <a:ext cx="7341396" cy="709248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1. How is the Asia-Pacific region progressing across the SDG 7 targets?</a:t>
            </a:r>
          </a:p>
        </p:txBody>
      </p:sp>
    </p:spTree>
    <p:extLst>
      <p:ext uri="{BB962C8B-B14F-4D97-AF65-F5344CB8AC3E}">
        <p14:creationId xmlns:p14="http://schemas.microsoft.com/office/powerpoint/2010/main" val="914793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C69A567-D747-544D-BBF8-C5F3B74D6BB3}"/>
              </a:ext>
            </a:extLst>
          </p:cNvPr>
          <p:cNvSpPr/>
          <p:nvPr/>
        </p:nvSpPr>
        <p:spPr>
          <a:xfrm>
            <a:off x="0" y="0"/>
            <a:ext cx="12192000" cy="1816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898F7FE-09AB-654A-9D8E-7D4C32C516FF}"/>
              </a:ext>
            </a:extLst>
          </p:cNvPr>
          <p:cNvSpPr/>
          <p:nvPr/>
        </p:nvSpPr>
        <p:spPr>
          <a:xfrm flipH="1" flipV="1">
            <a:off x="0" y="0"/>
            <a:ext cx="12192000" cy="759926"/>
          </a:xfrm>
          <a:custGeom>
            <a:avLst/>
            <a:gdLst>
              <a:gd name="connsiteX0" fmla="*/ 0 w 12192000"/>
              <a:gd name="connsiteY0" fmla="*/ 0 h 847344"/>
              <a:gd name="connsiteX1" fmla="*/ 12192000 w 12192000"/>
              <a:gd name="connsiteY1" fmla="*/ 0 h 847344"/>
              <a:gd name="connsiteX2" fmla="*/ 12192000 w 12192000"/>
              <a:gd name="connsiteY2" fmla="*/ 847344 h 847344"/>
              <a:gd name="connsiteX3" fmla="*/ 0 w 12192000"/>
              <a:gd name="connsiteY3" fmla="*/ 847344 h 847344"/>
              <a:gd name="connsiteX4" fmla="*/ 0 w 12192000"/>
              <a:gd name="connsiteY4" fmla="*/ 0 h 847344"/>
              <a:gd name="connsiteX0" fmla="*/ 0 w 12192000"/>
              <a:gd name="connsiteY0" fmla="*/ 546754 h 847344"/>
              <a:gd name="connsiteX1" fmla="*/ 12192000 w 12192000"/>
              <a:gd name="connsiteY1" fmla="*/ 0 h 847344"/>
              <a:gd name="connsiteX2" fmla="*/ 12192000 w 12192000"/>
              <a:gd name="connsiteY2" fmla="*/ 847344 h 847344"/>
              <a:gd name="connsiteX3" fmla="*/ 0 w 12192000"/>
              <a:gd name="connsiteY3" fmla="*/ 847344 h 847344"/>
              <a:gd name="connsiteX4" fmla="*/ 0 w 12192000"/>
              <a:gd name="connsiteY4" fmla="*/ 546754 h 84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847344">
                <a:moveTo>
                  <a:pt x="0" y="546754"/>
                </a:moveTo>
                <a:lnTo>
                  <a:pt x="12192000" y="0"/>
                </a:lnTo>
                <a:lnTo>
                  <a:pt x="12192000" y="847344"/>
                </a:lnTo>
                <a:lnTo>
                  <a:pt x="0" y="847344"/>
                </a:lnTo>
                <a:lnTo>
                  <a:pt x="0" y="546754"/>
                </a:lnTo>
                <a:close/>
              </a:path>
            </a:pathLst>
          </a:custGeom>
          <a:solidFill>
            <a:srgbClr val="FFC0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F4E5BE2-C597-2442-8781-79280AAE299E}"/>
              </a:ext>
            </a:extLst>
          </p:cNvPr>
          <p:cNvSpPr txBox="1">
            <a:spLocks/>
          </p:cNvSpPr>
          <p:nvPr/>
        </p:nvSpPr>
        <p:spPr>
          <a:xfrm>
            <a:off x="679006" y="944159"/>
            <a:ext cx="9769770" cy="6399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TH"/>
            </a:defPPr>
            <a:lvl1pPr marL="0" indent="0" algn="l" defTabSz="914400" rtl="0" eaLnBrk="1" latinLnBrk="0" hangingPunct="1">
              <a:buNone/>
              <a:defRPr sz="3600" b="1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914400" rtl="0" eaLnBrk="1" latinLnBrk="0" hangingPunct="1"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Energy Access – electricity progressing but clean cooking is lagging</a:t>
            </a:r>
          </a:p>
        </p:txBody>
      </p:sp>
      <p:pic>
        <p:nvPicPr>
          <p:cNvPr id="2" name="Picture 1" descr="A picture containing text, graphics, font, logo&#10;&#10;Description automatically generated">
            <a:extLst>
              <a:ext uri="{FF2B5EF4-FFF2-40B4-BE49-F238E27FC236}">
                <a16:creationId xmlns:a16="http://schemas.microsoft.com/office/drawing/2014/main" id="{DA4116CC-61F5-0DE2-5064-5CB9201C9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3193" y="527169"/>
            <a:ext cx="1667564" cy="5209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F04CE2C-AAA7-A7B1-C7BA-B877FDE52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3" y="2001190"/>
            <a:ext cx="5890544" cy="384048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59D98F2-C626-C5FA-7391-DA1666C21A0C}"/>
              </a:ext>
            </a:extLst>
          </p:cNvPr>
          <p:cNvSpPr txBox="1"/>
          <p:nvPr/>
        </p:nvSpPr>
        <p:spPr>
          <a:xfrm>
            <a:off x="2998491" y="3812459"/>
            <a:ext cx="2565400" cy="12464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Remaining electricity access gap in rural areas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Need to focus on quality, reliability and affordability of electricity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385600-B030-5339-8E85-2BAD3702F04C}"/>
              </a:ext>
            </a:extLst>
          </p:cNvPr>
          <p:cNvSpPr txBox="1"/>
          <p:nvPr/>
        </p:nvSpPr>
        <p:spPr>
          <a:xfrm>
            <a:off x="3508833" y="2961022"/>
            <a:ext cx="154471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68B8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68B8"/>
                </a:solidFill>
              </a:rPr>
              <a:t>98.6% overall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BFCC73E-F164-2B33-F893-633FA0904D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0457" y="2001190"/>
            <a:ext cx="5890544" cy="384048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F727022-90C4-2F96-09BA-D8ABCF24E957}"/>
              </a:ext>
            </a:extLst>
          </p:cNvPr>
          <p:cNvSpPr txBox="1"/>
          <p:nvPr/>
        </p:nvSpPr>
        <p:spPr>
          <a:xfrm>
            <a:off x="6821010" y="3903990"/>
            <a:ext cx="2565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Clean cooking access is off-track, especially in rural areas</a:t>
            </a:r>
          </a:p>
        </p:txBody>
      </p:sp>
      <p:sp>
        <p:nvSpPr>
          <p:cNvPr id="27" name="TextBox 2">
            <a:extLst>
              <a:ext uri="{FF2B5EF4-FFF2-40B4-BE49-F238E27FC236}">
                <a16:creationId xmlns:a16="http://schemas.microsoft.com/office/drawing/2014/main" id="{4517FA1C-03D3-1ABE-FB32-B95F9CF35BF3}"/>
              </a:ext>
            </a:extLst>
          </p:cNvPr>
          <p:cNvSpPr txBox="1"/>
          <p:nvPr/>
        </p:nvSpPr>
        <p:spPr>
          <a:xfrm>
            <a:off x="9854692" y="3341577"/>
            <a:ext cx="1544730" cy="369324"/>
          </a:xfrm>
          <a:prstGeom prst="rect">
            <a:avLst/>
          </a:prstGeom>
          <a:solidFill>
            <a:schemeClr val="bg1"/>
          </a:solidFill>
          <a:ln>
            <a:solidFill>
              <a:srgbClr val="0068B8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solidFill>
                  <a:srgbClr val="0068B8"/>
                </a:solidFill>
              </a:rPr>
              <a:t>74.4% overall</a:t>
            </a:r>
          </a:p>
        </p:txBody>
      </p:sp>
    </p:spTree>
    <p:extLst>
      <p:ext uri="{BB962C8B-B14F-4D97-AF65-F5344CB8AC3E}">
        <p14:creationId xmlns:p14="http://schemas.microsoft.com/office/powerpoint/2010/main" val="1215121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4779E-8B78-F84F-76E7-5E7DCF164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BC40B"/>
                </a:solidFill>
              </a:rPr>
              <a:t>Driving factors: Electrification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933C8-09F5-1F7D-2230-3FDEA1C4FC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25681"/>
            <a:ext cx="5181600" cy="4051281"/>
          </a:xfrm>
        </p:spPr>
        <p:txBody>
          <a:bodyPr/>
          <a:lstStyle/>
          <a:p>
            <a:r>
              <a:rPr lang="en-US">
                <a:effectLst/>
                <a:latin typeface="Helvetica" pitchFamily="2" charset="0"/>
              </a:rPr>
              <a:t>National grid expansions and upgrades</a:t>
            </a:r>
          </a:p>
          <a:p>
            <a:r>
              <a:rPr lang="en-US">
                <a:latin typeface="Helvetica" pitchFamily="2" charset="0"/>
              </a:rPr>
              <a:t>Roll-out of off-grid solutions</a:t>
            </a:r>
            <a:endParaRPr lang="en-US">
              <a:effectLst/>
              <a:latin typeface="Helvetica" pitchFamily="2" charset="0"/>
            </a:endParaRPr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1CF317-A096-B5DB-B5D8-50A90B94E4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5683"/>
            <a:ext cx="4301836" cy="4051280"/>
          </a:xfrm>
        </p:spPr>
        <p:txBody>
          <a:bodyPr/>
          <a:lstStyle/>
          <a:p>
            <a:pPr marL="0" indent="0">
              <a:buNone/>
            </a:pPr>
            <a:r>
              <a:rPr lang="en-US" b="0" i="1">
                <a:solidFill>
                  <a:srgbClr val="2AAA9B"/>
                </a:solidFill>
                <a:effectLst/>
                <a:latin typeface="Helvetica" pitchFamily="2" charset="0"/>
              </a:rPr>
              <a:t>More than 98 per cent of the regional population had access to electricity in 2021, up from 87.2 per cent in 2010. 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94A16701-9C47-B75F-F3E0-55A5606A3C83}"/>
              </a:ext>
            </a:extLst>
          </p:cNvPr>
          <p:cNvSpPr/>
          <p:nvPr/>
        </p:nvSpPr>
        <p:spPr>
          <a:xfrm flipH="1" flipV="1">
            <a:off x="0" y="0"/>
            <a:ext cx="12192000" cy="795376"/>
          </a:xfrm>
          <a:custGeom>
            <a:avLst/>
            <a:gdLst>
              <a:gd name="connsiteX0" fmla="*/ 0 w 12192000"/>
              <a:gd name="connsiteY0" fmla="*/ 0 h 847344"/>
              <a:gd name="connsiteX1" fmla="*/ 12192000 w 12192000"/>
              <a:gd name="connsiteY1" fmla="*/ 0 h 847344"/>
              <a:gd name="connsiteX2" fmla="*/ 12192000 w 12192000"/>
              <a:gd name="connsiteY2" fmla="*/ 847344 h 847344"/>
              <a:gd name="connsiteX3" fmla="*/ 0 w 12192000"/>
              <a:gd name="connsiteY3" fmla="*/ 847344 h 847344"/>
              <a:gd name="connsiteX4" fmla="*/ 0 w 12192000"/>
              <a:gd name="connsiteY4" fmla="*/ 0 h 847344"/>
              <a:gd name="connsiteX0" fmla="*/ 0 w 12192000"/>
              <a:gd name="connsiteY0" fmla="*/ 546754 h 847344"/>
              <a:gd name="connsiteX1" fmla="*/ 12192000 w 12192000"/>
              <a:gd name="connsiteY1" fmla="*/ 0 h 847344"/>
              <a:gd name="connsiteX2" fmla="*/ 12192000 w 12192000"/>
              <a:gd name="connsiteY2" fmla="*/ 847344 h 847344"/>
              <a:gd name="connsiteX3" fmla="*/ 0 w 12192000"/>
              <a:gd name="connsiteY3" fmla="*/ 847344 h 847344"/>
              <a:gd name="connsiteX4" fmla="*/ 0 w 12192000"/>
              <a:gd name="connsiteY4" fmla="*/ 546754 h 84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847344">
                <a:moveTo>
                  <a:pt x="0" y="546754"/>
                </a:moveTo>
                <a:lnTo>
                  <a:pt x="12192000" y="0"/>
                </a:lnTo>
                <a:lnTo>
                  <a:pt x="12192000" y="847344"/>
                </a:lnTo>
                <a:lnTo>
                  <a:pt x="0" y="847344"/>
                </a:lnTo>
                <a:lnTo>
                  <a:pt x="0" y="54675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0E10066-515E-9968-33DD-7FD3A9B1D89A}"/>
              </a:ext>
            </a:extLst>
          </p:cNvPr>
          <p:cNvGrpSpPr/>
          <p:nvPr/>
        </p:nvGrpSpPr>
        <p:grpSpPr>
          <a:xfrm>
            <a:off x="4836227" y="3657600"/>
            <a:ext cx="7445333" cy="3281835"/>
            <a:chOff x="4836227" y="3657600"/>
            <a:chExt cx="7445333" cy="3281835"/>
          </a:xfrm>
        </p:grpSpPr>
        <p:pic>
          <p:nvPicPr>
            <p:cNvPr id="7" name="Graphic 6" descr="Electric Tower outline">
              <a:extLst>
                <a:ext uri="{FF2B5EF4-FFF2-40B4-BE49-F238E27FC236}">
                  <a16:creationId xmlns:a16="http://schemas.microsoft.com/office/drawing/2014/main" id="{BC453185-2332-AB7E-0390-06DBA7883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92195" y="3745929"/>
              <a:ext cx="2130631" cy="2130631"/>
            </a:xfrm>
            <a:prstGeom prst="rect">
              <a:avLst/>
            </a:prstGeom>
          </p:spPr>
        </p:pic>
        <p:pic>
          <p:nvPicPr>
            <p:cNvPr id="8" name="Graphic 7" descr="Electric Tower outline">
              <a:extLst>
                <a:ext uri="{FF2B5EF4-FFF2-40B4-BE49-F238E27FC236}">
                  <a16:creationId xmlns:a16="http://schemas.microsoft.com/office/drawing/2014/main" id="{CFCCE644-C232-456E-8D3E-4C3A6A86C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355774" y="4808804"/>
              <a:ext cx="2130631" cy="2130631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E8B4D05-6485-9F5B-128A-602F893F65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36227" y="3657600"/>
              <a:ext cx="7355773" cy="3200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24A398D-5101-DCE6-5883-18FB1E0D3C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25590" y="4221425"/>
              <a:ext cx="5903026" cy="26365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A226597-CE13-D543-B768-DEEE8A4A4F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66410" y="4056917"/>
              <a:ext cx="6415150" cy="28010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8770CE2-CF34-D18F-F7AD-21D82F7FBF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86600" y="4702629"/>
              <a:ext cx="5142016" cy="21553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013CED4-5D7E-C7BB-A6DD-D04886C257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5247" y="5091545"/>
            <a:ext cx="1377538" cy="137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44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C69A567-D747-544D-BBF8-C5F3B74D6BB3}"/>
              </a:ext>
            </a:extLst>
          </p:cNvPr>
          <p:cNvSpPr/>
          <p:nvPr/>
        </p:nvSpPr>
        <p:spPr>
          <a:xfrm>
            <a:off x="0" y="38700"/>
            <a:ext cx="12192000" cy="1816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898F7FE-09AB-654A-9D8E-7D4C32C516FF}"/>
              </a:ext>
            </a:extLst>
          </p:cNvPr>
          <p:cNvSpPr/>
          <p:nvPr/>
        </p:nvSpPr>
        <p:spPr>
          <a:xfrm flipH="1" flipV="1">
            <a:off x="0" y="0"/>
            <a:ext cx="12192000" cy="759926"/>
          </a:xfrm>
          <a:custGeom>
            <a:avLst/>
            <a:gdLst>
              <a:gd name="connsiteX0" fmla="*/ 0 w 12192000"/>
              <a:gd name="connsiteY0" fmla="*/ 0 h 847344"/>
              <a:gd name="connsiteX1" fmla="*/ 12192000 w 12192000"/>
              <a:gd name="connsiteY1" fmla="*/ 0 h 847344"/>
              <a:gd name="connsiteX2" fmla="*/ 12192000 w 12192000"/>
              <a:gd name="connsiteY2" fmla="*/ 847344 h 847344"/>
              <a:gd name="connsiteX3" fmla="*/ 0 w 12192000"/>
              <a:gd name="connsiteY3" fmla="*/ 847344 h 847344"/>
              <a:gd name="connsiteX4" fmla="*/ 0 w 12192000"/>
              <a:gd name="connsiteY4" fmla="*/ 0 h 847344"/>
              <a:gd name="connsiteX0" fmla="*/ 0 w 12192000"/>
              <a:gd name="connsiteY0" fmla="*/ 546754 h 847344"/>
              <a:gd name="connsiteX1" fmla="*/ 12192000 w 12192000"/>
              <a:gd name="connsiteY1" fmla="*/ 0 h 847344"/>
              <a:gd name="connsiteX2" fmla="*/ 12192000 w 12192000"/>
              <a:gd name="connsiteY2" fmla="*/ 847344 h 847344"/>
              <a:gd name="connsiteX3" fmla="*/ 0 w 12192000"/>
              <a:gd name="connsiteY3" fmla="*/ 847344 h 847344"/>
              <a:gd name="connsiteX4" fmla="*/ 0 w 12192000"/>
              <a:gd name="connsiteY4" fmla="*/ 546754 h 84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847344">
                <a:moveTo>
                  <a:pt x="0" y="546754"/>
                </a:moveTo>
                <a:lnTo>
                  <a:pt x="12192000" y="0"/>
                </a:lnTo>
                <a:lnTo>
                  <a:pt x="12192000" y="847344"/>
                </a:lnTo>
                <a:lnTo>
                  <a:pt x="0" y="847344"/>
                </a:lnTo>
                <a:lnTo>
                  <a:pt x="0" y="546754"/>
                </a:lnTo>
                <a:close/>
              </a:path>
            </a:pathLst>
          </a:custGeom>
          <a:solidFill>
            <a:srgbClr val="FFC0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F4E5BE2-C597-2442-8781-79280AAE299E}"/>
              </a:ext>
            </a:extLst>
          </p:cNvPr>
          <p:cNvSpPr txBox="1">
            <a:spLocks/>
          </p:cNvSpPr>
          <p:nvPr/>
        </p:nvSpPr>
        <p:spPr>
          <a:xfrm>
            <a:off x="391459" y="1031436"/>
            <a:ext cx="10546147" cy="6831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TH"/>
            </a:defPPr>
            <a:lvl1pPr marL="0" indent="0" algn="l" defTabSz="914400" rtl="0" eaLnBrk="1" latinLnBrk="0" hangingPunct="1">
              <a:buNone/>
              <a:defRPr sz="3600" b="1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914400" rtl="0" eaLnBrk="1" latinLnBrk="0" hangingPunct="1"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>
                <a:latin typeface="Roboto"/>
                <a:ea typeface="Roboto"/>
                <a:cs typeface="Roboto"/>
              </a:rPr>
              <a:t>Population without access to electricity, 2021</a:t>
            </a:r>
            <a:endParaRPr lang="en-US" sz="3200"/>
          </a:p>
        </p:txBody>
      </p:sp>
      <p:pic>
        <p:nvPicPr>
          <p:cNvPr id="2" name="Picture 1" descr="A picture containing text, graphics, font, logo&#10;&#10;Description automatically generated">
            <a:extLst>
              <a:ext uri="{FF2B5EF4-FFF2-40B4-BE49-F238E27FC236}">
                <a16:creationId xmlns:a16="http://schemas.microsoft.com/office/drawing/2014/main" id="{DA4116CC-61F5-0DE2-5064-5CB9201C9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3193" y="527169"/>
            <a:ext cx="1667564" cy="520967"/>
          </a:xfrm>
          <a:prstGeom prst="rect">
            <a:avLst/>
          </a:prstGeo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B1ACDB65-C692-7D76-B92C-E24C03952CCF}"/>
              </a:ext>
            </a:extLst>
          </p:cNvPr>
          <p:cNvSpPr>
            <a:spLocks noGrp="1"/>
          </p:cNvSpPr>
          <p:nvPr/>
        </p:nvSpPr>
        <p:spPr>
          <a:xfrm>
            <a:off x="6905766" y="1986068"/>
            <a:ext cx="3300118" cy="24679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0" u="sng" dirty="0">
                <a:effectLst/>
              </a:rPr>
              <a:t>Much progress</a:t>
            </a:r>
            <a:r>
              <a:rPr lang="en-US" sz="2400" b="0" dirty="0">
                <a:effectLst/>
              </a:rPr>
              <a:t>. Most of the </a:t>
            </a:r>
            <a:br>
              <a:rPr lang="en-US" sz="2400" b="0" dirty="0"/>
            </a:br>
            <a:r>
              <a:rPr lang="en-US" sz="3600" dirty="0">
                <a:solidFill>
                  <a:srgbClr val="FFC000"/>
                </a:solidFill>
                <a:effectLst/>
              </a:rPr>
              <a:t>53 million</a:t>
            </a:r>
            <a:r>
              <a:rPr lang="en-US" sz="3600" b="0" dirty="0">
                <a:solidFill>
                  <a:srgbClr val="FFC000"/>
                </a:solidFill>
                <a:effectLst/>
              </a:rPr>
              <a:t> </a:t>
            </a:r>
            <a:r>
              <a:rPr lang="en-US" sz="2400" b="0" dirty="0">
                <a:effectLst/>
              </a:rPr>
              <a:t>people without access to electricity live in just a few countries.</a:t>
            </a:r>
          </a:p>
          <a:p>
            <a:endParaRPr lang="en-US" sz="2400" b="0" dirty="0"/>
          </a:p>
          <a:p>
            <a:endParaRPr lang="en-US" sz="24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27BEE3-CDBE-7D5F-CCB9-0ABBA9986C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5910" y="1986067"/>
            <a:ext cx="6359856" cy="42485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6A5C25-8599-9BC6-BF37-41C035FB5F43}"/>
              </a:ext>
            </a:extLst>
          </p:cNvPr>
          <p:cNvSpPr txBox="1"/>
          <p:nvPr/>
        </p:nvSpPr>
        <p:spPr>
          <a:xfrm>
            <a:off x="1263910" y="6305330"/>
            <a:ext cx="372539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/>
              <a:t>Source: World Bank, United Nations Statistics Division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2ED55B-BBF8-9EF3-3094-91E48BB0D8B8}"/>
              </a:ext>
            </a:extLst>
          </p:cNvPr>
          <p:cNvSpPr txBox="1"/>
          <p:nvPr/>
        </p:nvSpPr>
        <p:spPr>
          <a:xfrm>
            <a:off x="7059561" y="5624052"/>
            <a:ext cx="458652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Observation # 1 – just 3 countries are home to 65% of the unelectrified population</a:t>
            </a:r>
          </a:p>
        </p:txBody>
      </p:sp>
    </p:spTree>
    <p:extLst>
      <p:ext uri="{BB962C8B-B14F-4D97-AF65-F5344CB8AC3E}">
        <p14:creationId xmlns:p14="http://schemas.microsoft.com/office/powerpoint/2010/main" val="131989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C69A567-D747-544D-BBF8-C5F3B74D6BB3}"/>
              </a:ext>
            </a:extLst>
          </p:cNvPr>
          <p:cNvSpPr/>
          <p:nvPr/>
        </p:nvSpPr>
        <p:spPr>
          <a:xfrm>
            <a:off x="0" y="0"/>
            <a:ext cx="12192000" cy="1816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898F7FE-09AB-654A-9D8E-7D4C32C516FF}"/>
              </a:ext>
            </a:extLst>
          </p:cNvPr>
          <p:cNvSpPr/>
          <p:nvPr/>
        </p:nvSpPr>
        <p:spPr>
          <a:xfrm flipH="1" flipV="1">
            <a:off x="0" y="0"/>
            <a:ext cx="12192000" cy="759926"/>
          </a:xfrm>
          <a:custGeom>
            <a:avLst/>
            <a:gdLst>
              <a:gd name="connsiteX0" fmla="*/ 0 w 12192000"/>
              <a:gd name="connsiteY0" fmla="*/ 0 h 847344"/>
              <a:gd name="connsiteX1" fmla="*/ 12192000 w 12192000"/>
              <a:gd name="connsiteY1" fmla="*/ 0 h 847344"/>
              <a:gd name="connsiteX2" fmla="*/ 12192000 w 12192000"/>
              <a:gd name="connsiteY2" fmla="*/ 847344 h 847344"/>
              <a:gd name="connsiteX3" fmla="*/ 0 w 12192000"/>
              <a:gd name="connsiteY3" fmla="*/ 847344 h 847344"/>
              <a:gd name="connsiteX4" fmla="*/ 0 w 12192000"/>
              <a:gd name="connsiteY4" fmla="*/ 0 h 847344"/>
              <a:gd name="connsiteX0" fmla="*/ 0 w 12192000"/>
              <a:gd name="connsiteY0" fmla="*/ 546754 h 847344"/>
              <a:gd name="connsiteX1" fmla="*/ 12192000 w 12192000"/>
              <a:gd name="connsiteY1" fmla="*/ 0 h 847344"/>
              <a:gd name="connsiteX2" fmla="*/ 12192000 w 12192000"/>
              <a:gd name="connsiteY2" fmla="*/ 847344 h 847344"/>
              <a:gd name="connsiteX3" fmla="*/ 0 w 12192000"/>
              <a:gd name="connsiteY3" fmla="*/ 847344 h 847344"/>
              <a:gd name="connsiteX4" fmla="*/ 0 w 12192000"/>
              <a:gd name="connsiteY4" fmla="*/ 546754 h 84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847344">
                <a:moveTo>
                  <a:pt x="0" y="546754"/>
                </a:moveTo>
                <a:lnTo>
                  <a:pt x="12192000" y="0"/>
                </a:lnTo>
                <a:lnTo>
                  <a:pt x="12192000" y="847344"/>
                </a:lnTo>
                <a:lnTo>
                  <a:pt x="0" y="847344"/>
                </a:lnTo>
                <a:lnTo>
                  <a:pt x="0" y="546754"/>
                </a:lnTo>
                <a:close/>
              </a:path>
            </a:pathLst>
          </a:custGeom>
          <a:solidFill>
            <a:srgbClr val="FD9C03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F4E5BE2-C597-2442-8781-79280AAE299E}"/>
              </a:ext>
            </a:extLst>
          </p:cNvPr>
          <p:cNvSpPr txBox="1">
            <a:spLocks/>
          </p:cNvSpPr>
          <p:nvPr/>
        </p:nvSpPr>
        <p:spPr>
          <a:xfrm>
            <a:off x="679006" y="944159"/>
            <a:ext cx="9769770" cy="6399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TH"/>
            </a:defPPr>
            <a:lvl1pPr marL="0" indent="0" algn="l" defTabSz="914400" rtl="0" eaLnBrk="1" latinLnBrk="0" hangingPunct="1">
              <a:buNone/>
              <a:defRPr sz="3600" b="1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914400" rtl="0" eaLnBrk="1" latinLnBrk="0" hangingPunct="1"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/>
              <a:t>Population without primary reliance on clean cooking fuels and technologies, 2021</a:t>
            </a:r>
          </a:p>
        </p:txBody>
      </p:sp>
      <p:pic>
        <p:nvPicPr>
          <p:cNvPr id="2" name="Picture 1" descr="A picture containing text, graphics, font, logo&#10;&#10;Description automatically generated">
            <a:extLst>
              <a:ext uri="{FF2B5EF4-FFF2-40B4-BE49-F238E27FC236}">
                <a16:creationId xmlns:a16="http://schemas.microsoft.com/office/drawing/2014/main" id="{DA4116CC-61F5-0DE2-5064-5CB9201C9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3193" y="527169"/>
            <a:ext cx="1667564" cy="52096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5F5AD-79DA-24A4-765D-161F06E28CE1}"/>
              </a:ext>
            </a:extLst>
          </p:cNvPr>
          <p:cNvSpPr>
            <a:spLocks noGrp="1"/>
          </p:cNvSpPr>
          <p:nvPr/>
        </p:nvSpPr>
        <p:spPr>
          <a:xfrm>
            <a:off x="6914502" y="1936814"/>
            <a:ext cx="3655175" cy="269115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0" u="sng" dirty="0">
                <a:effectLst/>
              </a:rPr>
              <a:t>Lagging</a:t>
            </a:r>
            <a:r>
              <a:rPr lang="en-US" sz="2400" b="0" dirty="0"/>
              <a:t>… nearly</a:t>
            </a:r>
            <a:br>
              <a:rPr lang="en-US" sz="2400" b="0" u="sng" dirty="0"/>
            </a:br>
            <a:r>
              <a:rPr lang="en-US" sz="4000" dirty="0">
                <a:solidFill>
                  <a:srgbClr val="FFC000"/>
                </a:solidFill>
                <a:effectLst/>
              </a:rPr>
              <a:t>1.2 billion </a:t>
            </a:r>
            <a:br>
              <a:rPr lang="en-US" sz="2400" b="0" dirty="0">
                <a:effectLst/>
              </a:rPr>
            </a:br>
            <a:r>
              <a:rPr lang="en-US" sz="2400" b="0" dirty="0">
                <a:effectLst/>
              </a:rPr>
              <a:t>people continue to rely on unhealthy and polluting cooking fuels and technologies</a:t>
            </a:r>
            <a:r>
              <a:rPr lang="en-US" sz="2000" b="0" dirty="0">
                <a:effectLst/>
              </a:rPr>
              <a:t>.</a:t>
            </a:r>
          </a:p>
          <a:p>
            <a:endParaRPr lang="en-US" sz="2000" b="0" dirty="0"/>
          </a:p>
          <a:p>
            <a:endParaRPr lang="en-US" sz="2000" b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CE6BD6-8ED4-E358-19C2-88BFFDF1AAE9}"/>
              </a:ext>
            </a:extLst>
          </p:cNvPr>
          <p:cNvSpPr txBox="1"/>
          <p:nvPr/>
        </p:nvSpPr>
        <p:spPr>
          <a:xfrm>
            <a:off x="1272590" y="6267787"/>
            <a:ext cx="372539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Source: WHO, United Nations Statistics Division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76FE92-EE19-1709-6BBE-EBACB9E977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18615" y="1936814"/>
            <a:ext cx="6287703" cy="43309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B0E634-5A81-60F7-1BA8-A991EF282F7F}"/>
              </a:ext>
            </a:extLst>
          </p:cNvPr>
          <p:cNvSpPr txBox="1"/>
          <p:nvPr/>
        </p:nvSpPr>
        <p:spPr>
          <a:xfrm>
            <a:off x="6914502" y="5388079"/>
            <a:ext cx="402880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Observation # 2 – progress in urban areas has stagnated</a:t>
            </a:r>
          </a:p>
        </p:txBody>
      </p:sp>
    </p:spTree>
    <p:extLst>
      <p:ext uri="{BB962C8B-B14F-4D97-AF65-F5344CB8AC3E}">
        <p14:creationId xmlns:p14="http://schemas.microsoft.com/office/powerpoint/2010/main" val="1553612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4994273-1625-544C-A627-DA71A30C4E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7559905"/>
              </p:ext>
            </p:extLst>
          </p:nvPr>
        </p:nvGraphicFramePr>
        <p:xfrm>
          <a:off x="295347" y="1249231"/>
          <a:ext cx="11805138" cy="5381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BC69A567-D747-544D-BBF8-C5F3B74D6BB3}"/>
              </a:ext>
            </a:extLst>
          </p:cNvPr>
          <p:cNvSpPr/>
          <p:nvPr/>
        </p:nvSpPr>
        <p:spPr>
          <a:xfrm>
            <a:off x="0" y="0"/>
            <a:ext cx="12192000" cy="1816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898F7FE-09AB-654A-9D8E-7D4C32C516FF}"/>
              </a:ext>
            </a:extLst>
          </p:cNvPr>
          <p:cNvSpPr/>
          <p:nvPr/>
        </p:nvSpPr>
        <p:spPr>
          <a:xfrm flipH="1" flipV="1">
            <a:off x="0" y="0"/>
            <a:ext cx="12192000" cy="759926"/>
          </a:xfrm>
          <a:custGeom>
            <a:avLst/>
            <a:gdLst>
              <a:gd name="connsiteX0" fmla="*/ 0 w 12192000"/>
              <a:gd name="connsiteY0" fmla="*/ 0 h 847344"/>
              <a:gd name="connsiteX1" fmla="*/ 12192000 w 12192000"/>
              <a:gd name="connsiteY1" fmla="*/ 0 h 847344"/>
              <a:gd name="connsiteX2" fmla="*/ 12192000 w 12192000"/>
              <a:gd name="connsiteY2" fmla="*/ 847344 h 847344"/>
              <a:gd name="connsiteX3" fmla="*/ 0 w 12192000"/>
              <a:gd name="connsiteY3" fmla="*/ 847344 h 847344"/>
              <a:gd name="connsiteX4" fmla="*/ 0 w 12192000"/>
              <a:gd name="connsiteY4" fmla="*/ 0 h 847344"/>
              <a:gd name="connsiteX0" fmla="*/ 0 w 12192000"/>
              <a:gd name="connsiteY0" fmla="*/ 546754 h 847344"/>
              <a:gd name="connsiteX1" fmla="*/ 12192000 w 12192000"/>
              <a:gd name="connsiteY1" fmla="*/ 0 h 847344"/>
              <a:gd name="connsiteX2" fmla="*/ 12192000 w 12192000"/>
              <a:gd name="connsiteY2" fmla="*/ 847344 h 847344"/>
              <a:gd name="connsiteX3" fmla="*/ 0 w 12192000"/>
              <a:gd name="connsiteY3" fmla="*/ 847344 h 847344"/>
              <a:gd name="connsiteX4" fmla="*/ 0 w 12192000"/>
              <a:gd name="connsiteY4" fmla="*/ 546754 h 84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847344">
                <a:moveTo>
                  <a:pt x="0" y="546754"/>
                </a:moveTo>
                <a:lnTo>
                  <a:pt x="12192000" y="0"/>
                </a:lnTo>
                <a:lnTo>
                  <a:pt x="12192000" y="847344"/>
                </a:lnTo>
                <a:lnTo>
                  <a:pt x="0" y="847344"/>
                </a:lnTo>
                <a:lnTo>
                  <a:pt x="0" y="546754"/>
                </a:lnTo>
                <a:close/>
              </a:path>
            </a:pathLst>
          </a:custGeom>
          <a:solidFill>
            <a:schemeClr val="accent6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F4E5BE2-C597-2442-8781-79280AAE299E}"/>
              </a:ext>
            </a:extLst>
          </p:cNvPr>
          <p:cNvSpPr txBox="1">
            <a:spLocks/>
          </p:cNvSpPr>
          <p:nvPr/>
        </p:nvSpPr>
        <p:spPr>
          <a:xfrm>
            <a:off x="546289" y="1059394"/>
            <a:ext cx="10703227" cy="6399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TH"/>
            </a:defPPr>
            <a:lvl1pPr marL="0" indent="0" algn="l" defTabSz="914400" rtl="0" eaLnBrk="1" latinLnBrk="0" hangingPunct="1">
              <a:buNone/>
              <a:defRPr sz="3600" b="1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914400" rtl="0" eaLnBrk="1" latinLnBrk="0" hangingPunct="1"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Renewable Energy – gaining… but not fast enough</a:t>
            </a:r>
          </a:p>
        </p:txBody>
      </p:sp>
      <p:pic>
        <p:nvPicPr>
          <p:cNvPr id="2" name="Picture 1" descr="A picture containing text, graphics, font, logo&#10;&#10;Description automatically generated">
            <a:extLst>
              <a:ext uri="{FF2B5EF4-FFF2-40B4-BE49-F238E27FC236}">
                <a16:creationId xmlns:a16="http://schemas.microsoft.com/office/drawing/2014/main" id="{DA4116CC-61F5-0DE2-5064-5CB9201C9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3193" y="527169"/>
            <a:ext cx="1667564" cy="5209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0BE622-AF55-0D1E-6FEF-A0E80DA678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7" r="20016" b="9333"/>
          <a:stretch/>
        </p:blipFill>
        <p:spPr>
          <a:xfrm>
            <a:off x="981325" y="3433195"/>
            <a:ext cx="4035304" cy="2744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AD28FA-6C50-F4F7-4E21-8C954D84A023}"/>
              </a:ext>
            </a:extLst>
          </p:cNvPr>
          <p:cNvSpPr txBox="1"/>
          <p:nvPr/>
        </p:nvSpPr>
        <p:spPr>
          <a:xfrm>
            <a:off x="7522234" y="1824675"/>
            <a:ext cx="372728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RE share dropped steadily until 2011 when renewables share began to make a recovery, but has now plateaued.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CFAFAC-B794-EC2E-928F-AC697A3B63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283" t="10596" r="10605" b="66601"/>
          <a:stretch/>
        </p:blipFill>
        <p:spPr>
          <a:xfrm>
            <a:off x="5139722" y="4322502"/>
            <a:ext cx="960601" cy="1286267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437197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Template-2023" id="{02430966-AED5-FB44-8BB7-532D753AB0A2}" vid="{02DD1AD5-6463-A14A-9C78-BDC7174D5B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7fe1d00-5f92-4dfb-a8df-252d5220b019">
      <UserInfo>
        <DisplayName>ESCAP-PRJ-SD-Inequality Assessment Members</DisplayName>
        <AccountId>3766</AccountId>
        <AccountType/>
      </UserInfo>
      <UserInfo>
        <DisplayName>Kimberly Roseberry</DisplayName>
        <AccountId>4025</AccountId>
        <AccountType/>
      </UserInfo>
    </SharedWithUsers>
    <lcf76f155ced4ddcb4097134ff3c332f xmlns="b34dec5b-3463-4508-9704-598e9f46c086">
      <Terms xmlns="http://schemas.microsoft.com/office/infopath/2007/PartnerControls"/>
    </lcf76f155ced4ddcb4097134ff3c332f>
    <Modifieddate xmlns="b34dec5b-3463-4508-9704-598e9f46c086">2024-04-01T02:00:00+00:00</Modifieddate>
    <Datecreated xmlns="b34dec5b-3463-4508-9704-598e9f46c08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FE283696B86942813C574BC076FB13" ma:contentTypeVersion="21" ma:contentTypeDescription="Create a new document." ma:contentTypeScope="" ma:versionID="193949f61061430b37adb21466d96d03">
  <xsd:schema xmlns:xsd="http://www.w3.org/2001/XMLSchema" xmlns:xs="http://www.w3.org/2001/XMLSchema" xmlns:p="http://schemas.microsoft.com/office/2006/metadata/properties" xmlns:ns2="d7fe1d00-5f92-4dfb-a8df-252d5220b019" xmlns:ns3="b34dec5b-3463-4508-9704-598e9f46c086" targetNamespace="http://schemas.microsoft.com/office/2006/metadata/properties" ma:root="true" ma:fieldsID="557aef9696cae832d7b08a4b38da2896" ns2:_="" ns3:_="">
    <xsd:import namespace="d7fe1d00-5f92-4dfb-a8df-252d5220b019"/>
    <xsd:import namespace="b34dec5b-3463-4508-9704-598e9f46c0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Modifieddate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  <xsd:element ref="ns3:Datecreat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fe1d00-5f92-4dfb-a8df-252d5220b01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4dec5b-3463-4508-9704-598e9f46c0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odifieddate" ma:index="21" nillable="true" ma:displayName="Modified date" ma:format="DateTime" ma:internalName="Modifieddate">
      <xsd:simpleType>
        <xsd:restriction base="dms:DateTim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atecreated" ma:index="26" nillable="true" ma:displayName="Date created" ma:format="DateOnly" ma:internalName="Datecreated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6D10B2-1EDE-414D-B6CC-2768813C4E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F62506-863E-4DD9-988D-2DA52D0653E6}">
  <ds:schemaRefs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b34dec5b-3463-4508-9704-598e9f46c086"/>
    <ds:schemaRef ds:uri="http://purl.org/dc/dcmitype/"/>
    <ds:schemaRef ds:uri="d7fe1d00-5f92-4dfb-a8df-252d5220b019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4CC8AB4-A812-46ED-B14D-7681364BEA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fe1d00-5f92-4dfb-a8df-252d5220b019"/>
    <ds:schemaRef ds:uri="b34dec5b-3463-4508-9704-598e9f46c0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4783</TotalTime>
  <Words>1254</Words>
  <Application>Microsoft Office PowerPoint</Application>
  <PresentationFormat>Widescreen</PresentationFormat>
  <Paragraphs>161</Paragraphs>
  <Slides>25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Aptos Narrow</vt:lpstr>
      <vt:lpstr>Arial</vt:lpstr>
      <vt:lpstr>Arial Narrow</vt:lpstr>
      <vt:lpstr>Calibri</vt:lpstr>
      <vt:lpstr>Helvetica</vt:lpstr>
      <vt:lpstr>Roboto</vt:lpstr>
      <vt:lpstr>Office Theme</vt:lpstr>
      <vt:lpstr>PowerPoint Presentation</vt:lpstr>
      <vt:lpstr>PowerPoint Presentation</vt:lpstr>
      <vt:lpstr>PowerPoint Presentation</vt:lpstr>
      <vt:lpstr>1. How is the Asia-Pacific region progressing across the SDG 7 targets?</vt:lpstr>
      <vt:lpstr>PowerPoint Presentation</vt:lpstr>
      <vt:lpstr>Driving factors: Electrification</vt:lpstr>
      <vt:lpstr>PowerPoint Presentation</vt:lpstr>
      <vt:lpstr>PowerPoint Presentation</vt:lpstr>
      <vt:lpstr>PowerPoint Presentation</vt:lpstr>
      <vt:lpstr>PowerPoint Presentation</vt:lpstr>
      <vt:lpstr>Energy Efficiency</vt:lpstr>
      <vt:lpstr>Driving factors: Energy Efficiency</vt:lpstr>
      <vt:lpstr>2. Uncertainties and challenges in measuring SDG 7 progress</vt:lpstr>
      <vt:lpstr>PowerPoint Presentation</vt:lpstr>
      <vt:lpstr>3. Progressing multiple agendas - how sustainable energy is interlinked with other sectors </vt:lpstr>
      <vt:lpstr>PowerPoint Presentation</vt:lpstr>
      <vt:lpstr>PowerPoint Presentation</vt:lpstr>
      <vt:lpstr>PowerPoint Presentation</vt:lpstr>
      <vt:lpstr>4. A deep dive into energy efficiency - example of measurement issues and interlinkages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</dc:title>
  <dc:creator>Kimberly Roseberry</dc:creator>
  <cp:lastModifiedBy>Michael Williamson</cp:lastModifiedBy>
  <cp:revision>3</cp:revision>
  <dcterms:created xsi:type="dcterms:W3CDTF">2023-10-09T03:21:53Z</dcterms:created>
  <dcterms:modified xsi:type="dcterms:W3CDTF">2024-06-04T03:49:43Z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Office of Origin">
    <vt:lpwstr/>
  </property>
  <property fmtid="{D5CDD505-2E9C-101B-9397-08002B2CF9AE}" pid="4" name="TaxCatchAll">
    <vt:lpwstr/>
  </property>
  <property fmtid="{D5CDD505-2E9C-101B-9397-08002B2CF9AE}" pid="5" name="gba66df640194346a5267c50f24d4797">
    <vt:lpwstr/>
  </property>
  <property fmtid="{D5CDD505-2E9C-101B-9397-08002B2CF9AE}" pid="6" name="ContentTypeId">
    <vt:lpwstr>0x01010088FE283696B86942813C574BC076FB13</vt:lpwstr>
  </property>
  <property fmtid="{D5CDD505-2E9C-101B-9397-08002B2CF9AE}" pid="7" name="Office_x0020_of_x0020_Origin">
    <vt:lpwstr/>
  </property>
</Properties>
</file>