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26" r:id="rId6"/>
    <p:sldId id="416" r:id="rId7"/>
    <p:sldId id="319" r:id="rId8"/>
    <p:sldId id="462" r:id="rId9"/>
    <p:sldId id="471" r:id="rId10"/>
    <p:sldId id="463" r:id="rId11"/>
    <p:sldId id="465" r:id="rId12"/>
    <p:sldId id="466" r:id="rId13"/>
    <p:sldId id="464" r:id="rId14"/>
    <p:sldId id="472" r:id="rId15"/>
    <p:sldId id="473" r:id="rId16"/>
    <p:sldId id="474" r:id="rId17"/>
    <p:sldId id="429" r:id="rId18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 Fen Yong" initials="MFY" lastIdx="2" clrIdx="0">
    <p:extLst>
      <p:ext uri="{19B8F6BF-5375-455C-9EA6-DF929625EA0E}">
        <p15:presenceInfo xmlns:p15="http://schemas.microsoft.com/office/powerpoint/2012/main" userId="Min Fen Yong" providerId="None"/>
      </p:ext>
    </p:extLst>
  </p:cmAuthor>
  <p:cmAuthor id="2" name="Anis Zaman" initials="AZ" lastIdx="7" clrIdx="1">
    <p:extLst>
      <p:ext uri="{19B8F6BF-5375-455C-9EA6-DF929625EA0E}">
        <p15:presenceInfo xmlns:p15="http://schemas.microsoft.com/office/powerpoint/2012/main" userId="Anis Za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376"/>
    <a:srgbClr val="6FB0AE"/>
    <a:srgbClr val="26DEDE"/>
    <a:srgbClr val="CCECFF"/>
    <a:srgbClr val="293993"/>
    <a:srgbClr val="F0917B"/>
    <a:srgbClr val="9E857A"/>
    <a:srgbClr val="FEBA14"/>
    <a:srgbClr val="00AEEF"/>
    <a:srgbClr val="00A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4CF388-67E2-46D7-A67F-F5392B915BF0}" v="16" dt="2024-01-15T08:42:35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3099" autoAdjust="0"/>
  </p:normalViewPr>
  <p:slideViewPr>
    <p:cSldViewPr snapToGrid="0">
      <p:cViewPr varScale="1">
        <p:scale>
          <a:sx n="77" d="100"/>
          <a:sy n="77" d="100"/>
        </p:scale>
        <p:origin x="926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14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Williamson" userId="a42100e4-ef3f-487a-9b2f-aa5afd845676" providerId="ADAL" clId="{9E4CF388-67E2-46D7-A67F-F5392B915BF0}"/>
    <pc:docChg chg="custSel addSld delSld modSld">
      <pc:chgData name="Michael Williamson" userId="a42100e4-ef3f-487a-9b2f-aa5afd845676" providerId="ADAL" clId="{9E4CF388-67E2-46D7-A67F-F5392B915BF0}" dt="2024-01-15T08:42:35.345" v="1367" actId="1076"/>
      <pc:docMkLst>
        <pc:docMk/>
      </pc:docMkLst>
      <pc:sldChg chg="modSp mod">
        <pc:chgData name="Michael Williamson" userId="a42100e4-ef3f-487a-9b2f-aa5afd845676" providerId="ADAL" clId="{9E4CF388-67E2-46D7-A67F-F5392B915BF0}" dt="2024-01-11T05:50:53.651" v="64" actId="1076"/>
        <pc:sldMkLst>
          <pc:docMk/>
          <pc:sldMk cId="1345884041" sldId="256"/>
        </pc:sldMkLst>
        <pc:spChg chg="mod">
          <ac:chgData name="Michael Williamson" userId="a42100e4-ef3f-487a-9b2f-aa5afd845676" providerId="ADAL" clId="{9E4CF388-67E2-46D7-A67F-F5392B915BF0}" dt="2024-01-11T05:50:53.651" v="64" actId="1076"/>
          <ac:spMkLst>
            <pc:docMk/>
            <pc:sldMk cId="1345884041" sldId="256"/>
            <ac:spMk id="6" creationId="{E039AE35-1C37-4BC8-88C1-03CE4937CC33}"/>
          </ac:spMkLst>
        </pc:spChg>
      </pc:sldChg>
      <pc:sldChg chg="addSp modSp mod">
        <pc:chgData name="Michael Williamson" userId="a42100e4-ef3f-487a-9b2f-aa5afd845676" providerId="ADAL" clId="{9E4CF388-67E2-46D7-A67F-F5392B915BF0}" dt="2024-01-11T05:51:42.920" v="78" actId="14100"/>
        <pc:sldMkLst>
          <pc:docMk/>
          <pc:sldMk cId="677706981" sldId="326"/>
        </pc:sldMkLst>
        <pc:spChg chg="mod">
          <ac:chgData name="Michael Williamson" userId="a42100e4-ef3f-487a-9b2f-aa5afd845676" providerId="ADAL" clId="{9E4CF388-67E2-46D7-A67F-F5392B915BF0}" dt="2024-01-11T05:51:36.540" v="76" actId="1076"/>
          <ac:spMkLst>
            <pc:docMk/>
            <pc:sldMk cId="677706981" sldId="326"/>
            <ac:spMk id="3" creationId="{F901EB26-C635-428B-A1F1-AA36143EBCAA}"/>
          </ac:spMkLst>
        </pc:spChg>
        <pc:spChg chg="mod">
          <ac:chgData name="Michael Williamson" userId="a42100e4-ef3f-487a-9b2f-aa5afd845676" providerId="ADAL" clId="{9E4CF388-67E2-46D7-A67F-F5392B915BF0}" dt="2024-01-11T05:51:33.505" v="75" actId="1076"/>
          <ac:spMkLst>
            <pc:docMk/>
            <pc:sldMk cId="677706981" sldId="326"/>
            <ac:spMk id="6" creationId="{26A723C5-4575-4D44-9F22-33E414E73890}"/>
          </ac:spMkLst>
        </pc:spChg>
        <pc:picChg chg="add mod">
          <ac:chgData name="Michael Williamson" userId="a42100e4-ef3f-487a-9b2f-aa5afd845676" providerId="ADAL" clId="{9E4CF388-67E2-46D7-A67F-F5392B915BF0}" dt="2024-01-11T05:51:42.920" v="78" actId="14100"/>
          <ac:picMkLst>
            <pc:docMk/>
            <pc:sldMk cId="677706981" sldId="326"/>
            <ac:picMk id="1026" creationId="{A273D33D-86E3-075D-79A9-4B46A8FEB591}"/>
          </ac:picMkLst>
        </pc:picChg>
      </pc:sldChg>
      <pc:sldChg chg="modSp mod">
        <pc:chgData name="Michael Williamson" userId="a42100e4-ef3f-487a-9b2f-aa5afd845676" providerId="ADAL" clId="{9E4CF388-67E2-46D7-A67F-F5392B915BF0}" dt="2024-01-11T05:52:09.863" v="123" actId="20577"/>
        <pc:sldMkLst>
          <pc:docMk/>
          <pc:sldMk cId="500952399" sldId="416"/>
        </pc:sldMkLst>
        <pc:spChg chg="mod">
          <ac:chgData name="Michael Williamson" userId="a42100e4-ef3f-487a-9b2f-aa5afd845676" providerId="ADAL" clId="{9E4CF388-67E2-46D7-A67F-F5392B915BF0}" dt="2024-01-11T05:52:09.863" v="123" actId="20577"/>
          <ac:spMkLst>
            <pc:docMk/>
            <pc:sldMk cId="500952399" sldId="416"/>
            <ac:spMk id="2" creationId="{D08300A8-CFCE-4B6E-8EF8-CEE85EBF0D34}"/>
          </ac:spMkLst>
        </pc:spChg>
        <pc:picChg chg="mod">
          <ac:chgData name="Michael Williamson" userId="a42100e4-ef3f-487a-9b2f-aa5afd845676" providerId="ADAL" clId="{9E4CF388-67E2-46D7-A67F-F5392B915BF0}" dt="2024-01-11T05:52:03.050" v="113" actId="1035"/>
          <ac:picMkLst>
            <pc:docMk/>
            <pc:sldMk cId="500952399" sldId="416"/>
            <ac:picMk id="7" creationId="{6A11E0AF-9FF6-427E-AE29-8E2D6CBE5030}"/>
          </ac:picMkLst>
        </pc:picChg>
      </pc:sldChg>
      <pc:sldChg chg="modSp mod">
        <pc:chgData name="Michael Williamson" userId="a42100e4-ef3f-487a-9b2f-aa5afd845676" providerId="ADAL" clId="{9E4CF388-67E2-46D7-A67F-F5392B915BF0}" dt="2024-01-11T06:25:42.926" v="183" actId="20577"/>
        <pc:sldMkLst>
          <pc:docMk/>
          <pc:sldMk cId="2950615975" sldId="463"/>
        </pc:sldMkLst>
        <pc:spChg chg="mod">
          <ac:chgData name="Michael Williamson" userId="a42100e4-ef3f-487a-9b2f-aa5afd845676" providerId="ADAL" clId="{9E4CF388-67E2-46D7-A67F-F5392B915BF0}" dt="2024-01-11T06:25:42.926" v="183" actId="20577"/>
          <ac:spMkLst>
            <pc:docMk/>
            <pc:sldMk cId="2950615975" sldId="463"/>
            <ac:spMk id="7" creationId="{A9D898DB-5FA6-D46E-D015-582C0AA0CB2B}"/>
          </ac:spMkLst>
        </pc:spChg>
        <pc:spChg chg="mod">
          <ac:chgData name="Michael Williamson" userId="a42100e4-ef3f-487a-9b2f-aa5afd845676" providerId="ADAL" clId="{9E4CF388-67E2-46D7-A67F-F5392B915BF0}" dt="2024-01-11T06:24:15.729" v="132" actId="20577"/>
          <ac:spMkLst>
            <pc:docMk/>
            <pc:sldMk cId="2950615975" sldId="463"/>
            <ac:spMk id="8" creationId="{22A1A7D3-D20C-3969-F959-B3048C4877FD}"/>
          </ac:spMkLst>
        </pc:spChg>
      </pc:sldChg>
      <pc:sldChg chg="modSp mod">
        <pc:chgData name="Michael Williamson" userId="a42100e4-ef3f-487a-9b2f-aa5afd845676" providerId="ADAL" clId="{9E4CF388-67E2-46D7-A67F-F5392B915BF0}" dt="2024-01-11T06:29:41.757" v="386" actId="6549"/>
        <pc:sldMkLst>
          <pc:docMk/>
          <pc:sldMk cId="1434456429" sldId="464"/>
        </pc:sldMkLst>
        <pc:spChg chg="mod">
          <ac:chgData name="Michael Williamson" userId="a42100e4-ef3f-487a-9b2f-aa5afd845676" providerId="ADAL" clId="{9E4CF388-67E2-46D7-A67F-F5392B915BF0}" dt="2024-01-11T06:28:08.827" v="320" actId="6549"/>
          <ac:spMkLst>
            <pc:docMk/>
            <pc:sldMk cId="1434456429" sldId="464"/>
            <ac:spMk id="2" creationId="{A4054F1F-2BC1-533F-E981-8DCECB3878F5}"/>
          </ac:spMkLst>
        </pc:spChg>
        <pc:spChg chg="mod">
          <ac:chgData name="Michael Williamson" userId="a42100e4-ef3f-487a-9b2f-aa5afd845676" providerId="ADAL" clId="{9E4CF388-67E2-46D7-A67F-F5392B915BF0}" dt="2024-01-11T06:29:41.757" v="386" actId="6549"/>
          <ac:spMkLst>
            <pc:docMk/>
            <pc:sldMk cId="1434456429" sldId="464"/>
            <ac:spMk id="3" creationId="{EE30F001-0F63-5936-0544-62B0F688CE0A}"/>
          </ac:spMkLst>
        </pc:spChg>
      </pc:sldChg>
      <pc:sldChg chg="modSp mod">
        <pc:chgData name="Michael Williamson" userId="a42100e4-ef3f-487a-9b2f-aa5afd845676" providerId="ADAL" clId="{9E4CF388-67E2-46D7-A67F-F5392B915BF0}" dt="2024-01-11T06:26:17.050" v="221" actId="14100"/>
        <pc:sldMkLst>
          <pc:docMk/>
          <pc:sldMk cId="3305012923" sldId="465"/>
        </pc:sldMkLst>
        <pc:spChg chg="mod">
          <ac:chgData name="Michael Williamson" userId="a42100e4-ef3f-487a-9b2f-aa5afd845676" providerId="ADAL" clId="{9E4CF388-67E2-46D7-A67F-F5392B915BF0}" dt="2024-01-11T06:26:17.050" v="221" actId="14100"/>
          <ac:spMkLst>
            <pc:docMk/>
            <pc:sldMk cId="3305012923" sldId="465"/>
            <ac:spMk id="2" creationId="{81D0633C-71FA-E72C-28A0-A24F170B80B8}"/>
          </ac:spMkLst>
        </pc:spChg>
      </pc:sldChg>
      <pc:sldChg chg="modSp mod">
        <pc:chgData name="Michael Williamson" userId="a42100e4-ef3f-487a-9b2f-aa5afd845676" providerId="ADAL" clId="{9E4CF388-67E2-46D7-A67F-F5392B915BF0}" dt="2024-01-11T06:25:19.885" v="175" actId="14100"/>
        <pc:sldMkLst>
          <pc:docMk/>
          <pc:sldMk cId="320008812" sldId="471"/>
        </pc:sldMkLst>
        <pc:spChg chg="mod">
          <ac:chgData name="Michael Williamson" userId="a42100e4-ef3f-487a-9b2f-aa5afd845676" providerId="ADAL" clId="{9E4CF388-67E2-46D7-A67F-F5392B915BF0}" dt="2024-01-11T06:24:41.858" v="161" actId="20577"/>
          <ac:spMkLst>
            <pc:docMk/>
            <pc:sldMk cId="320008812" sldId="471"/>
            <ac:spMk id="2" creationId="{28876309-DC6D-4149-AC90-CD2B547C191D}"/>
          </ac:spMkLst>
        </pc:spChg>
        <pc:spChg chg="mod">
          <ac:chgData name="Michael Williamson" userId="a42100e4-ef3f-487a-9b2f-aa5afd845676" providerId="ADAL" clId="{9E4CF388-67E2-46D7-A67F-F5392B915BF0}" dt="2024-01-11T06:25:07.676" v="170" actId="27636"/>
          <ac:spMkLst>
            <pc:docMk/>
            <pc:sldMk cId="320008812" sldId="471"/>
            <ac:spMk id="6" creationId="{F4DB7433-1E7D-4D4E-B8CF-08C358AC63D9}"/>
          </ac:spMkLst>
        </pc:spChg>
        <pc:spChg chg="mod">
          <ac:chgData name="Michael Williamson" userId="a42100e4-ef3f-487a-9b2f-aa5afd845676" providerId="ADAL" clId="{9E4CF388-67E2-46D7-A67F-F5392B915BF0}" dt="2024-01-11T06:25:19.885" v="175" actId="14100"/>
          <ac:spMkLst>
            <pc:docMk/>
            <pc:sldMk cId="320008812" sldId="471"/>
            <ac:spMk id="7" creationId="{14FAE321-7EA3-4B24-B178-3FD4BEA09AF1}"/>
          </ac:spMkLst>
        </pc:spChg>
      </pc:sldChg>
      <pc:sldChg chg="modSp mod">
        <pc:chgData name="Michael Williamson" userId="a42100e4-ef3f-487a-9b2f-aa5afd845676" providerId="ADAL" clId="{9E4CF388-67E2-46D7-A67F-F5392B915BF0}" dt="2024-01-11T10:12:04.844" v="716" actId="20577"/>
        <pc:sldMkLst>
          <pc:docMk/>
          <pc:sldMk cId="2931318939" sldId="472"/>
        </pc:sldMkLst>
        <pc:spChg chg="mod">
          <ac:chgData name="Michael Williamson" userId="a42100e4-ef3f-487a-9b2f-aa5afd845676" providerId="ADAL" clId="{9E4CF388-67E2-46D7-A67F-F5392B915BF0}" dt="2024-01-11T06:31:27.414" v="425" actId="114"/>
          <ac:spMkLst>
            <pc:docMk/>
            <pc:sldMk cId="2931318939" sldId="472"/>
            <ac:spMk id="2" creationId="{FB5E1521-0E2D-A118-C2C7-3DD8E5F8D47A}"/>
          </ac:spMkLst>
        </pc:spChg>
        <pc:spChg chg="mod">
          <ac:chgData name="Michael Williamson" userId="a42100e4-ef3f-487a-9b2f-aa5afd845676" providerId="ADAL" clId="{9E4CF388-67E2-46D7-A67F-F5392B915BF0}" dt="2024-01-11T10:12:04.844" v="716" actId="20577"/>
          <ac:spMkLst>
            <pc:docMk/>
            <pc:sldMk cId="2931318939" sldId="472"/>
            <ac:spMk id="3" creationId="{478201CA-DA07-DEC5-DA09-B92DA6E819AA}"/>
          </ac:spMkLst>
        </pc:spChg>
      </pc:sldChg>
      <pc:sldChg chg="modSp mod">
        <pc:chgData name="Michael Williamson" userId="a42100e4-ef3f-487a-9b2f-aa5afd845676" providerId="ADAL" clId="{9E4CF388-67E2-46D7-A67F-F5392B915BF0}" dt="2024-01-11T06:48:31.826" v="699" actId="20577"/>
        <pc:sldMkLst>
          <pc:docMk/>
          <pc:sldMk cId="4186868321" sldId="473"/>
        </pc:sldMkLst>
        <pc:spChg chg="mod">
          <ac:chgData name="Michael Williamson" userId="a42100e4-ef3f-487a-9b2f-aa5afd845676" providerId="ADAL" clId="{9E4CF388-67E2-46D7-A67F-F5392B915BF0}" dt="2024-01-11T06:48:31.826" v="699" actId="20577"/>
          <ac:spMkLst>
            <pc:docMk/>
            <pc:sldMk cId="4186868321" sldId="473"/>
            <ac:spMk id="2" creationId="{139B0F19-BCD9-39D1-E845-0DDD56CD1D68}"/>
          </ac:spMkLst>
        </pc:spChg>
        <pc:spChg chg="mod">
          <ac:chgData name="Michael Williamson" userId="a42100e4-ef3f-487a-9b2f-aa5afd845676" providerId="ADAL" clId="{9E4CF388-67E2-46D7-A67F-F5392B915BF0}" dt="2024-01-11T06:48:24.789" v="697" actId="6549"/>
          <ac:spMkLst>
            <pc:docMk/>
            <pc:sldMk cId="4186868321" sldId="473"/>
            <ac:spMk id="3" creationId="{AD77B14B-A823-1B52-F110-2B777058D4F8}"/>
          </ac:spMkLst>
        </pc:spChg>
      </pc:sldChg>
      <pc:sldChg chg="addSp modSp add mod">
        <pc:chgData name="Michael Williamson" userId="a42100e4-ef3f-487a-9b2f-aa5afd845676" providerId="ADAL" clId="{9E4CF388-67E2-46D7-A67F-F5392B915BF0}" dt="2024-01-15T08:42:35.345" v="1367" actId="1076"/>
        <pc:sldMkLst>
          <pc:docMk/>
          <pc:sldMk cId="2314854289" sldId="474"/>
        </pc:sldMkLst>
        <pc:spChg chg="mod">
          <ac:chgData name="Michael Williamson" userId="a42100e4-ef3f-487a-9b2f-aa5afd845676" providerId="ADAL" clId="{9E4CF388-67E2-46D7-A67F-F5392B915BF0}" dt="2024-01-15T08:37:30.784" v="1051" actId="20577"/>
          <ac:spMkLst>
            <pc:docMk/>
            <pc:sldMk cId="2314854289" sldId="474"/>
            <ac:spMk id="2" creationId="{139B0F19-BCD9-39D1-E845-0DDD56CD1D68}"/>
          </ac:spMkLst>
        </pc:spChg>
        <pc:spChg chg="mod">
          <ac:chgData name="Michael Williamson" userId="a42100e4-ef3f-487a-9b2f-aa5afd845676" providerId="ADAL" clId="{9E4CF388-67E2-46D7-A67F-F5392B915BF0}" dt="2024-01-15T08:42:26.011" v="1365" actId="27636"/>
          <ac:spMkLst>
            <pc:docMk/>
            <pc:sldMk cId="2314854289" sldId="474"/>
            <ac:spMk id="3" creationId="{AD77B14B-A823-1B52-F110-2B777058D4F8}"/>
          </ac:spMkLst>
        </pc:spChg>
        <pc:picChg chg="add mod">
          <ac:chgData name="Michael Williamson" userId="a42100e4-ef3f-487a-9b2f-aa5afd845676" providerId="ADAL" clId="{9E4CF388-67E2-46D7-A67F-F5392B915BF0}" dt="2024-01-15T08:42:35.345" v="1367" actId="1076"/>
          <ac:picMkLst>
            <pc:docMk/>
            <pc:sldMk cId="2314854289" sldId="474"/>
            <ac:picMk id="1026" creationId="{D8FC37CD-CA3A-C960-2A71-2F9BB2BADAB1}"/>
          </ac:picMkLst>
        </pc:picChg>
      </pc:sldChg>
      <pc:sldChg chg="del">
        <pc:chgData name="Michael Williamson" userId="a42100e4-ef3f-487a-9b2f-aa5afd845676" providerId="ADAL" clId="{9E4CF388-67E2-46D7-A67F-F5392B915BF0}" dt="2024-01-11T06:27:41.664" v="285" actId="47"/>
        <pc:sldMkLst>
          <pc:docMk/>
          <pc:sldMk cId="2865256067" sldId="4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608F6-4747-4642-9D03-DCD38132D0C6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C5A4B5E2-9B89-4E5D-A0AF-87E9D1BAA5CC}">
      <dgm:prSet phldrT="[Text]"/>
      <dgm:spPr/>
      <dgm:t>
        <a:bodyPr/>
        <a:lstStyle/>
        <a:p>
          <a:r>
            <a:rPr lang="en-AU" dirty="0"/>
            <a:t>2018</a:t>
          </a:r>
        </a:p>
      </dgm:t>
    </dgm:pt>
    <dgm:pt modelId="{F3E4C90A-2A9E-493C-8243-F556880E7D84}" type="parTrans" cxnId="{41B0C1A5-2F39-46E3-9FF7-73B05D0C2298}">
      <dgm:prSet/>
      <dgm:spPr/>
      <dgm:t>
        <a:bodyPr/>
        <a:lstStyle/>
        <a:p>
          <a:endParaRPr lang="en-AU"/>
        </a:p>
      </dgm:t>
    </dgm:pt>
    <dgm:pt modelId="{0599FC95-748E-46D7-80A4-4B2CBC5593B7}" type="sibTrans" cxnId="{41B0C1A5-2F39-46E3-9FF7-73B05D0C2298}">
      <dgm:prSet/>
      <dgm:spPr/>
      <dgm:t>
        <a:bodyPr/>
        <a:lstStyle/>
        <a:p>
          <a:endParaRPr lang="en-AU"/>
        </a:p>
      </dgm:t>
    </dgm:pt>
    <dgm:pt modelId="{ABFF82D3-C893-4C67-940F-2AC9DAF6C8B5}">
      <dgm:prSet phldrT="[Text]"/>
      <dgm:spPr/>
      <dgm:t>
        <a:bodyPr/>
        <a:lstStyle/>
        <a:p>
          <a:r>
            <a:rPr lang="en-AU" dirty="0"/>
            <a:t>Ministerial Declaration from APEF</a:t>
          </a:r>
        </a:p>
      </dgm:t>
    </dgm:pt>
    <dgm:pt modelId="{EB114914-B4C5-4A21-8967-39B8DF043D18}" type="parTrans" cxnId="{4D2C71A6-5ED1-4692-A220-ED7C0B4C752D}">
      <dgm:prSet/>
      <dgm:spPr/>
      <dgm:t>
        <a:bodyPr/>
        <a:lstStyle/>
        <a:p>
          <a:endParaRPr lang="en-AU"/>
        </a:p>
      </dgm:t>
    </dgm:pt>
    <dgm:pt modelId="{F688CE22-E555-4EED-9B51-D06A8F674B7D}" type="sibTrans" cxnId="{4D2C71A6-5ED1-4692-A220-ED7C0B4C752D}">
      <dgm:prSet/>
      <dgm:spPr/>
      <dgm:t>
        <a:bodyPr/>
        <a:lstStyle/>
        <a:p>
          <a:endParaRPr lang="en-AU"/>
        </a:p>
      </dgm:t>
    </dgm:pt>
    <dgm:pt modelId="{6D85F7A7-9FE0-4AB9-9DA1-FE3F27E3B31B}">
      <dgm:prSet phldrT="[Text]"/>
      <dgm:spPr/>
      <dgm:t>
        <a:bodyPr/>
        <a:lstStyle/>
        <a:p>
          <a:r>
            <a:rPr lang="en-AU" dirty="0"/>
            <a:t>2019</a:t>
          </a:r>
        </a:p>
      </dgm:t>
    </dgm:pt>
    <dgm:pt modelId="{41E3AEDC-6316-4320-A5D8-3283C3CCE036}" type="parTrans" cxnId="{F60B5D08-9B9A-4BE2-89D8-1258960CAEFE}">
      <dgm:prSet/>
      <dgm:spPr/>
      <dgm:t>
        <a:bodyPr/>
        <a:lstStyle/>
        <a:p>
          <a:endParaRPr lang="en-AU"/>
        </a:p>
      </dgm:t>
    </dgm:pt>
    <dgm:pt modelId="{7B30BC49-7B83-4E0C-B4DD-C89C92101B61}" type="sibTrans" cxnId="{F60B5D08-9B9A-4BE2-89D8-1258960CAEFE}">
      <dgm:prSet/>
      <dgm:spPr/>
      <dgm:t>
        <a:bodyPr/>
        <a:lstStyle/>
        <a:p>
          <a:endParaRPr lang="en-AU"/>
        </a:p>
      </dgm:t>
    </dgm:pt>
    <dgm:pt modelId="{222B6A32-84C3-4AAB-B327-736FDA5BEB21}">
      <dgm:prSet phldrT="[Text]"/>
      <dgm:spPr/>
      <dgm:t>
        <a:bodyPr/>
        <a:lstStyle/>
        <a:p>
          <a:r>
            <a:rPr lang="en-AU" dirty="0"/>
            <a:t>Methodology development</a:t>
          </a:r>
        </a:p>
      </dgm:t>
    </dgm:pt>
    <dgm:pt modelId="{4EB328EF-52A4-4EA0-9EB7-57694CD5FD9F}" type="parTrans" cxnId="{12EA3580-1DA1-493E-A539-EAF054D65D92}">
      <dgm:prSet/>
      <dgm:spPr/>
      <dgm:t>
        <a:bodyPr/>
        <a:lstStyle/>
        <a:p>
          <a:endParaRPr lang="en-AU"/>
        </a:p>
      </dgm:t>
    </dgm:pt>
    <dgm:pt modelId="{743DD623-CBA1-4CA8-91F2-1ABCCCAEB2A3}" type="sibTrans" cxnId="{12EA3580-1DA1-493E-A539-EAF054D65D92}">
      <dgm:prSet/>
      <dgm:spPr/>
      <dgm:t>
        <a:bodyPr/>
        <a:lstStyle/>
        <a:p>
          <a:endParaRPr lang="en-AU"/>
        </a:p>
      </dgm:t>
    </dgm:pt>
    <dgm:pt modelId="{39D3AA6B-4AA0-49DB-98A8-5B584B853D5D}">
      <dgm:prSet phldrT="[Text]"/>
      <dgm:spPr/>
      <dgm:t>
        <a:bodyPr/>
        <a:lstStyle/>
        <a:p>
          <a:r>
            <a:rPr lang="en-AU" dirty="0"/>
            <a:t>Testing and trial</a:t>
          </a:r>
        </a:p>
      </dgm:t>
    </dgm:pt>
    <dgm:pt modelId="{29966569-A574-4A45-B1AC-6915058F440A}" type="parTrans" cxnId="{8CE5B0DA-45AC-4FBC-90C6-9BA751BEE5D6}">
      <dgm:prSet/>
      <dgm:spPr/>
      <dgm:t>
        <a:bodyPr/>
        <a:lstStyle/>
        <a:p>
          <a:endParaRPr lang="en-AU"/>
        </a:p>
      </dgm:t>
    </dgm:pt>
    <dgm:pt modelId="{C2AEB0C9-3860-4EB2-BE54-422BB9977055}" type="sibTrans" cxnId="{8CE5B0DA-45AC-4FBC-90C6-9BA751BEE5D6}">
      <dgm:prSet/>
      <dgm:spPr/>
      <dgm:t>
        <a:bodyPr/>
        <a:lstStyle/>
        <a:p>
          <a:endParaRPr lang="en-AU"/>
        </a:p>
      </dgm:t>
    </dgm:pt>
    <dgm:pt modelId="{F0188C3F-AFE4-433F-8154-34061144050A}">
      <dgm:prSet phldrT="[Text]"/>
      <dgm:spPr/>
      <dgm:t>
        <a:bodyPr/>
        <a:lstStyle/>
        <a:p>
          <a:r>
            <a:rPr lang="en-AU" dirty="0"/>
            <a:t>2020</a:t>
          </a:r>
        </a:p>
      </dgm:t>
    </dgm:pt>
    <dgm:pt modelId="{FCABE60B-5B54-455E-BB17-0CA2BF9C080B}" type="parTrans" cxnId="{2E98804C-9EC2-490C-89A5-474BB333834C}">
      <dgm:prSet/>
      <dgm:spPr/>
      <dgm:t>
        <a:bodyPr/>
        <a:lstStyle/>
        <a:p>
          <a:endParaRPr lang="en-AU"/>
        </a:p>
      </dgm:t>
    </dgm:pt>
    <dgm:pt modelId="{095A79D1-9D9A-48E4-84E4-09907BE584E5}" type="sibTrans" cxnId="{2E98804C-9EC2-490C-89A5-474BB333834C}">
      <dgm:prSet/>
      <dgm:spPr/>
      <dgm:t>
        <a:bodyPr/>
        <a:lstStyle/>
        <a:p>
          <a:endParaRPr lang="en-AU"/>
        </a:p>
      </dgm:t>
    </dgm:pt>
    <dgm:pt modelId="{FBAB1982-090E-4D05-B060-79FC7AE20CE4}">
      <dgm:prSet phldrT="[Text]"/>
      <dgm:spPr/>
      <dgm:t>
        <a:bodyPr/>
        <a:lstStyle/>
        <a:p>
          <a:r>
            <a:rPr lang="en-AU" dirty="0"/>
            <a:t>3 national Road Maps</a:t>
          </a:r>
        </a:p>
      </dgm:t>
    </dgm:pt>
    <dgm:pt modelId="{BD90812D-9868-4E19-84FE-DEB50A7CF340}" type="parTrans" cxnId="{C3A6E06B-00E0-459B-9E1B-D51F7F4FD97B}">
      <dgm:prSet/>
      <dgm:spPr/>
      <dgm:t>
        <a:bodyPr/>
        <a:lstStyle/>
        <a:p>
          <a:endParaRPr lang="en-AU"/>
        </a:p>
      </dgm:t>
    </dgm:pt>
    <dgm:pt modelId="{BD2F0B35-A6E5-40CC-BBC1-3859FD1B450F}" type="sibTrans" cxnId="{C3A6E06B-00E0-459B-9E1B-D51F7F4FD97B}">
      <dgm:prSet/>
      <dgm:spPr/>
      <dgm:t>
        <a:bodyPr/>
        <a:lstStyle/>
        <a:p>
          <a:endParaRPr lang="en-AU"/>
        </a:p>
      </dgm:t>
    </dgm:pt>
    <dgm:pt modelId="{FFA5556B-AD0A-4C0F-B95A-E4ABEA0D175A}">
      <dgm:prSet phldrT="[Text]"/>
      <dgm:spPr/>
      <dgm:t>
        <a:bodyPr/>
        <a:lstStyle/>
        <a:p>
          <a:r>
            <a:rPr lang="en-AU" dirty="0"/>
            <a:t>Interests from national and local levels</a:t>
          </a:r>
        </a:p>
      </dgm:t>
    </dgm:pt>
    <dgm:pt modelId="{522810F5-7BFA-455B-A329-AE8FBA395236}" type="parTrans" cxnId="{4E4879F8-4CC0-499C-AB91-988F3A406A9D}">
      <dgm:prSet/>
      <dgm:spPr/>
      <dgm:t>
        <a:bodyPr/>
        <a:lstStyle/>
        <a:p>
          <a:endParaRPr lang="en-AU"/>
        </a:p>
      </dgm:t>
    </dgm:pt>
    <dgm:pt modelId="{691B7855-F15A-4571-88B0-598C04471C36}" type="sibTrans" cxnId="{4E4879F8-4CC0-499C-AB91-988F3A406A9D}">
      <dgm:prSet/>
      <dgm:spPr/>
      <dgm:t>
        <a:bodyPr/>
        <a:lstStyle/>
        <a:p>
          <a:endParaRPr lang="en-AU"/>
        </a:p>
      </dgm:t>
    </dgm:pt>
    <dgm:pt modelId="{DA1C58CB-5A7B-4E9B-B081-07C4710AB1E9}">
      <dgm:prSet phldrT="[Text]"/>
      <dgm:spPr/>
      <dgm:t>
        <a:bodyPr/>
        <a:lstStyle/>
        <a:p>
          <a:r>
            <a:rPr lang="en-AU" dirty="0"/>
            <a:t>2021</a:t>
          </a:r>
        </a:p>
      </dgm:t>
    </dgm:pt>
    <dgm:pt modelId="{8F622AF3-51DC-4AA4-8E98-358DD2ECD48C}" type="parTrans" cxnId="{D73FA82D-D750-4944-A25F-3236C5CC6702}">
      <dgm:prSet/>
      <dgm:spPr/>
      <dgm:t>
        <a:bodyPr/>
        <a:lstStyle/>
        <a:p>
          <a:endParaRPr lang="en-AU"/>
        </a:p>
      </dgm:t>
    </dgm:pt>
    <dgm:pt modelId="{1815AE9F-1CD2-4702-BF63-7FC21A635023}" type="sibTrans" cxnId="{D73FA82D-D750-4944-A25F-3236C5CC6702}">
      <dgm:prSet/>
      <dgm:spPr/>
      <dgm:t>
        <a:bodyPr/>
        <a:lstStyle/>
        <a:p>
          <a:endParaRPr lang="en-AU"/>
        </a:p>
      </dgm:t>
    </dgm:pt>
    <dgm:pt modelId="{7077EB2C-6D38-41B0-A6AF-394EB7566E34}">
      <dgm:prSet/>
      <dgm:spPr/>
      <dgm:t>
        <a:bodyPr/>
        <a:lstStyle/>
        <a:p>
          <a:r>
            <a:rPr lang="en-AU" dirty="0"/>
            <a:t>6 national Road Maps</a:t>
          </a:r>
        </a:p>
      </dgm:t>
    </dgm:pt>
    <dgm:pt modelId="{01CD7BA6-13F9-4AAB-8D3D-157725671F98}" type="parTrans" cxnId="{65BA6603-8A02-481D-BC2F-36E7C4AECD48}">
      <dgm:prSet/>
      <dgm:spPr/>
      <dgm:t>
        <a:bodyPr/>
        <a:lstStyle/>
        <a:p>
          <a:endParaRPr lang="en-AU"/>
        </a:p>
      </dgm:t>
    </dgm:pt>
    <dgm:pt modelId="{8A52C86E-91CD-4551-BC12-B58621A3AB1B}" type="sibTrans" cxnId="{65BA6603-8A02-481D-BC2F-36E7C4AECD48}">
      <dgm:prSet/>
      <dgm:spPr/>
      <dgm:t>
        <a:bodyPr/>
        <a:lstStyle/>
        <a:p>
          <a:endParaRPr lang="en-AU"/>
        </a:p>
      </dgm:t>
    </dgm:pt>
    <dgm:pt modelId="{FBB601C9-8573-49F2-A4BF-120FE4F9EBB5}">
      <dgm:prSet/>
      <dgm:spPr/>
      <dgm:t>
        <a:bodyPr/>
        <a:lstStyle/>
        <a:p>
          <a:r>
            <a:rPr lang="en-AU" dirty="0"/>
            <a:t>3 local Road Maps</a:t>
          </a:r>
        </a:p>
      </dgm:t>
    </dgm:pt>
    <dgm:pt modelId="{152A8E30-AD66-4C4B-85B8-AC50BA1C82FC}" type="parTrans" cxnId="{B58564E5-2AFC-4E90-8763-5D5FF3526D92}">
      <dgm:prSet/>
      <dgm:spPr/>
      <dgm:t>
        <a:bodyPr/>
        <a:lstStyle/>
        <a:p>
          <a:endParaRPr lang="en-AU"/>
        </a:p>
      </dgm:t>
    </dgm:pt>
    <dgm:pt modelId="{EF4E340D-E0C6-4AE6-BB7C-1002157D174C}" type="sibTrans" cxnId="{B58564E5-2AFC-4E90-8763-5D5FF3526D92}">
      <dgm:prSet/>
      <dgm:spPr/>
      <dgm:t>
        <a:bodyPr/>
        <a:lstStyle/>
        <a:p>
          <a:endParaRPr lang="en-AU"/>
        </a:p>
      </dgm:t>
    </dgm:pt>
    <dgm:pt modelId="{216072F8-22A1-4C62-8DF0-7B70F18C8ADB}">
      <dgm:prSet/>
      <dgm:spPr/>
      <dgm:t>
        <a:bodyPr/>
        <a:lstStyle/>
        <a:p>
          <a:r>
            <a:rPr lang="en-AU" dirty="0"/>
            <a:t>2022</a:t>
          </a:r>
        </a:p>
      </dgm:t>
    </dgm:pt>
    <dgm:pt modelId="{20FBB327-B6EC-4392-82DF-DF9216C1916D}" type="parTrans" cxnId="{AD9264F2-BB1A-4101-9FCA-AF4DD134E893}">
      <dgm:prSet/>
      <dgm:spPr/>
      <dgm:t>
        <a:bodyPr/>
        <a:lstStyle/>
        <a:p>
          <a:endParaRPr lang="en-AU"/>
        </a:p>
      </dgm:t>
    </dgm:pt>
    <dgm:pt modelId="{6FC865F1-DB51-421E-9E19-299CCF42FD58}" type="sibTrans" cxnId="{AD9264F2-BB1A-4101-9FCA-AF4DD134E893}">
      <dgm:prSet/>
      <dgm:spPr/>
      <dgm:t>
        <a:bodyPr/>
        <a:lstStyle/>
        <a:p>
          <a:endParaRPr lang="en-AU"/>
        </a:p>
      </dgm:t>
    </dgm:pt>
    <dgm:pt modelId="{E52EC627-5240-4A51-BBFF-8856926991C6}">
      <dgm:prSet/>
      <dgm:spPr/>
      <dgm:t>
        <a:bodyPr/>
        <a:lstStyle/>
        <a:p>
          <a:r>
            <a:rPr lang="en-AU" dirty="0"/>
            <a:t>4 national Road Maps</a:t>
          </a:r>
        </a:p>
      </dgm:t>
    </dgm:pt>
    <dgm:pt modelId="{5910355D-86C2-41A1-B686-C961A298E5F3}" type="parTrans" cxnId="{50092AD6-9602-4CF1-884D-EFA99DB4E8AA}">
      <dgm:prSet/>
      <dgm:spPr/>
      <dgm:t>
        <a:bodyPr/>
        <a:lstStyle/>
        <a:p>
          <a:endParaRPr lang="en-AU"/>
        </a:p>
      </dgm:t>
    </dgm:pt>
    <dgm:pt modelId="{99FC4A44-B847-4F75-AB87-EB700194DC7F}" type="sibTrans" cxnId="{50092AD6-9602-4CF1-884D-EFA99DB4E8AA}">
      <dgm:prSet/>
      <dgm:spPr/>
      <dgm:t>
        <a:bodyPr/>
        <a:lstStyle/>
        <a:p>
          <a:endParaRPr lang="en-AU"/>
        </a:p>
      </dgm:t>
    </dgm:pt>
    <dgm:pt modelId="{7E27538F-FC97-4429-B0C4-D4102AC73220}">
      <dgm:prSet/>
      <dgm:spPr/>
      <dgm:t>
        <a:bodyPr/>
        <a:lstStyle/>
        <a:p>
          <a:r>
            <a:rPr lang="en-AU" dirty="0"/>
            <a:t>5 sub-national Road Maps</a:t>
          </a:r>
        </a:p>
      </dgm:t>
    </dgm:pt>
    <dgm:pt modelId="{D5D6BF64-E052-405E-A6E1-0486C7721B55}" type="parTrans" cxnId="{047D17E0-261E-40D0-91B1-AEF11DD785AA}">
      <dgm:prSet/>
      <dgm:spPr/>
      <dgm:t>
        <a:bodyPr/>
        <a:lstStyle/>
        <a:p>
          <a:endParaRPr lang="en-AU"/>
        </a:p>
      </dgm:t>
    </dgm:pt>
    <dgm:pt modelId="{94BA22CD-4849-445C-82E8-E87C58518305}" type="sibTrans" cxnId="{047D17E0-261E-40D0-91B1-AEF11DD785AA}">
      <dgm:prSet/>
      <dgm:spPr/>
      <dgm:t>
        <a:bodyPr/>
        <a:lstStyle/>
        <a:p>
          <a:endParaRPr lang="en-AU"/>
        </a:p>
      </dgm:t>
    </dgm:pt>
    <dgm:pt modelId="{73462F1A-D6CE-43A6-A674-C529240AB08B}">
      <dgm:prSet/>
      <dgm:spPr/>
      <dgm:t>
        <a:bodyPr/>
        <a:lstStyle/>
        <a:p>
          <a:r>
            <a:rPr lang="en-AU" dirty="0"/>
            <a:t>NEXSTEP training course developed</a:t>
          </a:r>
        </a:p>
      </dgm:t>
    </dgm:pt>
    <dgm:pt modelId="{3327CA3C-587F-4024-9395-191B93F436A8}" type="parTrans" cxnId="{919C912D-B9BB-447B-A60E-A9F0855A7E0A}">
      <dgm:prSet/>
      <dgm:spPr/>
      <dgm:t>
        <a:bodyPr/>
        <a:lstStyle/>
        <a:p>
          <a:endParaRPr lang="en-AU"/>
        </a:p>
      </dgm:t>
    </dgm:pt>
    <dgm:pt modelId="{F711A691-6A17-4FCC-987B-B5093EB47531}" type="sibTrans" cxnId="{919C912D-B9BB-447B-A60E-A9F0855A7E0A}">
      <dgm:prSet/>
      <dgm:spPr/>
      <dgm:t>
        <a:bodyPr/>
        <a:lstStyle/>
        <a:p>
          <a:endParaRPr lang="en-AU"/>
        </a:p>
      </dgm:t>
    </dgm:pt>
    <dgm:pt modelId="{E55D2602-0318-4581-A46D-CB385F7163F0}" type="pres">
      <dgm:prSet presAssocID="{3D8608F6-4747-4642-9D03-DCD38132D0C6}" presName="Name0" presStyleCnt="0">
        <dgm:presLayoutVars>
          <dgm:dir/>
          <dgm:animLvl val="lvl"/>
          <dgm:resizeHandles val="exact"/>
        </dgm:presLayoutVars>
      </dgm:prSet>
      <dgm:spPr/>
    </dgm:pt>
    <dgm:pt modelId="{D5BD1003-A892-4B9D-B410-DEC449E313C9}" type="pres">
      <dgm:prSet presAssocID="{3D8608F6-4747-4642-9D03-DCD38132D0C6}" presName="tSp" presStyleCnt="0"/>
      <dgm:spPr/>
    </dgm:pt>
    <dgm:pt modelId="{332517BD-6EE1-4BFA-9CFA-EEFE72BDBC44}" type="pres">
      <dgm:prSet presAssocID="{3D8608F6-4747-4642-9D03-DCD38132D0C6}" presName="bSp" presStyleCnt="0"/>
      <dgm:spPr/>
    </dgm:pt>
    <dgm:pt modelId="{284BF3E2-2640-4086-B400-734839790F83}" type="pres">
      <dgm:prSet presAssocID="{3D8608F6-4747-4642-9D03-DCD38132D0C6}" presName="process" presStyleCnt="0"/>
      <dgm:spPr/>
    </dgm:pt>
    <dgm:pt modelId="{F8DC3F4F-3531-46A6-A420-817619CBA247}" type="pres">
      <dgm:prSet presAssocID="{C5A4B5E2-9B89-4E5D-A0AF-87E9D1BAA5CC}" presName="composite1" presStyleCnt="0"/>
      <dgm:spPr/>
    </dgm:pt>
    <dgm:pt modelId="{02E6D450-BC84-4E3E-833E-A32D96B1CD65}" type="pres">
      <dgm:prSet presAssocID="{C5A4B5E2-9B89-4E5D-A0AF-87E9D1BAA5CC}" presName="dummyNode1" presStyleLbl="node1" presStyleIdx="0" presStyleCnt="5"/>
      <dgm:spPr/>
    </dgm:pt>
    <dgm:pt modelId="{6840254F-CEAC-4EBE-A614-CA115510CC06}" type="pres">
      <dgm:prSet presAssocID="{C5A4B5E2-9B89-4E5D-A0AF-87E9D1BAA5CC}" presName="childNode1" presStyleLbl="bgAcc1" presStyleIdx="0" presStyleCnt="5">
        <dgm:presLayoutVars>
          <dgm:bulletEnabled val="1"/>
        </dgm:presLayoutVars>
      </dgm:prSet>
      <dgm:spPr/>
    </dgm:pt>
    <dgm:pt modelId="{78015E02-9ECF-4548-BD22-26941A29ADA0}" type="pres">
      <dgm:prSet presAssocID="{C5A4B5E2-9B89-4E5D-A0AF-87E9D1BAA5CC}" presName="childNode1tx" presStyleLbl="bgAcc1" presStyleIdx="0" presStyleCnt="5">
        <dgm:presLayoutVars>
          <dgm:bulletEnabled val="1"/>
        </dgm:presLayoutVars>
      </dgm:prSet>
      <dgm:spPr/>
    </dgm:pt>
    <dgm:pt modelId="{7C5D02DB-E76F-449C-95EF-9DC4C96A8FBE}" type="pres">
      <dgm:prSet presAssocID="{C5A4B5E2-9B89-4E5D-A0AF-87E9D1BAA5CC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28136BE2-48A3-453F-8D85-E7B1CAC6269C}" type="pres">
      <dgm:prSet presAssocID="{C5A4B5E2-9B89-4E5D-A0AF-87E9D1BAA5CC}" presName="connSite1" presStyleCnt="0"/>
      <dgm:spPr/>
    </dgm:pt>
    <dgm:pt modelId="{5FEF167B-F356-47DC-8D28-A51371D50F07}" type="pres">
      <dgm:prSet presAssocID="{0599FC95-748E-46D7-80A4-4B2CBC5593B7}" presName="Name9" presStyleLbl="sibTrans2D1" presStyleIdx="0" presStyleCnt="4"/>
      <dgm:spPr/>
    </dgm:pt>
    <dgm:pt modelId="{B127BB97-7D41-4655-9F1A-E29163B9D24A}" type="pres">
      <dgm:prSet presAssocID="{6D85F7A7-9FE0-4AB9-9DA1-FE3F27E3B31B}" presName="composite2" presStyleCnt="0"/>
      <dgm:spPr/>
    </dgm:pt>
    <dgm:pt modelId="{979B380E-2E57-4029-9C7B-9AFBD801B1BE}" type="pres">
      <dgm:prSet presAssocID="{6D85F7A7-9FE0-4AB9-9DA1-FE3F27E3B31B}" presName="dummyNode2" presStyleLbl="node1" presStyleIdx="0" presStyleCnt="5"/>
      <dgm:spPr/>
    </dgm:pt>
    <dgm:pt modelId="{4B001BFC-E096-4B95-BE98-0EC954DBEE47}" type="pres">
      <dgm:prSet presAssocID="{6D85F7A7-9FE0-4AB9-9DA1-FE3F27E3B31B}" presName="childNode2" presStyleLbl="bgAcc1" presStyleIdx="1" presStyleCnt="5">
        <dgm:presLayoutVars>
          <dgm:bulletEnabled val="1"/>
        </dgm:presLayoutVars>
      </dgm:prSet>
      <dgm:spPr/>
    </dgm:pt>
    <dgm:pt modelId="{8FDAF9E5-618C-4BD2-AFC5-A77BE6541C9A}" type="pres">
      <dgm:prSet presAssocID="{6D85F7A7-9FE0-4AB9-9DA1-FE3F27E3B31B}" presName="childNode2tx" presStyleLbl="bgAcc1" presStyleIdx="1" presStyleCnt="5">
        <dgm:presLayoutVars>
          <dgm:bulletEnabled val="1"/>
        </dgm:presLayoutVars>
      </dgm:prSet>
      <dgm:spPr/>
    </dgm:pt>
    <dgm:pt modelId="{47868DC7-1375-44CB-A00A-EBE2BCC33B98}" type="pres">
      <dgm:prSet presAssocID="{6D85F7A7-9FE0-4AB9-9DA1-FE3F27E3B31B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AB2BFB5A-C02F-49BF-8B3B-A94CD167C6F4}" type="pres">
      <dgm:prSet presAssocID="{6D85F7A7-9FE0-4AB9-9DA1-FE3F27E3B31B}" presName="connSite2" presStyleCnt="0"/>
      <dgm:spPr/>
    </dgm:pt>
    <dgm:pt modelId="{F706DBAD-466F-4B37-A257-1730D7BB649A}" type="pres">
      <dgm:prSet presAssocID="{7B30BC49-7B83-4E0C-B4DD-C89C92101B61}" presName="Name18" presStyleLbl="sibTrans2D1" presStyleIdx="1" presStyleCnt="4"/>
      <dgm:spPr/>
    </dgm:pt>
    <dgm:pt modelId="{CC7CCDE2-7FF1-47BF-B416-2B6506857C54}" type="pres">
      <dgm:prSet presAssocID="{F0188C3F-AFE4-433F-8154-34061144050A}" presName="composite1" presStyleCnt="0"/>
      <dgm:spPr/>
    </dgm:pt>
    <dgm:pt modelId="{150A4AB0-7B46-407E-953E-FF4E96519615}" type="pres">
      <dgm:prSet presAssocID="{F0188C3F-AFE4-433F-8154-34061144050A}" presName="dummyNode1" presStyleLbl="node1" presStyleIdx="1" presStyleCnt="5"/>
      <dgm:spPr/>
    </dgm:pt>
    <dgm:pt modelId="{77CCFAA4-D9A4-49BF-93F0-9DF1AAFFADD0}" type="pres">
      <dgm:prSet presAssocID="{F0188C3F-AFE4-433F-8154-34061144050A}" presName="childNode1" presStyleLbl="bgAcc1" presStyleIdx="2" presStyleCnt="5">
        <dgm:presLayoutVars>
          <dgm:bulletEnabled val="1"/>
        </dgm:presLayoutVars>
      </dgm:prSet>
      <dgm:spPr/>
    </dgm:pt>
    <dgm:pt modelId="{6CDC1BFD-E9E9-4CA0-8A15-0F11C0F86744}" type="pres">
      <dgm:prSet presAssocID="{F0188C3F-AFE4-433F-8154-34061144050A}" presName="childNode1tx" presStyleLbl="bgAcc1" presStyleIdx="2" presStyleCnt="5">
        <dgm:presLayoutVars>
          <dgm:bulletEnabled val="1"/>
        </dgm:presLayoutVars>
      </dgm:prSet>
      <dgm:spPr/>
    </dgm:pt>
    <dgm:pt modelId="{7CB16B52-5711-4413-87E9-86F137BAF0E4}" type="pres">
      <dgm:prSet presAssocID="{F0188C3F-AFE4-433F-8154-34061144050A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24F4B333-6BA1-4F25-9061-F15C2848F365}" type="pres">
      <dgm:prSet presAssocID="{F0188C3F-AFE4-433F-8154-34061144050A}" presName="connSite1" presStyleCnt="0"/>
      <dgm:spPr/>
    </dgm:pt>
    <dgm:pt modelId="{27DFAC2A-014A-4BF4-AE62-FC2A99E92865}" type="pres">
      <dgm:prSet presAssocID="{095A79D1-9D9A-48E4-84E4-09907BE584E5}" presName="Name9" presStyleLbl="sibTrans2D1" presStyleIdx="2" presStyleCnt="4"/>
      <dgm:spPr/>
    </dgm:pt>
    <dgm:pt modelId="{955D2ED3-295F-4421-9790-4BE21A9FF4B7}" type="pres">
      <dgm:prSet presAssocID="{DA1C58CB-5A7B-4E9B-B081-07C4710AB1E9}" presName="composite2" presStyleCnt="0"/>
      <dgm:spPr/>
    </dgm:pt>
    <dgm:pt modelId="{CB2C31F3-7C5F-4335-BF0E-F929B4DE3128}" type="pres">
      <dgm:prSet presAssocID="{DA1C58CB-5A7B-4E9B-B081-07C4710AB1E9}" presName="dummyNode2" presStyleLbl="node1" presStyleIdx="2" presStyleCnt="5"/>
      <dgm:spPr/>
    </dgm:pt>
    <dgm:pt modelId="{FF9A5EDC-55E0-40BC-ABBC-D2B2EB5A7D4E}" type="pres">
      <dgm:prSet presAssocID="{DA1C58CB-5A7B-4E9B-B081-07C4710AB1E9}" presName="childNode2" presStyleLbl="bgAcc1" presStyleIdx="3" presStyleCnt="5">
        <dgm:presLayoutVars>
          <dgm:bulletEnabled val="1"/>
        </dgm:presLayoutVars>
      </dgm:prSet>
      <dgm:spPr/>
    </dgm:pt>
    <dgm:pt modelId="{8F69EEE7-05BB-4596-AB68-7EB12A5B16A3}" type="pres">
      <dgm:prSet presAssocID="{DA1C58CB-5A7B-4E9B-B081-07C4710AB1E9}" presName="childNode2tx" presStyleLbl="bgAcc1" presStyleIdx="3" presStyleCnt="5">
        <dgm:presLayoutVars>
          <dgm:bulletEnabled val="1"/>
        </dgm:presLayoutVars>
      </dgm:prSet>
      <dgm:spPr/>
    </dgm:pt>
    <dgm:pt modelId="{148A7BA7-FB0D-4BF8-BD32-603EF5F2C1D5}" type="pres">
      <dgm:prSet presAssocID="{DA1C58CB-5A7B-4E9B-B081-07C4710AB1E9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2120073B-63D7-4451-BF8C-A7345D3A34B0}" type="pres">
      <dgm:prSet presAssocID="{DA1C58CB-5A7B-4E9B-B081-07C4710AB1E9}" presName="connSite2" presStyleCnt="0"/>
      <dgm:spPr/>
    </dgm:pt>
    <dgm:pt modelId="{444DEBF8-4B10-419A-A113-19D09BE83731}" type="pres">
      <dgm:prSet presAssocID="{1815AE9F-1CD2-4702-BF63-7FC21A635023}" presName="Name18" presStyleLbl="sibTrans2D1" presStyleIdx="3" presStyleCnt="4"/>
      <dgm:spPr/>
    </dgm:pt>
    <dgm:pt modelId="{DE9DA667-DEF7-4B5A-A98E-A0603E83F369}" type="pres">
      <dgm:prSet presAssocID="{216072F8-22A1-4C62-8DF0-7B70F18C8ADB}" presName="composite1" presStyleCnt="0"/>
      <dgm:spPr/>
    </dgm:pt>
    <dgm:pt modelId="{089C0AC9-A093-40F2-9795-07ED30B783B6}" type="pres">
      <dgm:prSet presAssocID="{216072F8-22A1-4C62-8DF0-7B70F18C8ADB}" presName="dummyNode1" presStyleLbl="node1" presStyleIdx="3" presStyleCnt="5"/>
      <dgm:spPr/>
    </dgm:pt>
    <dgm:pt modelId="{B58166CF-4417-46EF-8E8B-5685B8417D4B}" type="pres">
      <dgm:prSet presAssocID="{216072F8-22A1-4C62-8DF0-7B70F18C8ADB}" presName="childNode1" presStyleLbl="bgAcc1" presStyleIdx="4" presStyleCnt="5">
        <dgm:presLayoutVars>
          <dgm:bulletEnabled val="1"/>
        </dgm:presLayoutVars>
      </dgm:prSet>
      <dgm:spPr/>
    </dgm:pt>
    <dgm:pt modelId="{E0439BE0-CA4E-43DC-AE88-F6E5AAA98034}" type="pres">
      <dgm:prSet presAssocID="{216072F8-22A1-4C62-8DF0-7B70F18C8ADB}" presName="childNode1tx" presStyleLbl="bgAcc1" presStyleIdx="4" presStyleCnt="5">
        <dgm:presLayoutVars>
          <dgm:bulletEnabled val="1"/>
        </dgm:presLayoutVars>
      </dgm:prSet>
      <dgm:spPr/>
    </dgm:pt>
    <dgm:pt modelId="{B9DA0EAF-67BA-4413-89D5-2239F884E9BD}" type="pres">
      <dgm:prSet presAssocID="{216072F8-22A1-4C62-8DF0-7B70F18C8ADB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BFABF3F5-09E1-4029-9592-958DC4A8373D}" type="pres">
      <dgm:prSet presAssocID="{216072F8-22A1-4C62-8DF0-7B70F18C8ADB}" presName="connSite1" presStyleCnt="0"/>
      <dgm:spPr/>
    </dgm:pt>
  </dgm:ptLst>
  <dgm:cxnLst>
    <dgm:cxn modelId="{65BA6603-8A02-481D-BC2F-36E7C4AECD48}" srcId="{DA1C58CB-5A7B-4E9B-B081-07C4710AB1E9}" destId="{7077EB2C-6D38-41B0-A6AF-394EB7566E34}" srcOrd="0" destOrd="0" parTransId="{01CD7BA6-13F9-4AAB-8D3D-157725671F98}" sibTransId="{8A52C86E-91CD-4551-BC12-B58621A3AB1B}"/>
    <dgm:cxn modelId="{F60B5D08-9B9A-4BE2-89D8-1258960CAEFE}" srcId="{3D8608F6-4747-4642-9D03-DCD38132D0C6}" destId="{6D85F7A7-9FE0-4AB9-9DA1-FE3F27E3B31B}" srcOrd="1" destOrd="0" parTransId="{41E3AEDC-6316-4320-A5D8-3283C3CCE036}" sibTransId="{7B30BC49-7B83-4E0C-B4DD-C89C92101B61}"/>
    <dgm:cxn modelId="{FA7F5014-B761-4AA6-8B0F-78FF6B52F60C}" type="presOf" srcId="{FFA5556B-AD0A-4C0F-B95A-E4ABEA0D175A}" destId="{77CCFAA4-D9A4-49BF-93F0-9DF1AAFFADD0}" srcOrd="0" destOrd="1" presId="urn:microsoft.com/office/officeart/2005/8/layout/hProcess4"/>
    <dgm:cxn modelId="{65262124-0FA0-4939-B344-82BF1E446E18}" type="presOf" srcId="{F0188C3F-AFE4-433F-8154-34061144050A}" destId="{7CB16B52-5711-4413-87E9-86F137BAF0E4}" srcOrd="0" destOrd="0" presId="urn:microsoft.com/office/officeart/2005/8/layout/hProcess4"/>
    <dgm:cxn modelId="{919C912D-B9BB-447B-A60E-A9F0855A7E0A}" srcId="{DA1C58CB-5A7B-4E9B-B081-07C4710AB1E9}" destId="{73462F1A-D6CE-43A6-A674-C529240AB08B}" srcOrd="2" destOrd="0" parTransId="{3327CA3C-587F-4024-9395-191B93F436A8}" sibTransId="{F711A691-6A17-4FCC-987B-B5093EB47531}"/>
    <dgm:cxn modelId="{D73FA82D-D750-4944-A25F-3236C5CC6702}" srcId="{3D8608F6-4747-4642-9D03-DCD38132D0C6}" destId="{DA1C58CB-5A7B-4E9B-B081-07C4710AB1E9}" srcOrd="3" destOrd="0" parTransId="{8F622AF3-51DC-4AA4-8E98-358DD2ECD48C}" sibTransId="{1815AE9F-1CD2-4702-BF63-7FC21A635023}"/>
    <dgm:cxn modelId="{5600802F-29F8-467F-B4D2-EB94698BCEB7}" type="presOf" srcId="{7E27538F-FC97-4429-B0C4-D4102AC73220}" destId="{B58166CF-4417-46EF-8E8B-5685B8417D4B}" srcOrd="0" destOrd="1" presId="urn:microsoft.com/office/officeart/2005/8/layout/hProcess4"/>
    <dgm:cxn modelId="{6EF6DC31-4C3F-4203-8786-CB973BB868DA}" type="presOf" srcId="{7E27538F-FC97-4429-B0C4-D4102AC73220}" destId="{E0439BE0-CA4E-43DC-AE88-F6E5AAA98034}" srcOrd="1" destOrd="1" presId="urn:microsoft.com/office/officeart/2005/8/layout/hProcess4"/>
    <dgm:cxn modelId="{C65CB935-2AA4-4A71-B114-487312FB6531}" type="presOf" srcId="{7077EB2C-6D38-41B0-A6AF-394EB7566E34}" destId="{FF9A5EDC-55E0-40BC-ABBC-D2B2EB5A7D4E}" srcOrd="0" destOrd="0" presId="urn:microsoft.com/office/officeart/2005/8/layout/hProcess4"/>
    <dgm:cxn modelId="{A407DB36-CE0A-49A7-9521-1CE78BF066E4}" type="presOf" srcId="{39D3AA6B-4AA0-49DB-98A8-5B584B853D5D}" destId="{4B001BFC-E096-4B95-BE98-0EC954DBEE47}" srcOrd="0" destOrd="1" presId="urn:microsoft.com/office/officeart/2005/8/layout/hProcess4"/>
    <dgm:cxn modelId="{F6003143-6E9C-45F1-9FBB-EB15395F0CC6}" type="presOf" srcId="{73462F1A-D6CE-43A6-A674-C529240AB08B}" destId="{FF9A5EDC-55E0-40BC-ABBC-D2B2EB5A7D4E}" srcOrd="0" destOrd="2" presId="urn:microsoft.com/office/officeart/2005/8/layout/hProcess4"/>
    <dgm:cxn modelId="{1183AD44-A020-4309-BE32-F8C77D82B443}" type="presOf" srcId="{216072F8-22A1-4C62-8DF0-7B70F18C8ADB}" destId="{B9DA0EAF-67BA-4413-89D5-2239F884E9BD}" srcOrd="0" destOrd="0" presId="urn:microsoft.com/office/officeart/2005/8/layout/hProcess4"/>
    <dgm:cxn modelId="{AFEEDB44-F501-4881-95C9-7BC43420BE29}" type="presOf" srcId="{FBB601C9-8573-49F2-A4BF-120FE4F9EBB5}" destId="{8F69EEE7-05BB-4596-AB68-7EB12A5B16A3}" srcOrd="1" destOrd="1" presId="urn:microsoft.com/office/officeart/2005/8/layout/hProcess4"/>
    <dgm:cxn modelId="{3780FA68-13DE-4AA3-8CDB-A07E42C95A08}" type="presOf" srcId="{0599FC95-748E-46D7-80A4-4B2CBC5593B7}" destId="{5FEF167B-F356-47DC-8D28-A51371D50F07}" srcOrd="0" destOrd="0" presId="urn:microsoft.com/office/officeart/2005/8/layout/hProcess4"/>
    <dgm:cxn modelId="{C3A6E06B-00E0-459B-9E1B-D51F7F4FD97B}" srcId="{F0188C3F-AFE4-433F-8154-34061144050A}" destId="{FBAB1982-090E-4D05-B060-79FC7AE20CE4}" srcOrd="0" destOrd="0" parTransId="{BD90812D-9868-4E19-84FE-DEB50A7CF340}" sibTransId="{BD2F0B35-A6E5-40CC-BBC1-3859FD1B450F}"/>
    <dgm:cxn modelId="{2E98804C-9EC2-490C-89A5-474BB333834C}" srcId="{3D8608F6-4747-4642-9D03-DCD38132D0C6}" destId="{F0188C3F-AFE4-433F-8154-34061144050A}" srcOrd="2" destOrd="0" parTransId="{FCABE60B-5B54-455E-BB17-0CA2BF9C080B}" sibTransId="{095A79D1-9D9A-48E4-84E4-09907BE584E5}"/>
    <dgm:cxn modelId="{CE3ADA4D-D4DE-4CD5-AFFA-07E7F84B6E09}" type="presOf" srcId="{095A79D1-9D9A-48E4-84E4-09907BE584E5}" destId="{27DFAC2A-014A-4BF4-AE62-FC2A99E92865}" srcOrd="0" destOrd="0" presId="urn:microsoft.com/office/officeart/2005/8/layout/hProcess4"/>
    <dgm:cxn modelId="{05FAD16F-7363-4541-A4C0-A627BFA6A1ED}" type="presOf" srcId="{73462F1A-D6CE-43A6-A674-C529240AB08B}" destId="{8F69EEE7-05BB-4596-AB68-7EB12A5B16A3}" srcOrd="1" destOrd="2" presId="urn:microsoft.com/office/officeart/2005/8/layout/hProcess4"/>
    <dgm:cxn modelId="{3493A973-169C-455C-87FB-B35891D66E45}" type="presOf" srcId="{1815AE9F-1CD2-4702-BF63-7FC21A635023}" destId="{444DEBF8-4B10-419A-A113-19D09BE83731}" srcOrd="0" destOrd="0" presId="urn:microsoft.com/office/officeart/2005/8/layout/hProcess4"/>
    <dgm:cxn modelId="{43F8FA53-6953-41C0-9464-8EB822C6FAA8}" type="presOf" srcId="{3D8608F6-4747-4642-9D03-DCD38132D0C6}" destId="{E55D2602-0318-4581-A46D-CB385F7163F0}" srcOrd="0" destOrd="0" presId="urn:microsoft.com/office/officeart/2005/8/layout/hProcess4"/>
    <dgm:cxn modelId="{12EA3580-1DA1-493E-A539-EAF054D65D92}" srcId="{6D85F7A7-9FE0-4AB9-9DA1-FE3F27E3B31B}" destId="{222B6A32-84C3-4AAB-B327-736FDA5BEB21}" srcOrd="0" destOrd="0" parTransId="{4EB328EF-52A4-4EA0-9EB7-57694CD5FD9F}" sibTransId="{743DD623-CBA1-4CA8-91F2-1ABCCCAEB2A3}"/>
    <dgm:cxn modelId="{64D52A82-9ACD-45B5-947C-B138D4D85680}" type="presOf" srcId="{39D3AA6B-4AA0-49DB-98A8-5B584B853D5D}" destId="{8FDAF9E5-618C-4BD2-AFC5-A77BE6541C9A}" srcOrd="1" destOrd="1" presId="urn:microsoft.com/office/officeart/2005/8/layout/hProcess4"/>
    <dgm:cxn modelId="{31F27F8A-178F-49CD-9BDC-51AC7DDB135C}" type="presOf" srcId="{7077EB2C-6D38-41B0-A6AF-394EB7566E34}" destId="{8F69EEE7-05BB-4596-AB68-7EB12A5B16A3}" srcOrd="1" destOrd="0" presId="urn:microsoft.com/office/officeart/2005/8/layout/hProcess4"/>
    <dgm:cxn modelId="{AAA53F90-52D7-495F-908D-42A940701B60}" type="presOf" srcId="{FFA5556B-AD0A-4C0F-B95A-E4ABEA0D175A}" destId="{6CDC1BFD-E9E9-4CA0-8A15-0F11C0F86744}" srcOrd="1" destOrd="1" presId="urn:microsoft.com/office/officeart/2005/8/layout/hProcess4"/>
    <dgm:cxn modelId="{5D67DEA4-0FAC-4A8A-81C3-76D80748FD6B}" type="presOf" srcId="{6D85F7A7-9FE0-4AB9-9DA1-FE3F27E3B31B}" destId="{47868DC7-1375-44CB-A00A-EBE2BCC33B98}" srcOrd="0" destOrd="0" presId="urn:microsoft.com/office/officeart/2005/8/layout/hProcess4"/>
    <dgm:cxn modelId="{41B0C1A5-2F39-46E3-9FF7-73B05D0C2298}" srcId="{3D8608F6-4747-4642-9D03-DCD38132D0C6}" destId="{C5A4B5E2-9B89-4E5D-A0AF-87E9D1BAA5CC}" srcOrd="0" destOrd="0" parTransId="{F3E4C90A-2A9E-493C-8243-F556880E7D84}" sibTransId="{0599FC95-748E-46D7-80A4-4B2CBC5593B7}"/>
    <dgm:cxn modelId="{4D2C71A6-5ED1-4692-A220-ED7C0B4C752D}" srcId="{C5A4B5E2-9B89-4E5D-A0AF-87E9D1BAA5CC}" destId="{ABFF82D3-C893-4C67-940F-2AC9DAF6C8B5}" srcOrd="0" destOrd="0" parTransId="{EB114914-B4C5-4A21-8967-39B8DF043D18}" sibTransId="{F688CE22-E555-4EED-9B51-D06A8F674B7D}"/>
    <dgm:cxn modelId="{B5AAC6A6-1BA5-401B-9AE5-037383769082}" type="presOf" srcId="{E52EC627-5240-4A51-BBFF-8856926991C6}" destId="{B58166CF-4417-46EF-8E8B-5685B8417D4B}" srcOrd="0" destOrd="0" presId="urn:microsoft.com/office/officeart/2005/8/layout/hProcess4"/>
    <dgm:cxn modelId="{1016DBA7-B236-491F-A0CB-B4BA4108BE8C}" type="presOf" srcId="{7B30BC49-7B83-4E0C-B4DD-C89C92101B61}" destId="{F706DBAD-466F-4B37-A257-1730D7BB649A}" srcOrd="0" destOrd="0" presId="urn:microsoft.com/office/officeart/2005/8/layout/hProcess4"/>
    <dgm:cxn modelId="{3B6E7AAB-9EB8-41F3-A252-994D6DC50545}" type="presOf" srcId="{FBAB1982-090E-4D05-B060-79FC7AE20CE4}" destId="{6CDC1BFD-E9E9-4CA0-8A15-0F11C0F86744}" srcOrd="1" destOrd="0" presId="urn:microsoft.com/office/officeart/2005/8/layout/hProcess4"/>
    <dgm:cxn modelId="{740E9FAF-5886-422B-A146-C5A661B2E403}" type="presOf" srcId="{DA1C58CB-5A7B-4E9B-B081-07C4710AB1E9}" destId="{148A7BA7-FB0D-4BF8-BD32-603EF5F2C1D5}" srcOrd="0" destOrd="0" presId="urn:microsoft.com/office/officeart/2005/8/layout/hProcess4"/>
    <dgm:cxn modelId="{959505B2-3FCA-4EA8-88E1-BA463713E9D9}" type="presOf" srcId="{ABFF82D3-C893-4C67-940F-2AC9DAF6C8B5}" destId="{6840254F-CEAC-4EBE-A614-CA115510CC06}" srcOrd="0" destOrd="0" presId="urn:microsoft.com/office/officeart/2005/8/layout/hProcess4"/>
    <dgm:cxn modelId="{140D7DB8-6EDF-48B9-A47F-E7C3714CBEE3}" type="presOf" srcId="{FBB601C9-8573-49F2-A4BF-120FE4F9EBB5}" destId="{FF9A5EDC-55E0-40BC-ABBC-D2B2EB5A7D4E}" srcOrd="0" destOrd="1" presId="urn:microsoft.com/office/officeart/2005/8/layout/hProcess4"/>
    <dgm:cxn modelId="{3B3205C7-EC29-41DF-92B9-025F1F0BCD84}" type="presOf" srcId="{FBAB1982-090E-4D05-B060-79FC7AE20CE4}" destId="{77CCFAA4-D9A4-49BF-93F0-9DF1AAFFADD0}" srcOrd="0" destOrd="0" presId="urn:microsoft.com/office/officeart/2005/8/layout/hProcess4"/>
    <dgm:cxn modelId="{777452C8-77A1-4C45-8A5E-E38831F276FA}" type="presOf" srcId="{C5A4B5E2-9B89-4E5D-A0AF-87E9D1BAA5CC}" destId="{7C5D02DB-E76F-449C-95EF-9DC4C96A8FBE}" srcOrd="0" destOrd="0" presId="urn:microsoft.com/office/officeart/2005/8/layout/hProcess4"/>
    <dgm:cxn modelId="{E9D15ECB-FEE9-4219-B5B3-20B9F3F4947D}" type="presOf" srcId="{222B6A32-84C3-4AAB-B327-736FDA5BEB21}" destId="{8FDAF9E5-618C-4BD2-AFC5-A77BE6541C9A}" srcOrd="1" destOrd="0" presId="urn:microsoft.com/office/officeart/2005/8/layout/hProcess4"/>
    <dgm:cxn modelId="{50092AD6-9602-4CF1-884D-EFA99DB4E8AA}" srcId="{216072F8-22A1-4C62-8DF0-7B70F18C8ADB}" destId="{E52EC627-5240-4A51-BBFF-8856926991C6}" srcOrd="0" destOrd="0" parTransId="{5910355D-86C2-41A1-B686-C961A298E5F3}" sibTransId="{99FC4A44-B847-4F75-AB87-EB700194DC7F}"/>
    <dgm:cxn modelId="{9E737BD8-9153-4E49-9B13-12BC464676C5}" type="presOf" srcId="{ABFF82D3-C893-4C67-940F-2AC9DAF6C8B5}" destId="{78015E02-9ECF-4548-BD22-26941A29ADA0}" srcOrd="1" destOrd="0" presId="urn:microsoft.com/office/officeart/2005/8/layout/hProcess4"/>
    <dgm:cxn modelId="{8CE5B0DA-45AC-4FBC-90C6-9BA751BEE5D6}" srcId="{6D85F7A7-9FE0-4AB9-9DA1-FE3F27E3B31B}" destId="{39D3AA6B-4AA0-49DB-98A8-5B584B853D5D}" srcOrd="1" destOrd="0" parTransId="{29966569-A574-4A45-B1AC-6915058F440A}" sibTransId="{C2AEB0C9-3860-4EB2-BE54-422BB9977055}"/>
    <dgm:cxn modelId="{72A846DC-7138-4FA3-81C5-1A0BC3192BD2}" type="presOf" srcId="{E52EC627-5240-4A51-BBFF-8856926991C6}" destId="{E0439BE0-CA4E-43DC-AE88-F6E5AAA98034}" srcOrd="1" destOrd="0" presId="urn:microsoft.com/office/officeart/2005/8/layout/hProcess4"/>
    <dgm:cxn modelId="{F7B8BDDC-BAA3-4152-8EF1-6D00151F5E87}" type="presOf" srcId="{222B6A32-84C3-4AAB-B327-736FDA5BEB21}" destId="{4B001BFC-E096-4B95-BE98-0EC954DBEE47}" srcOrd="0" destOrd="0" presId="urn:microsoft.com/office/officeart/2005/8/layout/hProcess4"/>
    <dgm:cxn modelId="{047D17E0-261E-40D0-91B1-AEF11DD785AA}" srcId="{216072F8-22A1-4C62-8DF0-7B70F18C8ADB}" destId="{7E27538F-FC97-4429-B0C4-D4102AC73220}" srcOrd="1" destOrd="0" parTransId="{D5D6BF64-E052-405E-A6E1-0486C7721B55}" sibTransId="{94BA22CD-4849-445C-82E8-E87C58518305}"/>
    <dgm:cxn modelId="{B58564E5-2AFC-4E90-8763-5D5FF3526D92}" srcId="{DA1C58CB-5A7B-4E9B-B081-07C4710AB1E9}" destId="{FBB601C9-8573-49F2-A4BF-120FE4F9EBB5}" srcOrd="1" destOrd="0" parTransId="{152A8E30-AD66-4C4B-85B8-AC50BA1C82FC}" sibTransId="{EF4E340D-E0C6-4AE6-BB7C-1002157D174C}"/>
    <dgm:cxn modelId="{AD9264F2-BB1A-4101-9FCA-AF4DD134E893}" srcId="{3D8608F6-4747-4642-9D03-DCD38132D0C6}" destId="{216072F8-22A1-4C62-8DF0-7B70F18C8ADB}" srcOrd="4" destOrd="0" parTransId="{20FBB327-B6EC-4392-82DF-DF9216C1916D}" sibTransId="{6FC865F1-DB51-421E-9E19-299CCF42FD58}"/>
    <dgm:cxn modelId="{4E4879F8-4CC0-499C-AB91-988F3A406A9D}" srcId="{F0188C3F-AFE4-433F-8154-34061144050A}" destId="{FFA5556B-AD0A-4C0F-B95A-E4ABEA0D175A}" srcOrd="1" destOrd="0" parTransId="{522810F5-7BFA-455B-A329-AE8FBA395236}" sibTransId="{691B7855-F15A-4571-88B0-598C04471C36}"/>
    <dgm:cxn modelId="{CC847559-967D-4BA6-B6A0-B28AB63A5C92}" type="presParOf" srcId="{E55D2602-0318-4581-A46D-CB385F7163F0}" destId="{D5BD1003-A892-4B9D-B410-DEC449E313C9}" srcOrd="0" destOrd="0" presId="urn:microsoft.com/office/officeart/2005/8/layout/hProcess4"/>
    <dgm:cxn modelId="{B3800F32-FA4D-41B2-8130-2538A45A7DF1}" type="presParOf" srcId="{E55D2602-0318-4581-A46D-CB385F7163F0}" destId="{332517BD-6EE1-4BFA-9CFA-EEFE72BDBC44}" srcOrd="1" destOrd="0" presId="urn:microsoft.com/office/officeart/2005/8/layout/hProcess4"/>
    <dgm:cxn modelId="{A31C6D14-ACB4-4654-87AC-A64DD480D9A6}" type="presParOf" srcId="{E55D2602-0318-4581-A46D-CB385F7163F0}" destId="{284BF3E2-2640-4086-B400-734839790F83}" srcOrd="2" destOrd="0" presId="urn:microsoft.com/office/officeart/2005/8/layout/hProcess4"/>
    <dgm:cxn modelId="{5569D42D-95FC-4BB7-B7FA-16165EEADA2F}" type="presParOf" srcId="{284BF3E2-2640-4086-B400-734839790F83}" destId="{F8DC3F4F-3531-46A6-A420-817619CBA247}" srcOrd="0" destOrd="0" presId="urn:microsoft.com/office/officeart/2005/8/layout/hProcess4"/>
    <dgm:cxn modelId="{300483B8-E89A-40C8-871B-7A9A98810376}" type="presParOf" srcId="{F8DC3F4F-3531-46A6-A420-817619CBA247}" destId="{02E6D450-BC84-4E3E-833E-A32D96B1CD65}" srcOrd="0" destOrd="0" presId="urn:microsoft.com/office/officeart/2005/8/layout/hProcess4"/>
    <dgm:cxn modelId="{D51D2DDF-F6D9-461A-A1A0-648A788E086B}" type="presParOf" srcId="{F8DC3F4F-3531-46A6-A420-817619CBA247}" destId="{6840254F-CEAC-4EBE-A614-CA115510CC06}" srcOrd="1" destOrd="0" presId="urn:microsoft.com/office/officeart/2005/8/layout/hProcess4"/>
    <dgm:cxn modelId="{A00B68F0-321F-4D31-A4CD-B6F33BB9B837}" type="presParOf" srcId="{F8DC3F4F-3531-46A6-A420-817619CBA247}" destId="{78015E02-9ECF-4548-BD22-26941A29ADA0}" srcOrd="2" destOrd="0" presId="urn:microsoft.com/office/officeart/2005/8/layout/hProcess4"/>
    <dgm:cxn modelId="{9FC8F1B5-6E7A-4CF5-865C-A22DB1E1A8F0}" type="presParOf" srcId="{F8DC3F4F-3531-46A6-A420-817619CBA247}" destId="{7C5D02DB-E76F-449C-95EF-9DC4C96A8FBE}" srcOrd="3" destOrd="0" presId="urn:microsoft.com/office/officeart/2005/8/layout/hProcess4"/>
    <dgm:cxn modelId="{AC630879-6C83-46A1-BA8E-46108F2571A0}" type="presParOf" srcId="{F8DC3F4F-3531-46A6-A420-817619CBA247}" destId="{28136BE2-48A3-453F-8D85-E7B1CAC6269C}" srcOrd="4" destOrd="0" presId="urn:microsoft.com/office/officeart/2005/8/layout/hProcess4"/>
    <dgm:cxn modelId="{7E00007A-CD54-4F04-8EF0-242D825CBA33}" type="presParOf" srcId="{284BF3E2-2640-4086-B400-734839790F83}" destId="{5FEF167B-F356-47DC-8D28-A51371D50F07}" srcOrd="1" destOrd="0" presId="urn:microsoft.com/office/officeart/2005/8/layout/hProcess4"/>
    <dgm:cxn modelId="{3FFB8A5A-34F1-42B4-8090-34735025F43F}" type="presParOf" srcId="{284BF3E2-2640-4086-B400-734839790F83}" destId="{B127BB97-7D41-4655-9F1A-E29163B9D24A}" srcOrd="2" destOrd="0" presId="urn:microsoft.com/office/officeart/2005/8/layout/hProcess4"/>
    <dgm:cxn modelId="{7448E9C4-04A6-4FF7-A51F-2781BC491472}" type="presParOf" srcId="{B127BB97-7D41-4655-9F1A-E29163B9D24A}" destId="{979B380E-2E57-4029-9C7B-9AFBD801B1BE}" srcOrd="0" destOrd="0" presId="urn:microsoft.com/office/officeart/2005/8/layout/hProcess4"/>
    <dgm:cxn modelId="{46E42B0E-1937-40BF-9F0C-0EB07CBDF69A}" type="presParOf" srcId="{B127BB97-7D41-4655-9F1A-E29163B9D24A}" destId="{4B001BFC-E096-4B95-BE98-0EC954DBEE47}" srcOrd="1" destOrd="0" presId="urn:microsoft.com/office/officeart/2005/8/layout/hProcess4"/>
    <dgm:cxn modelId="{09299528-D204-4E39-9B2B-468D18FC9C21}" type="presParOf" srcId="{B127BB97-7D41-4655-9F1A-E29163B9D24A}" destId="{8FDAF9E5-618C-4BD2-AFC5-A77BE6541C9A}" srcOrd="2" destOrd="0" presId="urn:microsoft.com/office/officeart/2005/8/layout/hProcess4"/>
    <dgm:cxn modelId="{C7836E9F-FD5B-475B-8A22-05F59019C099}" type="presParOf" srcId="{B127BB97-7D41-4655-9F1A-E29163B9D24A}" destId="{47868DC7-1375-44CB-A00A-EBE2BCC33B98}" srcOrd="3" destOrd="0" presId="urn:microsoft.com/office/officeart/2005/8/layout/hProcess4"/>
    <dgm:cxn modelId="{4094A65C-F80C-4511-9738-F7E38452E113}" type="presParOf" srcId="{B127BB97-7D41-4655-9F1A-E29163B9D24A}" destId="{AB2BFB5A-C02F-49BF-8B3B-A94CD167C6F4}" srcOrd="4" destOrd="0" presId="urn:microsoft.com/office/officeart/2005/8/layout/hProcess4"/>
    <dgm:cxn modelId="{BC182C84-B68F-4EB6-9BA7-E9144962156B}" type="presParOf" srcId="{284BF3E2-2640-4086-B400-734839790F83}" destId="{F706DBAD-466F-4B37-A257-1730D7BB649A}" srcOrd="3" destOrd="0" presId="urn:microsoft.com/office/officeart/2005/8/layout/hProcess4"/>
    <dgm:cxn modelId="{119CB48D-35DD-4037-BD50-2EC4A03D057B}" type="presParOf" srcId="{284BF3E2-2640-4086-B400-734839790F83}" destId="{CC7CCDE2-7FF1-47BF-B416-2B6506857C54}" srcOrd="4" destOrd="0" presId="urn:microsoft.com/office/officeart/2005/8/layout/hProcess4"/>
    <dgm:cxn modelId="{17E694AD-33DF-414E-8420-65AA0EE56061}" type="presParOf" srcId="{CC7CCDE2-7FF1-47BF-B416-2B6506857C54}" destId="{150A4AB0-7B46-407E-953E-FF4E96519615}" srcOrd="0" destOrd="0" presId="urn:microsoft.com/office/officeart/2005/8/layout/hProcess4"/>
    <dgm:cxn modelId="{8D4F0239-3C37-4B26-AA92-FAD670D126CC}" type="presParOf" srcId="{CC7CCDE2-7FF1-47BF-B416-2B6506857C54}" destId="{77CCFAA4-D9A4-49BF-93F0-9DF1AAFFADD0}" srcOrd="1" destOrd="0" presId="urn:microsoft.com/office/officeart/2005/8/layout/hProcess4"/>
    <dgm:cxn modelId="{D3278E26-FD2D-4E9C-990B-4D3E8EE2D547}" type="presParOf" srcId="{CC7CCDE2-7FF1-47BF-B416-2B6506857C54}" destId="{6CDC1BFD-E9E9-4CA0-8A15-0F11C0F86744}" srcOrd="2" destOrd="0" presId="urn:microsoft.com/office/officeart/2005/8/layout/hProcess4"/>
    <dgm:cxn modelId="{56F81396-6BD4-4D42-AC59-296819EDB9EF}" type="presParOf" srcId="{CC7CCDE2-7FF1-47BF-B416-2B6506857C54}" destId="{7CB16B52-5711-4413-87E9-86F137BAF0E4}" srcOrd="3" destOrd="0" presId="urn:microsoft.com/office/officeart/2005/8/layout/hProcess4"/>
    <dgm:cxn modelId="{642D7769-FB1B-4A85-BFC8-604D1991D3B0}" type="presParOf" srcId="{CC7CCDE2-7FF1-47BF-B416-2B6506857C54}" destId="{24F4B333-6BA1-4F25-9061-F15C2848F365}" srcOrd="4" destOrd="0" presId="urn:microsoft.com/office/officeart/2005/8/layout/hProcess4"/>
    <dgm:cxn modelId="{6D15485F-A11D-4AE2-AF13-35424CDAB8EA}" type="presParOf" srcId="{284BF3E2-2640-4086-B400-734839790F83}" destId="{27DFAC2A-014A-4BF4-AE62-FC2A99E92865}" srcOrd="5" destOrd="0" presId="urn:microsoft.com/office/officeart/2005/8/layout/hProcess4"/>
    <dgm:cxn modelId="{168A2747-C2A3-4630-98B5-FF0E71D3813B}" type="presParOf" srcId="{284BF3E2-2640-4086-B400-734839790F83}" destId="{955D2ED3-295F-4421-9790-4BE21A9FF4B7}" srcOrd="6" destOrd="0" presId="urn:microsoft.com/office/officeart/2005/8/layout/hProcess4"/>
    <dgm:cxn modelId="{C7428C8B-F002-4B7D-B410-B104F29AF023}" type="presParOf" srcId="{955D2ED3-295F-4421-9790-4BE21A9FF4B7}" destId="{CB2C31F3-7C5F-4335-BF0E-F929B4DE3128}" srcOrd="0" destOrd="0" presId="urn:microsoft.com/office/officeart/2005/8/layout/hProcess4"/>
    <dgm:cxn modelId="{89038309-F851-49CB-B82C-37428617FB1F}" type="presParOf" srcId="{955D2ED3-295F-4421-9790-4BE21A9FF4B7}" destId="{FF9A5EDC-55E0-40BC-ABBC-D2B2EB5A7D4E}" srcOrd="1" destOrd="0" presId="urn:microsoft.com/office/officeart/2005/8/layout/hProcess4"/>
    <dgm:cxn modelId="{AF7922E2-1B2B-4A8E-A27E-BDCBD064A3B6}" type="presParOf" srcId="{955D2ED3-295F-4421-9790-4BE21A9FF4B7}" destId="{8F69EEE7-05BB-4596-AB68-7EB12A5B16A3}" srcOrd="2" destOrd="0" presId="urn:microsoft.com/office/officeart/2005/8/layout/hProcess4"/>
    <dgm:cxn modelId="{9972AF62-75B0-446B-BAD1-08F1B186357B}" type="presParOf" srcId="{955D2ED3-295F-4421-9790-4BE21A9FF4B7}" destId="{148A7BA7-FB0D-4BF8-BD32-603EF5F2C1D5}" srcOrd="3" destOrd="0" presId="urn:microsoft.com/office/officeart/2005/8/layout/hProcess4"/>
    <dgm:cxn modelId="{884B991B-33D6-429E-8E15-8D553AD5922E}" type="presParOf" srcId="{955D2ED3-295F-4421-9790-4BE21A9FF4B7}" destId="{2120073B-63D7-4451-BF8C-A7345D3A34B0}" srcOrd="4" destOrd="0" presId="urn:microsoft.com/office/officeart/2005/8/layout/hProcess4"/>
    <dgm:cxn modelId="{113CC986-658A-4699-B073-E658DDC13212}" type="presParOf" srcId="{284BF3E2-2640-4086-B400-734839790F83}" destId="{444DEBF8-4B10-419A-A113-19D09BE83731}" srcOrd="7" destOrd="0" presId="urn:microsoft.com/office/officeart/2005/8/layout/hProcess4"/>
    <dgm:cxn modelId="{6180E85A-BF08-4D3C-B96E-487FBE770AA6}" type="presParOf" srcId="{284BF3E2-2640-4086-B400-734839790F83}" destId="{DE9DA667-DEF7-4B5A-A98E-A0603E83F369}" srcOrd="8" destOrd="0" presId="urn:microsoft.com/office/officeart/2005/8/layout/hProcess4"/>
    <dgm:cxn modelId="{F3FBC94F-BD8C-4F7F-8B94-3FC844CF6AE2}" type="presParOf" srcId="{DE9DA667-DEF7-4B5A-A98E-A0603E83F369}" destId="{089C0AC9-A093-40F2-9795-07ED30B783B6}" srcOrd="0" destOrd="0" presId="urn:microsoft.com/office/officeart/2005/8/layout/hProcess4"/>
    <dgm:cxn modelId="{FE6A70F4-69B9-47F3-B455-F51AB7120CAC}" type="presParOf" srcId="{DE9DA667-DEF7-4B5A-A98E-A0603E83F369}" destId="{B58166CF-4417-46EF-8E8B-5685B8417D4B}" srcOrd="1" destOrd="0" presId="urn:microsoft.com/office/officeart/2005/8/layout/hProcess4"/>
    <dgm:cxn modelId="{27F19A9E-D09D-493B-AA9F-8EE4504A49DF}" type="presParOf" srcId="{DE9DA667-DEF7-4B5A-A98E-A0603E83F369}" destId="{E0439BE0-CA4E-43DC-AE88-F6E5AAA98034}" srcOrd="2" destOrd="0" presId="urn:microsoft.com/office/officeart/2005/8/layout/hProcess4"/>
    <dgm:cxn modelId="{1E05926F-E7E1-425C-89B4-71DE1A7484D1}" type="presParOf" srcId="{DE9DA667-DEF7-4B5A-A98E-A0603E83F369}" destId="{B9DA0EAF-67BA-4413-89D5-2239F884E9BD}" srcOrd="3" destOrd="0" presId="urn:microsoft.com/office/officeart/2005/8/layout/hProcess4"/>
    <dgm:cxn modelId="{F5342348-D508-48CE-8C24-093A38AD589A}" type="presParOf" srcId="{DE9DA667-DEF7-4B5A-A98E-A0603E83F369}" destId="{BFABF3F5-09E1-4029-9592-958DC4A8373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0254F-CEAC-4EBE-A614-CA115510CC06}">
      <dsp:nvSpPr>
        <dsp:cNvPr id="0" name=""/>
        <dsp:cNvSpPr/>
      </dsp:nvSpPr>
      <dsp:spPr>
        <a:xfrm>
          <a:off x="4327" y="2103488"/>
          <a:ext cx="1698272" cy="1400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Ministerial Declaration from APEF</a:t>
          </a:r>
        </a:p>
      </dsp:txBody>
      <dsp:txXfrm>
        <a:off x="36561" y="2135722"/>
        <a:ext cx="1633804" cy="1036097"/>
      </dsp:txXfrm>
    </dsp:sp>
    <dsp:sp modelId="{5FEF167B-F356-47DC-8D28-A51371D50F07}">
      <dsp:nvSpPr>
        <dsp:cNvPr id="0" name=""/>
        <dsp:cNvSpPr/>
      </dsp:nvSpPr>
      <dsp:spPr>
        <a:xfrm>
          <a:off x="962734" y="2451542"/>
          <a:ext cx="1851539" cy="1851539"/>
        </a:xfrm>
        <a:prstGeom prst="leftCircularArrow">
          <a:avLst>
            <a:gd name="adj1" fmla="val 3040"/>
            <a:gd name="adj2" fmla="val 373093"/>
            <a:gd name="adj3" fmla="val 2148604"/>
            <a:gd name="adj4" fmla="val 9024489"/>
            <a:gd name="adj5" fmla="val 354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D02DB-E76F-449C-95EF-9DC4C96A8FBE}">
      <dsp:nvSpPr>
        <dsp:cNvPr id="0" name=""/>
        <dsp:cNvSpPr/>
      </dsp:nvSpPr>
      <dsp:spPr>
        <a:xfrm>
          <a:off x="381721" y="3204054"/>
          <a:ext cx="1509575" cy="6003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2018</a:t>
          </a:r>
        </a:p>
      </dsp:txBody>
      <dsp:txXfrm>
        <a:off x="399303" y="3221636"/>
        <a:ext cx="1474411" cy="565144"/>
      </dsp:txXfrm>
    </dsp:sp>
    <dsp:sp modelId="{4B001BFC-E096-4B95-BE98-0EC954DBEE47}">
      <dsp:nvSpPr>
        <dsp:cNvPr id="0" name=""/>
        <dsp:cNvSpPr/>
      </dsp:nvSpPr>
      <dsp:spPr>
        <a:xfrm>
          <a:off x="2159321" y="2103488"/>
          <a:ext cx="1698272" cy="1400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70749"/>
              <a:satOff val="-14858"/>
              <a:lumOff val="-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Methodology development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Testing and trial</a:t>
          </a:r>
        </a:p>
      </dsp:txBody>
      <dsp:txXfrm>
        <a:off x="2191555" y="2435876"/>
        <a:ext cx="1633804" cy="1036097"/>
      </dsp:txXfrm>
    </dsp:sp>
    <dsp:sp modelId="{F706DBAD-466F-4B37-A257-1730D7BB649A}">
      <dsp:nvSpPr>
        <dsp:cNvPr id="0" name=""/>
        <dsp:cNvSpPr/>
      </dsp:nvSpPr>
      <dsp:spPr>
        <a:xfrm>
          <a:off x="3103576" y="1249694"/>
          <a:ext cx="2068540" cy="2068540"/>
        </a:xfrm>
        <a:prstGeom prst="circularArrow">
          <a:avLst>
            <a:gd name="adj1" fmla="val 2721"/>
            <a:gd name="adj2" fmla="val 331467"/>
            <a:gd name="adj3" fmla="val 19493022"/>
            <a:gd name="adj4" fmla="val 12575511"/>
            <a:gd name="adj5" fmla="val 3175"/>
          </a:avLst>
        </a:prstGeom>
        <a:solidFill>
          <a:schemeClr val="accent5">
            <a:hueOff val="-227665"/>
            <a:satOff val="-19810"/>
            <a:lumOff val="-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68DC7-1375-44CB-A00A-EBE2BCC33B98}">
      <dsp:nvSpPr>
        <dsp:cNvPr id="0" name=""/>
        <dsp:cNvSpPr/>
      </dsp:nvSpPr>
      <dsp:spPr>
        <a:xfrm>
          <a:off x="2536715" y="1803334"/>
          <a:ext cx="1509575" cy="600308"/>
        </a:xfrm>
        <a:prstGeom prst="roundRect">
          <a:avLst>
            <a:gd name="adj" fmla="val 10000"/>
          </a:avLst>
        </a:prstGeom>
        <a:solidFill>
          <a:schemeClr val="accent5">
            <a:hueOff val="-170749"/>
            <a:satOff val="-14858"/>
            <a:lumOff val="-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2019</a:t>
          </a:r>
        </a:p>
      </dsp:txBody>
      <dsp:txXfrm>
        <a:off x="2554297" y="1820916"/>
        <a:ext cx="1474411" cy="565144"/>
      </dsp:txXfrm>
    </dsp:sp>
    <dsp:sp modelId="{77CCFAA4-D9A4-49BF-93F0-9DF1AAFFADD0}">
      <dsp:nvSpPr>
        <dsp:cNvPr id="0" name=""/>
        <dsp:cNvSpPr/>
      </dsp:nvSpPr>
      <dsp:spPr>
        <a:xfrm>
          <a:off x="4314315" y="2103488"/>
          <a:ext cx="1698272" cy="1400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41498"/>
              <a:satOff val="-29716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3 national Road Maps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Interests from national and local levels</a:t>
          </a:r>
        </a:p>
      </dsp:txBody>
      <dsp:txXfrm>
        <a:off x="4346549" y="2135722"/>
        <a:ext cx="1633804" cy="1036097"/>
      </dsp:txXfrm>
    </dsp:sp>
    <dsp:sp modelId="{27DFAC2A-014A-4BF4-AE62-FC2A99E92865}">
      <dsp:nvSpPr>
        <dsp:cNvPr id="0" name=""/>
        <dsp:cNvSpPr/>
      </dsp:nvSpPr>
      <dsp:spPr>
        <a:xfrm>
          <a:off x="5272722" y="2451542"/>
          <a:ext cx="1851539" cy="1851539"/>
        </a:xfrm>
        <a:prstGeom prst="leftCircularArrow">
          <a:avLst>
            <a:gd name="adj1" fmla="val 3040"/>
            <a:gd name="adj2" fmla="val 373093"/>
            <a:gd name="adj3" fmla="val 2148604"/>
            <a:gd name="adj4" fmla="val 9024489"/>
            <a:gd name="adj5" fmla="val 3547"/>
          </a:avLst>
        </a:prstGeom>
        <a:solidFill>
          <a:schemeClr val="accent5">
            <a:hueOff val="-455330"/>
            <a:satOff val="-3962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16B52-5711-4413-87E9-86F137BAF0E4}">
      <dsp:nvSpPr>
        <dsp:cNvPr id="0" name=""/>
        <dsp:cNvSpPr/>
      </dsp:nvSpPr>
      <dsp:spPr>
        <a:xfrm>
          <a:off x="4691709" y="3204054"/>
          <a:ext cx="1509575" cy="600308"/>
        </a:xfrm>
        <a:prstGeom prst="roundRect">
          <a:avLst>
            <a:gd name="adj" fmla="val 10000"/>
          </a:avLst>
        </a:prstGeom>
        <a:solidFill>
          <a:schemeClr val="accent5">
            <a:hueOff val="-341498"/>
            <a:satOff val="-29716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2020</a:t>
          </a:r>
        </a:p>
      </dsp:txBody>
      <dsp:txXfrm>
        <a:off x="4709291" y="3221636"/>
        <a:ext cx="1474411" cy="565144"/>
      </dsp:txXfrm>
    </dsp:sp>
    <dsp:sp modelId="{FF9A5EDC-55E0-40BC-ABBC-D2B2EB5A7D4E}">
      <dsp:nvSpPr>
        <dsp:cNvPr id="0" name=""/>
        <dsp:cNvSpPr/>
      </dsp:nvSpPr>
      <dsp:spPr>
        <a:xfrm>
          <a:off x="6469309" y="2103488"/>
          <a:ext cx="1698272" cy="1400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12246"/>
              <a:satOff val="-44573"/>
              <a:lumOff val="-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6 national Road Maps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3 local Road Maps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NEXSTEP training course developed</a:t>
          </a:r>
        </a:p>
      </dsp:txBody>
      <dsp:txXfrm>
        <a:off x="6501543" y="2435876"/>
        <a:ext cx="1633804" cy="1036097"/>
      </dsp:txXfrm>
    </dsp:sp>
    <dsp:sp modelId="{444DEBF8-4B10-419A-A113-19D09BE83731}">
      <dsp:nvSpPr>
        <dsp:cNvPr id="0" name=""/>
        <dsp:cNvSpPr/>
      </dsp:nvSpPr>
      <dsp:spPr>
        <a:xfrm>
          <a:off x="7413563" y="1249694"/>
          <a:ext cx="2068540" cy="2068540"/>
        </a:xfrm>
        <a:prstGeom prst="circularArrow">
          <a:avLst>
            <a:gd name="adj1" fmla="val 2721"/>
            <a:gd name="adj2" fmla="val 331467"/>
            <a:gd name="adj3" fmla="val 19493022"/>
            <a:gd name="adj4" fmla="val 12575511"/>
            <a:gd name="adj5" fmla="val 3175"/>
          </a:avLst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7BA7-FB0D-4BF8-BD32-603EF5F2C1D5}">
      <dsp:nvSpPr>
        <dsp:cNvPr id="0" name=""/>
        <dsp:cNvSpPr/>
      </dsp:nvSpPr>
      <dsp:spPr>
        <a:xfrm>
          <a:off x="6846703" y="1803334"/>
          <a:ext cx="1509575" cy="600308"/>
        </a:xfrm>
        <a:prstGeom prst="roundRect">
          <a:avLst>
            <a:gd name="adj" fmla="val 10000"/>
          </a:avLst>
        </a:prstGeom>
        <a:solidFill>
          <a:schemeClr val="accent5">
            <a:hueOff val="-512246"/>
            <a:satOff val="-44573"/>
            <a:lumOff val="-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2021</a:t>
          </a:r>
        </a:p>
      </dsp:txBody>
      <dsp:txXfrm>
        <a:off x="6864285" y="1820916"/>
        <a:ext cx="1474411" cy="565144"/>
      </dsp:txXfrm>
    </dsp:sp>
    <dsp:sp modelId="{B58166CF-4417-46EF-8E8B-5685B8417D4B}">
      <dsp:nvSpPr>
        <dsp:cNvPr id="0" name=""/>
        <dsp:cNvSpPr/>
      </dsp:nvSpPr>
      <dsp:spPr>
        <a:xfrm>
          <a:off x="8624302" y="2103488"/>
          <a:ext cx="1698272" cy="1400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82995"/>
              <a:satOff val="-59431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4 national Road Maps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5 sub-national Road Maps</a:t>
          </a:r>
        </a:p>
      </dsp:txBody>
      <dsp:txXfrm>
        <a:off x="8656536" y="2135722"/>
        <a:ext cx="1633804" cy="1036097"/>
      </dsp:txXfrm>
    </dsp:sp>
    <dsp:sp modelId="{B9DA0EAF-67BA-4413-89D5-2239F884E9BD}">
      <dsp:nvSpPr>
        <dsp:cNvPr id="0" name=""/>
        <dsp:cNvSpPr/>
      </dsp:nvSpPr>
      <dsp:spPr>
        <a:xfrm>
          <a:off x="9001696" y="3204054"/>
          <a:ext cx="1509575" cy="600308"/>
        </a:xfrm>
        <a:prstGeom prst="roundRect">
          <a:avLst>
            <a:gd name="adj" fmla="val 10000"/>
          </a:avLst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2022</a:t>
          </a:r>
        </a:p>
      </dsp:txBody>
      <dsp:txXfrm>
        <a:off x="9019278" y="3221636"/>
        <a:ext cx="1474411" cy="565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73509B-0E52-4D8A-8897-6C354DCBA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005" cy="34026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5057E-D083-4EAA-89D5-4525436573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093" y="0"/>
            <a:ext cx="4302005" cy="34026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342A80F5-98B7-47C5-B9BD-9567B5679455}" type="datetimeFigureOut">
              <a:rPr lang="en-MY" smtClean="0"/>
              <a:t>15/1/2024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673CF-6C4C-4559-BA52-3920600FA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7412"/>
            <a:ext cx="4302005" cy="34026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44D30-8F8D-4109-8B2D-F5D30C66D8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093" y="6457412"/>
            <a:ext cx="4302005" cy="34026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93DD0B6C-5D9A-47C6-8D01-1694E9EC6DC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6514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A1502943-F99B-42A0-A6C3-D35A2B653F7B}" type="datetimeFigureOut">
              <a:rPr lang="en-AU" smtClean="0"/>
              <a:t>15/01/2024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BDF1DA2E-0145-4B48-9B9F-15288E1E6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53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71" indent="-179171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A2E-0145-4B48-9B9F-15288E1E66E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608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A2E-0145-4B48-9B9F-15288E1E66E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422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A2E-0145-4B48-9B9F-15288E1E66E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42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Other factors, drivers and constraints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Demographic and macro-economic factors such as…….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Energy security is an essential part of the 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A2E-0145-4B48-9B9F-15288E1E66E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621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23 = 14 countries + 8 cities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A2E-0145-4B48-9B9F-15288E1E66E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085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As of 2020, 1.3 billion people without access to electricity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A2E-0145-4B48-9B9F-15288E1E66E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9146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DA2E-0145-4B48-9B9F-15288E1E66E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12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807" y="1072668"/>
            <a:ext cx="9144000" cy="1044367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807" y="2500242"/>
            <a:ext cx="9144000" cy="610703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E98B-5942-4DAC-8EEB-2BA7E6C19D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D97-D12C-4F22-ABA1-A7111CB45C6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3468B5-5AB3-44BA-AAA8-685E61F7C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22" y="2719356"/>
            <a:ext cx="4686763" cy="4168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21EA6-2A18-4663-A7D5-49852D38C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" y="5909226"/>
            <a:ext cx="2093834" cy="61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2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E98B-5942-4DAC-8EEB-2BA7E6C19D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D97-D12C-4F22-ABA1-A7111CB45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61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E98B-5942-4DAC-8EEB-2BA7E6C19D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D97-D12C-4F22-ABA1-A7111CB45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02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E98B-5942-4DAC-8EEB-2BA7E6C19D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D97-D12C-4F22-ABA1-A7111CB45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46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099223" cy="1325563"/>
          </a:xfrm>
        </p:spPr>
        <p:txBody>
          <a:bodyPr/>
          <a:lstStyle>
            <a:lvl1pPr>
              <a:defRPr b="1">
                <a:solidFill>
                  <a:srgbClr val="2939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+mn-lt"/>
              </a:defRPr>
            </a:lvl1pPr>
            <a:lvl2pPr>
              <a:defRPr sz="2400" b="0">
                <a:solidFill>
                  <a:srgbClr val="0070C0"/>
                </a:solidFill>
                <a:latin typeface="+mn-lt"/>
              </a:defRPr>
            </a:lvl2pPr>
            <a:lvl3pPr>
              <a:defRPr sz="2000" b="0">
                <a:solidFill>
                  <a:srgbClr val="C00000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365E98B-5942-4DAC-8EEB-2BA7E6C19D26}" type="datetimeFigureOut">
              <a:rPr lang="en-GB" smtClean="0"/>
              <a:pPr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C4C1D97-D12C-4F22-ABA1-A7111CB45C6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E0FDA5-E035-4B96-8F3A-4D7912790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46" y="6176963"/>
            <a:ext cx="1747154" cy="509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34B0C0-ECA7-4355-A779-8779B703E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322" y="1027906"/>
            <a:ext cx="2626555" cy="4714037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843A5CFD-E335-44E4-B80C-EBA6D4E106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576" y="83091"/>
            <a:ext cx="1620000" cy="4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2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883D50-603C-4CCF-8478-8C0A9D7EA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272" y="577354"/>
            <a:ext cx="2224529" cy="399249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466391-7D7B-7B4B-9CD5-2C62BE78547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7333" y="594784"/>
            <a:ext cx="9753600" cy="903816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32B2AE-CF15-2345-A475-02606A27C2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7333" y="1498603"/>
            <a:ext cx="9753600" cy="4287471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Content/Text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115882-3DF0-DC4E-A3F9-684386FEB3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5921294"/>
            <a:ext cx="1744131" cy="4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4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E98B-5942-4DAC-8EEB-2BA7E6C19D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D97-D12C-4F22-ABA1-A7111CB45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13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E98B-5942-4DAC-8EEB-2BA7E6C19D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D97-D12C-4F22-ABA1-A7111CB45C6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6698DF12-6DEF-424A-8A95-205DD12BA9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576" y="83091"/>
            <a:ext cx="1620000" cy="4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4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8025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379406"/>
            <a:ext cx="5157787" cy="381025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025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379406"/>
            <a:ext cx="5183188" cy="381025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E98B-5942-4DAC-8EEB-2BA7E6C19D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D97-D12C-4F22-ABA1-A7111CB45C6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9F1C106F-9A11-45A0-B781-F5C055FE1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576" y="83091"/>
            <a:ext cx="1620000" cy="4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0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E98B-5942-4DAC-8EEB-2BA7E6C19D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D97-D12C-4F22-ABA1-A7111CB45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E98B-5942-4DAC-8EEB-2BA7E6C19D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D97-D12C-4F22-ABA1-A7111CB45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5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E98B-5942-4DAC-8EEB-2BA7E6C19D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D97-D12C-4F22-ABA1-A7111CB45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19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5E98B-5942-4DAC-8EEB-2BA7E6C19D2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C1D97-D12C-4F22-ABA1-A7111CB45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19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39AE35-1C37-4BC8-88C1-03CE4937C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403" y="1972165"/>
            <a:ext cx="10691194" cy="3238700"/>
          </a:xfrm>
        </p:spPr>
        <p:txBody>
          <a:bodyPr/>
          <a:lstStyle/>
          <a:p>
            <a:pPr algn="l"/>
            <a:r>
              <a:rPr lang="en-GB" b="1" dirty="0"/>
              <a:t>Evaluation of SDG 7 –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Prospects and Challenges </a:t>
            </a:r>
            <a:br>
              <a:rPr lang="en-GB" sz="3200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GB" sz="2000" b="1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</a:br>
            <a:br>
              <a:rPr lang="en-GB" b="1" dirty="0">
                <a:solidFill>
                  <a:schemeClr val="tx1"/>
                </a:solidFill>
              </a:rPr>
            </a:b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Williamson,</a:t>
            </a:r>
            <a:b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Division,</a:t>
            </a:r>
            <a:b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</a:t>
            </a:r>
            <a:b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January 2024</a:t>
            </a:r>
            <a:endParaRPr lang="en-AU" sz="4800" dirty="0">
              <a:solidFill>
                <a:srgbClr val="26DEDE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E200184D-0A7B-44BA-9AEB-D2C52849E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75" y="5984240"/>
            <a:ext cx="1989862" cy="49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8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4F1F-2BC1-533F-E981-8DCECB38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Implementing recommendations-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F001-0F63-5936-0544-62B0F688C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Bhutan - clean cooking pilot program</a:t>
            </a:r>
          </a:p>
          <a:p>
            <a:r>
              <a:rPr lang="en-AU" dirty="0"/>
              <a:t>Georgia - analytical study on identifying enabling policy mechanisms to increase RE and EE measures in SME sector</a:t>
            </a:r>
          </a:p>
          <a:p>
            <a:r>
              <a:rPr lang="en-AU" dirty="0"/>
              <a:t>Lao PDR - discussion to support clean cooking pilot program</a:t>
            </a:r>
          </a:p>
          <a:p>
            <a:r>
              <a:rPr lang="en-AU" dirty="0"/>
              <a:t>Tonga - supported the development of a GCF readiness proposal for Tonga to improve energy efficiency</a:t>
            </a:r>
          </a:p>
        </p:txBody>
      </p:sp>
    </p:spTree>
    <p:extLst>
      <p:ext uri="{BB962C8B-B14F-4D97-AF65-F5344CB8AC3E}">
        <p14:creationId xmlns:p14="http://schemas.microsoft.com/office/powerpoint/2010/main" val="143445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1521-0E2D-A118-C2C7-3DD8E5F8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7" y="0"/>
            <a:ext cx="10099223" cy="1325563"/>
          </a:xfrm>
        </p:spPr>
        <p:txBody>
          <a:bodyPr>
            <a:normAutofit fontScale="90000"/>
          </a:bodyPr>
          <a:lstStyle/>
          <a:p>
            <a:r>
              <a:rPr lang="en-AU" dirty="0"/>
              <a:t>Evaluating Impact of SDG 7 Roadmaps – </a:t>
            </a:r>
            <a:r>
              <a:rPr lang="en-AU" i="1" dirty="0"/>
              <a:t>converting analysis into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201CA-DA07-DEC5-DA09-B92DA6E81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0870"/>
            <a:ext cx="10769867" cy="482047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AU" dirty="0"/>
              <a:t>Challenges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AU" sz="2600" dirty="0"/>
              <a:t>Turning a “policy recommendation” into a “policy action” require long time </a:t>
            </a:r>
            <a:r>
              <a:rPr lang="en-AU" sz="3100" dirty="0"/>
              <a:t>(</a:t>
            </a:r>
            <a:r>
              <a:rPr lang="en-AU" sz="2300" dirty="0"/>
              <a:t>very little time left for the 2030 SDG deadline)</a:t>
            </a:r>
            <a:endParaRPr lang="en-AU" sz="2200" dirty="0"/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AU" sz="2600" dirty="0"/>
              <a:t>Some recommendations require substantial funding – needs external support.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AU" sz="2600" dirty="0"/>
              <a:t>Least developed countries have low in-house capacity – need ongoing support.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AU" dirty="0"/>
              <a:t>How do we evaluate the impact of the SDG 7 roadmap vis-a-viz other policy drivers? What is the counter-factual? </a:t>
            </a:r>
          </a:p>
          <a:p>
            <a:pPr>
              <a:lnSpc>
                <a:spcPct val="120000"/>
              </a:lnSpc>
            </a:pPr>
            <a:r>
              <a:rPr lang="en-AU" dirty="0"/>
              <a:t>Opportunities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AU" sz="2600" dirty="0"/>
              <a:t>Regional and global partners can work together with the national leaders to fast-track policy development.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AU" sz="2600" dirty="0"/>
              <a:t>Countries can develop bankable projects using analyses like SDG 7 Road Maps. Funding agencies and donors can come forward to support bankable projects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AU" sz="2600" dirty="0"/>
              <a:t>Targeted capacity building programs should be developed and delivered to countries. </a:t>
            </a:r>
          </a:p>
        </p:txBody>
      </p:sp>
    </p:spTree>
    <p:extLst>
      <p:ext uri="{BB962C8B-B14F-4D97-AF65-F5344CB8AC3E}">
        <p14:creationId xmlns:p14="http://schemas.microsoft.com/office/powerpoint/2010/main" val="293131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0F19-BCD9-39D1-E845-0DDD56CD1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Change isn’t easy - challenges to implementing national policy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7B14B-A823-1B52-F110-2B777058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914"/>
            <a:ext cx="10515600" cy="544308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AU" sz="2100" b="1" dirty="0">
                <a:solidFill>
                  <a:schemeClr val="tx1"/>
                </a:solidFill>
              </a:rPr>
              <a:t>Capacity</a:t>
            </a:r>
            <a:r>
              <a:rPr lang="en-AU" sz="2100" dirty="0">
                <a:solidFill>
                  <a:schemeClr val="tx1"/>
                </a:solidFill>
              </a:rPr>
              <a:t> to identify appropriate policy changes - LDC and SIDS lack capacity to undertake needed analysis to identify appropriate policy changes</a:t>
            </a:r>
          </a:p>
          <a:p>
            <a:pPr>
              <a:lnSpc>
                <a:spcPct val="120000"/>
              </a:lnSpc>
            </a:pPr>
            <a:r>
              <a:rPr lang="en-AU" sz="2100" b="1" dirty="0">
                <a:solidFill>
                  <a:schemeClr val="tx1"/>
                </a:solidFill>
              </a:rPr>
              <a:t>Political motivation </a:t>
            </a:r>
            <a:r>
              <a:rPr lang="en-AU" sz="2100" dirty="0">
                <a:solidFill>
                  <a:schemeClr val="tx1"/>
                </a:solidFill>
              </a:rPr>
              <a:t>- development and implementation of policy interventions, in many cases, can be politically driven – not always based on analytical decisions </a:t>
            </a:r>
          </a:p>
          <a:p>
            <a:pPr>
              <a:lnSpc>
                <a:spcPct val="120000"/>
              </a:lnSpc>
            </a:pPr>
            <a:r>
              <a:rPr lang="en-AU" sz="2100" b="1" dirty="0">
                <a:solidFill>
                  <a:schemeClr val="tx1"/>
                </a:solidFill>
              </a:rPr>
              <a:t>Resources availability </a:t>
            </a:r>
            <a:r>
              <a:rPr lang="en-AU" sz="2100" dirty="0">
                <a:solidFill>
                  <a:schemeClr val="tx1"/>
                </a:solidFill>
              </a:rPr>
              <a:t>- small developing economies have competing development priorities where often energy sector doesn’t make it to the list</a:t>
            </a:r>
          </a:p>
          <a:p>
            <a:pPr>
              <a:lnSpc>
                <a:spcPct val="120000"/>
              </a:lnSpc>
            </a:pPr>
            <a:r>
              <a:rPr lang="en-AU" sz="2100" b="1" dirty="0">
                <a:solidFill>
                  <a:schemeClr val="tx1"/>
                </a:solidFill>
              </a:rPr>
              <a:t>Monitoring of progress </a:t>
            </a:r>
            <a:r>
              <a:rPr lang="en-AU" sz="2100" dirty="0">
                <a:solidFill>
                  <a:schemeClr val="tx1"/>
                </a:solidFill>
              </a:rPr>
              <a:t>- implementing policies without measuring their progress not viable. No mechanism to monitor progress of implementation - developing one at the national level could be very expensive. Development of a universal mechanism with the options for countries to record their ongoing progress of SDG7 could be considered.</a:t>
            </a:r>
          </a:p>
          <a:p>
            <a:endParaRPr lang="en-AU" dirty="0"/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686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valuation Capacity Development | Independent Evaluation Group">
            <a:extLst>
              <a:ext uri="{FF2B5EF4-FFF2-40B4-BE49-F238E27FC236}">
                <a16:creationId xmlns:a16="http://schemas.microsoft.com/office/drawing/2014/main" id="{D8FC37CD-CA3A-C960-2A71-2F9BB2BAD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r="20326"/>
          <a:stretch/>
        </p:blipFill>
        <p:spPr bwMode="auto">
          <a:xfrm>
            <a:off x="8319052" y="1504467"/>
            <a:ext cx="3707296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B0F19-BCD9-39D1-E845-0DDD56CD1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Evaluation – at what level? 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7B14B-A823-1B52-F110-2B777058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037227"/>
            <a:ext cx="8206409" cy="574126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Need to consider at what level should evaluation be focused. Policy; Programs; Projects? Arguably policies and derivative programs instituted by government that support SDG 7 achievement should be evaluated.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Imperative to know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works, what does not work, and what needs to be improved. Need to consider carefully the ancillary benefits of policy/program given cross-cutting nature of energy.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Capabilities and resources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 the national, sub-national and local levels for conducting evaluations often limited. External experts ay lack context.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How to boost capacity for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monitoring and evaluation a key question.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Stakeholders required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Government, private sector, civil society and academia.</a:t>
            </a: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485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886F-23D6-4127-A9B9-2E83C42C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192EF-BA4B-46A0-BF21-0B2B96DE7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0113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E79B-0FF9-4119-9E29-39E80A52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SDG 7 National Roadmaps…a need raised by ESCAP member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1EB26-C635-428B-A1F1-AA36143EB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22" y="13464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Ministerial declaration from the second Asian Pacific Energy Forum (APEF) held in April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723C5-4575-4D44-9F22-33E414E73890}"/>
              </a:ext>
            </a:extLst>
          </p:cNvPr>
          <p:cNvSpPr/>
          <p:nvPr/>
        </p:nvSpPr>
        <p:spPr>
          <a:xfrm>
            <a:off x="703000" y="2230236"/>
            <a:ext cx="9306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support members and associate members in the implementation of the present Declaration by… assisting countries, upon request, in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developing national road maps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for the implementation of Sustainable Development Goal 7 and in mainstreaming the global targets related to energy into national policies, plans and strategies.” </a:t>
            </a:r>
            <a:endParaRPr lang="en-US" dirty="0"/>
          </a:p>
        </p:txBody>
      </p:sp>
      <p:pic>
        <p:nvPicPr>
          <p:cNvPr id="1026" name="Picture 2" descr="Asian and Pacific Energy Forum | ESCAP">
            <a:extLst>
              <a:ext uri="{FF2B5EF4-FFF2-40B4-BE49-F238E27FC236}">
                <a16:creationId xmlns:a16="http://schemas.microsoft.com/office/drawing/2014/main" id="{A273D33D-86E3-075D-79A9-4B46A8FE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06" y="4169228"/>
            <a:ext cx="6908609" cy="26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0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00A8-CFCE-4B6E-8EF8-CEE85EBF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002060"/>
                </a:solidFill>
              </a:rPr>
              <a:t>Need for an integrated approach to </a:t>
            </a:r>
            <a:r>
              <a:rPr lang="en-AU" dirty="0">
                <a:solidFill>
                  <a:srgbClr val="002060"/>
                </a:solidFill>
              </a:rPr>
              <a:t>the </a:t>
            </a:r>
            <a:r>
              <a:rPr lang="en-AU" b="1" dirty="0">
                <a:solidFill>
                  <a:srgbClr val="002060"/>
                </a:solidFill>
              </a:rPr>
              <a:t>2030 energy transition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12E1D-20E4-4AEC-8D04-3660F3F4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330440" cy="4900295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SDG7.1</a:t>
            </a:r>
          </a:p>
          <a:p>
            <a:pPr lvl="1"/>
            <a:r>
              <a:rPr lang="en-AU" dirty="0"/>
              <a:t>The choice of technology to gain universal access to electricity and clean cooking fuel will impact on SDG7.2, SDG7.3 and NDC</a:t>
            </a:r>
          </a:p>
          <a:p>
            <a:r>
              <a:rPr lang="en-AU" dirty="0"/>
              <a:t>SDG7.3</a:t>
            </a:r>
          </a:p>
          <a:p>
            <a:pPr lvl="1"/>
            <a:r>
              <a:rPr lang="en-AU" dirty="0"/>
              <a:t>The level of energy efficiency achievement will impact on the share of renewable energy (SDG7.2) and NDC</a:t>
            </a:r>
          </a:p>
          <a:p>
            <a:r>
              <a:rPr lang="en-AU" dirty="0"/>
              <a:t>SDG7.2</a:t>
            </a:r>
          </a:p>
          <a:p>
            <a:pPr lvl="1"/>
            <a:r>
              <a:rPr lang="en-AU" dirty="0"/>
              <a:t>The share of renewable energy in the fuel mix will determine the level of achievement of NDC</a:t>
            </a:r>
          </a:p>
          <a:p>
            <a:r>
              <a:rPr lang="en-AU" dirty="0"/>
              <a:t>NDC</a:t>
            </a:r>
          </a:p>
          <a:p>
            <a:pPr lvl="1"/>
            <a:r>
              <a:rPr lang="en-AU" dirty="0"/>
              <a:t>The emission reduction target will guide above all, particularly SDG7.2 and SDG7.3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11E0AF-9FF6-427E-AE29-8E2D6CBE5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0" r="20331"/>
          <a:stretch/>
        </p:blipFill>
        <p:spPr>
          <a:xfrm>
            <a:off x="8168640" y="1342823"/>
            <a:ext cx="4023360" cy="40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5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F38B-A6F4-4FFA-918C-9E427A8A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49" y="147954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002060"/>
                </a:solidFill>
              </a:rPr>
              <a:t>An integrated approach to 2030 energy transition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3C6A-E74F-40C5-BEBF-DEFDC29B6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408" y="1825625"/>
            <a:ext cx="7269893" cy="4351338"/>
          </a:xfrm>
        </p:spPr>
        <p:txBody>
          <a:bodyPr/>
          <a:lstStyle/>
          <a:p>
            <a:r>
              <a:rPr lang="en-AU" dirty="0"/>
              <a:t>The approach should also consider </a:t>
            </a:r>
          </a:p>
          <a:p>
            <a:pPr lvl="1"/>
            <a:r>
              <a:rPr lang="en-AU" dirty="0"/>
              <a:t>A sustained economic growth </a:t>
            </a:r>
          </a:p>
          <a:p>
            <a:pPr lvl="1"/>
            <a:r>
              <a:rPr lang="en-AU" dirty="0"/>
              <a:t>Future changes in demographics</a:t>
            </a:r>
          </a:p>
          <a:p>
            <a:pPr lvl="1"/>
            <a:r>
              <a:rPr lang="en-AU" dirty="0"/>
              <a:t>Available energy resources in the country</a:t>
            </a:r>
          </a:p>
          <a:p>
            <a:r>
              <a:rPr lang="en-AU" dirty="0"/>
              <a:t>Should aim to </a:t>
            </a:r>
          </a:p>
          <a:p>
            <a:pPr lvl="1"/>
            <a:r>
              <a:rPr lang="en-AU" dirty="0"/>
              <a:t>Maximise the energy security </a:t>
            </a:r>
          </a:p>
          <a:p>
            <a:pPr lvl="1"/>
            <a:r>
              <a:rPr lang="en-AU" dirty="0"/>
              <a:t>Identify least-cost options to achieve the targets</a:t>
            </a:r>
          </a:p>
          <a:p>
            <a:r>
              <a:rPr lang="en-AU" dirty="0"/>
              <a:t>Present </a:t>
            </a:r>
          </a:p>
          <a:p>
            <a:pPr lvl="1"/>
            <a:r>
              <a:rPr lang="en-AU" dirty="0"/>
              <a:t>A collection of technologies and policies needed to achieve SDG7 and NDC targets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C1E9A-CFB2-490B-9379-94A4E5E59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29" y="1955324"/>
            <a:ext cx="4335780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7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25A4-2B46-3B42-826D-EF8D1371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1277601" cy="1325563"/>
          </a:xfrm>
        </p:spPr>
        <p:txBody>
          <a:bodyPr/>
          <a:lstStyle/>
          <a:p>
            <a:r>
              <a:rPr lang="en-AU" dirty="0"/>
              <a:t>SDG7 Road Map initiative – the Journey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9D024B-DD76-6360-E9AA-7B916E968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985055"/>
              </p:ext>
            </p:extLst>
          </p:nvPr>
        </p:nvGraphicFramePr>
        <p:xfrm>
          <a:off x="838200" y="1250302"/>
          <a:ext cx="10515600" cy="560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272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6309-DC6D-4149-AC90-CD2B547C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00" y="68006"/>
            <a:ext cx="10515600" cy="1325563"/>
          </a:xfrm>
        </p:spPr>
        <p:txBody>
          <a:bodyPr/>
          <a:lstStyle/>
          <a:p>
            <a:r>
              <a:rPr lang="en-AU" dirty="0"/>
              <a:t>SDG 7 Road Maps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DB7433-1E7D-4D4E-B8CF-08C358AC6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62" y="1178783"/>
            <a:ext cx="3131487" cy="580256"/>
          </a:xfrm>
        </p:spPr>
        <p:txBody>
          <a:bodyPr>
            <a:normAutofit/>
          </a:bodyPr>
          <a:lstStyle/>
          <a:p>
            <a:r>
              <a:rPr lang="en-AU" dirty="0"/>
              <a:t>National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72570-96A5-45EC-AAA4-719A47E3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198" y="1785880"/>
            <a:ext cx="2241740" cy="19140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/>
              <a:t>Bhutan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/>
              <a:t>Fiji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/>
              <a:t>Georgia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/>
              <a:t>Indonesia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/>
              <a:t>Lao PDR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Nepal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Tonga </a:t>
            </a:r>
          </a:p>
          <a:p>
            <a:pPr>
              <a:spcBef>
                <a:spcPts val="0"/>
              </a:spcBef>
            </a:pPr>
            <a:endParaRPr lang="en-A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FAE321-7EA3-4B24-B178-3FD4BEA09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4252" y="1123881"/>
            <a:ext cx="2502928" cy="580256"/>
          </a:xfrm>
        </p:spPr>
        <p:txBody>
          <a:bodyPr>
            <a:normAutofit/>
          </a:bodyPr>
          <a:lstStyle/>
          <a:p>
            <a:r>
              <a:rPr lang="en-AU" dirty="0"/>
              <a:t>Sub-national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1E3A46-04A9-4EC9-8235-03BBB355D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18230" y="1749033"/>
            <a:ext cx="2755680" cy="196174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AU" sz="1800" dirty="0"/>
              <a:t>City of Jakarta, Indonesia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Iskandar, Malaysia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City of Borongan, Cauayan and Ormoc of Philippines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Provinces of Thailand - Surat Thani, </a:t>
            </a:r>
            <a:r>
              <a:rPr lang="en-AU" sz="1800" dirty="0" err="1"/>
              <a:t>Udon</a:t>
            </a:r>
            <a:r>
              <a:rPr lang="en-AU" sz="1800" dirty="0"/>
              <a:t> Thani and Chiang Rai</a:t>
            </a:r>
          </a:p>
          <a:p>
            <a:endParaRPr lang="en-AU" sz="1800" dirty="0"/>
          </a:p>
        </p:txBody>
      </p:sp>
      <p:pic>
        <p:nvPicPr>
          <p:cNvPr id="1026" name="Picture 2" descr="Sustainable Energy Transition Roadmap for the City of Cauayan, the Philippines">
            <a:extLst>
              <a:ext uri="{FF2B5EF4-FFF2-40B4-BE49-F238E27FC236}">
                <a16:creationId xmlns:a16="http://schemas.microsoft.com/office/drawing/2014/main" id="{43ECD4E5-AC1E-477E-B349-5DD1609F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42" y="4717954"/>
            <a:ext cx="1410713" cy="19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05BF4C0-9FE2-4CA5-AF19-2B144E76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7" y="4721169"/>
            <a:ext cx="1429114" cy="19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8D41BE-3F65-474A-AF0E-A8636CFD6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319" y="4720601"/>
            <a:ext cx="1410713" cy="1990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3C9A09-D8D9-4B36-8B82-3A222C1BA8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3" y="4727448"/>
            <a:ext cx="1459561" cy="1990752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C35C5E82-8A48-4CA6-8811-FCE53354A9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66" y="4722315"/>
            <a:ext cx="1407916" cy="2002370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96F5CE2-AB3C-4B69-9A89-11FE90282407}"/>
              </a:ext>
            </a:extLst>
          </p:cNvPr>
          <p:cNvSpPr txBox="1">
            <a:spLocks/>
          </p:cNvSpPr>
          <p:nvPr/>
        </p:nvSpPr>
        <p:spPr>
          <a:xfrm>
            <a:off x="1476902" y="1785880"/>
            <a:ext cx="2241740" cy="17211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sz="1800" dirty="0"/>
              <a:t>Kyrgyzstan 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Kiribati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Micronesia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Mongolia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Pakistan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Thailand </a:t>
            </a:r>
          </a:p>
          <a:p>
            <a:pPr>
              <a:spcBef>
                <a:spcPts val="0"/>
              </a:spcBef>
            </a:pPr>
            <a:r>
              <a:rPr lang="en-AU" sz="1800" dirty="0"/>
              <a:t>Viet Nam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A98470-D95E-4AF7-9D93-8C86B544B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7115" y="4660496"/>
            <a:ext cx="1459560" cy="20641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668196-2D36-45F0-8281-9B7E5B6687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6092" y="4660496"/>
            <a:ext cx="1460511" cy="20641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A30A4E-EF29-4043-9A4C-725C2E63AC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3458" y="2544052"/>
            <a:ext cx="1427425" cy="20423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0427F1-AC15-4045-8048-35E38F487F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3322" y="2522227"/>
            <a:ext cx="1460888" cy="2064189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06C0D0E3-EBF5-4FB9-BA25-AC32BB24D9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132" y="498275"/>
            <a:ext cx="1372751" cy="19412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2DEA3D-5FD0-E9DE-3751-4C05AAC508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7118" y="453436"/>
            <a:ext cx="1423611" cy="20162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A367E0-B15F-D337-D572-7F01C5D479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8931" y="2597301"/>
            <a:ext cx="1451585" cy="20631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A0D0D5-A647-26B9-C121-5D22072F21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88220" y="453436"/>
            <a:ext cx="1517330" cy="2140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483CE6-8AF3-C904-2C88-7A377C0114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6292" y="4706427"/>
            <a:ext cx="1387609" cy="1952931"/>
          </a:xfrm>
          <a:prstGeom prst="rect">
            <a:avLst/>
          </a:prstGeom>
        </p:spPr>
      </p:pic>
      <p:pic>
        <p:nvPicPr>
          <p:cNvPr id="10" name="Picture 9" descr="A picture containing text, grass, sky&#10;&#10;Description automatically generated">
            <a:extLst>
              <a:ext uri="{FF2B5EF4-FFF2-40B4-BE49-F238E27FC236}">
                <a16:creationId xmlns:a16="http://schemas.microsoft.com/office/drawing/2014/main" id="{03371343-8B29-42A1-10A8-85118F30BFF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10" y="2601732"/>
            <a:ext cx="1399328" cy="1977777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C777AD9-9000-52FE-AEB1-36E4D1F9AADE}"/>
              </a:ext>
            </a:extLst>
          </p:cNvPr>
          <p:cNvSpPr txBox="1">
            <a:spLocks/>
          </p:cNvSpPr>
          <p:nvPr/>
        </p:nvSpPr>
        <p:spPr>
          <a:xfrm>
            <a:off x="1436472" y="4108652"/>
            <a:ext cx="1591938" cy="67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sz="1600" dirty="0"/>
              <a:t>Armenia </a:t>
            </a:r>
          </a:p>
          <a:p>
            <a:pPr>
              <a:spcBef>
                <a:spcPts val="0"/>
              </a:spcBef>
            </a:pPr>
            <a:r>
              <a:rPr lang="en-AU" sz="1600" dirty="0"/>
              <a:t>Kazakhstan </a:t>
            </a:r>
          </a:p>
          <a:p>
            <a:pPr>
              <a:spcBef>
                <a:spcPts val="0"/>
              </a:spcBef>
            </a:pP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8090732-512E-CFEF-56D3-CE92C20AFC13}"/>
              </a:ext>
            </a:extLst>
          </p:cNvPr>
          <p:cNvSpPr txBox="1">
            <a:spLocks/>
          </p:cNvSpPr>
          <p:nvPr/>
        </p:nvSpPr>
        <p:spPr>
          <a:xfrm>
            <a:off x="3230046" y="4093411"/>
            <a:ext cx="1591938" cy="58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sz="1600" dirty="0"/>
              <a:t>Timor-Leste</a:t>
            </a:r>
          </a:p>
          <a:p>
            <a:pPr>
              <a:spcBef>
                <a:spcPts val="0"/>
              </a:spcBef>
            </a:pPr>
            <a:r>
              <a:rPr lang="en-AU" sz="1600" dirty="0"/>
              <a:t>Uzbekistan</a:t>
            </a:r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08CAAD-3C77-B31A-D5B3-262DFF2D00D8}"/>
              </a:ext>
            </a:extLst>
          </p:cNvPr>
          <p:cNvSpPr/>
          <p:nvPr/>
        </p:nvSpPr>
        <p:spPr>
          <a:xfrm>
            <a:off x="1108451" y="3820429"/>
            <a:ext cx="3338112" cy="797365"/>
          </a:xfrm>
          <a:prstGeom prst="rect">
            <a:avLst/>
          </a:prstGeom>
          <a:noFill/>
          <a:ln w="19050">
            <a:solidFill>
              <a:srgbClr val="00AFF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1E302D-F0AA-4537-23AE-DAB8F27C3302}"/>
              </a:ext>
            </a:extLst>
          </p:cNvPr>
          <p:cNvSpPr txBox="1"/>
          <p:nvPr/>
        </p:nvSpPr>
        <p:spPr>
          <a:xfrm>
            <a:off x="2311631" y="3817388"/>
            <a:ext cx="103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Ongoing</a:t>
            </a:r>
            <a:r>
              <a:rPr lang="en-AU" dirty="0"/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DADFF7A-6D34-3C3B-0446-B923A52D36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67180" y="460469"/>
            <a:ext cx="1402384" cy="19777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DF8C478-164A-B598-C2E9-32F2245D61D3}"/>
              </a:ext>
            </a:extLst>
          </p:cNvPr>
          <p:cNvSpPr txBox="1"/>
          <p:nvPr/>
        </p:nvSpPr>
        <p:spPr>
          <a:xfrm>
            <a:off x="3748522" y="12156"/>
            <a:ext cx="4019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i="1" dirty="0"/>
              <a:t>Available at https://nexstepenergy.org/</a:t>
            </a:r>
          </a:p>
        </p:txBody>
      </p:sp>
    </p:spTree>
    <p:extLst>
      <p:ext uri="{BB962C8B-B14F-4D97-AF65-F5344CB8AC3E}">
        <p14:creationId xmlns:p14="http://schemas.microsoft.com/office/powerpoint/2010/main" val="32000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D898DB-5FA6-D46E-D015-582C0AA0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Common Findings Across Countries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A1A7D3-D20C-3969-F959-B3048C487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383"/>
            <a:ext cx="10515600" cy="49993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AU" dirty="0"/>
              <a:t>Access to clean cooking fuels and technologies 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About 80% of countries need to introduce accelerated actions and policy measures to ensure universal access to clean cooking by 2030</a:t>
            </a:r>
          </a:p>
          <a:p>
            <a:pPr>
              <a:lnSpc>
                <a:spcPct val="120000"/>
              </a:lnSpc>
            </a:pPr>
            <a:r>
              <a:rPr lang="en-AU" dirty="0"/>
              <a:t>Space heating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Some Road Maps have found that space heating is an important area</a:t>
            </a:r>
          </a:p>
          <a:p>
            <a:pPr>
              <a:lnSpc>
                <a:spcPct val="120000"/>
              </a:lnSpc>
            </a:pPr>
            <a:r>
              <a:rPr lang="en-AU" dirty="0"/>
              <a:t>Decarbonization of the power sector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Increasing the share of RE in the power sector can bring multiple benefits – including emissions reduction, local air quality improvement and reduction in power sector investments</a:t>
            </a:r>
          </a:p>
          <a:p>
            <a:pPr>
              <a:lnSpc>
                <a:spcPct val="120000"/>
              </a:lnSpc>
            </a:pPr>
            <a:r>
              <a:rPr lang="en-AU" dirty="0"/>
              <a:t>Electric vehicles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Almost all Road Maps have suggested accelerated uptake of EVs</a:t>
            </a:r>
          </a:p>
          <a:p>
            <a:pPr>
              <a:lnSpc>
                <a:spcPct val="120000"/>
              </a:lnSpc>
            </a:pPr>
            <a:r>
              <a:rPr lang="en-AU" dirty="0"/>
              <a:t>Energy efficiency through MEPS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Prevent energy wastage and reduces energy sector investments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061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633C-71FA-E72C-28A0-A24F170B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0"/>
            <a:ext cx="11591461" cy="1325563"/>
          </a:xfrm>
        </p:spPr>
        <p:txBody>
          <a:bodyPr/>
          <a:lstStyle/>
          <a:p>
            <a:r>
              <a:rPr lang="en-AU" dirty="0"/>
              <a:t>Road Maps – Adoption in National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FB482-9834-6762-060D-A97AA50D2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2820" cy="4351338"/>
          </a:xfrm>
        </p:spPr>
        <p:txBody>
          <a:bodyPr/>
          <a:lstStyle/>
          <a:p>
            <a:r>
              <a:rPr lang="en-GB" dirty="0"/>
              <a:t>SDG 7 Road Map has informed goals and targets for the Fiji’s National Energy Policy 2021-2030</a:t>
            </a:r>
          </a:p>
          <a:p>
            <a:r>
              <a:rPr lang="en-GB" dirty="0"/>
              <a:t>The SDG 7 Road Map has been used as a foundation to develop the Tonga Energy Road Map (TERM) Plus 2021-2035 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4DF94-FD50-8E14-38F2-52F39A3B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238" y="4274036"/>
            <a:ext cx="1767244" cy="2482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D8CF68-4344-14CF-94D8-6EF9CC5DB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483" y="1524656"/>
            <a:ext cx="1771291" cy="2550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501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6FEB-43D0-8F34-7AF1-703FB1A4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NEXSTEP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B750E-F0FD-0418-A617-B5CE4C930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805196" cy="435133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ESCAP has been developing capacity of policymakers on energy emissions modelling through the NEXSTEP training</a:t>
            </a:r>
          </a:p>
          <a:p>
            <a:r>
              <a:rPr lang="en-AU" dirty="0"/>
              <a:t>Training has been completed for</a:t>
            </a:r>
          </a:p>
          <a:p>
            <a:pPr lvl="1"/>
            <a:r>
              <a:rPr lang="en-AU" dirty="0"/>
              <a:t>Pacific – 36 participants (from 5 countries)</a:t>
            </a:r>
          </a:p>
          <a:p>
            <a:pPr lvl="1"/>
            <a:r>
              <a:rPr lang="en-AU" dirty="0"/>
              <a:t>Lao PDR - 30 participants </a:t>
            </a:r>
          </a:p>
          <a:p>
            <a:pPr lvl="1"/>
            <a:r>
              <a:rPr lang="en-AU" dirty="0"/>
              <a:t>Bhutan - 30 participants </a:t>
            </a:r>
          </a:p>
          <a:p>
            <a:pPr lvl="1"/>
            <a:r>
              <a:rPr lang="en-AU" dirty="0"/>
              <a:t>Nepal – 35 participants </a:t>
            </a:r>
          </a:p>
          <a:p>
            <a:pPr lvl="1"/>
            <a:r>
              <a:rPr lang="en-AU" dirty="0"/>
              <a:t>Thailand – 32 participants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3781D5-AC2B-5F28-7840-FD01EADE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116" y="517885"/>
            <a:ext cx="2544792" cy="13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4AA061DC-9C4E-50A7-37A8-0BFE763A1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414" b="-8535"/>
          <a:stretch/>
        </p:blipFill>
        <p:spPr>
          <a:xfrm>
            <a:off x="6787852" y="2110673"/>
            <a:ext cx="2631572" cy="1482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A96C17-FB16-4EFA-BD76-2690BB0298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620" t="6812" r="4457"/>
          <a:stretch/>
        </p:blipFill>
        <p:spPr>
          <a:xfrm>
            <a:off x="6974558" y="0"/>
            <a:ext cx="2153892" cy="1379434"/>
          </a:xfrm>
          <a:prstGeom prst="rect">
            <a:avLst/>
          </a:prstGeom>
        </p:spPr>
      </p:pic>
      <p:pic>
        <p:nvPicPr>
          <p:cNvPr id="8" name="Picture 7" descr="A group of people sitting at desks in a room&#10;&#10;Description automatically generated with medium confidence">
            <a:extLst>
              <a:ext uri="{FF2B5EF4-FFF2-40B4-BE49-F238E27FC236}">
                <a16:creationId xmlns:a16="http://schemas.microsoft.com/office/drawing/2014/main" id="{DDE76FC9-C3AD-CC00-94DD-C44B9428C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/>
          <a:stretch/>
        </p:blipFill>
        <p:spPr>
          <a:xfrm>
            <a:off x="9563879" y="3252712"/>
            <a:ext cx="2425958" cy="1438936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B613E27-9FAF-C7FF-48EF-C2118FF49F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78" y="4093392"/>
            <a:ext cx="2631572" cy="1482315"/>
          </a:xfrm>
          <a:prstGeom prst="rect">
            <a:avLst/>
          </a:prstGeom>
        </p:spPr>
      </p:pic>
      <p:pic>
        <p:nvPicPr>
          <p:cNvPr id="12" name="Picture 11" descr="A group of people sitting at a table with laptops&#10;&#10;Description automatically generated">
            <a:extLst>
              <a:ext uri="{FF2B5EF4-FFF2-40B4-BE49-F238E27FC236}">
                <a16:creationId xmlns:a16="http://schemas.microsoft.com/office/drawing/2014/main" id="{52F665CD-C095-2478-6D01-3FBE1150C4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79" y="5600390"/>
            <a:ext cx="2628121" cy="11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4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84A6CA5E07CC40844C4BFCAC2955FC" ma:contentTypeVersion="8" ma:contentTypeDescription="Create a new document." ma:contentTypeScope="" ma:versionID="eeacdba8efd915a44b09329ef52a1837">
  <xsd:schema xmlns:xsd="http://www.w3.org/2001/XMLSchema" xmlns:xs="http://www.w3.org/2001/XMLSchema" xmlns:p="http://schemas.microsoft.com/office/2006/metadata/properties" xmlns:ns3="b8d6b2f0-707f-4f3b-a598-215811c70c8c" targetNamespace="http://schemas.microsoft.com/office/2006/metadata/properties" ma:root="true" ma:fieldsID="7480d07234207de871e724c477c05ccd" ns3:_="">
    <xsd:import namespace="b8d6b2f0-707f-4f3b-a598-215811c70c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6b2f0-707f-4f3b-a598-215811c70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650C67-2E72-417C-8FE3-AAF017B3D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6b2f0-707f-4f3b-a598-215811c70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D4E836-F0C5-4B19-A747-172ABB55EF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295ED8-16EB-4E6B-B49D-49BB157EAB6C}">
  <ds:schemaRefs>
    <ds:schemaRef ds:uri="b8d6b2f0-707f-4f3b-a598-215811c70c8c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5878</TotalTime>
  <Words>1050</Words>
  <Application>Microsoft Office PowerPoint</Application>
  <PresentationFormat>Widescreen</PresentationFormat>
  <Paragraphs>134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Roboto</vt:lpstr>
      <vt:lpstr>Times New Roman</vt:lpstr>
      <vt:lpstr>Office Theme</vt:lpstr>
      <vt:lpstr>Evaluation of SDG 7 –  Prospects and Challenges    Michael Williamson, Energy Division, ESCAP  18 January 2024</vt:lpstr>
      <vt:lpstr>SDG 7 National Roadmaps…a need raised by ESCAP member States</vt:lpstr>
      <vt:lpstr>Need for an integrated approach to the 2030 energy transition </vt:lpstr>
      <vt:lpstr>An integrated approach to 2030 energy transition </vt:lpstr>
      <vt:lpstr>SDG7 Road Map initiative – the Journey</vt:lpstr>
      <vt:lpstr>SDG 7 Road Maps</vt:lpstr>
      <vt:lpstr>Common Findings Across Countries </vt:lpstr>
      <vt:lpstr>Road Maps – Adoption in National Policies</vt:lpstr>
      <vt:lpstr>NEXSTEP training </vt:lpstr>
      <vt:lpstr>Implementing recommendations- examples</vt:lpstr>
      <vt:lpstr>Evaluating Impact of SDG 7 Roadmaps – converting analysis into action</vt:lpstr>
      <vt:lpstr>Change isn’t easy - challenges to implementing national policy changes</vt:lpstr>
      <vt:lpstr>Evaluation – at what level? Who?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 Zaman</dc:creator>
  <cp:lastModifiedBy>Michael Williamson</cp:lastModifiedBy>
  <cp:revision>107</cp:revision>
  <cp:lastPrinted>2022-10-06T01:24:45Z</cp:lastPrinted>
  <dcterms:created xsi:type="dcterms:W3CDTF">2018-06-15T03:12:11Z</dcterms:created>
  <dcterms:modified xsi:type="dcterms:W3CDTF">2024-01-15T08:42:42Z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0x0101007A84A6CA5E07CC40844C4BFCAC2955FC</vt:lpwstr>
  </property>
</Properties>
</file>