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80" r:id="rId3"/>
    <p:sldId id="314" r:id="rId4"/>
    <p:sldId id="270" r:id="rId5"/>
    <p:sldId id="288" r:id="rId6"/>
    <p:sldId id="323" r:id="rId7"/>
    <p:sldId id="293" r:id="rId8"/>
    <p:sldId id="312" r:id="rId9"/>
    <p:sldId id="309" r:id="rId10"/>
    <p:sldId id="297" r:id="rId11"/>
    <p:sldId id="310" r:id="rId12"/>
    <p:sldId id="311" r:id="rId13"/>
    <p:sldId id="286" r:id="rId14"/>
    <p:sldId id="299" r:id="rId15"/>
    <p:sldId id="308" r:id="rId16"/>
    <p:sldId id="315" r:id="rId17"/>
    <p:sldId id="317" r:id="rId18"/>
    <p:sldId id="300" r:id="rId19"/>
    <p:sldId id="316" r:id="rId20"/>
    <p:sldId id="318" r:id="rId21"/>
    <p:sldId id="319" r:id="rId22"/>
    <p:sldId id="321" r:id="rId23"/>
    <p:sldId id="265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278E9-D043-472C-A05D-7EA7B4E6D6B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26266113-F409-4988-90BE-0535E9329CC6}">
      <dgm:prSet/>
      <dgm:spPr/>
      <dgm:t>
        <a:bodyPr/>
        <a:lstStyle/>
        <a:p>
          <a:pPr>
            <a:defRPr cap="all"/>
          </a:pPr>
          <a:r>
            <a:rPr lang="en-US" b="1"/>
            <a:t>Why this ?</a:t>
          </a:r>
          <a:endParaRPr lang="en-US"/>
        </a:p>
      </dgm:t>
    </dgm:pt>
    <dgm:pt modelId="{1402BA68-9B72-4E84-8E68-DCDF5266792A}" type="parTrans" cxnId="{1D0AB3B1-BAEE-4519-B390-A1E7A6D6252B}">
      <dgm:prSet/>
      <dgm:spPr/>
      <dgm:t>
        <a:bodyPr/>
        <a:lstStyle/>
        <a:p>
          <a:endParaRPr lang="en-US"/>
        </a:p>
      </dgm:t>
    </dgm:pt>
    <dgm:pt modelId="{391FBF79-031B-45E0-B9AE-8DD9AD6E493F}" type="sibTrans" cxnId="{1D0AB3B1-BAEE-4519-B390-A1E7A6D6252B}">
      <dgm:prSet/>
      <dgm:spPr/>
      <dgm:t>
        <a:bodyPr/>
        <a:lstStyle/>
        <a:p>
          <a:endParaRPr lang="en-US"/>
        </a:p>
      </dgm:t>
    </dgm:pt>
    <dgm:pt modelId="{D39C4B5C-DAE8-4575-992F-694D06798E34}">
      <dgm:prSet/>
      <dgm:spPr/>
      <dgm:t>
        <a:bodyPr/>
        <a:lstStyle/>
        <a:p>
          <a:pPr>
            <a:defRPr cap="all"/>
          </a:pPr>
          <a:r>
            <a:rPr lang="en-US" b="1"/>
            <a:t>Exploring the root cause from policy perspective</a:t>
          </a:r>
          <a:endParaRPr lang="en-US"/>
        </a:p>
      </dgm:t>
    </dgm:pt>
    <dgm:pt modelId="{03A1C8CA-C7AF-4794-9E90-4B356828F731}" type="parTrans" cxnId="{C60C6F93-9FA2-4ED5-89B3-5038B71D7BE8}">
      <dgm:prSet/>
      <dgm:spPr/>
      <dgm:t>
        <a:bodyPr/>
        <a:lstStyle/>
        <a:p>
          <a:endParaRPr lang="en-US"/>
        </a:p>
      </dgm:t>
    </dgm:pt>
    <dgm:pt modelId="{AF1FCF27-C6EE-46C6-A072-ED27B5B523D2}" type="sibTrans" cxnId="{C60C6F93-9FA2-4ED5-89B3-5038B71D7BE8}">
      <dgm:prSet/>
      <dgm:spPr/>
      <dgm:t>
        <a:bodyPr/>
        <a:lstStyle/>
        <a:p>
          <a:endParaRPr lang="en-US"/>
        </a:p>
      </dgm:t>
    </dgm:pt>
    <dgm:pt modelId="{697ACC00-7323-4605-8DD2-E9B82081976E}">
      <dgm:prSet/>
      <dgm:spPr/>
      <dgm:t>
        <a:bodyPr/>
        <a:lstStyle/>
        <a:p>
          <a:pPr>
            <a:defRPr cap="all"/>
          </a:pPr>
          <a:r>
            <a:rPr lang="en-US" b="1"/>
            <a:t>(SWOT Analysis)</a:t>
          </a:r>
          <a:endParaRPr lang="en-US"/>
        </a:p>
      </dgm:t>
    </dgm:pt>
    <dgm:pt modelId="{15170AD0-4272-482F-AD56-44CA2CA57F58}" type="parTrans" cxnId="{66FD69F5-E739-44C3-866E-DB8355C29523}">
      <dgm:prSet/>
      <dgm:spPr/>
      <dgm:t>
        <a:bodyPr/>
        <a:lstStyle/>
        <a:p>
          <a:endParaRPr lang="en-US"/>
        </a:p>
      </dgm:t>
    </dgm:pt>
    <dgm:pt modelId="{F2D28A9A-B149-46DC-8D81-CDF1C9BB3353}" type="sibTrans" cxnId="{66FD69F5-E739-44C3-866E-DB8355C29523}">
      <dgm:prSet/>
      <dgm:spPr/>
      <dgm:t>
        <a:bodyPr/>
        <a:lstStyle/>
        <a:p>
          <a:endParaRPr lang="en-US"/>
        </a:p>
      </dgm:t>
    </dgm:pt>
    <dgm:pt modelId="{8061B88F-7DC6-4719-BFC0-04D33F6E7E7E}" type="pres">
      <dgm:prSet presAssocID="{A53278E9-D043-472C-A05D-7EA7B4E6D6BD}" presName="root" presStyleCnt="0">
        <dgm:presLayoutVars>
          <dgm:dir/>
          <dgm:resizeHandles val="exact"/>
        </dgm:presLayoutVars>
      </dgm:prSet>
      <dgm:spPr/>
    </dgm:pt>
    <dgm:pt modelId="{8B9123C9-1AAD-4B00-BE39-B62FB41C3EFB}" type="pres">
      <dgm:prSet presAssocID="{26266113-F409-4988-90BE-0535E9329CC6}" presName="compNode" presStyleCnt="0"/>
      <dgm:spPr/>
    </dgm:pt>
    <dgm:pt modelId="{4A99CE88-F549-41DF-BD03-1FC0AEFDF5FC}" type="pres">
      <dgm:prSet presAssocID="{26266113-F409-4988-90BE-0535E9329CC6}" presName="iconBgRect" presStyleLbl="bgShp" presStyleIdx="0" presStyleCnt="3"/>
      <dgm:spPr/>
    </dgm:pt>
    <dgm:pt modelId="{5F074C90-ABD7-45D3-AF02-B591DD00589A}" type="pres">
      <dgm:prSet presAssocID="{26266113-F409-4988-90BE-0535E9329C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7A67ABEB-7318-49BB-95CC-06BE902D7374}" type="pres">
      <dgm:prSet presAssocID="{26266113-F409-4988-90BE-0535E9329CC6}" presName="spaceRect" presStyleCnt="0"/>
      <dgm:spPr/>
    </dgm:pt>
    <dgm:pt modelId="{5C13D69C-83F5-4C29-9D7D-90ACFEC899D1}" type="pres">
      <dgm:prSet presAssocID="{26266113-F409-4988-90BE-0535E9329CC6}" presName="textRect" presStyleLbl="revTx" presStyleIdx="0" presStyleCnt="3">
        <dgm:presLayoutVars>
          <dgm:chMax val="1"/>
          <dgm:chPref val="1"/>
        </dgm:presLayoutVars>
      </dgm:prSet>
      <dgm:spPr/>
    </dgm:pt>
    <dgm:pt modelId="{802180A8-2E26-40EB-9A0D-696BB4E9F10F}" type="pres">
      <dgm:prSet presAssocID="{391FBF79-031B-45E0-B9AE-8DD9AD6E493F}" presName="sibTrans" presStyleCnt="0"/>
      <dgm:spPr/>
    </dgm:pt>
    <dgm:pt modelId="{BBC009C0-70A6-4597-8F19-2E9FB99624EB}" type="pres">
      <dgm:prSet presAssocID="{D39C4B5C-DAE8-4575-992F-694D06798E34}" presName="compNode" presStyleCnt="0"/>
      <dgm:spPr/>
    </dgm:pt>
    <dgm:pt modelId="{14633CCF-4339-4986-B928-949BBC9C34A1}" type="pres">
      <dgm:prSet presAssocID="{D39C4B5C-DAE8-4575-992F-694D06798E34}" presName="iconBgRect" presStyleLbl="bgShp" presStyleIdx="1" presStyleCnt="3"/>
      <dgm:spPr/>
    </dgm:pt>
    <dgm:pt modelId="{F8D49550-6C96-4D8A-8AED-ACAA8EDE7BEE}" type="pres">
      <dgm:prSet presAssocID="{D39C4B5C-DAE8-4575-992F-694D06798E3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F18F5B4-F98D-4805-9DBA-52B3A12E4C98}" type="pres">
      <dgm:prSet presAssocID="{D39C4B5C-DAE8-4575-992F-694D06798E34}" presName="spaceRect" presStyleCnt="0"/>
      <dgm:spPr/>
    </dgm:pt>
    <dgm:pt modelId="{2B2F33EC-643C-44F1-9CC1-1913A73F99FF}" type="pres">
      <dgm:prSet presAssocID="{D39C4B5C-DAE8-4575-992F-694D06798E34}" presName="textRect" presStyleLbl="revTx" presStyleIdx="1" presStyleCnt="3">
        <dgm:presLayoutVars>
          <dgm:chMax val="1"/>
          <dgm:chPref val="1"/>
        </dgm:presLayoutVars>
      </dgm:prSet>
      <dgm:spPr/>
    </dgm:pt>
    <dgm:pt modelId="{532A565E-F1F3-4F3E-865F-E4E466E3BF8F}" type="pres">
      <dgm:prSet presAssocID="{AF1FCF27-C6EE-46C6-A072-ED27B5B523D2}" presName="sibTrans" presStyleCnt="0"/>
      <dgm:spPr/>
    </dgm:pt>
    <dgm:pt modelId="{D9E05F33-3868-4C7D-958D-E5ADF98070D3}" type="pres">
      <dgm:prSet presAssocID="{697ACC00-7323-4605-8DD2-E9B82081976E}" presName="compNode" presStyleCnt="0"/>
      <dgm:spPr/>
    </dgm:pt>
    <dgm:pt modelId="{F34F121B-2964-4DEF-9E01-8D0A9DC4ED67}" type="pres">
      <dgm:prSet presAssocID="{697ACC00-7323-4605-8DD2-E9B82081976E}" presName="iconBgRect" presStyleLbl="bgShp" presStyleIdx="2" presStyleCnt="3"/>
      <dgm:spPr/>
    </dgm:pt>
    <dgm:pt modelId="{82E55143-BF67-4A64-8E24-6B8C732D41DF}" type="pres">
      <dgm:prSet presAssocID="{697ACC00-7323-4605-8DD2-E9B82081976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E4B74B0-DBA2-46D3-BE00-99F151A0D92C}" type="pres">
      <dgm:prSet presAssocID="{697ACC00-7323-4605-8DD2-E9B82081976E}" presName="spaceRect" presStyleCnt="0"/>
      <dgm:spPr/>
    </dgm:pt>
    <dgm:pt modelId="{F2C61781-8502-49A3-967B-26065B0F6032}" type="pres">
      <dgm:prSet presAssocID="{697ACC00-7323-4605-8DD2-E9B82081976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498391A-3FE0-46EF-88A2-C51DC18477CF}" type="presOf" srcId="{D39C4B5C-DAE8-4575-992F-694D06798E34}" destId="{2B2F33EC-643C-44F1-9CC1-1913A73F99FF}" srcOrd="0" destOrd="0" presId="urn:microsoft.com/office/officeart/2018/5/layout/IconCircleLabelList"/>
    <dgm:cxn modelId="{E5005E2A-5CF4-4DCA-9732-4BABDC69C6E0}" type="presOf" srcId="{697ACC00-7323-4605-8DD2-E9B82081976E}" destId="{F2C61781-8502-49A3-967B-26065B0F6032}" srcOrd="0" destOrd="0" presId="urn:microsoft.com/office/officeart/2018/5/layout/IconCircleLabelList"/>
    <dgm:cxn modelId="{F4C6877E-7107-4335-8458-F96F28F625E4}" type="presOf" srcId="{26266113-F409-4988-90BE-0535E9329CC6}" destId="{5C13D69C-83F5-4C29-9D7D-90ACFEC899D1}" srcOrd="0" destOrd="0" presId="urn:microsoft.com/office/officeart/2018/5/layout/IconCircleLabelList"/>
    <dgm:cxn modelId="{C60C6F93-9FA2-4ED5-89B3-5038B71D7BE8}" srcId="{A53278E9-D043-472C-A05D-7EA7B4E6D6BD}" destId="{D39C4B5C-DAE8-4575-992F-694D06798E34}" srcOrd="1" destOrd="0" parTransId="{03A1C8CA-C7AF-4794-9E90-4B356828F731}" sibTransId="{AF1FCF27-C6EE-46C6-A072-ED27B5B523D2}"/>
    <dgm:cxn modelId="{EA177E97-C752-4051-8143-4DD660971494}" type="presOf" srcId="{A53278E9-D043-472C-A05D-7EA7B4E6D6BD}" destId="{8061B88F-7DC6-4719-BFC0-04D33F6E7E7E}" srcOrd="0" destOrd="0" presId="urn:microsoft.com/office/officeart/2018/5/layout/IconCircleLabelList"/>
    <dgm:cxn modelId="{1D0AB3B1-BAEE-4519-B390-A1E7A6D6252B}" srcId="{A53278E9-D043-472C-A05D-7EA7B4E6D6BD}" destId="{26266113-F409-4988-90BE-0535E9329CC6}" srcOrd="0" destOrd="0" parTransId="{1402BA68-9B72-4E84-8E68-DCDF5266792A}" sibTransId="{391FBF79-031B-45E0-B9AE-8DD9AD6E493F}"/>
    <dgm:cxn modelId="{66FD69F5-E739-44C3-866E-DB8355C29523}" srcId="{A53278E9-D043-472C-A05D-7EA7B4E6D6BD}" destId="{697ACC00-7323-4605-8DD2-E9B82081976E}" srcOrd="2" destOrd="0" parTransId="{15170AD0-4272-482F-AD56-44CA2CA57F58}" sibTransId="{F2D28A9A-B149-46DC-8D81-CDF1C9BB3353}"/>
    <dgm:cxn modelId="{3439270A-7632-414E-9680-5622D6617B67}" type="presParOf" srcId="{8061B88F-7DC6-4719-BFC0-04D33F6E7E7E}" destId="{8B9123C9-1AAD-4B00-BE39-B62FB41C3EFB}" srcOrd="0" destOrd="0" presId="urn:microsoft.com/office/officeart/2018/5/layout/IconCircleLabelList"/>
    <dgm:cxn modelId="{4E014DD9-A2A9-4FA7-BD3B-023F86D43449}" type="presParOf" srcId="{8B9123C9-1AAD-4B00-BE39-B62FB41C3EFB}" destId="{4A99CE88-F549-41DF-BD03-1FC0AEFDF5FC}" srcOrd="0" destOrd="0" presId="urn:microsoft.com/office/officeart/2018/5/layout/IconCircleLabelList"/>
    <dgm:cxn modelId="{8FADA273-F0F7-4233-8AC9-0E861A9735E1}" type="presParOf" srcId="{8B9123C9-1AAD-4B00-BE39-B62FB41C3EFB}" destId="{5F074C90-ABD7-45D3-AF02-B591DD00589A}" srcOrd="1" destOrd="0" presId="urn:microsoft.com/office/officeart/2018/5/layout/IconCircleLabelList"/>
    <dgm:cxn modelId="{50D58BCD-1855-4084-A1C2-4EEDAA51DF99}" type="presParOf" srcId="{8B9123C9-1AAD-4B00-BE39-B62FB41C3EFB}" destId="{7A67ABEB-7318-49BB-95CC-06BE902D7374}" srcOrd="2" destOrd="0" presId="urn:microsoft.com/office/officeart/2018/5/layout/IconCircleLabelList"/>
    <dgm:cxn modelId="{345517B8-8E88-4FEF-BDF1-FBA06D5FFB3B}" type="presParOf" srcId="{8B9123C9-1AAD-4B00-BE39-B62FB41C3EFB}" destId="{5C13D69C-83F5-4C29-9D7D-90ACFEC899D1}" srcOrd="3" destOrd="0" presId="urn:microsoft.com/office/officeart/2018/5/layout/IconCircleLabelList"/>
    <dgm:cxn modelId="{61C5B184-FE29-49D4-A4A9-9E239D563521}" type="presParOf" srcId="{8061B88F-7DC6-4719-BFC0-04D33F6E7E7E}" destId="{802180A8-2E26-40EB-9A0D-696BB4E9F10F}" srcOrd="1" destOrd="0" presId="urn:microsoft.com/office/officeart/2018/5/layout/IconCircleLabelList"/>
    <dgm:cxn modelId="{90830DB1-D8E7-4777-9B9E-C454F5FDB763}" type="presParOf" srcId="{8061B88F-7DC6-4719-BFC0-04D33F6E7E7E}" destId="{BBC009C0-70A6-4597-8F19-2E9FB99624EB}" srcOrd="2" destOrd="0" presId="urn:microsoft.com/office/officeart/2018/5/layout/IconCircleLabelList"/>
    <dgm:cxn modelId="{E338D274-7F85-489A-9BAF-A779A44C8B40}" type="presParOf" srcId="{BBC009C0-70A6-4597-8F19-2E9FB99624EB}" destId="{14633CCF-4339-4986-B928-949BBC9C34A1}" srcOrd="0" destOrd="0" presId="urn:microsoft.com/office/officeart/2018/5/layout/IconCircleLabelList"/>
    <dgm:cxn modelId="{86484436-3DEE-416D-A92D-8B0BC2AA8624}" type="presParOf" srcId="{BBC009C0-70A6-4597-8F19-2E9FB99624EB}" destId="{F8D49550-6C96-4D8A-8AED-ACAA8EDE7BEE}" srcOrd="1" destOrd="0" presId="urn:microsoft.com/office/officeart/2018/5/layout/IconCircleLabelList"/>
    <dgm:cxn modelId="{93051FD5-D971-43FE-BF39-382B5F65BD6F}" type="presParOf" srcId="{BBC009C0-70A6-4597-8F19-2E9FB99624EB}" destId="{BF18F5B4-F98D-4805-9DBA-52B3A12E4C98}" srcOrd="2" destOrd="0" presId="urn:microsoft.com/office/officeart/2018/5/layout/IconCircleLabelList"/>
    <dgm:cxn modelId="{5475AE98-A316-4A58-85DD-0D5D0FEA3A54}" type="presParOf" srcId="{BBC009C0-70A6-4597-8F19-2E9FB99624EB}" destId="{2B2F33EC-643C-44F1-9CC1-1913A73F99FF}" srcOrd="3" destOrd="0" presId="urn:microsoft.com/office/officeart/2018/5/layout/IconCircleLabelList"/>
    <dgm:cxn modelId="{E733C515-72D5-4C53-A10C-C60C64A9D653}" type="presParOf" srcId="{8061B88F-7DC6-4719-BFC0-04D33F6E7E7E}" destId="{532A565E-F1F3-4F3E-865F-E4E466E3BF8F}" srcOrd="3" destOrd="0" presId="urn:microsoft.com/office/officeart/2018/5/layout/IconCircleLabelList"/>
    <dgm:cxn modelId="{8960AB1F-34F8-4D19-B2BB-58B8A6DAF136}" type="presParOf" srcId="{8061B88F-7DC6-4719-BFC0-04D33F6E7E7E}" destId="{D9E05F33-3868-4C7D-958D-E5ADF98070D3}" srcOrd="4" destOrd="0" presId="urn:microsoft.com/office/officeart/2018/5/layout/IconCircleLabelList"/>
    <dgm:cxn modelId="{4CD12E6C-2ED0-4312-B864-C12206FDDB6A}" type="presParOf" srcId="{D9E05F33-3868-4C7D-958D-E5ADF98070D3}" destId="{F34F121B-2964-4DEF-9E01-8D0A9DC4ED67}" srcOrd="0" destOrd="0" presId="urn:microsoft.com/office/officeart/2018/5/layout/IconCircleLabelList"/>
    <dgm:cxn modelId="{87489B49-8D12-4950-BDE6-8DEF1A2BF8F5}" type="presParOf" srcId="{D9E05F33-3868-4C7D-958D-E5ADF98070D3}" destId="{82E55143-BF67-4A64-8E24-6B8C732D41DF}" srcOrd="1" destOrd="0" presId="urn:microsoft.com/office/officeart/2018/5/layout/IconCircleLabelList"/>
    <dgm:cxn modelId="{1CA789FE-C2F1-4C78-B08D-ADEF30DF8C6A}" type="presParOf" srcId="{D9E05F33-3868-4C7D-958D-E5ADF98070D3}" destId="{5E4B74B0-DBA2-46D3-BE00-99F151A0D92C}" srcOrd="2" destOrd="0" presId="urn:microsoft.com/office/officeart/2018/5/layout/IconCircleLabelList"/>
    <dgm:cxn modelId="{9B09911D-3DF3-4181-98C5-C7013A4A203A}" type="presParOf" srcId="{D9E05F33-3868-4C7D-958D-E5ADF98070D3}" destId="{F2C61781-8502-49A3-967B-26065B0F603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2C7022-F6F4-4DBE-B644-9505FDD405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0A385C-CB63-42C5-9EE7-0601AD934700}">
      <dgm:prSet custT="1"/>
      <dgm:spPr/>
      <dgm:t>
        <a:bodyPr/>
        <a:lstStyle/>
        <a:p>
          <a:r>
            <a:rPr lang="en-US" sz="1800" dirty="0"/>
            <a:t>Making bio fertilizer competitive imposing premium pricing policy (S5-T5)</a:t>
          </a:r>
        </a:p>
      </dgm:t>
    </dgm:pt>
    <dgm:pt modelId="{70176F12-0612-4E87-A726-8904D21DA45E}" type="parTrans" cxnId="{8A344C0F-1C9B-40AA-827E-20D51B0C1405}">
      <dgm:prSet/>
      <dgm:spPr/>
      <dgm:t>
        <a:bodyPr/>
        <a:lstStyle/>
        <a:p>
          <a:endParaRPr lang="en-US"/>
        </a:p>
      </dgm:t>
    </dgm:pt>
    <dgm:pt modelId="{6BA958B3-0C76-4505-BD80-513D05660904}" type="sibTrans" cxnId="{8A344C0F-1C9B-40AA-827E-20D51B0C1405}">
      <dgm:prSet/>
      <dgm:spPr/>
      <dgm:t>
        <a:bodyPr/>
        <a:lstStyle/>
        <a:p>
          <a:endParaRPr lang="en-US"/>
        </a:p>
      </dgm:t>
    </dgm:pt>
    <dgm:pt modelId="{330B9EA4-7DBF-4496-99D2-956FA74C483D}">
      <dgm:prSet custT="1"/>
      <dgm:spPr/>
      <dgm:t>
        <a:bodyPr/>
        <a:lstStyle/>
        <a:p>
          <a:r>
            <a:rPr lang="en-AU" sz="1800" dirty="0"/>
            <a:t>Motivating waste segregation culture through awareness campaign and coercion policy</a:t>
          </a:r>
          <a:endParaRPr lang="en-US" sz="1800" dirty="0"/>
        </a:p>
      </dgm:t>
    </dgm:pt>
    <dgm:pt modelId="{158BD0A1-4194-484D-98A7-327558F686D8}" type="parTrans" cxnId="{8E55A8DC-48FB-4C14-9F0C-4719A0A9A14B}">
      <dgm:prSet/>
      <dgm:spPr/>
      <dgm:t>
        <a:bodyPr/>
        <a:lstStyle/>
        <a:p>
          <a:endParaRPr lang="en-US"/>
        </a:p>
      </dgm:t>
    </dgm:pt>
    <dgm:pt modelId="{7136FF61-62E9-4C76-9230-BC90A868FA62}" type="sibTrans" cxnId="{8E55A8DC-48FB-4C14-9F0C-4719A0A9A14B}">
      <dgm:prSet/>
      <dgm:spPr/>
      <dgm:t>
        <a:bodyPr/>
        <a:lstStyle/>
        <a:p>
          <a:endParaRPr lang="en-US"/>
        </a:p>
      </dgm:t>
    </dgm:pt>
    <dgm:pt modelId="{2BB2D6D2-FEA0-451E-A26E-9B971C3B3CE0}">
      <dgm:prSet custT="1"/>
      <dgm:spPr/>
      <dgm:t>
        <a:bodyPr/>
        <a:lstStyle/>
        <a:p>
          <a:r>
            <a:rPr lang="en-US" sz="1800" dirty="0"/>
            <a:t>Introducing innovative technology</a:t>
          </a:r>
        </a:p>
      </dgm:t>
    </dgm:pt>
    <dgm:pt modelId="{69D7DBE5-0717-4EAE-8FC9-13ACD96FD1FE}" type="parTrans" cxnId="{B7845AF3-C68F-4A38-8DE6-D26A09B7E7F2}">
      <dgm:prSet/>
      <dgm:spPr/>
      <dgm:t>
        <a:bodyPr/>
        <a:lstStyle/>
        <a:p>
          <a:endParaRPr lang="en-US"/>
        </a:p>
      </dgm:t>
    </dgm:pt>
    <dgm:pt modelId="{C7960DE9-C6EA-4294-B2A3-72B9E512CC78}" type="sibTrans" cxnId="{B7845AF3-C68F-4A38-8DE6-D26A09B7E7F2}">
      <dgm:prSet/>
      <dgm:spPr/>
      <dgm:t>
        <a:bodyPr/>
        <a:lstStyle/>
        <a:p>
          <a:endParaRPr lang="en-US"/>
        </a:p>
      </dgm:t>
    </dgm:pt>
    <dgm:pt modelId="{855E78B9-0B42-48DA-AAE0-E776E0AC2A40}">
      <dgm:prSet custT="1"/>
      <dgm:spPr/>
      <dgm:t>
        <a:bodyPr/>
        <a:lstStyle/>
        <a:p>
          <a:r>
            <a:rPr lang="en-US" sz="1800" dirty="0"/>
            <a:t>Extending carbon trading opportunity beyond </a:t>
          </a:r>
          <a:r>
            <a:rPr lang="en-AU" sz="1800" dirty="0"/>
            <a:t>biogas</a:t>
          </a:r>
          <a:endParaRPr lang="en-US" sz="1800" dirty="0"/>
        </a:p>
      </dgm:t>
    </dgm:pt>
    <dgm:pt modelId="{0E58CD26-E9DC-4CA7-89C0-87127D9A4022}" type="parTrans" cxnId="{A5874705-BC2B-4F97-B1A3-A5C5395AF412}">
      <dgm:prSet/>
      <dgm:spPr/>
      <dgm:t>
        <a:bodyPr/>
        <a:lstStyle/>
        <a:p>
          <a:endParaRPr lang="en-US"/>
        </a:p>
      </dgm:t>
    </dgm:pt>
    <dgm:pt modelId="{7B1CD186-1452-418B-8117-49AFD056A179}" type="sibTrans" cxnId="{A5874705-BC2B-4F97-B1A3-A5C5395AF412}">
      <dgm:prSet/>
      <dgm:spPr/>
      <dgm:t>
        <a:bodyPr/>
        <a:lstStyle/>
        <a:p>
          <a:endParaRPr lang="en-US"/>
        </a:p>
      </dgm:t>
    </dgm:pt>
    <dgm:pt modelId="{CA467ACD-894D-4E1B-8119-48E012418B18}">
      <dgm:prSet custT="1"/>
      <dgm:spPr/>
      <dgm:t>
        <a:bodyPr/>
        <a:lstStyle/>
        <a:p>
          <a:r>
            <a:rPr lang="en-US" sz="1800" dirty="0"/>
            <a:t>Developing performance indicator and inking with other SDG</a:t>
          </a:r>
        </a:p>
      </dgm:t>
    </dgm:pt>
    <dgm:pt modelId="{6041517F-E501-4122-B1EA-7ACFAE55CCC6}" type="parTrans" cxnId="{06CD556A-F188-435D-B3C8-3C7D755A7E2D}">
      <dgm:prSet/>
      <dgm:spPr/>
      <dgm:t>
        <a:bodyPr/>
        <a:lstStyle/>
        <a:p>
          <a:endParaRPr lang="en-US"/>
        </a:p>
      </dgm:t>
    </dgm:pt>
    <dgm:pt modelId="{FB434F2F-84D4-443A-8DF7-DB3433405DD5}" type="sibTrans" cxnId="{06CD556A-F188-435D-B3C8-3C7D755A7E2D}">
      <dgm:prSet/>
      <dgm:spPr/>
      <dgm:t>
        <a:bodyPr/>
        <a:lstStyle/>
        <a:p>
          <a:endParaRPr lang="en-US"/>
        </a:p>
      </dgm:t>
    </dgm:pt>
    <dgm:pt modelId="{340D8831-F989-4781-B8B3-638ED32A78E1}">
      <dgm:prSet custT="1"/>
      <dgm:spPr/>
      <dgm:t>
        <a:bodyPr/>
        <a:lstStyle/>
        <a:p>
          <a:r>
            <a:rPr lang="en-AU" sz="1800" dirty="0"/>
            <a:t>Synergy among stakeholders: focal agency should link subsidy with performance and with other ministry’s subsidy</a:t>
          </a:r>
          <a:endParaRPr lang="en-US" sz="1800" dirty="0"/>
        </a:p>
      </dgm:t>
    </dgm:pt>
    <dgm:pt modelId="{8C00CE08-2D80-4619-B664-8CC725B866DC}" type="parTrans" cxnId="{5FC9F940-5798-4114-9136-B2D0541FE630}">
      <dgm:prSet/>
      <dgm:spPr/>
      <dgm:t>
        <a:bodyPr/>
        <a:lstStyle/>
        <a:p>
          <a:endParaRPr lang="en-US"/>
        </a:p>
      </dgm:t>
    </dgm:pt>
    <dgm:pt modelId="{F2790162-0094-46C0-BFF7-BB9DF11D5154}" type="sibTrans" cxnId="{5FC9F940-5798-4114-9136-B2D0541FE630}">
      <dgm:prSet/>
      <dgm:spPr/>
      <dgm:t>
        <a:bodyPr/>
        <a:lstStyle/>
        <a:p>
          <a:endParaRPr lang="en-US"/>
        </a:p>
      </dgm:t>
    </dgm:pt>
    <dgm:pt modelId="{3F4B796B-76C3-458F-8DE0-B08640FC3F95}">
      <dgm:prSet custT="1"/>
      <dgm:spPr/>
      <dgm:t>
        <a:bodyPr/>
        <a:lstStyle/>
        <a:p>
          <a:r>
            <a:rPr lang="en-AU" sz="1800" dirty="0"/>
            <a:t>Alignment of laws to introduce innovative technology </a:t>
          </a:r>
          <a:r>
            <a:rPr lang="en-AU" sz="1800" dirty="0" err="1"/>
            <a:t>codigestion</a:t>
          </a:r>
          <a:r>
            <a:rPr lang="en-AU" sz="1800" dirty="0"/>
            <a:t> etc</a:t>
          </a:r>
          <a:endParaRPr lang="en-US" sz="1800" dirty="0"/>
        </a:p>
      </dgm:t>
    </dgm:pt>
    <dgm:pt modelId="{7D679260-AEFC-4841-B380-42E5E7598962}" type="parTrans" cxnId="{D2539009-A33C-43D5-BF29-8DCA7C8F4698}">
      <dgm:prSet/>
      <dgm:spPr/>
      <dgm:t>
        <a:bodyPr/>
        <a:lstStyle/>
        <a:p>
          <a:endParaRPr lang="en-US"/>
        </a:p>
      </dgm:t>
    </dgm:pt>
    <dgm:pt modelId="{FB76F700-DCE0-4F04-8265-F1824D67FD84}" type="sibTrans" cxnId="{D2539009-A33C-43D5-BF29-8DCA7C8F4698}">
      <dgm:prSet/>
      <dgm:spPr/>
      <dgm:t>
        <a:bodyPr/>
        <a:lstStyle/>
        <a:p>
          <a:endParaRPr lang="en-US"/>
        </a:p>
      </dgm:t>
    </dgm:pt>
    <dgm:pt modelId="{92FE97D3-56BA-49B9-9C66-9A8BA85A39E3}">
      <dgm:prSet custT="1"/>
      <dgm:spPr/>
      <dgm:t>
        <a:bodyPr/>
        <a:lstStyle/>
        <a:p>
          <a:r>
            <a:rPr lang="en-AU" sz="1800" dirty="0"/>
            <a:t>Adjustment of mandatory maintenance scheme in the policy tools</a:t>
          </a:r>
          <a:endParaRPr lang="en-US" sz="1800" dirty="0"/>
        </a:p>
      </dgm:t>
    </dgm:pt>
    <dgm:pt modelId="{911BF3BB-434A-473D-A2EC-7FFF5C45655B}" type="parTrans" cxnId="{2B18AB0B-DA50-4FEA-9DF2-0B5639EAB048}">
      <dgm:prSet/>
      <dgm:spPr/>
      <dgm:t>
        <a:bodyPr/>
        <a:lstStyle/>
        <a:p>
          <a:endParaRPr lang="en-US"/>
        </a:p>
      </dgm:t>
    </dgm:pt>
    <dgm:pt modelId="{65168AAE-CCF6-494C-9F96-9AC662593EC7}" type="sibTrans" cxnId="{2B18AB0B-DA50-4FEA-9DF2-0B5639EAB048}">
      <dgm:prSet/>
      <dgm:spPr/>
      <dgm:t>
        <a:bodyPr/>
        <a:lstStyle/>
        <a:p>
          <a:endParaRPr lang="en-US"/>
        </a:p>
      </dgm:t>
    </dgm:pt>
    <dgm:pt modelId="{8103EB8D-FF2E-4160-8354-67B17902DA57}">
      <dgm:prSet custT="1"/>
      <dgm:spPr/>
      <dgm:t>
        <a:bodyPr/>
        <a:lstStyle/>
        <a:p>
          <a:r>
            <a:rPr lang="en-AU" sz="1800" dirty="0"/>
            <a:t>Ex ante feasibility study should be provisioned to assess the sustainability of feed material</a:t>
          </a:r>
          <a:endParaRPr lang="en-US" sz="1800" dirty="0"/>
        </a:p>
      </dgm:t>
    </dgm:pt>
    <dgm:pt modelId="{D96A0036-932B-4D39-A2A7-1EA18AD3C74F}" type="parTrans" cxnId="{DCECDDEF-4BD3-4C41-B9CB-5C2647C70FFC}">
      <dgm:prSet/>
      <dgm:spPr/>
      <dgm:t>
        <a:bodyPr/>
        <a:lstStyle/>
        <a:p>
          <a:endParaRPr lang="en-US"/>
        </a:p>
      </dgm:t>
    </dgm:pt>
    <dgm:pt modelId="{2C0EEA41-5963-4CEC-9235-B9A14C3B2F50}" type="sibTrans" cxnId="{DCECDDEF-4BD3-4C41-B9CB-5C2647C70FFC}">
      <dgm:prSet/>
      <dgm:spPr/>
      <dgm:t>
        <a:bodyPr/>
        <a:lstStyle/>
        <a:p>
          <a:endParaRPr lang="en-US"/>
        </a:p>
      </dgm:t>
    </dgm:pt>
    <dgm:pt modelId="{28400498-790C-4962-A3E1-94CFA822D860}">
      <dgm:prSet custT="1"/>
      <dgm:spPr/>
      <dgm:t>
        <a:bodyPr/>
        <a:lstStyle/>
        <a:p>
          <a:r>
            <a:rPr lang="en-AU" sz="1800" dirty="0"/>
            <a:t>Local body should be strengthened and empowered </a:t>
          </a:r>
          <a:endParaRPr lang="en-US" sz="1800" dirty="0"/>
        </a:p>
      </dgm:t>
    </dgm:pt>
    <dgm:pt modelId="{A24237E2-5567-40FA-A6CB-77FB1435C036}" type="parTrans" cxnId="{494B139C-A65D-42A2-BDEA-C42EBC16C864}">
      <dgm:prSet/>
      <dgm:spPr/>
      <dgm:t>
        <a:bodyPr/>
        <a:lstStyle/>
        <a:p>
          <a:endParaRPr lang="en-US"/>
        </a:p>
      </dgm:t>
    </dgm:pt>
    <dgm:pt modelId="{07D02ECA-A748-40B5-B437-23A0329B1D17}" type="sibTrans" cxnId="{494B139C-A65D-42A2-BDEA-C42EBC16C864}">
      <dgm:prSet/>
      <dgm:spPr/>
      <dgm:t>
        <a:bodyPr/>
        <a:lstStyle/>
        <a:p>
          <a:endParaRPr lang="en-US"/>
        </a:p>
      </dgm:t>
    </dgm:pt>
    <dgm:pt modelId="{CA7A0D91-FD2B-4E3C-91B5-885D5EE6545F}">
      <dgm:prSet custT="1"/>
      <dgm:spPr/>
      <dgm:t>
        <a:bodyPr/>
        <a:lstStyle/>
        <a:p>
          <a:r>
            <a:rPr lang="en-AU" sz="1800" dirty="0"/>
            <a:t>improving rural access to credit financing and researching local </a:t>
          </a:r>
          <a:endParaRPr lang="en-US" sz="1800" dirty="0"/>
        </a:p>
      </dgm:t>
    </dgm:pt>
    <dgm:pt modelId="{D7EC19A9-CD4D-4C5F-B1BB-388E3D97F897}" type="parTrans" cxnId="{61C29D2E-5418-4E4D-9107-68122B65144F}">
      <dgm:prSet/>
      <dgm:spPr/>
      <dgm:t>
        <a:bodyPr/>
        <a:lstStyle/>
        <a:p>
          <a:endParaRPr lang="en-US"/>
        </a:p>
      </dgm:t>
    </dgm:pt>
    <dgm:pt modelId="{11EE7F6C-DB75-4CEF-8287-F1B3D4CFB420}" type="sibTrans" cxnId="{61C29D2E-5418-4E4D-9107-68122B65144F}">
      <dgm:prSet/>
      <dgm:spPr/>
      <dgm:t>
        <a:bodyPr/>
        <a:lstStyle/>
        <a:p>
          <a:endParaRPr lang="en-US"/>
        </a:p>
      </dgm:t>
    </dgm:pt>
    <dgm:pt modelId="{6B7313F1-8EF0-4796-B3FE-097468FE1B73}" type="pres">
      <dgm:prSet presAssocID="{C02C7022-F6F4-4DBE-B644-9505FDD4053C}" presName="diagram" presStyleCnt="0">
        <dgm:presLayoutVars>
          <dgm:dir/>
          <dgm:resizeHandles val="exact"/>
        </dgm:presLayoutVars>
      </dgm:prSet>
      <dgm:spPr/>
    </dgm:pt>
    <dgm:pt modelId="{D5BB76CC-6E6E-44E2-94DA-6910DBEA99AD}" type="pres">
      <dgm:prSet presAssocID="{4C0A385C-CB63-42C5-9EE7-0601AD934700}" presName="node" presStyleLbl="node1" presStyleIdx="0" presStyleCnt="11">
        <dgm:presLayoutVars>
          <dgm:bulletEnabled val="1"/>
        </dgm:presLayoutVars>
      </dgm:prSet>
      <dgm:spPr/>
    </dgm:pt>
    <dgm:pt modelId="{D5977B7A-43CC-4F55-9A95-410CD8E03EBF}" type="pres">
      <dgm:prSet presAssocID="{6BA958B3-0C76-4505-BD80-513D05660904}" presName="sibTrans" presStyleCnt="0"/>
      <dgm:spPr/>
    </dgm:pt>
    <dgm:pt modelId="{B1846BD0-4CBD-433B-BD04-E6D4504D3C85}" type="pres">
      <dgm:prSet presAssocID="{330B9EA4-7DBF-4496-99D2-956FA74C483D}" presName="node" presStyleLbl="node1" presStyleIdx="1" presStyleCnt="11">
        <dgm:presLayoutVars>
          <dgm:bulletEnabled val="1"/>
        </dgm:presLayoutVars>
      </dgm:prSet>
      <dgm:spPr/>
    </dgm:pt>
    <dgm:pt modelId="{EB9FA720-8F01-41A8-B1E5-2DC9F3D8AD4D}" type="pres">
      <dgm:prSet presAssocID="{7136FF61-62E9-4C76-9230-BC90A868FA62}" presName="sibTrans" presStyleCnt="0"/>
      <dgm:spPr/>
    </dgm:pt>
    <dgm:pt modelId="{81A6A2FF-15FA-4297-83B7-672611E63BBA}" type="pres">
      <dgm:prSet presAssocID="{2BB2D6D2-FEA0-451E-A26E-9B971C3B3CE0}" presName="node" presStyleLbl="node1" presStyleIdx="2" presStyleCnt="11">
        <dgm:presLayoutVars>
          <dgm:bulletEnabled val="1"/>
        </dgm:presLayoutVars>
      </dgm:prSet>
      <dgm:spPr/>
    </dgm:pt>
    <dgm:pt modelId="{3F5F2105-65E5-4F23-AD7B-E9A3D136C74D}" type="pres">
      <dgm:prSet presAssocID="{C7960DE9-C6EA-4294-B2A3-72B9E512CC78}" presName="sibTrans" presStyleCnt="0"/>
      <dgm:spPr/>
    </dgm:pt>
    <dgm:pt modelId="{C7F7CA69-2EF2-4B68-B171-AABDA66526FF}" type="pres">
      <dgm:prSet presAssocID="{855E78B9-0B42-48DA-AAE0-E776E0AC2A40}" presName="node" presStyleLbl="node1" presStyleIdx="3" presStyleCnt="11">
        <dgm:presLayoutVars>
          <dgm:bulletEnabled val="1"/>
        </dgm:presLayoutVars>
      </dgm:prSet>
      <dgm:spPr/>
    </dgm:pt>
    <dgm:pt modelId="{77EF0AE4-545E-4884-BB0D-CE39D10AAD82}" type="pres">
      <dgm:prSet presAssocID="{7B1CD186-1452-418B-8117-49AFD056A179}" presName="sibTrans" presStyleCnt="0"/>
      <dgm:spPr/>
    </dgm:pt>
    <dgm:pt modelId="{35FFFD84-B4F8-4F20-9CEA-CCEC8BD5CC1A}" type="pres">
      <dgm:prSet presAssocID="{CA467ACD-894D-4E1B-8119-48E012418B18}" presName="node" presStyleLbl="node1" presStyleIdx="4" presStyleCnt="11">
        <dgm:presLayoutVars>
          <dgm:bulletEnabled val="1"/>
        </dgm:presLayoutVars>
      </dgm:prSet>
      <dgm:spPr/>
    </dgm:pt>
    <dgm:pt modelId="{1E7AC4E7-7EE7-460A-B8D3-1F18C135E0CC}" type="pres">
      <dgm:prSet presAssocID="{FB434F2F-84D4-443A-8DF7-DB3433405DD5}" presName="sibTrans" presStyleCnt="0"/>
      <dgm:spPr/>
    </dgm:pt>
    <dgm:pt modelId="{D951ED77-C275-472C-803F-0680205E2A02}" type="pres">
      <dgm:prSet presAssocID="{340D8831-F989-4781-B8B3-638ED32A78E1}" presName="node" presStyleLbl="node1" presStyleIdx="5" presStyleCnt="11">
        <dgm:presLayoutVars>
          <dgm:bulletEnabled val="1"/>
        </dgm:presLayoutVars>
      </dgm:prSet>
      <dgm:spPr/>
    </dgm:pt>
    <dgm:pt modelId="{C9EAEE84-0693-496D-86B5-56400F44147C}" type="pres">
      <dgm:prSet presAssocID="{F2790162-0094-46C0-BFF7-BB9DF11D5154}" presName="sibTrans" presStyleCnt="0"/>
      <dgm:spPr/>
    </dgm:pt>
    <dgm:pt modelId="{646A8CBB-F09F-4977-B939-C5CA2FAB1FA1}" type="pres">
      <dgm:prSet presAssocID="{3F4B796B-76C3-458F-8DE0-B08640FC3F95}" presName="node" presStyleLbl="node1" presStyleIdx="6" presStyleCnt="11">
        <dgm:presLayoutVars>
          <dgm:bulletEnabled val="1"/>
        </dgm:presLayoutVars>
      </dgm:prSet>
      <dgm:spPr/>
    </dgm:pt>
    <dgm:pt modelId="{86FD1F2F-1528-4012-A610-DAE818DE3AB5}" type="pres">
      <dgm:prSet presAssocID="{FB76F700-DCE0-4F04-8265-F1824D67FD84}" presName="sibTrans" presStyleCnt="0"/>
      <dgm:spPr/>
    </dgm:pt>
    <dgm:pt modelId="{9CA0B365-7547-410D-AEFE-57FC595B57DD}" type="pres">
      <dgm:prSet presAssocID="{92FE97D3-56BA-49B9-9C66-9A8BA85A39E3}" presName="node" presStyleLbl="node1" presStyleIdx="7" presStyleCnt="11">
        <dgm:presLayoutVars>
          <dgm:bulletEnabled val="1"/>
        </dgm:presLayoutVars>
      </dgm:prSet>
      <dgm:spPr/>
    </dgm:pt>
    <dgm:pt modelId="{79107D8D-D643-4B03-BD1B-4DCAFC5CEAC2}" type="pres">
      <dgm:prSet presAssocID="{65168AAE-CCF6-494C-9F96-9AC662593EC7}" presName="sibTrans" presStyleCnt="0"/>
      <dgm:spPr/>
    </dgm:pt>
    <dgm:pt modelId="{1541B346-C7A2-435F-9810-09EF7FF0D095}" type="pres">
      <dgm:prSet presAssocID="{8103EB8D-FF2E-4160-8354-67B17902DA57}" presName="node" presStyleLbl="node1" presStyleIdx="8" presStyleCnt="11">
        <dgm:presLayoutVars>
          <dgm:bulletEnabled val="1"/>
        </dgm:presLayoutVars>
      </dgm:prSet>
      <dgm:spPr/>
    </dgm:pt>
    <dgm:pt modelId="{32AEB098-B89B-49FC-A6B9-FBDE0E8F49D7}" type="pres">
      <dgm:prSet presAssocID="{2C0EEA41-5963-4CEC-9235-B9A14C3B2F50}" presName="sibTrans" presStyleCnt="0"/>
      <dgm:spPr/>
    </dgm:pt>
    <dgm:pt modelId="{BD615436-E255-4A16-90B2-E3D40B1CCB15}" type="pres">
      <dgm:prSet presAssocID="{28400498-790C-4962-A3E1-94CFA822D860}" presName="node" presStyleLbl="node1" presStyleIdx="9" presStyleCnt="11">
        <dgm:presLayoutVars>
          <dgm:bulletEnabled val="1"/>
        </dgm:presLayoutVars>
      </dgm:prSet>
      <dgm:spPr/>
    </dgm:pt>
    <dgm:pt modelId="{79794B1E-EBCA-4591-83A9-680A5AB29D90}" type="pres">
      <dgm:prSet presAssocID="{07D02ECA-A748-40B5-B437-23A0329B1D17}" presName="sibTrans" presStyleCnt="0"/>
      <dgm:spPr/>
    </dgm:pt>
    <dgm:pt modelId="{F22E3CD1-ADF6-48C3-B803-72C122CF05DD}" type="pres">
      <dgm:prSet presAssocID="{CA7A0D91-FD2B-4E3C-91B5-885D5EE6545F}" presName="node" presStyleLbl="node1" presStyleIdx="10" presStyleCnt="11">
        <dgm:presLayoutVars>
          <dgm:bulletEnabled val="1"/>
        </dgm:presLayoutVars>
      </dgm:prSet>
      <dgm:spPr/>
    </dgm:pt>
  </dgm:ptLst>
  <dgm:cxnLst>
    <dgm:cxn modelId="{A5874705-BC2B-4F97-B1A3-A5C5395AF412}" srcId="{C02C7022-F6F4-4DBE-B644-9505FDD4053C}" destId="{855E78B9-0B42-48DA-AAE0-E776E0AC2A40}" srcOrd="3" destOrd="0" parTransId="{0E58CD26-E9DC-4CA7-89C0-87127D9A4022}" sibTransId="{7B1CD186-1452-418B-8117-49AFD056A179}"/>
    <dgm:cxn modelId="{F67EAF05-03D3-494A-8A58-6C211624B4DB}" type="presOf" srcId="{CA7A0D91-FD2B-4E3C-91B5-885D5EE6545F}" destId="{F22E3CD1-ADF6-48C3-B803-72C122CF05DD}" srcOrd="0" destOrd="0" presId="urn:microsoft.com/office/officeart/2005/8/layout/default"/>
    <dgm:cxn modelId="{D2539009-A33C-43D5-BF29-8DCA7C8F4698}" srcId="{C02C7022-F6F4-4DBE-B644-9505FDD4053C}" destId="{3F4B796B-76C3-458F-8DE0-B08640FC3F95}" srcOrd="6" destOrd="0" parTransId="{7D679260-AEFC-4841-B380-42E5E7598962}" sibTransId="{FB76F700-DCE0-4F04-8265-F1824D67FD84}"/>
    <dgm:cxn modelId="{2B18AB0B-DA50-4FEA-9DF2-0B5639EAB048}" srcId="{C02C7022-F6F4-4DBE-B644-9505FDD4053C}" destId="{92FE97D3-56BA-49B9-9C66-9A8BA85A39E3}" srcOrd="7" destOrd="0" parTransId="{911BF3BB-434A-473D-A2EC-7FFF5C45655B}" sibTransId="{65168AAE-CCF6-494C-9F96-9AC662593EC7}"/>
    <dgm:cxn modelId="{8A344C0F-1C9B-40AA-827E-20D51B0C1405}" srcId="{C02C7022-F6F4-4DBE-B644-9505FDD4053C}" destId="{4C0A385C-CB63-42C5-9EE7-0601AD934700}" srcOrd="0" destOrd="0" parTransId="{70176F12-0612-4E87-A726-8904D21DA45E}" sibTransId="{6BA958B3-0C76-4505-BD80-513D05660904}"/>
    <dgm:cxn modelId="{3A9B2224-2BBB-41A6-925B-F8790E7833AE}" type="presOf" srcId="{92FE97D3-56BA-49B9-9C66-9A8BA85A39E3}" destId="{9CA0B365-7547-410D-AEFE-57FC595B57DD}" srcOrd="0" destOrd="0" presId="urn:microsoft.com/office/officeart/2005/8/layout/default"/>
    <dgm:cxn modelId="{61C29D2E-5418-4E4D-9107-68122B65144F}" srcId="{C02C7022-F6F4-4DBE-B644-9505FDD4053C}" destId="{CA7A0D91-FD2B-4E3C-91B5-885D5EE6545F}" srcOrd="10" destOrd="0" parTransId="{D7EC19A9-CD4D-4C5F-B1BB-388E3D97F897}" sibTransId="{11EE7F6C-DB75-4CEF-8287-F1B3D4CFB420}"/>
    <dgm:cxn modelId="{2ACD102F-BC18-47F4-AE35-E31DDBAA62A6}" type="presOf" srcId="{2BB2D6D2-FEA0-451E-A26E-9B971C3B3CE0}" destId="{81A6A2FF-15FA-4297-83B7-672611E63BBA}" srcOrd="0" destOrd="0" presId="urn:microsoft.com/office/officeart/2005/8/layout/default"/>
    <dgm:cxn modelId="{A563E940-41A5-4086-9D2E-078B5CDA94A9}" type="presOf" srcId="{3F4B796B-76C3-458F-8DE0-B08640FC3F95}" destId="{646A8CBB-F09F-4977-B939-C5CA2FAB1FA1}" srcOrd="0" destOrd="0" presId="urn:microsoft.com/office/officeart/2005/8/layout/default"/>
    <dgm:cxn modelId="{5FC9F940-5798-4114-9136-B2D0541FE630}" srcId="{C02C7022-F6F4-4DBE-B644-9505FDD4053C}" destId="{340D8831-F989-4781-B8B3-638ED32A78E1}" srcOrd="5" destOrd="0" parTransId="{8C00CE08-2D80-4619-B664-8CC725B866DC}" sibTransId="{F2790162-0094-46C0-BFF7-BB9DF11D5154}"/>
    <dgm:cxn modelId="{EF54425C-0FFE-4145-B0AD-7796AC1952F9}" type="presOf" srcId="{4C0A385C-CB63-42C5-9EE7-0601AD934700}" destId="{D5BB76CC-6E6E-44E2-94DA-6910DBEA99AD}" srcOrd="0" destOrd="0" presId="urn:microsoft.com/office/officeart/2005/8/layout/default"/>
    <dgm:cxn modelId="{06CD556A-F188-435D-B3C8-3C7D755A7E2D}" srcId="{C02C7022-F6F4-4DBE-B644-9505FDD4053C}" destId="{CA467ACD-894D-4E1B-8119-48E012418B18}" srcOrd="4" destOrd="0" parTransId="{6041517F-E501-4122-B1EA-7ACFAE55CCC6}" sibTransId="{FB434F2F-84D4-443A-8DF7-DB3433405DD5}"/>
    <dgm:cxn modelId="{EA2FB552-8C22-4CFA-93C4-0B184A04E852}" type="presOf" srcId="{330B9EA4-7DBF-4496-99D2-956FA74C483D}" destId="{B1846BD0-4CBD-433B-BD04-E6D4504D3C85}" srcOrd="0" destOrd="0" presId="urn:microsoft.com/office/officeart/2005/8/layout/default"/>
    <dgm:cxn modelId="{923E028A-3082-40DF-A12B-260A35DC8F03}" type="presOf" srcId="{340D8831-F989-4781-B8B3-638ED32A78E1}" destId="{D951ED77-C275-472C-803F-0680205E2A02}" srcOrd="0" destOrd="0" presId="urn:microsoft.com/office/officeart/2005/8/layout/default"/>
    <dgm:cxn modelId="{494B139C-A65D-42A2-BDEA-C42EBC16C864}" srcId="{C02C7022-F6F4-4DBE-B644-9505FDD4053C}" destId="{28400498-790C-4962-A3E1-94CFA822D860}" srcOrd="9" destOrd="0" parTransId="{A24237E2-5567-40FA-A6CB-77FB1435C036}" sibTransId="{07D02ECA-A748-40B5-B437-23A0329B1D17}"/>
    <dgm:cxn modelId="{D55E41B5-9EEA-4F94-B047-78DC8A5F017E}" type="presOf" srcId="{8103EB8D-FF2E-4160-8354-67B17902DA57}" destId="{1541B346-C7A2-435F-9810-09EF7FF0D095}" srcOrd="0" destOrd="0" presId="urn:microsoft.com/office/officeart/2005/8/layout/default"/>
    <dgm:cxn modelId="{1C144FBC-4CBF-4411-93FB-55B12F29EEA6}" type="presOf" srcId="{C02C7022-F6F4-4DBE-B644-9505FDD4053C}" destId="{6B7313F1-8EF0-4796-B3FE-097468FE1B73}" srcOrd="0" destOrd="0" presId="urn:microsoft.com/office/officeart/2005/8/layout/default"/>
    <dgm:cxn modelId="{CC3097C2-82F2-441B-A443-F8766C64A202}" type="presOf" srcId="{28400498-790C-4962-A3E1-94CFA822D860}" destId="{BD615436-E255-4A16-90B2-E3D40B1CCB15}" srcOrd="0" destOrd="0" presId="urn:microsoft.com/office/officeart/2005/8/layout/default"/>
    <dgm:cxn modelId="{8E55A8DC-48FB-4C14-9F0C-4719A0A9A14B}" srcId="{C02C7022-F6F4-4DBE-B644-9505FDD4053C}" destId="{330B9EA4-7DBF-4496-99D2-956FA74C483D}" srcOrd="1" destOrd="0" parTransId="{158BD0A1-4194-484D-98A7-327558F686D8}" sibTransId="{7136FF61-62E9-4C76-9230-BC90A868FA62}"/>
    <dgm:cxn modelId="{DCECDDEF-4BD3-4C41-B9CB-5C2647C70FFC}" srcId="{C02C7022-F6F4-4DBE-B644-9505FDD4053C}" destId="{8103EB8D-FF2E-4160-8354-67B17902DA57}" srcOrd="8" destOrd="0" parTransId="{D96A0036-932B-4D39-A2A7-1EA18AD3C74F}" sibTransId="{2C0EEA41-5963-4CEC-9235-B9A14C3B2F50}"/>
    <dgm:cxn modelId="{370448F1-942C-4221-96A9-4CCD91765D1D}" type="presOf" srcId="{855E78B9-0B42-48DA-AAE0-E776E0AC2A40}" destId="{C7F7CA69-2EF2-4B68-B171-AABDA66526FF}" srcOrd="0" destOrd="0" presId="urn:microsoft.com/office/officeart/2005/8/layout/default"/>
    <dgm:cxn modelId="{B7845AF3-C68F-4A38-8DE6-D26A09B7E7F2}" srcId="{C02C7022-F6F4-4DBE-B644-9505FDD4053C}" destId="{2BB2D6D2-FEA0-451E-A26E-9B971C3B3CE0}" srcOrd="2" destOrd="0" parTransId="{69D7DBE5-0717-4EAE-8FC9-13ACD96FD1FE}" sibTransId="{C7960DE9-C6EA-4294-B2A3-72B9E512CC78}"/>
    <dgm:cxn modelId="{E2FD23FB-294D-4CBA-B7A1-47829408CC42}" type="presOf" srcId="{CA467ACD-894D-4E1B-8119-48E012418B18}" destId="{35FFFD84-B4F8-4F20-9CEA-CCEC8BD5CC1A}" srcOrd="0" destOrd="0" presId="urn:microsoft.com/office/officeart/2005/8/layout/default"/>
    <dgm:cxn modelId="{B0B4C8D8-E6D4-42B3-8638-3A7553AC7A15}" type="presParOf" srcId="{6B7313F1-8EF0-4796-B3FE-097468FE1B73}" destId="{D5BB76CC-6E6E-44E2-94DA-6910DBEA99AD}" srcOrd="0" destOrd="0" presId="urn:microsoft.com/office/officeart/2005/8/layout/default"/>
    <dgm:cxn modelId="{78986D38-173D-4AD9-A00C-1451AEA33AA3}" type="presParOf" srcId="{6B7313F1-8EF0-4796-B3FE-097468FE1B73}" destId="{D5977B7A-43CC-4F55-9A95-410CD8E03EBF}" srcOrd="1" destOrd="0" presId="urn:microsoft.com/office/officeart/2005/8/layout/default"/>
    <dgm:cxn modelId="{A939B1CD-896C-4380-B77C-B665BFDCE10B}" type="presParOf" srcId="{6B7313F1-8EF0-4796-B3FE-097468FE1B73}" destId="{B1846BD0-4CBD-433B-BD04-E6D4504D3C85}" srcOrd="2" destOrd="0" presId="urn:microsoft.com/office/officeart/2005/8/layout/default"/>
    <dgm:cxn modelId="{23B74A98-2698-4020-BF63-36DC7992FC94}" type="presParOf" srcId="{6B7313F1-8EF0-4796-B3FE-097468FE1B73}" destId="{EB9FA720-8F01-41A8-B1E5-2DC9F3D8AD4D}" srcOrd="3" destOrd="0" presId="urn:microsoft.com/office/officeart/2005/8/layout/default"/>
    <dgm:cxn modelId="{CAE54BA8-D289-4447-BC4E-4D3721E594F1}" type="presParOf" srcId="{6B7313F1-8EF0-4796-B3FE-097468FE1B73}" destId="{81A6A2FF-15FA-4297-83B7-672611E63BBA}" srcOrd="4" destOrd="0" presId="urn:microsoft.com/office/officeart/2005/8/layout/default"/>
    <dgm:cxn modelId="{27AE9EE9-D6FC-4165-94A1-59B28A1D264D}" type="presParOf" srcId="{6B7313F1-8EF0-4796-B3FE-097468FE1B73}" destId="{3F5F2105-65E5-4F23-AD7B-E9A3D136C74D}" srcOrd="5" destOrd="0" presId="urn:microsoft.com/office/officeart/2005/8/layout/default"/>
    <dgm:cxn modelId="{75EAF544-1CD6-4422-8B35-E3D0BABFE4B3}" type="presParOf" srcId="{6B7313F1-8EF0-4796-B3FE-097468FE1B73}" destId="{C7F7CA69-2EF2-4B68-B171-AABDA66526FF}" srcOrd="6" destOrd="0" presId="urn:microsoft.com/office/officeart/2005/8/layout/default"/>
    <dgm:cxn modelId="{65A8B170-A7BA-4923-807D-33303127CD0D}" type="presParOf" srcId="{6B7313F1-8EF0-4796-B3FE-097468FE1B73}" destId="{77EF0AE4-545E-4884-BB0D-CE39D10AAD82}" srcOrd="7" destOrd="0" presId="urn:microsoft.com/office/officeart/2005/8/layout/default"/>
    <dgm:cxn modelId="{CB9E2C4B-E391-4C65-90A3-F196C4DD5986}" type="presParOf" srcId="{6B7313F1-8EF0-4796-B3FE-097468FE1B73}" destId="{35FFFD84-B4F8-4F20-9CEA-CCEC8BD5CC1A}" srcOrd="8" destOrd="0" presId="urn:microsoft.com/office/officeart/2005/8/layout/default"/>
    <dgm:cxn modelId="{CF7F33B3-5410-4788-B344-FBE45FA8EA90}" type="presParOf" srcId="{6B7313F1-8EF0-4796-B3FE-097468FE1B73}" destId="{1E7AC4E7-7EE7-460A-B8D3-1F18C135E0CC}" srcOrd="9" destOrd="0" presId="urn:microsoft.com/office/officeart/2005/8/layout/default"/>
    <dgm:cxn modelId="{DD380A0D-E966-489D-9542-9037877DFD2C}" type="presParOf" srcId="{6B7313F1-8EF0-4796-B3FE-097468FE1B73}" destId="{D951ED77-C275-472C-803F-0680205E2A02}" srcOrd="10" destOrd="0" presId="urn:microsoft.com/office/officeart/2005/8/layout/default"/>
    <dgm:cxn modelId="{8508E24F-F642-4785-A369-FD5B7C150521}" type="presParOf" srcId="{6B7313F1-8EF0-4796-B3FE-097468FE1B73}" destId="{C9EAEE84-0693-496D-86B5-56400F44147C}" srcOrd="11" destOrd="0" presId="urn:microsoft.com/office/officeart/2005/8/layout/default"/>
    <dgm:cxn modelId="{D0AD1064-D5C4-410B-AFE2-DE0FAB24DD52}" type="presParOf" srcId="{6B7313F1-8EF0-4796-B3FE-097468FE1B73}" destId="{646A8CBB-F09F-4977-B939-C5CA2FAB1FA1}" srcOrd="12" destOrd="0" presId="urn:microsoft.com/office/officeart/2005/8/layout/default"/>
    <dgm:cxn modelId="{3BC23324-1C8F-410B-8A34-1E7AAFF8B6F7}" type="presParOf" srcId="{6B7313F1-8EF0-4796-B3FE-097468FE1B73}" destId="{86FD1F2F-1528-4012-A610-DAE818DE3AB5}" srcOrd="13" destOrd="0" presId="urn:microsoft.com/office/officeart/2005/8/layout/default"/>
    <dgm:cxn modelId="{9EA22A9E-3AD8-4CDC-8578-261E45B1F624}" type="presParOf" srcId="{6B7313F1-8EF0-4796-B3FE-097468FE1B73}" destId="{9CA0B365-7547-410D-AEFE-57FC595B57DD}" srcOrd="14" destOrd="0" presId="urn:microsoft.com/office/officeart/2005/8/layout/default"/>
    <dgm:cxn modelId="{74BAA3F0-BF88-4C09-AAC6-C897C34D052E}" type="presParOf" srcId="{6B7313F1-8EF0-4796-B3FE-097468FE1B73}" destId="{79107D8D-D643-4B03-BD1B-4DCAFC5CEAC2}" srcOrd="15" destOrd="0" presId="urn:microsoft.com/office/officeart/2005/8/layout/default"/>
    <dgm:cxn modelId="{44AAF3A4-8690-4788-BEE2-4903B9732A3F}" type="presParOf" srcId="{6B7313F1-8EF0-4796-B3FE-097468FE1B73}" destId="{1541B346-C7A2-435F-9810-09EF7FF0D095}" srcOrd="16" destOrd="0" presId="urn:microsoft.com/office/officeart/2005/8/layout/default"/>
    <dgm:cxn modelId="{11B49D9C-09DF-4136-A93F-D6320C894892}" type="presParOf" srcId="{6B7313F1-8EF0-4796-B3FE-097468FE1B73}" destId="{32AEB098-B89B-49FC-A6B9-FBDE0E8F49D7}" srcOrd="17" destOrd="0" presId="urn:microsoft.com/office/officeart/2005/8/layout/default"/>
    <dgm:cxn modelId="{C26EADDF-D1E7-4C8F-92A4-B28C7ABE7B2D}" type="presParOf" srcId="{6B7313F1-8EF0-4796-B3FE-097468FE1B73}" destId="{BD615436-E255-4A16-90B2-E3D40B1CCB15}" srcOrd="18" destOrd="0" presId="urn:microsoft.com/office/officeart/2005/8/layout/default"/>
    <dgm:cxn modelId="{473E608C-E66C-4FA1-8C86-E52D389CBE45}" type="presParOf" srcId="{6B7313F1-8EF0-4796-B3FE-097468FE1B73}" destId="{79794B1E-EBCA-4591-83A9-680A5AB29D90}" srcOrd="19" destOrd="0" presId="urn:microsoft.com/office/officeart/2005/8/layout/default"/>
    <dgm:cxn modelId="{DE392C18-63D2-4B86-8074-46EFC07DCB67}" type="presParOf" srcId="{6B7313F1-8EF0-4796-B3FE-097468FE1B73}" destId="{F22E3CD1-ADF6-48C3-B803-72C122CF05DD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8CD50-3B24-4122-8D2B-384A56819A7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17EE377-5E82-4ECA-8A9C-4E1E0C8DCB93}">
      <dgm:prSet/>
      <dgm:spPr/>
      <dgm:t>
        <a:bodyPr/>
        <a:lstStyle/>
        <a:p>
          <a:r>
            <a:rPr lang="en-AU"/>
            <a:t>NPC (Apex planning body) propose periodic plan, strategies, action plan.</a:t>
          </a:r>
          <a:endParaRPr lang="en-US"/>
        </a:p>
      </dgm:t>
    </dgm:pt>
    <dgm:pt modelId="{7C3B1548-B06B-45C6-BA33-87AF4E64049C}" type="parTrans" cxnId="{CD4E91E6-BC0F-4371-B888-18EA388FF982}">
      <dgm:prSet/>
      <dgm:spPr/>
      <dgm:t>
        <a:bodyPr/>
        <a:lstStyle/>
        <a:p>
          <a:endParaRPr lang="en-US"/>
        </a:p>
      </dgm:t>
    </dgm:pt>
    <dgm:pt modelId="{92B752BF-F169-47E4-8240-341EB9A6A72F}" type="sibTrans" cxnId="{CD4E91E6-BC0F-4371-B888-18EA388FF982}">
      <dgm:prSet/>
      <dgm:spPr/>
      <dgm:t>
        <a:bodyPr/>
        <a:lstStyle/>
        <a:p>
          <a:endParaRPr lang="en-US"/>
        </a:p>
      </dgm:t>
    </dgm:pt>
    <dgm:pt modelId="{B016D73C-AFB6-416B-BBDD-ACEDBB357A35}">
      <dgm:prSet/>
      <dgm:spPr/>
      <dgm:t>
        <a:bodyPr/>
        <a:lstStyle/>
        <a:p>
          <a:r>
            <a:rPr lang="en-AU"/>
            <a:t>MoEWRI is the thematic ministry </a:t>
          </a:r>
          <a:endParaRPr lang="en-US"/>
        </a:p>
      </dgm:t>
    </dgm:pt>
    <dgm:pt modelId="{F19A7149-B6D3-49D9-9266-0F2D9459C82A}" type="parTrans" cxnId="{2CE3C869-B899-4AEB-8E52-41265F40ACA1}">
      <dgm:prSet/>
      <dgm:spPr/>
      <dgm:t>
        <a:bodyPr/>
        <a:lstStyle/>
        <a:p>
          <a:endParaRPr lang="en-US"/>
        </a:p>
      </dgm:t>
    </dgm:pt>
    <dgm:pt modelId="{1B0ED319-F410-45C8-B239-A94629B60348}" type="sibTrans" cxnId="{2CE3C869-B899-4AEB-8E52-41265F40ACA1}">
      <dgm:prSet/>
      <dgm:spPr/>
      <dgm:t>
        <a:bodyPr/>
        <a:lstStyle/>
        <a:p>
          <a:endParaRPr lang="en-US"/>
        </a:p>
      </dgm:t>
    </dgm:pt>
    <dgm:pt modelId="{E90A5AD3-CA36-4D19-A9C1-285E7F04EC11}">
      <dgm:prSet/>
      <dgm:spPr/>
      <dgm:t>
        <a:bodyPr/>
        <a:lstStyle/>
        <a:p>
          <a:r>
            <a:rPr lang="en-AU"/>
            <a:t>AEPC focal agency for execution, a part of MoEWRI</a:t>
          </a:r>
          <a:endParaRPr lang="en-US"/>
        </a:p>
      </dgm:t>
    </dgm:pt>
    <dgm:pt modelId="{D250AFAA-995B-4BF7-BB46-230AE6CCEB48}" type="parTrans" cxnId="{7EF81C91-AA1C-43FF-9345-A01716A8601B}">
      <dgm:prSet/>
      <dgm:spPr/>
      <dgm:t>
        <a:bodyPr/>
        <a:lstStyle/>
        <a:p>
          <a:endParaRPr lang="en-US"/>
        </a:p>
      </dgm:t>
    </dgm:pt>
    <dgm:pt modelId="{7A324B4E-DEF9-41B9-B235-6D42145712D1}" type="sibTrans" cxnId="{7EF81C91-AA1C-43FF-9345-A01716A8601B}">
      <dgm:prSet/>
      <dgm:spPr/>
      <dgm:t>
        <a:bodyPr/>
        <a:lstStyle/>
        <a:p>
          <a:endParaRPr lang="en-US"/>
        </a:p>
      </dgm:t>
    </dgm:pt>
    <dgm:pt modelId="{D92EE0F4-23D3-4719-8E92-09EACC4ABE80}">
      <dgm:prSet/>
      <dgm:spPr/>
      <dgm:t>
        <a:bodyPr/>
        <a:lstStyle/>
        <a:p>
          <a:r>
            <a:rPr lang="en-AU"/>
            <a:t>Policy tools:</a:t>
          </a:r>
          <a:endParaRPr lang="en-US"/>
        </a:p>
      </dgm:t>
    </dgm:pt>
    <dgm:pt modelId="{C512E836-96DE-451C-A8FE-8060D984D881}" type="parTrans" cxnId="{C7D1BA43-F01C-4414-AE13-6973FD803035}">
      <dgm:prSet/>
      <dgm:spPr/>
      <dgm:t>
        <a:bodyPr/>
        <a:lstStyle/>
        <a:p>
          <a:endParaRPr lang="en-US"/>
        </a:p>
      </dgm:t>
    </dgm:pt>
    <dgm:pt modelId="{C841D62F-333D-4227-89CA-CCF26563C68B}" type="sibTrans" cxnId="{C7D1BA43-F01C-4414-AE13-6973FD803035}">
      <dgm:prSet/>
      <dgm:spPr/>
      <dgm:t>
        <a:bodyPr/>
        <a:lstStyle/>
        <a:p>
          <a:endParaRPr lang="en-US"/>
        </a:p>
      </dgm:t>
    </dgm:pt>
    <dgm:pt modelId="{5D917B10-8ABC-416A-8A72-B3D5049254E0}">
      <dgm:prSet/>
      <dgm:spPr/>
      <dgm:t>
        <a:bodyPr/>
        <a:lstStyle/>
        <a:p>
          <a:r>
            <a:rPr lang="en-AU"/>
            <a:t>Article 51 (3) of the constitution</a:t>
          </a:r>
          <a:endParaRPr lang="en-US"/>
        </a:p>
      </dgm:t>
    </dgm:pt>
    <dgm:pt modelId="{E34AD929-54CC-4D1B-BB7A-1558F012859B}" type="parTrans" cxnId="{E8B7F579-4CBB-48F8-99BD-50E33ADF5B7A}">
      <dgm:prSet/>
      <dgm:spPr/>
      <dgm:t>
        <a:bodyPr/>
        <a:lstStyle/>
        <a:p>
          <a:endParaRPr lang="en-US"/>
        </a:p>
      </dgm:t>
    </dgm:pt>
    <dgm:pt modelId="{9AE9529F-C4DD-47D3-B55F-B968BC81F60B}" type="sibTrans" cxnId="{E8B7F579-4CBB-48F8-99BD-50E33ADF5B7A}">
      <dgm:prSet/>
      <dgm:spPr/>
      <dgm:t>
        <a:bodyPr/>
        <a:lstStyle/>
        <a:p>
          <a:endParaRPr lang="en-US"/>
        </a:p>
      </dgm:t>
    </dgm:pt>
    <dgm:pt modelId="{D9FA7520-1AEC-4BDC-83FF-CB87495B22B5}">
      <dgm:prSet/>
      <dgm:spPr/>
      <dgm:t>
        <a:bodyPr/>
        <a:lstStyle/>
        <a:p>
          <a:r>
            <a:rPr lang="en-AU"/>
            <a:t>Biomass Strategy, 2017</a:t>
          </a:r>
          <a:endParaRPr lang="en-US"/>
        </a:p>
      </dgm:t>
    </dgm:pt>
    <dgm:pt modelId="{4A424212-888D-48B7-8908-26037F6B72BF}" type="parTrans" cxnId="{BCBB2026-154E-4A06-95DE-24BF387EAF1B}">
      <dgm:prSet/>
      <dgm:spPr/>
      <dgm:t>
        <a:bodyPr/>
        <a:lstStyle/>
        <a:p>
          <a:endParaRPr lang="en-US"/>
        </a:p>
      </dgm:t>
    </dgm:pt>
    <dgm:pt modelId="{50FF79C3-ED05-4184-96C9-AF6EDCE536F1}" type="sibTrans" cxnId="{BCBB2026-154E-4A06-95DE-24BF387EAF1B}">
      <dgm:prSet/>
      <dgm:spPr/>
      <dgm:t>
        <a:bodyPr/>
        <a:lstStyle/>
        <a:p>
          <a:endParaRPr lang="en-US"/>
        </a:p>
      </dgm:t>
    </dgm:pt>
    <dgm:pt modelId="{975DF28F-B6BD-4F21-8005-7AD0F3766D6E}">
      <dgm:prSet/>
      <dgm:spPr/>
      <dgm:t>
        <a:bodyPr/>
        <a:lstStyle/>
        <a:p>
          <a:r>
            <a:rPr lang="en-AU"/>
            <a:t>RE subsidy policy, 2016</a:t>
          </a:r>
          <a:endParaRPr lang="en-US"/>
        </a:p>
      </dgm:t>
    </dgm:pt>
    <dgm:pt modelId="{E66D7614-FC86-4621-BAF8-BFDA21857009}" type="parTrans" cxnId="{9039F2D4-0360-4F7E-83A8-07B1B57F2F28}">
      <dgm:prSet/>
      <dgm:spPr/>
      <dgm:t>
        <a:bodyPr/>
        <a:lstStyle/>
        <a:p>
          <a:endParaRPr lang="en-US"/>
        </a:p>
      </dgm:t>
    </dgm:pt>
    <dgm:pt modelId="{93E97CD0-E66E-45DF-B4BC-2D7D021BA9EF}" type="sibTrans" cxnId="{9039F2D4-0360-4F7E-83A8-07B1B57F2F28}">
      <dgm:prSet/>
      <dgm:spPr/>
      <dgm:t>
        <a:bodyPr/>
        <a:lstStyle/>
        <a:p>
          <a:endParaRPr lang="en-US"/>
        </a:p>
      </dgm:t>
    </dgm:pt>
    <dgm:pt modelId="{2E0BE79F-8C67-4B34-98A8-83C1052AFCF3}">
      <dgm:prSet/>
      <dgm:spPr/>
      <dgm:t>
        <a:bodyPr/>
        <a:lstStyle/>
        <a:p>
          <a:r>
            <a:rPr lang="en-AU"/>
            <a:t>Solid waste management national policy, 1996</a:t>
          </a:r>
          <a:endParaRPr lang="en-US"/>
        </a:p>
      </dgm:t>
    </dgm:pt>
    <dgm:pt modelId="{A40B2C16-83AC-48DD-AF81-FB0811A7A11C}" type="parTrans" cxnId="{D7B2D294-00E8-46E3-B651-0A519791827D}">
      <dgm:prSet/>
      <dgm:spPr/>
      <dgm:t>
        <a:bodyPr/>
        <a:lstStyle/>
        <a:p>
          <a:endParaRPr lang="en-US"/>
        </a:p>
      </dgm:t>
    </dgm:pt>
    <dgm:pt modelId="{35F36DAB-A79D-4747-A98B-0442DC30F23D}" type="sibTrans" cxnId="{D7B2D294-00E8-46E3-B651-0A519791827D}">
      <dgm:prSet/>
      <dgm:spPr/>
      <dgm:t>
        <a:bodyPr/>
        <a:lstStyle/>
        <a:p>
          <a:endParaRPr lang="en-US"/>
        </a:p>
      </dgm:t>
    </dgm:pt>
    <dgm:pt modelId="{593C03BD-25EB-4739-9DB3-EFC8917561FE}">
      <dgm:prSet/>
      <dgm:spPr/>
      <dgm:t>
        <a:bodyPr/>
        <a:lstStyle/>
        <a:p>
          <a:r>
            <a:rPr lang="en-AU"/>
            <a:t>Solid waste management Act, 2011</a:t>
          </a:r>
          <a:endParaRPr lang="en-US"/>
        </a:p>
      </dgm:t>
    </dgm:pt>
    <dgm:pt modelId="{6C4D0BB2-816D-441F-961E-7704C43044A2}" type="parTrans" cxnId="{E202E7C4-97EF-48FF-AC80-6B6BB370A651}">
      <dgm:prSet/>
      <dgm:spPr/>
      <dgm:t>
        <a:bodyPr/>
        <a:lstStyle/>
        <a:p>
          <a:endParaRPr lang="en-US"/>
        </a:p>
      </dgm:t>
    </dgm:pt>
    <dgm:pt modelId="{8FFE8A44-7E26-4510-A200-B0F0289A0B97}" type="sibTrans" cxnId="{E202E7C4-97EF-48FF-AC80-6B6BB370A651}">
      <dgm:prSet/>
      <dgm:spPr/>
      <dgm:t>
        <a:bodyPr/>
        <a:lstStyle/>
        <a:p>
          <a:endParaRPr lang="en-US"/>
        </a:p>
      </dgm:t>
    </dgm:pt>
    <dgm:pt modelId="{2CEC1EE7-1EB3-461A-83A3-07DA86FD8F0D}">
      <dgm:prSet/>
      <dgm:spPr/>
      <dgm:t>
        <a:bodyPr/>
        <a:lstStyle/>
        <a:p>
          <a:r>
            <a:rPr lang="en-AU"/>
            <a:t>Environmental protection Act, 2017</a:t>
          </a:r>
          <a:endParaRPr lang="en-US"/>
        </a:p>
      </dgm:t>
    </dgm:pt>
    <dgm:pt modelId="{8C6210AD-84B4-4194-99F5-8CAA20E15508}" type="parTrans" cxnId="{8DF57CD9-4314-4BE5-92B4-D97CA5630E5D}">
      <dgm:prSet/>
      <dgm:spPr/>
      <dgm:t>
        <a:bodyPr/>
        <a:lstStyle/>
        <a:p>
          <a:endParaRPr lang="en-US"/>
        </a:p>
      </dgm:t>
    </dgm:pt>
    <dgm:pt modelId="{05A2ED92-FC47-4406-9E01-FB7E9F4D3319}" type="sibTrans" cxnId="{8DF57CD9-4314-4BE5-92B4-D97CA5630E5D}">
      <dgm:prSet/>
      <dgm:spPr/>
      <dgm:t>
        <a:bodyPr/>
        <a:lstStyle/>
        <a:p>
          <a:endParaRPr lang="en-US"/>
        </a:p>
      </dgm:t>
    </dgm:pt>
    <dgm:pt modelId="{2CEF153B-5D90-4332-9330-FF299B10E7C7}" type="pres">
      <dgm:prSet presAssocID="{A778CD50-3B24-4122-8D2B-384A56819A7F}" presName="linear" presStyleCnt="0">
        <dgm:presLayoutVars>
          <dgm:animLvl val="lvl"/>
          <dgm:resizeHandles val="exact"/>
        </dgm:presLayoutVars>
      </dgm:prSet>
      <dgm:spPr/>
    </dgm:pt>
    <dgm:pt modelId="{DD2ED338-FC97-49B7-8413-DA2E684497B0}" type="pres">
      <dgm:prSet presAssocID="{B17EE377-5E82-4ECA-8A9C-4E1E0C8DCB93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57D013CE-8CBD-421E-BA79-7593357D4CAB}" type="pres">
      <dgm:prSet presAssocID="{92B752BF-F169-47E4-8240-341EB9A6A72F}" presName="spacer" presStyleCnt="0"/>
      <dgm:spPr/>
    </dgm:pt>
    <dgm:pt modelId="{47C93AFD-D0D8-4131-96DD-9E77ED1E2223}" type="pres">
      <dgm:prSet presAssocID="{B016D73C-AFB6-416B-BBDD-ACEDBB357A35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75E90125-180F-42BC-9643-7FE99CC8E232}" type="pres">
      <dgm:prSet presAssocID="{1B0ED319-F410-45C8-B239-A94629B60348}" presName="spacer" presStyleCnt="0"/>
      <dgm:spPr/>
    </dgm:pt>
    <dgm:pt modelId="{CF21D3C6-55E2-4938-80ED-25D10BAC5DFC}" type="pres">
      <dgm:prSet presAssocID="{E90A5AD3-CA36-4D19-A9C1-285E7F04EC11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B336CDED-947A-49BF-8EBF-43571CC8D64D}" type="pres">
      <dgm:prSet presAssocID="{7A324B4E-DEF9-41B9-B235-6D42145712D1}" presName="spacer" presStyleCnt="0"/>
      <dgm:spPr/>
    </dgm:pt>
    <dgm:pt modelId="{D8820F8B-66AC-4B04-97A0-458C858C9BD1}" type="pres">
      <dgm:prSet presAssocID="{D92EE0F4-23D3-4719-8E92-09EACC4ABE80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A8C2E339-ECDF-4EB6-9673-2F95F3948BEC}" type="pres">
      <dgm:prSet presAssocID="{C841D62F-333D-4227-89CA-CCF26563C68B}" presName="spacer" presStyleCnt="0"/>
      <dgm:spPr/>
    </dgm:pt>
    <dgm:pt modelId="{982DA64D-793F-41E1-A69D-4C1F89E63748}" type="pres">
      <dgm:prSet presAssocID="{5D917B10-8ABC-416A-8A72-B3D5049254E0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BDC91879-F256-4D38-9453-7D4435DDD4E9}" type="pres">
      <dgm:prSet presAssocID="{9AE9529F-C4DD-47D3-B55F-B968BC81F60B}" presName="spacer" presStyleCnt="0"/>
      <dgm:spPr/>
    </dgm:pt>
    <dgm:pt modelId="{2B6F3C4B-907A-4F72-A244-B52888A9A194}" type="pres">
      <dgm:prSet presAssocID="{D9FA7520-1AEC-4BDC-83FF-CB87495B22B5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D0300836-447A-4FFA-A392-1B811C3AB406}" type="pres">
      <dgm:prSet presAssocID="{50FF79C3-ED05-4184-96C9-AF6EDCE536F1}" presName="spacer" presStyleCnt="0"/>
      <dgm:spPr/>
    </dgm:pt>
    <dgm:pt modelId="{61622A37-BE6F-459C-A12E-379107B74DA6}" type="pres">
      <dgm:prSet presAssocID="{975DF28F-B6BD-4F21-8005-7AD0F3766D6E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0297B992-016E-4D20-8DEF-E769CD2E20FF}" type="pres">
      <dgm:prSet presAssocID="{93E97CD0-E66E-45DF-B4BC-2D7D021BA9EF}" presName="spacer" presStyleCnt="0"/>
      <dgm:spPr/>
    </dgm:pt>
    <dgm:pt modelId="{DA7E2012-7B51-400A-A53F-7E36E6A93333}" type="pres">
      <dgm:prSet presAssocID="{2E0BE79F-8C67-4B34-98A8-83C1052AFCF3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DEB685D0-E31C-4F26-8CF3-C10C8BE01503}" type="pres">
      <dgm:prSet presAssocID="{35F36DAB-A79D-4747-A98B-0442DC30F23D}" presName="spacer" presStyleCnt="0"/>
      <dgm:spPr/>
    </dgm:pt>
    <dgm:pt modelId="{BD836FC0-A83F-4014-BCA9-1D3C09A9482B}" type="pres">
      <dgm:prSet presAssocID="{593C03BD-25EB-4739-9DB3-EFC8917561FE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5E26AC34-22EE-48D1-85CA-E05F0771148A}" type="pres">
      <dgm:prSet presAssocID="{8FFE8A44-7E26-4510-A200-B0F0289A0B97}" presName="spacer" presStyleCnt="0"/>
      <dgm:spPr/>
    </dgm:pt>
    <dgm:pt modelId="{CC759AE7-6881-4B69-BAE2-B1852CC94DE9}" type="pres">
      <dgm:prSet presAssocID="{2CEC1EE7-1EB3-461A-83A3-07DA86FD8F0D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8E7A1822-2E30-4BB9-83B7-181E76D79792}" type="presOf" srcId="{E90A5AD3-CA36-4D19-A9C1-285E7F04EC11}" destId="{CF21D3C6-55E2-4938-80ED-25D10BAC5DFC}" srcOrd="0" destOrd="0" presId="urn:microsoft.com/office/officeart/2005/8/layout/vList2"/>
    <dgm:cxn modelId="{7AF3CF25-22D5-4D33-9B01-AF0EC8FA8FE1}" type="presOf" srcId="{D92EE0F4-23D3-4719-8E92-09EACC4ABE80}" destId="{D8820F8B-66AC-4B04-97A0-458C858C9BD1}" srcOrd="0" destOrd="0" presId="urn:microsoft.com/office/officeart/2005/8/layout/vList2"/>
    <dgm:cxn modelId="{BCBB2026-154E-4A06-95DE-24BF387EAF1B}" srcId="{A778CD50-3B24-4122-8D2B-384A56819A7F}" destId="{D9FA7520-1AEC-4BDC-83FF-CB87495B22B5}" srcOrd="5" destOrd="0" parTransId="{4A424212-888D-48B7-8908-26037F6B72BF}" sibTransId="{50FF79C3-ED05-4184-96C9-AF6EDCE536F1}"/>
    <dgm:cxn modelId="{C7D1BA43-F01C-4414-AE13-6973FD803035}" srcId="{A778CD50-3B24-4122-8D2B-384A56819A7F}" destId="{D92EE0F4-23D3-4719-8E92-09EACC4ABE80}" srcOrd="3" destOrd="0" parTransId="{C512E836-96DE-451C-A8FE-8060D984D881}" sibTransId="{C841D62F-333D-4227-89CA-CCF26563C68B}"/>
    <dgm:cxn modelId="{2CE3C869-B899-4AEB-8E52-41265F40ACA1}" srcId="{A778CD50-3B24-4122-8D2B-384A56819A7F}" destId="{B016D73C-AFB6-416B-BBDD-ACEDBB357A35}" srcOrd="1" destOrd="0" parTransId="{F19A7149-B6D3-49D9-9266-0F2D9459C82A}" sibTransId="{1B0ED319-F410-45C8-B239-A94629B60348}"/>
    <dgm:cxn modelId="{14363B75-3FAB-4CCA-873C-5F8B795F5F9E}" type="presOf" srcId="{D9FA7520-1AEC-4BDC-83FF-CB87495B22B5}" destId="{2B6F3C4B-907A-4F72-A244-B52888A9A194}" srcOrd="0" destOrd="0" presId="urn:microsoft.com/office/officeart/2005/8/layout/vList2"/>
    <dgm:cxn modelId="{E8B7F579-4CBB-48F8-99BD-50E33ADF5B7A}" srcId="{A778CD50-3B24-4122-8D2B-384A56819A7F}" destId="{5D917B10-8ABC-416A-8A72-B3D5049254E0}" srcOrd="4" destOrd="0" parTransId="{E34AD929-54CC-4D1B-BB7A-1558F012859B}" sibTransId="{9AE9529F-C4DD-47D3-B55F-B968BC81F60B}"/>
    <dgm:cxn modelId="{D5A9CA83-C2D3-4F66-8B7B-BDE055695171}" type="presOf" srcId="{B17EE377-5E82-4ECA-8A9C-4E1E0C8DCB93}" destId="{DD2ED338-FC97-49B7-8413-DA2E684497B0}" srcOrd="0" destOrd="0" presId="urn:microsoft.com/office/officeart/2005/8/layout/vList2"/>
    <dgm:cxn modelId="{7EF81C91-AA1C-43FF-9345-A01716A8601B}" srcId="{A778CD50-3B24-4122-8D2B-384A56819A7F}" destId="{E90A5AD3-CA36-4D19-A9C1-285E7F04EC11}" srcOrd="2" destOrd="0" parTransId="{D250AFAA-995B-4BF7-BB46-230AE6CCEB48}" sibTransId="{7A324B4E-DEF9-41B9-B235-6D42145712D1}"/>
    <dgm:cxn modelId="{179F0294-7F4F-42C6-A9B0-F9C5F1E75886}" type="presOf" srcId="{975DF28F-B6BD-4F21-8005-7AD0F3766D6E}" destId="{61622A37-BE6F-459C-A12E-379107B74DA6}" srcOrd="0" destOrd="0" presId="urn:microsoft.com/office/officeart/2005/8/layout/vList2"/>
    <dgm:cxn modelId="{D7B2D294-00E8-46E3-B651-0A519791827D}" srcId="{A778CD50-3B24-4122-8D2B-384A56819A7F}" destId="{2E0BE79F-8C67-4B34-98A8-83C1052AFCF3}" srcOrd="7" destOrd="0" parTransId="{A40B2C16-83AC-48DD-AF81-FB0811A7A11C}" sibTransId="{35F36DAB-A79D-4747-A98B-0442DC30F23D}"/>
    <dgm:cxn modelId="{54D81EA8-E7BB-4B87-BF5A-26EA15C6FA0A}" type="presOf" srcId="{5D917B10-8ABC-416A-8A72-B3D5049254E0}" destId="{982DA64D-793F-41E1-A69D-4C1F89E63748}" srcOrd="0" destOrd="0" presId="urn:microsoft.com/office/officeart/2005/8/layout/vList2"/>
    <dgm:cxn modelId="{A62CDFB2-5510-447F-802B-2E0E3B713542}" type="presOf" srcId="{A778CD50-3B24-4122-8D2B-384A56819A7F}" destId="{2CEF153B-5D90-4332-9330-FF299B10E7C7}" srcOrd="0" destOrd="0" presId="urn:microsoft.com/office/officeart/2005/8/layout/vList2"/>
    <dgm:cxn modelId="{E202E7C4-97EF-48FF-AC80-6B6BB370A651}" srcId="{A778CD50-3B24-4122-8D2B-384A56819A7F}" destId="{593C03BD-25EB-4739-9DB3-EFC8917561FE}" srcOrd="8" destOrd="0" parTransId="{6C4D0BB2-816D-441F-961E-7704C43044A2}" sibTransId="{8FFE8A44-7E26-4510-A200-B0F0289A0B97}"/>
    <dgm:cxn modelId="{3BE231CE-4A94-43E7-8661-B58825B72224}" type="presOf" srcId="{2CEC1EE7-1EB3-461A-83A3-07DA86FD8F0D}" destId="{CC759AE7-6881-4B69-BAE2-B1852CC94DE9}" srcOrd="0" destOrd="0" presId="urn:microsoft.com/office/officeart/2005/8/layout/vList2"/>
    <dgm:cxn modelId="{9039F2D4-0360-4F7E-83A8-07B1B57F2F28}" srcId="{A778CD50-3B24-4122-8D2B-384A56819A7F}" destId="{975DF28F-B6BD-4F21-8005-7AD0F3766D6E}" srcOrd="6" destOrd="0" parTransId="{E66D7614-FC86-4621-BAF8-BFDA21857009}" sibTransId="{93E97CD0-E66E-45DF-B4BC-2D7D021BA9EF}"/>
    <dgm:cxn modelId="{8DF57CD9-4314-4BE5-92B4-D97CA5630E5D}" srcId="{A778CD50-3B24-4122-8D2B-384A56819A7F}" destId="{2CEC1EE7-1EB3-461A-83A3-07DA86FD8F0D}" srcOrd="9" destOrd="0" parTransId="{8C6210AD-84B4-4194-99F5-8CAA20E15508}" sibTransId="{05A2ED92-FC47-4406-9E01-FB7E9F4D3319}"/>
    <dgm:cxn modelId="{CD4E91E6-BC0F-4371-B888-18EA388FF982}" srcId="{A778CD50-3B24-4122-8D2B-384A56819A7F}" destId="{B17EE377-5E82-4ECA-8A9C-4E1E0C8DCB93}" srcOrd="0" destOrd="0" parTransId="{7C3B1548-B06B-45C6-BA33-87AF4E64049C}" sibTransId="{92B752BF-F169-47E4-8240-341EB9A6A72F}"/>
    <dgm:cxn modelId="{404951E8-2A32-4334-AC1A-1D58B320B669}" type="presOf" srcId="{593C03BD-25EB-4739-9DB3-EFC8917561FE}" destId="{BD836FC0-A83F-4014-BCA9-1D3C09A9482B}" srcOrd="0" destOrd="0" presId="urn:microsoft.com/office/officeart/2005/8/layout/vList2"/>
    <dgm:cxn modelId="{869A55F9-40D3-4481-B10D-13C334EE7869}" type="presOf" srcId="{B016D73C-AFB6-416B-BBDD-ACEDBB357A35}" destId="{47C93AFD-D0D8-4131-96DD-9E77ED1E2223}" srcOrd="0" destOrd="0" presId="urn:microsoft.com/office/officeart/2005/8/layout/vList2"/>
    <dgm:cxn modelId="{1357BAFF-5373-486F-95CA-2DAE12F32F6A}" type="presOf" srcId="{2E0BE79F-8C67-4B34-98A8-83C1052AFCF3}" destId="{DA7E2012-7B51-400A-A53F-7E36E6A93333}" srcOrd="0" destOrd="0" presId="urn:microsoft.com/office/officeart/2005/8/layout/vList2"/>
    <dgm:cxn modelId="{53588D6C-3BEC-4C2E-BA3D-81BE516BCF19}" type="presParOf" srcId="{2CEF153B-5D90-4332-9330-FF299B10E7C7}" destId="{DD2ED338-FC97-49B7-8413-DA2E684497B0}" srcOrd="0" destOrd="0" presId="urn:microsoft.com/office/officeart/2005/8/layout/vList2"/>
    <dgm:cxn modelId="{997F2F21-B1B3-4E51-B6E3-9B6E104607C9}" type="presParOf" srcId="{2CEF153B-5D90-4332-9330-FF299B10E7C7}" destId="{57D013CE-8CBD-421E-BA79-7593357D4CAB}" srcOrd="1" destOrd="0" presId="urn:microsoft.com/office/officeart/2005/8/layout/vList2"/>
    <dgm:cxn modelId="{5404BC4F-77EC-463E-831E-66925283E1A2}" type="presParOf" srcId="{2CEF153B-5D90-4332-9330-FF299B10E7C7}" destId="{47C93AFD-D0D8-4131-96DD-9E77ED1E2223}" srcOrd="2" destOrd="0" presId="urn:microsoft.com/office/officeart/2005/8/layout/vList2"/>
    <dgm:cxn modelId="{B1E11FDB-DE35-4456-8EE5-4343284A0809}" type="presParOf" srcId="{2CEF153B-5D90-4332-9330-FF299B10E7C7}" destId="{75E90125-180F-42BC-9643-7FE99CC8E232}" srcOrd="3" destOrd="0" presId="urn:microsoft.com/office/officeart/2005/8/layout/vList2"/>
    <dgm:cxn modelId="{59A3BBEF-BB10-4AAC-BB26-7AA2C10FA374}" type="presParOf" srcId="{2CEF153B-5D90-4332-9330-FF299B10E7C7}" destId="{CF21D3C6-55E2-4938-80ED-25D10BAC5DFC}" srcOrd="4" destOrd="0" presId="urn:microsoft.com/office/officeart/2005/8/layout/vList2"/>
    <dgm:cxn modelId="{07B40AD2-7646-4AE3-A294-ECDDA5F1873F}" type="presParOf" srcId="{2CEF153B-5D90-4332-9330-FF299B10E7C7}" destId="{B336CDED-947A-49BF-8EBF-43571CC8D64D}" srcOrd="5" destOrd="0" presId="urn:microsoft.com/office/officeart/2005/8/layout/vList2"/>
    <dgm:cxn modelId="{6C00A6C8-4B5E-40C9-BA5E-51D1B871D059}" type="presParOf" srcId="{2CEF153B-5D90-4332-9330-FF299B10E7C7}" destId="{D8820F8B-66AC-4B04-97A0-458C858C9BD1}" srcOrd="6" destOrd="0" presId="urn:microsoft.com/office/officeart/2005/8/layout/vList2"/>
    <dgm:cxn modelId="{99823154-A949-4381-8B87-EEA014CF9694}" type="presParOf" srcId="{2CEF153B-5D90-4332-9330-FF299B10E7C7}" destId="{A8C2E339-ECDF-4EB6-9673-2F95F3948BEC}" srcOrd="7" destOrd="0" presId="urn:microsoft.com/office/officeart/2005/8/layout/vList2"/>
    <dgm:cxn modelId="{6908EE3A-0275-43B6-8D72-EF64AF05FBDE}" type="presParOf" srcId="{2CEF153B-5D90-4332-9330-FF299B10E7C7}" destId="{982DA64D-793F-41E1-A69D-4C1F89E63748}" srcOrd="8" destOrd="0" presId="urn:microsoft.com/office/officeart/2005/8/layout/vList2"/>
    <dgm:cxn modelId="{138F6C2B-15DF-4700-80F5-E90CA1D522DA}" type="presParOf" srcId="{2CEF153B-5D90-4332-9330-FF299B10E7C7}" destId="{BDC91879-F256-4D38-9453-7D4435DDD4E9}" srcOrd="9" destOrd="0" presId="urn:microsoft.com/office/officeart/2005/8/layout/vList2"/>
    <dgm:cxn modelId="{36966B47-D08F-49BB-9080-F126198377DB}" type="presParOf" srcId="{2CEF153B-5D90-4332-9330-FF299B10E7C7}" destId="{2B6F3C4B-907A-4F72-A244-B52888A9A194}" srcOrd="10" destOrd="0" presId="urn:microsoft.com/office/officeart/2005/8/layout/vList2"/>
    <dgm:cxn modelId="{42AF43CB-DD77-45D0-B157-34104494E59B}" type="presParOf" srcId="{2CEF153B-5D90-4332-9330-FF299B10E7C7}" destId="{D0300836-447A-4FFA-A392-1B811C3AB406}" srcOrd="11" destOrd="0" presId="urn:microsoft.com/office/officeart/2005/8/layout/vList2"/>
    <dgm:cxn modelId="{1711C3E9-CB7A-438C-B0F0-3A9BE0CA6C6A}" type="presParOf" srcId="{2CEF153B-5D90-4332-9330-FF299B10E7C7}" destId="{61622A37-BE6F-459C-A12E-379107B74DA6}" srcOrd="12" destOrd="0" presId="urn:microsoft.com/office/officeart/2005/8/layout/vList2"/>
    <dgm:cxn modelId="{00E74C53-298E-4706-8F86-15B44645FE47}" type="presParOf" srcId="{2CEF153B-5D90-4332-9330-FF299B10E7C7}" destId="{0297B992-016E-4D20-8DEF-E769CD2E20FF}" srcOrd="13" destOrd="0" presId="urn:microsoft.com/office/officeart/2005/8/layout/vList2"/>
    <dgm:cxn modelId="{EECAFC23-59E4-49AD-8B5B-B6F7FABEC315}" type="presParOf" srcId="{2CEF153B-5D90-4332-9330-FF299B10E7C7}" destId="{DA7E2012-7B51-400A-A53F-7E36E6A93333}" srcOrd="14" destOrd="0" presId="urn:microsoft.com/office/officeart/2005/8/layout/vList2"/>
    <dgm:cxn modelId="{B13F4A90-7B3E-44D0-AD83-F0BDB93C5DF3}" type="presParOf" srcId="{2CEF153B-5D90-4332-9330-FF299B10E7C7}" destId="{DEB685D0-E31C-4F26-8CF3-C10C8BE01503}" srcOrd="15" destOrd="0" presId="urn:microsoft.com/office/officeart/2005/8/layout/vList2"/>
    <dgm:cxn modelId="{3F8501E0-2A14-4F6F-A7A7-72B0801183C5}" type="presParOf" srcId="{2CEF153B-5D90-4332-9330-FF299B10E7C7}" destId="{BD836FC0-A83F-4014-BCA9-1D3C09A9482B}" srcOrd="16" destOrd="0" presId="urn:microsoft.com/office/officeart/2005/8/layout/vList2"/>
    <dgm:cxn modelId="{79EFE1D5-6DA5-426C-8D65-728EF6951A8D}" type="presParOf" srcId="{2CEF153B-5D90-4332-9330-FF299B10E7C7}" destId="{5E26AC34-22EE-48D1-85CA-E05F0771148A}" srcOrd="17" destOrd="0" presId="urn:microsoft.com/office/officeart/2005/8/layout/vList2"/>
    <dgm:cxn modelId="{D2DF71B0-3EEF-4945-975A-4DC857796466}" type="presParOf" srcId="{2CEF153B-5D90-4332-9330-FF299B10E7C7}" destId="{CC759AE7-6881-4B69-BAE2-B1852CC94DE9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ADDA32-7A23-413C-A19F-B06CCDED0D0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2D0C437-948E-443C-A5B2-C73FAD8F2BEA}">
      <dgm:prSet/>
      <dgm:spPr/>
      <dgm:t>
        <a:bodyPr/>
        <a:lstStyle/>
        <a:p>
          <a:r>
            <a:rPr lang="en-AU"/>
            <a:t>Huge potential:</a:t>
          </a:r>
          <a:r>
            <a:rPr lang="en-US"/>
            <a:t> </a:t>
          </a:r>
        </a:p>
      </dgm:t>
    </dgm:pt>
    <dgm:pt modelId="{5089E4AF-2685-40BC-96AF-FDF094B4E01A}" type="parTrans" cxnId="{F0AB44A8-432E-4A54-9A4D-BB446BCE5192}">
      <dgm:prSet/>
      <dgm:spPr/>
      <dgm:t>
        <a:bodyPr/>
        <a:lstStyle/>
        <a:p>
          <a:endParaRPr lang="en-US"/>
        </a:p>
      </dgm:t>
    </dgm:pt>
    <dgm:pt modelId="{B054E9BF-948C-4A4E-8169-27380A5179DC}" type="sibTrans" cxnId="{F0AB44A8-432E-4A54-9A4D-BB446BCE5192}">
      <dgm:prSet/>
      <dgm:spPr/>
      <dgm:t>
        <a:bodyPr/>
        <a:lstStyle/>
        <a:p>
          <a:endParaRPr lang="en-US"/>
        </a:p>
      </dgm:t>
    </dgm:pt>
    <dgm:pt modelId="{1D6D7163-B0DE-4505-BC8A-3D36AAFA1E3A}">
      <dgm:prSet/>
      <dgm:spPr/>
      <dgm:t>
        <a:bodyPr/>
        <a:lstStyle/>
        <a:p>
          <a:r>
            <a:rPr lang="en-US"/>
            <a:t>Theoretical potential is 3043.58 million m</a:t>
          </a:r>
          <a:r>
            <a:rPr lang="en-US" baseline="30000"/>
            <a:t>3</a:t>
          </a:r>
          <a:r>
            <a:rPr lang="en-US"/>
            <a:t> /year </a:t>
          </a:r>
        </a:p>
      </dgm:t>
    </dgm:pt>
    <dgm:pt modelId="{9CC6C877-D4C6-4A61-AA31-30DFD9E06129}" type="parTrans" cxnId="{222CB01A-66A3-4753-9C64-E7BA71212E6A}">
      <dgm:prSet/>
      <dgm:spPr/>
      <dgm:t>
        <a:bodyPr/>
        <a:lstStyle/>
        <a:p>
          <a:endParaRPr lang="en-US"/>
        </a:p>
      </dgm:t>
    </dgm:pt>
    <dgm:pt modelId="{B9C36A57-240A-4707-97B8-590EC481D39B}" type="sibTrans" cxnId="{222CB01A-66A3-4753-9C64-E7BA71212E6A}">
      <dgm:prSet/>
      <dgm:spPr/>
      <dgm:t>
        <a:bodyPr/>
        <a:lstStyle/>
        <a:p>
          <a:endParaRPr lang="en-US"/>
        </a:p>
      </dgm:t>
    </dgm:pt>
    <dgm:pt modelId="{F42BD00B-CD0F-4FF7-88C8-510E2201572F}">
      <dgm:prSet/>
      <dgm:spPr/>
      <dgm:t>
        <a:bodyPr/>
        <a:lstStyle/>
        <a:p>
          <a:r>
            <a:rPr lang="en-US"/>
            <a:t>Equivalent to 110 million Liquid Petroleum Gas (LPG) cylinder1 ), </a:t>
          </a:r>
        </a:p>
      </dgm:t>
    </dgm:pt>
    <dgm:pt modelId="{83743536-8654-4163-850D-CB2C9F0C50F2}" type="parTrans" cxnId="{CE736A3F-4836-47DE-A7B8-D1D6C89C4EE9}">
      <dgm:prSet/>
      <dgm:spPr/>
      <dgm:t>
        <a:bodyPr/>
        <a:lstStyle/>
        <a:p>
          <a:endParaRPr lang="en-US"/>
        </a:p>
      </dgm:t>
    </dgm:pt>
    <dgm:pt modelId="{BE1815E4-A3A5-4350-8A11-E112FAB7F50C}" type="sibTrans" cxnId="{CE736A3F-4836-47DE-A7B8-D1D6C89C4EE9}">
      <dgm:prSet/>
      <dgm:spPr/>
      <dgm:t>
        <a:bodyPr/>
        <a:lstStyle/>
        <a:p>
          <a:endParaRPr lang="en-US"/>
        </a:p>
      </dgm:t>
    </dgm:pt>
    <dgm:pt modelId="{B29E4611-0762-4C73-9DF0-CEF32EAAFCF0}">
      <dgm:prSet/>
      <dgm:spPr/>
      <dgm:t>
        <a:bodyPr/>
        <a:lstStyle/>
        <a:p>
          <a:r>
            <a:rPr lang="en-US"/>
            <a:t>which is more than four times than the current consumption of LPG </a:t>
          </a:r>
        </a:p>
      </dgm:t>
    </dgm:pt>
    <dgm:pt modelId="{9D639FA2-485B-409D-815E-9B1E7D80D35E}" type="parTrans" cxnId="{172C1738-DA40-4E7A-A7B9-E5D72EED5CBF}">
      <dgm:prSet/>
      <dgm:spPr/>
      <dgm:t>
        <a:bodyPr/>
        <a:lstStyle/>
        <a:p>
          <a:endParaRPr lang="en-US"/>
        </a:p>
      </dgm:t>
    </dgm:pt>
    <dgm:pt modelId="{C269174C-18C6-4458-8B5C-5E1536AD6BDB}" type="sibTrans" cxnId="{172C1738-DA40-4E7A-A7B9-E5D72EED5CBF}">
      <dgm:prSet/>
      <dgm:spPr/>
      <dgm:t>
        <a:bodyPr/>
        <a:lstStyle/>
        <a:p>
          <a:endParaRPr lang="en-US"/>
        </a:p>
      </dgm:t>
    </dgm:pt>
    <dgm:pt modelId="{6CBA2C2D-21C6-46D7-B188-D2A2D4D5D676}">
      <dgm:prSet/>
      <dgm:spPr/>
      <dgm:t>
        <a:bodyPr/>
        <a:lstStyle/>
        <a:p>
          <a:r>
            <a:rPr lang="en-US"/>
            <a:t>20 times higher than the current generation of biogas from HBP</a:t>
          </a:r>
        </a:p>
      </dgm:t>
    </dgm:pt>
    <dgm:pt modelId="{54EC7AC6-9E5E-4A04-998B-96A104E20FC7}" type="parTrans" cxnId="{82AC1DAC-22C3-4F56-BE3A-2E6BC8A47B11}">
      <dgm:prSet/>
      <dgm:spPr/>
      <dgm:t>
        <a:bodyPr/>
        <a:lstStyle/>
        <a:p>
          <a:endParaRPr lang="en-US"/>
        </a:p>
      </dgm:t>
    </dgm:pt>
    <dgm:pt modelId="{9292668E-E0F2-4A32-8AC9-415D4C0FC55C}" type="sibTrans" cxnId="{82AC1DAC-22C3-4F56-BE3A-2E6BC8A47B11}">
      <dgm:prSet/>
      <dgm:spPr/>
      <dgm:t>
        <a:bodyPr/>
        <a:lstStyle/>
        <a:p>
          <a:endParaRPr lang="en-US"/>
        </a:p>
      </dgm:t>
    </dgm:pt>
    <dgm:pt modelId="{D6CB4579-C8B4-4A1C-9C02-9FCC83EE75E2}">
      <dgm:prSet/>
      <dgm:spPr/>
      <dgm:t>
        <a:bodyPr/>
        <a:lstStyle/>
        <a:p>
          <a:r>
            <a:rPr lang="en-AU"/>
            <a:t>Suitable candidate to address SDG 7</a:t>
          </a:r>
          <a:endParaRPr lang="en-US"/>
        </a:p>
      </dgm:t>
    </dgm:pt>
    <dgm:pt modelId="{24DC323D-759C-4945-AAAA-7BC7751B45E2}" type="parTrans" cxnId="{AE0E3343-8B31-4B59-98F8-88D14C4AF31A}">
      <dgm:prSet/>
      <dgm:spPr/>
      <dgm:t>
        <a:bodyPr/>
        <a:lstStyle/>
        <a:p>
          <a:endParaRPr lang="en-US"/>
        </a:p>
      </dgm:t>
    </dgm:pt>
    <dgm:pt modelId="{C7F058A8-E637-4B2C-9524-7066A0A7D5AE}" type="sibTrans" cxnId="{AE0E3343-8B31-4B59-98F8-88D14C4AF31A}">
      <dgm:prSet/>
      <dgm:spPr/>
      <dgm:t>
        <a:bodyPr/>
        <a:lstStyle/>
        <a:p>
          <a:endParaRPr lang="en-US"/>
        </a:p>
      </dgm:t>
    </dgm:pt>
    <dgm:pt modelId="{A8C4024C-6446-48C3-94BD-7722B3A12A40}">
      <dgm:prSet/>
      <dgm:spPr/>
      <dgm:t>
        <a:bodyPr/>
        <a:lstStyle/>
        <a:p>
          <a:r>
            <a:rPr lang="en-AU"/>
            <a:t>Environmental friendly nature</a:t>
          </a:r>
          <a:endParaRPr lang="en-US"/>
        </a:p>
      </dgm:t>
    </dgm:pt>
    <dgm:pt modelId="{625013EB-9FB5-4968-B885-31ABABDAE996}" type="parTrans" cxnId="{18B21A33-A101-4A4D-A3A3-1F3D0F804C55}">
      <dgm:prSet/>
      <dgm:spPr/>
      <dgm:t>
        <a:bodyPr/>
        <a:lstStyle/>
        <a:p>
          <a:endParaRPr lang="en-US"/>
        </a:p>
      </dgm:t>
    </dgm:pt>
    <dgm:pt modelId="{05A5A576-3493-487F-A984-68335DAF2903}" type="sibTrans" cxnId="{18B21A33-A101-4A4D-A3A3-1F3D0F804C55}">
      <dgm:prSet/>
      <dgm:spPr/>
      <dgm:t>
        <a:bodyPr/>
        <a:lstStyle/>
        <a:p>
          <a:endParaRPr lang="en-US"/>
        </a:p>
      </dgm:t>
    </dgm:pt>
    <dgm:pt modelId="{2DA19905-839E-4138-94C4-8CB794390B63}">
      <dgm:prSet/>
      <dgm:spPr/>
      <dgm:t>
        <a:bodyPr/>
        <a:lstStyle/>
        <a:p>
          <a:r>
            <a:rPr lang="en-AU"/>
            <a:t>Option of bio fertilizer and may address other SDGs</a:t>
          </a:r>
          <a:endParaRPr lang="en-US"/>
        </a:p>
      </dgm:t>
    </dgm:pt>
    <dgm:pt modelId="{A00CE134-4A64-46D4-BA7F-E876B0B22000}" type="parTrans" cxnId="{915BF560-9804-45AC-BF06-D58CD276E0F4}">
      <dgm:prSet/>
      <dgm:spPr/>
      <dgm:t>
        <a:bodyPr/>
        <a:lstStyle/>
        <a:p>
          <a:endParaRPr lang="en-US"/>
        </a:p>
      </dgm:t>
    </dgm:pt>
    <dgm:pt modelId="{C398D794-9B3B-4D6D-B274-C9EA66048DE5}" type="sibTrans" cxnId="{915BF560-9804-45AC-BF06-D58CD276E0F4}">
      <dgm:prSet/>
      <dgm:spPr/>
      <dgm:t>
        <a:bodyPr/>
        <a:lstStyle/>
        <a:p>
          <a:endParaRPr lang="en-US"/>
        </a:p>
      </dgm:t>
    </dgm:pt>
    <dgm:pt modelId="{087463C5-96EA-441D-A1F7-F904FDD77210}" type="pres">
      <dgm:prSet presAssocID="{97ADDA32-7A23-413C-A19F-B06CCDED0D0F}" presName="linear" presStyleCnt="0">
        <dgm:presLayoutVars>
          <dgm:animLvl val="lvl"/>
          <dgm:resizeHandles val="exact"/>
        </dgm:presLayoutVars>
      </dgm:prSet>
      <dgm:spPr/>
    </dgm:pt>
    <dgm:pt modelId="{16008054-02FE-46DB-927A-18256CF8812E}" type="pres">
      <dgm:prSet presAssocID="{92D0C437-948E-443C-A5B2-C73FAD8F2BEA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9E92F08-4E78-484F-9CAC-1AE05E43DDE1}" type="pres">
      <dgm:prSet presAssocID="{B054E9BF-948C-4A4E-8169-27380A5179DC}" presName="spacer" presStyleCnt="0"/>
      <dgm:spPr/>
    </dgm:pt>
    <dgm:pt modelId="{247AB734-8D43-43ED-80CF-0C6C10A7D093}" type="pres">
      <dgm:prSet presAssocID="{1D6D7163-B0DE-4505-BC8A-3D36AAFA1E3A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6D775F7-79BF-4093-8351-3BA57671C462}" type="pres">
      <dgm:prSet presAssocID="{B9C36A57-240A-4707-97B8-590EC481D39B}" presName="spacer" presStyleCnt="0"/>
      <dgm:spPr/>
    </dgm:pt>
    <dgm:pt modelId="{607E50F2-1420-418F-A5AE-96529A81D163}" type="pres">
      <dgm:prSet presAssocID="{F42BD00B-CD0F-4FF7-88C8-510E2201572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40F6889-DC48-46F6-9E1A-B83DB2D9BB62}" type="pres">
      <dgm:prSet presAssocID="{BE1815E4-A3A5-4350-8A11-E112FAB7F50C}" presName="spacer" presStyleCnt="0"/>
      <dgm:spPr/>
    </dgm:pt>
    <dgm:pt modelId="{5BF27451-6F31-4C69-902F-DA7A12AD0201}" type="pres">
      <dgm:prSet presAssocID="{B29E4611-0762-4C73-9DF0-CEF32EAAFCF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C2B5B63-24BA-4EF8-B69B-5C2A26F7BE48}" type="pres">
      <dgm:prSet presAssocID="{C269174C-18C6-4458-8B5C-5E1536AD6BDB}" presName="spacer" presStyleCnt="0"/>
      <dgm:spPr/>
    </dgm:pt>
    <dgm:pt modelId="{33B17C7A-BA92-418A-8478-576F453FC371}" type="pres">
      <dgm:prSet presAssocID="{6CBA2C2D-21C6-46D7-B188-D2A2D4D5D676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170D7F54-E1A3-4F25-AAF6-570569D7BE89}" type="pres">
      <dgm:prSet presAssocID="{9292668E-E0F2-4A32-8AC9-415D4C0FC55C}" presName="spacer" presStyleCnt="0"/>
      <dgm:spPr/>
    </dgm:pt>
    <dgm:pt modelId="{37056926-164F-4401-A2D8-5E2B14CE31D1}" type="pres">
      <dgm:prSet presAssocID="{D6CB4579-C8B4-4A1C-9C02-9FCC83EE75E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189759C-E3FD-4AA1-8D8B-C0EA2E402A31}" type="pres">
      <dgm:prSet presAssocID="{C7F058A8-E637-4B2C-9524-7066A0A7D5AE}" presName="spacer" presStyleCnt="0"/>
      <dgm:spPr/>
    </dgm:pt>
    <dgm:pt modelId="{2FD2E909-D72E-4088-A59B-9952124E930E}" type="pres">
      <dgm:prSet presAssocID="{A8C4024C-6446-48C3-94BD-7722B3A12A4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D63FAC12-B0FA-4440-8178-848DF809B9F0}" type="pres">
      <dgm:prSet presAssocID="{05A5A576-3493-487F-A984-68335DAF2903}" presName="spacer" presStyleCnt="0"/>
      <dgm:spPr/>
    </dgm:pt>
    <dgm:pt modelId="{B1A10EE6-81EB-4356-BF27-5F185375E789}" type="pres">
      <dgm:prSet presAssocID="{2DA19905-839E-4138-94C4-8CB794390B6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6BC830E-4E42-4626-9344-FBC2B3742340}" type="presOf" srcId="{B29E4611-0762-4C73-9DF0-CEF32EAAFCF0}" destId="{5BF27451-6F31-4C69-902F-DA7A12AD0201}" srcOrd="0" destOrd="0" presId="urn:microsoft.com/office/officeart/2005/8/layout/vList2"/>
    <dgm:cxn modelId="{222CB01A-66A3-4753-9C64-E7BA71212E6A}" srcId="{97ADDA32-7A23-413C-A19F-B06CCDED0D0F}" destId="{1D6D7163-B0DE-4505-BC8A-3D36AAFA1E3A}" srcOrd="1" destOrd="0" parTransId="{9CC6C877-D4C6-4A61-AA31-30DFD9E06129}" sibTransId="{B9C36A57-240A-4707-97B8-590EC481D39B}"/>
    <dgm:cxn modelId="{2921522C-4832-44BE-98D5-EC7F916CF927}" type="presOf" srcId="{2DA19905-839E-4138-94C4-8CB794390B63}" destId="{B1A10EE6-81EB-4356-BF27-5F185375E789}" srcOrd="0" destOrd="0" presId="urn:microsoft.com/office/officeart/2005/8/layout/vList2"/>
    <dgm:cxn modelId="{18B21A33-A101-4A4D-A3A3-1F3D0F804C55}" srcId="{97ADDA32-7A23-413C-A19F-B06CCDED0D0F}" destId="{A8C4024C-6446-48C3-94BD-7722B3A12A40}" srcOrd="6" destOrd="0" parTransId="{625013EB-9FB5-4968-B885-31ABABDAE996}" sibTransId="{05A5A576-3493-487F-A984-68335DAF2903}"/>
    <dgm:cxn modelId="{172C1738-DA40-4E7A-A7B9-E5D72EED5CBF}" srcId="{97ADDA32-7A23-413C-A19F-B06CCDED0D0F}" destId="{B29E4611-0762-4C73-9DF0-CEF32EAAFCF0}" srcOrd="3" destOrd="0" parTransId="{9D639FA2-485B-409D-815E-9B1E7D80D35E}" sibTransId="{C269174C-18C6-4458-8B5C-5E1536AD6BDB}"/>
    <dgm:cxn modelId="{CE736A3F-4836-47DE-A7B8-D1D6C89C4EE9}" srcId="{97ADDA32-7A23-413C-A19F-B06CCDED0D0F}" destId="{F42BD00B-CD0F-4FF7-88C8-510E2201572F}" srcOrd="2" destOrd="0" parTransId="{83743536-8654-4163-850D-CB2C9F0C50F2}" sibTransId="{BE1815E4-A3A5-4350-8A11-E112FAB7F50C}"/>
    <dgm:cxn modelId="{915BF560-9804-45AC-BF06-D58CD276E0F4}" srcId="{97ADDA32-7A23-413C-A19F-B06CCDED0D0F}" destId="{2DA19905-839E-4138-94C4-8CB794390B63}" srcOrd="7" destOrd="0" parTransId="{A00CE134-4A64-46D4-BA7F-E876B0B22000}" sibTransId="{C398D794-9B3B-4D6D-B274-C9EA66048DE5}"/>
    <dgm:cxn modelId="{E9293642-6CF0-44A9-8A5E-0FDADDF4A9EC}" type="presOf" srcId="{F42BD00B-CD0F-4FF7-88C8-510E2201572F}" destId="{607E50F2-1420-418F-A5AE-96529A81D163}" srcOrd="0" destOrd="0" presId="urn:microsoft.com/office/officeart/2005/8/layout/vList2"/>
    <dgm:cxn modelId="{AE0E3343-8B31-4B59-98F8-88D14C4AF31A}" srcId="{97ADDA32-7A23-413C-A19F-B06CCDED0D0F}" destId="{D6CB4579-C8B4-4A1C-9C02-9FCC83EE75E2}" srcOrd="5" destOrd="0" parTransId="{24DC323D-759C-4945-AAAA-7BC7751B45E2}" sibTransId="{C7F058A8-E637-4B2C-9524-7066A0A7D5AE}"/>
    <dgm:cxn modelId="{EFBD3F8C-C69A-4269-AF51-45500117BEB3}" type="presOf" srcId="{A8C4024C-6446-48C3-94BD-7722B3A12A40}" destId="{2FD2E909-D72E-4088-A59B-9952124E930E}" srcOrd="0" destOrd="0" presId="urn:microsoft.com/office/officeart/2005/8/layout/vList2"/>
    <dgm:cxn modelId="{B14664A4-CFD6-447E-9F2C-A348DEB87203}" type="presOf" srcId="{1D6D7163-B0DE-4505-BC8A-3D36AAFA1E3A}" destId="{247AB734-8D43-43ED-80CF-0C6C10A7D093}" srcOrd="0" destOrd="0" presId="urn:microsoft.com/office/officeart/2005/8/layout/vList2"/>
    <dgm:cxn modelId="{F0AB44A8-432E-4A54-9A4D-BB446BCE5192}" srcId="{97ADDA32-7A23-413C-A19F-B06CCDED0D0F}" destId="{92D0C437-948E-443C-A5B2-C73FAD8F2BEA}" srcOrd="0" destOrd="0" parTransId="{5089E4AF-2685-40BC-96AF-FDF094B4E01A}" sibTransId="{B054E9BF-948C-4A4E-8169-27380A5179DC}"/>
    <dgm:cxn modelId="{82AC1DAC-22C3-4F56-BE3A-2E6BC8A47B11}" srcId="{97ADDA32-7A23-413C-A19F-B06CCDED0D0F}" destId="{6CBA2C2D-21C6-46D7-B188-D2A2D4D5D676}" srcOrd="4" destOrd="0" parTransId="{54EC7AC6-9E5E-4A04-998B-96A104E20FC7}" sibTransId="{9292668E-E0F2-4A32-8AC9-415D4C0FC55C}"/>
    <dgm:cxn modelId="{4C5B00AD-F003-49EF-806E-7B5E9021B7FF}" type="presOf" srcId="{97ADDA32-7A23-413C-A19F-B06CCDED0D0F}" destId="{087463C5-96EA-441D-A1F7-F904FDD77210}" srcOrd="0" destOrd="0" presId="urn:microsoft.com/office/officeart/2005/8/layout/vList2"/>
    <dgm:cxn modelId="{DA38ADCB-A97D-4AE7-886D-ED9646CA50A7}" type="presOf" srcId="{D6CB4579-C8B4-4A1C-9C02-9FCC83EE75E2}" destId="{37056926-164F-4401-A2D8-5E2B14CE31D1}" srcOrd="0" destOrd="0" presId="urn:microsoft.com/office/officeart/2005/8/layout/vList2"/>
    <dgm:cxn modelId="{22BDCFE2-3945-41F3-8B45-321CFE9638CC}" type="presOf" srcId="{92D0C437-948E-443C-A5B2-C73FAD8F2BEA}" destId="{16008054-02FE-46DB-927A-18256CF8812E}" srcOrd="0" destOrd="0" presId="urn:microsoft.com/office/officeart/2005/8/layout/vList2"/>
    <dgm:cxn modelId="{5C015EEE-F001-408F-9939-E175F98FA5F4}" type="presOf" srcId="{6CBA2C2D-21C6-46D7-B188-D2A2D4D5D676}" destId="{33B17C7A-BA92-418A-8478-576F453FC371}" srcOrd="0" destOrd="0" presId="urn:microsoft.com/office/officeart/2005/8/layout/vList2"/>
    <dgm:cxn modelId="{3BE11CE2-CF9C-4B9C-845F-BEBAC56A6E65}" type="presParOf" srcId="{087463C5-96EA-441D-A1F7-F904FDD77210}" destId="{16008054-02FE-46DB-927A-18256CF8812E}" srcOrd="0" destOrd="0" presId="urn:microsoft.com/office/officeart/2005/8/layout/vList2"/>
    <dgm:cxn modelId="{5762669A-7419-4955-96A0-F8EA39513D34}" type="presParOf" srcId="{087463C5-96EA-441D-A1F7-F904FDD77210}" destId="{29E92F08-4E78-484F-9CAC-1AE05E43DDE1}" srcOrd="1" destOrd="0" presId="urn:microsoft.com/office/officeart/2005/8/layout/vList2"/>
    <dgm:cxn modelId="{EA7291AE-C5A7-454C-BAF6-A6CD9646AC16}" type="presParOf" srcId="{087463C5-96EA-441D-A1F7-F904FDD77210}" destId="{247AB734-8D43-43ED-80CF-0C6C10A7D093}" srcOrd="2" destOrd="0" presId="urn:microsoft.com/office/officeart/2005/8/layout/vList2"/>
    <dgm:cxn modelId="{208FE485-57C0-4EC7-BF3B-FE9B2056A4F3}" type="presParOf" srcId="{087463C5-96EA-441D-A1F7-F904FDD77210}" destId="{36D775F7-79BF-4093-8351-3BA57671C462}" srcOrd="3" destOrd="0" presId="urn:microsoft.com/office/officeart/2005/8/layout/vList2"/>
    <dgm:cxn modelId="{9A071523-16DE-45E1-A3C5-105AE076E8D0}" type="presParOf" srcId="{087463C5-96EA-441D-A1F7-F904FDD77210}" destId="{607E50F2-1420-418F-A5AE-96529A81D163}" srcOrd="4" destOrd="0" presId="urn:microsoft.com/office/officeart/2005/8/layout/vList2"/>
    <dgm:cxn modelId="{383FED41-0855-4C34-978E-92C26BF41547}" type="presParOf" srcId="{087463C5-96EA-441D-A1F7-F904FDD77210}" destId="{D40F6889-DC48-46F6-9E1A-B83DB2D9BB62}" srcOrd="5" destOrd="0" presId="urn:microsoft.com/office/officeart/2005/8/layout/vList2"/>
    <dgm:cxn modelId="{65EF6E87-7D88-40BE-A2F2-59FFC6BA6AEE}" type="presParOf" srcId="{087463C5-96EA-441D-A1F7-F904FDD77210}" destId="{5BF27451-6F31-4C69-902F-DA7A12AD0201}" srcOrd="6" destOrd="0" presId="urn:microsoft.com/office/officeart/2005/8/layout/vList2"/>
    <dgm:cxn modelId="{F541FF0C-881E-40D3-B26D-E3FAD5FDF20B}" type="presParOf" srcId="{087463C5-96EA-441D-A1F7-F904FDD77210}" destId="{FC2B5B63-24BA-4EF8-B69B-5C2A26F7BE48}" srcOrd="7" destOrd="0" presId="urn:microsoft.com/office/officeart/2005/8/layout/vList2"/>
    <dgm:cxn modelId="{032781A5-A7B8-4D1E-9D6F-EBC3B93BAE51}" type="presParOf" srcId="{087463C5-96EA-441D-A1F7-F904FDD77210}" destId="{33B17C7A-BA92-418A-8478-576F453FC371}" srcOrd="8" destOrd="0" presId="urn:microsoft.com/office/officeart/2005/8/layout/vList2"/>
    <dgm:cxn modelId="{3792CC28-99B6-4FA2-AE34-C7419857B0CA}" type="presParOf" srcId="{087463C5-96EA-441D-A1F7-F904FDD77210}" destId="{170D7F54-E1A3-4F25-AAF6-570569D7BE89}" srcOrd="9" destOrd="0" presId="urn:microsoft.com/office/officeart/2005/8/layout/vList2"/>
    <dgm:cxn modelId="{2F7BDA42-B395-42FB-A153-75A1849F24D1}" type="presParOf" srcId="{087463C5-96EA-441D-A1F7-F904FDD77210}" destId="{37056926-164F-4401-A2D8-5E2B14CE31D1}" srcOrd="10" destOrd="0" presId="urn:microsoft.com/office/officeart/2005/8/layout/vList2"/>
    <dgm:cxn modelId="{1AEADB26-FA19-41EB-B843-30D4F17FC246}" type="presParOf" srcId="{087463C5-96EA-441D-A1F7-F904FDD77210}" destId="{F189759C-E3FD-4AA1-8D8B-C0EA2E402A31}" srcOrd="11" destOrd="0" presId="urn:microsoft.com/office/officeart/2005/8/layout/vList2"/>
    <dgm:cxn modelId="{83C2B6B5-E8D5-41AB-A4AA-EC67BECB2134}" type="presParOf" srcId="{087463C5-96EA-441D-A1F7-F904FDD77210}" destId="{2FD2E909-D72E-4088-A59B-9952124E930E}" srcOrd="12" destOrd="0" presId="urn:microsoft.com/office/officeart/2005/8/layout/vList2"/>
    <dgm:cxn modelId="{01A63235-6CD2-4FAE-B1BF-8949CEB46681}" type="presParOf" srcId="{087463C5-96EA-441D-A1F7-F904FDD77210}" destId="{D63FAC12-B0FA-4440-8178-848DF809B9F0}" srcOrd="13" destOrd="0" presId="urn:microsoft.com/office/officeart/2005/8/layout/vList2"/>
    <dgm:cxn modelId="{06860D64-1C8C-43D3-9629-ED13A4D662A5}" type="presParOf" srcId="{087463C5-96EA-441D-A1F7-F904FDD77210}" destId="{B1A10EE6-81EB-4356-BF27-5F185375E78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196292-B623-4C97-8811-ABBBE0CBF5A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E176095-5C50-4F02-B4A3-4817A9EC2BBA}">
      <dgm:prSet/>
      <dgm:spPr/>
      <dgm:t>
        <a:bodyPr/>
        <a:lstStyle/>
        <a:p>
          <a:r>
            <a:rPr lang="en-AU"/>
            <a:t>Huge potential:</a:t>
          </a:r>
          <a:r>
            <a:rPr lang="en-US"/>
            <a:t> </a:t>
          </a:r>
        </a:p>
      </dgm:t>
    </dgm:pt>
    <dgm:pt modelId="{6ABD7FA0-A4FC-4F63-A350-A4845EDCAAFA}" type="parTrans" cxnId="{6C3E7B84-407A-4BD0-8F8C-7E929BBB7DD4}">
      <dgm:prSet/>
      <dgm:spPr/>
      <dgm:t>
        <a:bodyPr/>
        <a:lstStyle/>
        <a:p>
          <a:endParaRPr lang="en-US"/>
        </a:p>
      </dgm:t>
    </dgm:pt>
    <dgm:pt modelId="{58C42A13-572E-42D4-B964-CFD5EE0F6EED}" type="sibTrans" cxnId="{6C3E7B84-407A-4BD0-8F8C-7E929BBB7DD4}">
      <dgm:prSet/>
      <dgm:spPr/>
      <dgm:t>
        <a:bodyPr/>
        <a:lstStyle/>
        <a:p>
          <a:endParaRPr lang="en-US"/>
        </a:p>
      </dgm:t>
    </dgm:pt>
    <dgm:pt modelId="{72379AFD-5C5D-4926-9005-04AE5860400C}">
      <dgm:prSet/>
      <dgm:spPr/>
      <dgm:t>
        <a:bodyPr/>
        <a:lstStyle/>
        <a:p>
          <a:r>
            <a:rPr lang="en-US"/>
            <a:t>Theoretical potential is 3043.58 million m</a:t>
          </a:r>
          <a:r>
            <a:rPr lang="en-US" baseline="30000"/>
            <a:t>3</a:t>
          </a:r>
          <a:r>
            <a:rPr lang="en-US"/>
            <a:t> /year </a:t>
          </a:r>
        </a:p>
      </dgm:t>
    </dgm:pt>
    <dgm:pt modelId="{1B91F715-9386-422A-983D-464920349D6E}" type="parTrans" cxnId="{05DAB150-E276-488E-94B8-E3C3A356FA6E}">
      <dgm:prSet/>
      <dgm:spPr/>
      <dgm:t>
        <a:bodyPr/>
        <a:lstStyle/>
        <a:p>
          <a:endParaRPr lang="en-US"/>
        </a:p>
      </dgm:t>
    </dgm:pt>
    <dgm:pt modelId="{128BFB58-538F-4139-84DC-34BB9F08E555}" type="sibTrans" cxnId="{05DAB150-E276-488E-94B8-E3C3A356FA6E}">
      <dgm:prSet/>
      <dgm:spPr/>
      <dgm:t>
        <a:bodyPr/>
        <a:lstStyle/>
        <a:p>
          <a:endParaRPr lang="en-US"/>
        </a:p>
      </dgm:t>
    </dgm:pt>
    <dgm:pt modelId="{98BBD861-6713-4B5D-94B7-A11117972677}">
      <dgm:prSet/>
      <dgm:spPr/>
      <dgm:t>
        <a:bodyPr/>
        <a:lstStyle/>
        <a:p>
          <a:r>
            <a:rPr lang="en-US"/>
            <a:t>Equivalent to 110 million Liquid Petroleum Gas (LPG) cylinder1 ), </a:t>
          </a:r>
        </a:p>
      </dgm:t>
    </dgm:pt>
    <dgm:pt modelId="{7737575C-A2E6-4DBC-9DC7-0CC3CB06A791}" type="parTrans" cxnId="{5947280F-DDDB-414F-A2DF-F0F6E8CB3BA9}">
      <dgm:prSet/>
      <dgm:spPr/>
      <dgm:t>
        <a:bodyPr/>
        <a:lstStyle/>
        <a:p>
          <a:endParaRPr lang="en-US"/>
        </a:p>
      </dgm:t>
    </dgm:pt>
    <dgm:pt modelId="{196C8C0E-499B-4B1D-AC46-A3ADB1C98445}" type="sibTrans" cxnId="{5947280F-DDDB-414F-A2DF-F0F6E8CB3BA9}">
      <dgm:prSet/>
      <dgm:spPr/>
      <dgm:t>
        <a:bodyPr/>
        <a:lstStyle/>
        <a:p>
          <a:endParaRPr lang="en-US"/>
        </a:p>
      </dgm:t>
    </dgm:pt>
    <dgm:pt modelId="{5F987052-02C9-44E2-8281-044B952D9430}">
      <dgm:prSet/>
      <dgm:spPr/>
      <dgm:t>
        <a:bodyPr/>
        <a:lstStyle/>
        <a:p>
          <a:r>
            <a:rPr lang="en-US"/>
            <a:t>which is more than four times than the current consumption of LPG </a:t>
          </a:r>
        </a:p>
      </dgm:t>
    </dgm:pt>
    <dgm:pt modelId="{F695D512-2FB1-4B4D-9B8F-1DC91FE3D826}" type="parTrans" cxnId="{B2FE7D1E-3965-4990-83F3-8FE9C69A2378}">
      <dgm:prSet/>
      <dgm:spPr/>
      <dgm:t>
        <a:bodyPr/>
        <a:lstStyle/>
        <a:p>
          <a:endParaRPr lang="en-US"/>
        </a:p>
      </dgm:t>
    </dgm:pt>
    <dgm:pt modelId="{761B1919-265B-496A-A40A-1FF73C1094DE}" type="sibTrans" cxnId="{B2FE7D1E-3965-4990-83F3-8FE9C69A2378}">
      <dgm:prSet/>
      <dgm:spPr/>
      <dgm:t>
        <a:bodyPr/>
        <a:lstStyle/>
        <a:p>
          <a:endParaRPr lang="en-US"/>
        </a:p>
      </dgm:t>
    </dgm:pt>
    <dgm:pt modelId="{D4EFE370-0B9D-476A-9535-1EA13DBE5F26}">
      <dgm:prSet/>
      <dgm:spPr/>
      <dgm:t>
        <a:bodyPr/>
        <a:lstStyle/>
        <a:p>
          <a:r>
            <a:rPr lang="en-US"/>
            <a:t>20 times higher than the current generation of biogas from HBP</a:t>
          </a:r>
        </a:p>
      </dgm:t>
    </dgm:pt>
    <dgm:pt modelId="{DB3C43B7-B80C-4B7E-887B-BE78685E7A48}" type="parTrans" cxnId="{097AFFB8-C57A-4CBE-AE28-DA56010B22C7}">
      <dgm:prSet/>
      <dgm:spPr/>
      <dgm:t>
        <a:bodyPr/>
        <a:lstStyle/>
        <a:p>
          <a:endParaRPr lang="en-US"/>
        </a:p>
      </dgm:t>
    </dgm:pt>
    <dgm:pt modelId="{A75A14D9-D391-4661-BEA2-DF54F288524C}" type="sibTrans" cxnId="{097AFFB8-C57A-4CBE-AE28-DA56010B22C7}">
      <dgm:prSet/>
      <dgm:spPr/>
      <dgm:t>
        <a:bodyPr/>
        <a:lstStyle/>
        <a:p>
          <a:endParaRPr lang="en-US"/>
        </a:p>
      </dgm:t>
    </dgm:pt>
    <dgm:pt modelId="{06672608-A2F5-4D6B-8F76-3AB2D031020B}">
      <dgm:prSet/>
      <dgm:spPr/>
      <dgm:t>
        <a:bodyPr/>
        <a:lstStyle/>
        <a:p>
          <a:r>
            <a:rPr lang="en-AU"/>
            <a:t>Suitable candidate to address SDG 7</a:t>
          </a:r>
          <a:endParaRPr lang="en-US"/>
        </a:p>
      </dgm:t>
    </dgm:pt>
    <dgm:pt modelId="{D765FA28-C81A-4E1A-A95A-52642D86DAB5}" type="parTrans" cxnId="{0B858C5E-193F-4E9C-9371-5DB07EF6ECF6}">
      <dgm:prSet/>
      <dgm:spPr/>
      <dgm:t>
        <a:bodyPr/>
        <a:lstStyle/>
        <a:p>
          <a:endParaRPr lang="en-US"/>
        </a:p>
      </dgm:t>
    </dgm:pt>
    <dgm:pt modelId="{D9DC213E-ED95-4A46-A4E2-AD60D36DE707}" type="sibTrans" cxnId="{0B858C5E-193F-4E9C-9371-5DB07EF6ECF6}">
      <dgm:prSet/>
      <dgm:spPr/>
      <dgm:t>
        <a:bodyPr/>
        <a:lstStyle/>
        <a:p>
          <a:endParaRPr lang="en-US"/>
        </a:p>
      </dgm:t>
    </dgm:pt>
    <dgm:pt modelId="{0423E192-626E-4014-8E64-2337065D8A17}">
      <dgm:prSet/>
      <dgm:spPr/>
      <dgm:t>
        <a:bodyPr/>
        <a:lstStyle/>
        <a:p>
          <a:r>
            <a:rPr lang="en-AU"/>
            <a:t>Environmental friendly nature</a:t>
          </a:r>
          <a:endParaRPr lang="en-US"/>
        </a:p>
      </dgm:t>
    </dgm:pt>
    <dgm:pt modelId="{B0510B79-B0E4-499F-AEBD-7C89C637E827}" type="parTrans" cxnId="{F4742B93-5492-486D-B46B-741A4774FCB7}">
      <dgm:prSet/>
      <dgm:spPr/>
      <dgm:t>
        <a:bodyPr/>
        <a:lstStyle/>
        <a:p>
          <a:endParaRPr lang="en-US"/>
        </a:p>
      </dgm:t>
    </dgm:pt>
    <dgm:pt modelId="{A34EE947-11A0-4132-A310-F0029B394402}" type="sibTrans" cxnId="{F4742B93-5492-486D-B46B-741A4774FCB7}">
      <dgm:prSet/>
      <dgm:spPr/>
      <dgm:t>
        <a:bodyPr/>
        <a:lstStyle/>
        <a:p>
          <a:endParaRPr lang="en-US"/>
        </a:p>
      </dgm:t>
    </dgm:pt>
    <dgm:pt modelId="{8F4E2CBC-8FCF-4A82-918B-240B3844B04F}">
      <dgm:prSet/>
      <dgm:spPr/>
      <dgm:t>
        <a:bodyPr/>
        <a:lstStyle/>
        <a:p>
          <a:r>
            <a:rPr lang="en-AU"/>
            <a:t>Option of bio fertilizer and may address other SDGs</a:t>
          </a:r>
          <a:endParaRPr lang="en-US"/>
        </a:p>
      </dgm:t>
    </dgm:pt>
    <dgm:pt modelId="{9B40E0FD-D264-4A81-A2D7-7114F99FDAB0}" type="parTrans" cxnId="{6A9DEECF-ECA6-4E01-8474-12F6E09A61A8}">
      <dgm:prSet/>
      <dgm:spPr/>
      <dgm:t>
        <a:bodyPr/>
        <a:lstStyle/>
        <a:p>
          <a:endParaRPr lang="en-US"/>
        </a:p>
      </dgm:t>
    </dgm:pt>
    <dgm:pt modelId="{6D88AE1C-9BD4-4CFF-B190-1AAC989900EF}" type="sibTrans" cxnId="{6A9DEECF-ECA6-4E01-8474-12F6E09A61A8}">
      <dgm:prSet/>
      <dgm:spPr/>
      <dgm:t>
        <a:bodyPr/>
        <a:lstStyle/>
        <a:p>
          <a:endParaRPr lang="en-US"/>
        </a:p>
      </dgm:t>
    </dgm:pt>
    <dgm:pt modelId="{062EF0A3-B892-4782-80E6-C79EE3D27CB9}" type="pres">
      <dgm:prSet presAssocID="{95196292-B623-4C97-8811-ABBBE0CBF5A7}" presName="linear" presStyleCnt="0">
        <dgm:presLayoutVars>
          <dgm:animLvl val="lvl"/>
          <dgm:resizeHandles val="exact"/>
        </dgm:presLayoutVars>
      </dgm:prSet>
      <dgm:spPr/>
    </dgm:pt>
    <dgm:pt modelId="{FB3967CD-9FDD-4280-8173-0BCC87B8BE3D}" type="pres">
      <dgm:prSet presAssocID="{9E176095-5C50-4F02-B4A3-4817A9EC2BBA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C7378B6-E98F-4906-A748-3F1DAE90A07E}" type="pres">
      <dgm:prSet presAssocID="{58C42A13-572E-42D4-B964-CFD5EE0F6EED}" presName="spacer" presStyleCnt="0"/>
      <dgm:spPr/>
    </dgm:pt>
    <dgm:pt modelId="{A7A8CB96-1EA0-4C1B-877C-8C90F3D8D863}" type="pres">
      <dgm:prSet presAssocID="{72379AFD-5C5D-4926-9005-04AE5860400C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80B0B5C5-78CE-4FD1-B779-DAE7D5DD4730}" type="pres">
      <dgm:prSet presAssocID="{128BFB58-538F-4139-84DC-34BB9F08E555}" presName="spacer" presStyleCnt="0"/>
      <dgm:spPr/>
    </dgm:pt>
    <dgm:pt modelId="{110B27F7-990D-4CF9-8F9A-593FBA10B3D8}" type="pres">
      <dgm:prSet presAssocID="{98BBD861-6713-4B5D-94B7-A1111797267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2E28B7F6-F1B0-43AE-8743-760403F45B56}" type="pres">
      <dgm:prSet presAssocID="{196C8C0E-499B-4B1D-AC46-A3ADB1C98445}" presName="spacer" presStyleCnt="0"/>
      <dgm:spPr/>
    </dgm:pt>
    <dgm:pt modelId="{DA35DBF7-18E6-4C8E-9757-CA306BAFD8CE}" type="pres">
      <dgm:prSet presAssocID="{5F987052-02C9-44E2-8281-044B952D943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B07AAF8-71D3-490E-A08D-EDC15DCD6622}" type="pres">
      <dgm:prSet presAssocID="{761B1919-265B-496A-A40A-1FF73C1094DE}" presName="spacer" presStyleCnt="0"/>
      <dgm:spPr/>
    </dgm:pt>
    <dgm:pt modelId="{7E35BAA7-64FF-41F1-9D83-594A8FC14077}" type="pres">
      <dgm:prSet presAssocID="{D4EFE370-0B9D-476A-9535-1EA13DBE5F26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06DDF153-8D17-4C57-B44E-07E19C9D4D4B}" type="pres">
      <dgm:prSet presAssocID="{A75A14D9-D391-4661-BEA2-DF54F288524C}" presName="spacer" presStyleCnt="0"/>
      <dgm:spPr/>
    </dgm:pt>
    <dgm:pt modelId="{949E9BB5-D86E-4D5C-BFE4-71A1B06C664B}" type="pres">
      <dgm:prSet presAssocID="{06672608-A2F5-4D6B-8F76-3AB2D031020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3D15D0A9-C9D7-4BF0-930E-F49FDEE8133B}" type="pres">
      <dgm:prSet presAssocID="{D9DC213E-ED95-4A46-A4E2-AD60D36DE707}" presName="spacer" presStyleCnt="0"/>
      <dgm:spPr/>
    </dgm:pt>
    <dgm:pt modelId="{E78211B1-942E-45F6-B898-BC019DD06F25}" type="pres">
      <dgm:prSet presAssocID="{0423E192-626E-4014-8E64-2337065D8A1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305237F-6145-4669-8EB6-4164D2E1C549}" type="pres">
      <dgm:prSet presAssocID="{A34EE947-11A0-4132-A310-F0029B394402}" presName="spacer" presStyleCnt="0"/>
      <dgm:spPr/>
    </dgm:pt>
    <dgm:pt modelId="{91A2B186-607E-424B-8195-1EDF81E4D3BE}" type="pres">
      <dgm:prSet presAssocID="{8F4E2CBC-8FCF-4A82-918B-240B3844B04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DD15690A-A9D5-43C3-B500-D1AC0FF17E4A}" type="presOf" srcId="{98BBD861-6713-4B5D-94B7-A11117972677}" destId="{110B27F7-990D-4CF9-8F9A-593FBA10B3D8}" srcOrd="0" destOrd="0" presId="urn:microsoft.com/office/officeart/2005/8/layout/vList2"/>
    <dgm:cxn modelId="{5947280F-DDDB-414F-A2DF-F0F6E8CB3BA9}" srcId="{95196292-B623-4C97-8811-ABBBE0CBF5A7}" destId="{98BBD861-6713-4B5D-94B7-A11117972677}" srcOrd="2" destOrd="0" parTransId="{7737575C-A2E6-4DBC-9DC7-0CC3CB06A791}" sibTransId="{196C8C0E-499B-4B1D-AC46-A3ADB1C98445}"/>
    <dgm:cxn modelId="{B2FE7D1E-3965-4990-83F3-8FE9C69A2378}" srcId="{95196292-B623-4C97-8811-ABBBE0CBF5A7}" destId="{5F987052-02C9-44E2-8281-044B952D9430}" srcOrd="3" destOrd="0" parTransId="{F695D512-2FB1-4B4D-9B8F-1DC91FE3D826}" sibTransId="{761B1919-265B-496A-A40A-1FF73C1094DE}"/>
    <dgm:cxn modelId="{F7387A31-CFA1-4228-AE84-0B6DF20A53F4}" type="presOf" srcId="{72379AFD-5C5D-4926-9005-04AE5860400C}" destId="{A7A8CB96-1EA0-4C1B-877C-8C90F3D8D863}" srcOrd="0" destOrd="0" presId="urn:microsoft.com/office/officeart/2005/8/layout/vList2"/>
    <dgm:cxn modelId="{0B858C5E-193F-4E9C-9371-5DB07EF6ECF6}" srcId="{95196292-B623-4C97-8811-ABBBE0CBF5A7}" destId="{06672608-A2F5-4D6B-8F76-3AB2D031020B}" srcOrd="5" destOrd="0" parTransId="{D765FA28-C81A-4E1A-A95A-52642D86DAB5}" sibTransId="{D9DC213E-ED95-4A46-A4E2-AD60D36DE707}"/>
    <dgm:cxn modelId="{D7E33968-C78B-454A-ABC9-B5F600058D25}" type="presOf" srcId="{5F987052-02C9-44E2-8281-044B952D9430}" destId="{DA35DBF7-18E6-4C8E-9757-CA306BAFD8CE}" srcOrd="0" destOrd="0" presId="urn:microsoft.com/office/officeart/2005/8/layout/vList2"/>
    <dgm:cxn modelId="{05DAB150-E276-488E-94B8-E3C3A356FA6E}" srcId="{95196292-B623-4C97-8811-ABBBE0CBF5A7}" destId="{72379AFD-5C5D-4926-9005-04AE5860400C}" srcOrd="1" destOrd="0" parTransId="{1B91F715-9386-422A-983D-464920349D6E}" sibTransId="{128BFB58-538F-4139-84DC-34BB9F08E555}"/>
    <dgm:cxn modelId="{B9CF3275-D1DC-4281-B497-A28C966FDCA5}" type="presOf" srcId="{8F4E2CBC-8FCF-4A82-918B-240B3844B04F}" destId="{91A2B186-607E-424B-8195-1EDF81E4D3BE}" srcOrd="0" destOrd="0" presId="urn:microsoft.com/office/officeart/2005/8/layout/vList2"/>
    <dgm:cxn modelId="{6C3E7B84-407A-4BD0-8F8C-7E929BBB7DD4}" srcId="{95196292-B623-4C97-8811-ABBBE0CBF5A7}" destId="{9E176095-5C50-4F02-B4A3-4817A9EC2BBA}" srcOrd="0" destOrd="0" parTransId="{6ABD7FA0-A4FC-4F63-A350-A4845EDCAAFA}" sibTransId="{58C42A13-572E-42D4-B964-CFD5EE0F6EED}"/>
    <dgm:cxn modelId="{F4742B93-5492-486D-B46B-741A4774FCB7}" srcId="{95196292-B623-4C97-8811-ABBBE0CBF5A7}" destId="{0423E192-626E-4014-8E64-2337065D8A17}" srcOrd="6" destOrd="0" parTransId="{B0510B79-B0E4-499F-AEBD-7C89C637E827}" sibTransId="{A34EE947-11A0-4132-A310-F0029B394402}"/>
    <dgm:cxn modelId="{2BB01795-DC55-4208-BBFA-3241E45B81C3}" type="presOf" srcId="{9E176095-5C50-4F02-B4A3-4817A9EC2BBA}" destId="{FB3967CD-9FDD-4280-8173-0BCC87B8BE3D}" srcOrd="0" destOrd="0" presId="urn:microsoft.com/office/officeart/2005/8/layout/vList2"/>
    <dgm:cxn modelId="{097AFFB8-C57A-4CBE-AE28-DA56010B22C7}" srcId="{95196292-B623-4C97-8811-ABBBE0CBF5A7}" destId="{D4EFE370-0B9D-476A-9535-1EA13DBE5F26}" srcOrd="4" destOrd="0" parTransId="{DB3C43B7-B80C-4B7E-887B-BE78685E7A48}" sibTransId="{A75A14D9-D391-4661-BEA2-DF54F288524C}"/>
    <dgm:cxn modelId="{6A9DEECF-ECA6-4E01-8474-12F6E09A61A8}" srcId="{95196292-B623-4C97-8811-ABBBE0CBF5A7}" destId="{8F4E2CBC-8FCF-4A82-918B-240B3844B04F}" srcOrd="7" destOrd="0" parTransId="{9B40E0FD-D264-4A81-A2D7-7114F99FDAB0}" sibTransId="{6D88AE1C-9BD4-4CFF-B190-1AAC989900EF}"/>
    <dgm:cxn modelId="{93B695D5-3332-44F8-8BBD-790B904635F9}" type="presOf" srcId="{06672608-A2F5-4D6B-8F76-3AB2D031020B}" destId="{949E9BB5-D86E-4D5C-BFE4-71A1B06C664B}" srcOrd="0" destOrd="0" presId="urn:microsoft.com/office/officeart/2005/8/layout/vList2"/>
    <dgm:cxn modelId="{FECCC2D8-5597-4C73-91C4-C1535C9B8B7D}" type="presOf" srcId="{95196292-B623-4C97-8811-ABBBE0CBF5A7}" destId="{062EF0A3-B892-4782-80E6-C79EE3D27CB9}" srcOrd="0" destOrd="0" presId="urn:microsoft.com/office/officeart/2005/8/layout/vList2"/>
    <dgm:cxn modelId="{1368A5D9-9D3F-4018-83D2-97BA8F08509C}" type="presOf" srcId="{D4EFE370-0B9D-476A-9535-1EA13DBE5F26}" destId="{7E35BAA7-64FF-41F1-9D83-594A8FC14077}" srcOrd="0" destOrd="0" presId="urn:microsoft.com/office/officeart/2005/8/layout/vList2"/>
    <dgm:cxn modelId="{180D7DF8-E175-4A67-87AA-7BC4836463B3}" type="presOf" srcId="{0423E192-626E-4014-8E64-2337065D8A17}" destId="{E78211B1-942E-45F6-B898-BC019DD06F25}" srcOrd="0" destOrd="0" presId="urn:microsoft.com/office/officeart/2005/8/layout/vList2"/>
    <dgm:cxn modelId="{0B9084BF-1231-4380-862D-E3BC0B749182}" type="presParOf" srcId="{062EF0A3-B892-4782-80E6-C79EE3D27CB9}" destId="{FB3967CD-9FDD-4280-8173-0BCC87B8BE3D}" srcOrd="0" destOrd="0" presId="urn:microsoft.com/office/officeart/2005/8/layout/vList2"/>
    <dgm:cxn modelId="{5321BAB2-B092-434C-A170-1FAB7BB9F154}" type="presParOf" srcId="{062EF0A3-B892-4782-80E6-C79EE3D27CB9}" destId="{EC7378B6-E98F-4906-A748-3F1DAE90A07E}" srcOrd="1" destOrd="0" presId="urn:microsoft.com/office/officeart/2005/8/layout/vList2"/>
    <dgm:cxn modelId="{5569F655-7386-4513-9895-10419238534C}" type="presParOf" srcId="{062EF0A3-B892-4782-80E6-C79EE3D27CB9}" destId="{A7A8CB96-1EA0-4C1B-877C-8C90F3D8D863}" srcOrd="2" destOrd="0" presId="urn:microsoft.com/office/officeart/2005/8/layout/vList2"/>
    <dgm:cxn modelId="{6F4E9CB2-30FA-40C2-BF56-DB7958E8E293}" type="presParOf" srcId="{062EF0A3-B892-4782-80E6-C79EE3D27CB9}" destId="{80B0B5C5-78CE-4FD1-B779-DAE7D5DD4730}" srcOrd="3" destOrd="0" presId="urn:microsoft.com/office/officeart/2005/8/layout/vList2"/>
    <dgm:cxn modelId="{5189C068-8CA9-4864-BFA4-C714543411FD}" type="presParOf" srcId="{062EF0A3-B892-4782-80E6-C79EE3D27CB9}" destId="{110B27F7-990D-4CF9-8F9A-593FBA10B3D8}" srcOrd="4" destOrd="0" presId="urn:microsoft.com/office/officeart/2005/8/layout/vList2"/>
    <dgm:cxn modelId="{AF1556B0-F7F2-4101-ABF0-C9F60D1BAC59}" type="presParOf" srcId="{062EF0A3-B892-4782-80E6-C79EE3D27CB9}" destId="{2E28B7F6-F1B0-43AE-8743-760403F45B56}" srcOrd="5" destOrd="0" presId="urn:microsoft.com/office/officeart/2005/8/layout/vList2"/>
    <dgm:cxn modelId="{C42D4EDD-23AB-46EB-AE3A-7A390C12D4D4}" type="presParOf" srcId="{062EF0A3-B892-4782-80E6-C79EE3D27CB9}" destId="{DA35DBF7-18E6-4C8E-9757-CA306BAFD8CE}" srcOrd="6" destOrd="0" presId="urn:microsoft.com/office/officeart/2005/8/layout/vList2"/>
    <dgm:cxn modelId="{55280E51-C228-4FBB-87A4-FF1ECF4785C5}" type="presParOf" srcId="{062EF0A3-B892-4782-80E6-C79EE3D27CB9}" destId="{FB07AAF8-71D3-490E-A08D-EDC15DCD6622}" srcOrd="7" destOrd="0" presId="urn:microsoft.com/office/officeart/2005/8/layout/vList2"/>
    <dgm:cxn modelId="{A92F49E2-3D5E-47A2-8A90-D0A3A41292F8}" type="presParOf" srcId="{062EF0A3-B892-4782-80E6-C79EE3D27CB9}" destId="{7E35BAA7-64FF-41F1-9D83-594A8FC14077}" srcOrd="8" destOrd="0" presId="urn:microsoft.com/office/officeart/2005/8/layout/vList2"/>
    <dgm:cxn modelId="{F8E709C7-B083-48BB-AD5F-70873B1A8C7F}" type="presParOf" srcId="{062EF0A3-B892-4782-80E6-C79EE3D27CB9}" destId="{06DDF153-8D17-4C57-B44E-07E19C9D4D4B}" srcOrd="9" destOrd="0" presId="urn:microsoft.com/office/officeart/2005/8/layout/vList2"/>
    <dgm:cxn modelId="{384D1DA5-3844-4488-9DED-600439C99872}" type="presParOf" srcId="{062EF0A3-B892-4782-80E6-C79EE3D27CB9}" destId="{949E9BB5-D86E-4D5C-BFE4-71A1B06C664B}" srcOrd="10" destOrd="0" presId="urn:microsoft.com/office/officeart/2005/8/layout/vList2"/>
    <dgm:cxn modelId="{1A6D0A06-CBAE-4BC4-84F6-49EB96EE4740}" type="presParOf" srcId="{062EF0A3-B892-4782-80E6-C79EE3D27CB9}" destId="{3D15D0A9-C9D7-4BF0-930E-F49FDEE8133B}" srcOrd="11" destOrd="0" presId="urn:microsoft.com/office/officeart/2005/8/layout/vList2"/>
    <dgm:cxn modelId="{DB07237F-1457-4408-8C4B-C8B0C18E55D1}" type="presParOf" srcId="{062EF0A3-B892-4782-80E6-C79EE3D27CB9}" destId="{E78211B1-942E-45F6-B898-BC019DD06F25}" srcOrd="12" destOrd="0" presId="urn:microsoft.com/office/officeart/2005/8/layout/vList2"/>
    <dgm:cxn modelId="{D65661D8-DB53-4A51-BEF8-2F3724D0316A}" type="presParOf" srcId="{062EF0A3-B892-4782-80E6-C79EE3D27CB9}" destId="{3305237F-6145-4669-8EB6-4164D2E1C549}" srcOrd="13" destOrd="0" presId="urn:microsoft.com/office/officeart/2005/8/layout/vList2"/>
    <dgm:cxn modelId="{38063983-5E8F-4BCE-A3E0-2EC1C69290C9}" type="presParOf" srcId="{062EF0A3-B892-4782-80E6-C79EE3D27CB9}" destId="{91A2B186-607E-424B-8195-1EDF81E4D3B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28F907-E552-4450-A900-BB9218197BC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7D9E430-DF68-495E-B725-FA6893F825A1}">
      <dgm:prSet/>
      <dgm:spPr/>
      <dgm:t>
        <a:bodyPr/>
        <a:lstStyle/>
        <a:p>
          <a:r>
            <a:rPr lang="en-AU"/>
            <a:t>Lower biogas yield due to scarcity of feed material and other technical reason forcing HBD user to rely on alternate cooking fuel</a:t>
          </a:r>
          <a:endParaRPr lang="en-US"/>
        </a:p>
      </dgm:t>
    </dgm:pt>
    <dgm:pt modelId="{09A27A45-F808-47AA-B1B9-80C3E121BB95}" type="parTrans" cxnId="{1F41725E-D34A-4AE6-9799-E710F6A4DC1F}">
      <dgm:prSet/>
      <dgm:spPr/>
      <dgm:t>
        <a:bodyPr/>
        <a:lstStyle/>
        <a:p>
          <a:endParaRPr lang="en-US"/>
        </a:p>
      </dgm:t>
    </dgm:pt>
    <dgm:pt modelId="{AF915988-859B-40D6-A75E-BCE31B2B7E6C}" type="sibTrans" cxnId="{1F41725E-D34A-4AE6-9799-E710F6A4DC1F}">
      <dgm:prSet/>
      <dgm:spPr/>
      <dgm:t>
        <a:bodyPr/>
        <a:lstStyle/>
        <a:p>
          <a:endParaRPr lang="en-US"/>
        </a:p>
      </dgm:t>
    </dgm:pt>
    <dgm:pt modelId="{6C8A68E5-847B-43DF-AB3A-A7486F6D0338}">
      <dgm:prSet/>
      <dgm:spPr/>
      <dgm:t>
        <a:bodyPr/>
        <a:lstStyle/>
        <a:p>
          <a:r>
            <a:rPr lang="en-AU"/>
            <a:t>Insufficient feed material due to declining rate of cattle holding </a:t>
          </a:r>
          <a:endParaRPr lang="en-US"/>
        </a:p>
      </dgm:t>
    </dgm:pt>
    <dgm:pt modelId="{F15DF3AB-CF2E-4B40-90B2-15CDEE3C1D1D}" type="parTrans" cxnId="{1081E285-1E80-4439-8099-61554F9D4AE5}">
      <dgm:prSet/>
      <dgm:spPr/>
      <dgm:t>
        <a:bodyPr/>
        <a:lstStyle/>
        <a:p>
          <a:endParaRPr lang="en-US"/>
        </a:p>
      </dgm:t>
    </dgm:pt>
    <dgm:pt modelId="{62BC2F4A-A81D-479C-A08B-6D397C390F1A}" type="sibTrans" cxnId="{1081E285-1E80-4439-8099-61554F9D4AE5}">
      <dgm:prSet/>
      <dgm:spPr/>
      <dgm:t>
        <a:bodyPr/>
        <a:lstStyle/>
        <a:p>
          <a:endParaRPr lang="en-US"/>
        </a:p>
      </dgm:t>
    </dgm:pt>
    <dgm:pt modelId="{0484F7C2-115C-4ADF-ADF8-3C08A029DC31}">
      <dgm:prSet/>
      <dgm:spPr/>
      <dgm:t>
        <a:bodyPr/>
        <a:lstStyle/>
        <a:p>
          <a:r>
            <a:rPr lang="en-AU"/>
            <a:t>Province government is promoting livestock through subsidy (lack of coordination between ministry)</a:t>
          </a:r>
          <a:endParaRPr lang="en-US"/>
        </a:p>
      </dgm:t>
    </dgm:pt>
    <dgm:pt modelId="{12A3E2DA-4F74-41CF-A410-40419E309038}" type="parTrans" cxnId="{B9B485DA-B06E-4774-9836-5F9369CA5BCE}">
      <dgm:prSet/>
      <dgm:spPr/>
      <dgm:t>
        <a:bodyPr/>
        <a:lstStyle/>
        <a:p>
          <a:endParaRPr lang="en-US"/>
        </a:p>
      </dgm:t>
    </dgm:pt>
    <dgm:pt modelId="{E56512EB-F7AD-4DB6-89D2-7840E6C2889C}" type="sibTrans" cxnId="{B9B485DA-B06E-4774-9836-5F9369CA5BCE}">
      <dgm:prSet/>
      <dgm:spPr/>
      <dgm:t>
        <a:bodyPr/>
        <a:lstStyle/>
        <a:p>
          <a:endParaRPr lang="en-US"/>
        </a:p>
      </dgm:t>
    </dgm:pt>
    <dgm:pt modelId="{99585CCE-0689-43F1-AA80-0AC3082E5175}">
      <dgm:prSet/>
      <dgm:spPr/>
      <dgm:t>
        <a:bodyPr/>
        <a:lstStyle/>
        <a:p>
          <a:r>
            <a:rPr lang="en-AU"/>
            <a:t>Internal and external migration are making the rate decline</a:t>
          </a:r>
          <a:endParaRPr lang="en-US"/>
        </a:p>
      </dgm:t>
    </dgm:pt>
    <dgm:pt modelId="{FE957E15-0E52-4315-AD63-106098054363}" type="parTrans" cxnId="{B19AB157-198E-4AEE-A845-FCBCC729EE79}">
      <dgm:prSet/>
      <dgm:spPr/>
      <dgm:t>
        <a:bodyPr/>
        <a:lstStyle/>
        <a:p>
          <a:endParaRPr lang="en-US"/>
        </a:p>
      </dgm:t>
    </dgm:pt>
    <dgm:pt modelId="{CCEA4B8D-B526-4974-B26A-279C5C6FED51}" type="sibTrans" cxnId="{B19AB157-198E-4AEE-A845-FCBCC729EE79}">
      <dgm:prSet/>
      <dgm:spPr/>
      <dgm:t>
        <a:bodyPr/>
        <a:lstStyle/>
        <a:p>
          <a:endParaRPr lang="en-US"/>
        </a:p>
      </dgm:t>
    </dgm:pt>
    <dgm:pt modelId="{20B08E3E-58FC-4D4C-BD8C-B076BD5975E0}">
      <dgm:prSet/>
      <dgm:spPr/>
      <dgm:t>
        <a:bodyPr/>
        <a:lstStyle/>
        <a:p>
          <a:r>
            <a:rPr lang="en-AU"/>
            <a:t>Lack of depth feasibility study before dissemination of HBD.</a:t>
          </a:r>
          <a:endParaRPr lang="en-US"/>
        </a:p>
      </dgm:t>
    </dgm:pt>
    <dgm:pt modelId="{04889FEF-B1AB-4261-82D5-D24D02D164AA}" type="parTrans" cxnId="{7F60108C-CABD-4B9B-AB36-9EAF720C0F62}">
      <dgm:prSet/>
      <dgm:spPr/>
      <dgm:t>
        <a:bodyPr/>
        <a:lstStyle/>
        <a:p>
          <a:endParaRPr lang="en-US"/>
        </a:p>
      </dgm:t>
    </dgm:pt>
    <dgm:pt modelId="{4A76698D-B340-49B0-858E-01C544931C83}" type="sibTrans" cxnId="{7F60108C-CABD-4B9B-AB36-9EAF720C0F62}">
      <dgm:prSet/>
      <dgm:spPr/>
      <dgm:t>
        <a:bodyPr/>
        <a:lstStyle/>
        <a:p>
          <a:endParaRPr lang="en-US"/>
        </a:p>
      </dgm:t>
    </dgm:pt>
    <dgm:pt modelId="{2916437F-955D-4E61-BA1E-19035457D7D5}">
      <dgm:prSet/>
      <dgm:spPr/>
      <dgm:t>
        <a:bodyPr/>
        <a:lstStyle/>
        <a:p>
          <a:r>
            <a:rPr lang="en-AU"/>
            <a:t>Lack of any policy tool regarding  technical enhancement </a:t>
          </a:r>
          <a:endParaRPr lang="en-US"/>
        </a:p>
      </dgm:t>
    </dgm:pt>
    <dgm:pt modelId="{8A4F35C5-4984-4876-9D53-C01329A5A237}" type="parTrans" cxnId="{F4335155-D1F2-4213-915F-7A3AEDED5F7E}">
      <dgm:prSet/>
      <dgm:spPr/>
      <dgm:t>
        <a:bodyPr/>
        <a:lstStyle/>
        <a:p>
          <a:endParaRPr lang="en-US"/>
        </a:p>
      </dgm:t>
    </dgm:pt>
    <dgm:pt modelId="{2750EEB7-C4A1-44BD-9A28-7913CEAE91FB}" type="sibTrans" cxnId="{F4335155-D1F2-4213-915F-7A3AEDED5F7E}">
      <dgm:prSet/>
      <dgm:spPr/>
      <dgm:t>
        <a:bodyPr/>
        <a:lstStyle/>
        <a:p>
          <a:endParaRPr lang="en-US"/>
        </a:p>
      </dgm:t>
    </dgm:pt>
    <dgm:pt modelId="{16E05E9A-4ECC-455D-ACBF-F085A6487D0B}">
      <dgm:prSet/>
      <dgm:spPr/>
      <dgm:t>
        <a:bodyPr/>
        <a:lstStyle/>
        <a:p>
          <a:r>
            <a:rPr lang="en-AU"/>
            <a:t>Technical knowhow was also found crucial for HBD sustainability (AEPC, HBD user)</a:t>
          </a:r>
          <a:endParaRPr lang="en-US"/>
        </a:p>
      </dgm:t>
    </dgm:pt>
    <dgm:pt modelId="{A7509A76-93B4-4DB3-AE25-53943450EDDF}" type="parTrans" cxnId="{DEB3E4A8-4A9E-4FE2-BA99-5B6F0ABCC8C4}">
      <dgm:prSet/>
      <dgm:spPr/>
      <dgm:t>
        <a:bodyPr/>
        <a:lstStyle/>
        <a:p>
          <a:endParaRPr lang="en-US"/>
        </a:p>
      </dgm:t>
    </dgm:pt>
    <dgm:pt modelId="{1ECCBF36-3648-4063-9B12-6602AFC2F510}" type="sibTrans" cxnId="{DEB3E4A8-4A9E-4FE2-BA99-5B6F0ABCC8C4}">
      <dgm:prSet/>
      <dgm:spPr/>
      <dgm:t>
        <a:bodyPr/>
        <a:lstStyle/>
        <a:p>
          <a:endParaRPr lang="en-US"/>
        </a:p>
      </dgm:t>
    </dgm:pt>
    <dgm:pt modelId="{E03CAAF4-441D-477B-99A7-644E1D030F22}">
      <dgm:prSet/>
      <dgm:spPr/>
      <dgm:t>
        <a:bodyPr/>
        <a:lstStyle/>
        <a:p>
          <a:r>
            <a:rPr lang="en-AU"/>
            <a:t>Scope of alternate feed material (Biomass strategy)</a:t>
          </a:r>
          <a:endParaRPr lang="en-US"/>
        </a:p>
      </dgm:t>
    </dgm:pt>
    <dgm:pt modelId="{8B93E867-CC89-4360-A800-701348E58059}" type="parTrans" cxnId="{B9006E2F-E02B-42BC-854C-2734FF4A1276}">
      <dgm:prSet/>
      <dgm:spPr/>
      <dgm:t>
        <a:bodyPr/>
        <a:lstStyle/>
        <a:p>
          <a:endParaRPr lang="en-US"/>
        </a:p>
      </dgm:t>
    </dgm:pt>
    <dgm:pt modelId="{1681AF3C-AFA7-45B0-A2FD-1D3ACFEC3C9D}" type="sibTrans" cxnId="{B9006E2F-E02B-42BC-854C-2734FF4A1276}">
      <dgm:prSet/>
      <dgm:spPr/>
      <dgm:t>
        <a:bodyPr/>
        <a:lstStyle/>
        <a:p>
          <a:endParaRPr lang="en-US"/>
        </a:p>
      </dgm:t>
    </dgm:pt>
    <dgm:pt modelId="{17847F32-F5DD-491B-AC00-C49E3985ABE5}">
      <dgm:prSet/>
      <dgm:spPr/>
      <dgm:t>
        <a:bodyPr/>
        <a:lstStyle/>
        <a:p>
          <a:r>
            <a:rPr lang="en-AU"/>
            <a:t>No specific awareness/ training regarding HBD operation after installation</a:t>
          </a:r>
          <a:endParaRPr lang="en-US"/>
        </a:p>
      </dgm:t>
    </dgm:pt>
    <dgm:pt modelId="{F4E63CE3-703C-428C-8A7D-DAA8413AFBF7}" type="parTrans" cxnId="{7174280F-A7BD-4F19-97B3-B4C4292C7AFB}">
      <dgm:prSet/>
      <dgm:spPr/>
      <dgm:t>
        <a:bodyPr/>
        <a:lstStyle/>
        <a:p>
          <a:endParaRPr lang="en-US"/>
        </a:p>
      </dgm:t>
    </dgm:pt>
    <dgm:pt modelId="{1D1AC56D-69E4-46F4-816B-4244ADAADBD7}" type="sibTrans" cxnId="{7174280F-A7BD-4F19-97B3-B4C4292C7AFB}">
      <dgm:prSet/>
      <dgm:spPr/>
      <dgm:t>
        <a:bodyPr/>
        <a:lstStyle/>
        <a:p>
          <a:endParaRPr lang="en-US"/>
        </a:p>
      </dgm:t>
    </dgm:pt>
    <dgm:pt modelId="{2A5D2C02-1A88-48E5-BED8-01BC73311CF9}" type="pres">
      <dgm:prSet presAssocID="{F728F907-E552-4450-A900-BB9218197BC5}" presName="linear" presStyleCnt="0">
        <dgm:presLayoutVars>
          <dgm:animLvl val="lvl"/>
          <dgm:resizeHandles val="exact"/>
        </dgm:presLayoutVars>
      </dgm:prSet>
      <dgm:spPr/>
    </dgm:pt>
    <dgm:pt modelId="{C6EB019F-54FB-4994-BB47-88C70981077A}" type="pres">
      <dgm:prSet presAssocID="{07D9E430-DF68-495E-B725-FA6893F825A1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DBF4FEB2-183B-469E-87EE-F2AFBA13E5A9}" type="pres">
      <dgm:prSet presAssocID="{AF915988-859B-40D6-A75E-BCE31B2B7E6C}" presName="spacer" presStyleCnt="0"/>
      <dgm:spPr/>
    </dgm:pt>
    <dgm:pt modelId="{0E71C0C9-E961-49C6-BF03-612F4B6287E7}" type="pres">
      <dgm:prSet presAssocID="{6C8A68E5-847B-43DF-AB3A-A7486F6D0338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9AFDC5B6-CDE6-4AB8-AB76-6F58E23426C3}" type="pres">
      <dgm:prSet presAssocID="{62BC2F4A-A81D-479C-A08B-6D397C390F1A}" presName="spacer" presStyleCnt="0"/>
      <dgm:spPr/>
    </dgm:pt>
    <dgm:pt modelId="{389EED49-1B16-4B86-871F-8242EB3809AA}" type="pres">
      <dgm:prSet presAssocID="{0484F7C2-115C-4ADF-ADF8-3C08A029DC31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8D5C1F71-A463-49B6-A536-F90F38C7C84B}" type="pres">
      <dgm:prSet presAssocID="{E56512EB-F7AD-4DB6-89D2-7840E6C2889C}" presName="spacer" presStyleCnt="0"/>
      <dgm:spPr/>
    </dgm:pt>
    <dgm:pt modelId="{A0ACF05A-A290-4B5B-B19D-61791E90DEC8}" type="pres">
      <dgm:prSet presAssocID="{99585CCE-0689-43F1-AA80-0AC3082E5175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65BD759E-94DB-45AA-A3BE-12452EFC7B8C}" type="pres">
      <dgm:prSet presAssocID="{CCEA4B8D-B526-4974-B26A-279C5C6FED51}" presName="spacer" presStyleCnt="0"/>
      <dgm:spPr/>
    </dgm:pt>
    <dgm:pt modelId="{CCBC0AB6-B65B-4866-A2A0-DFFB0A060903}" type="pres">
      <dgm:prSet presAssocID="{20B08E3E-58FC-4D4C-BD8C-B076BD5975E0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861990E4-62B9-483C-8310-AFAABAE24D05}" type="pres">
      <dgm:prSet presAssocID="{4A76698D-B340-49B0-858E-01C544931C83}" presName="spacer" presStyleCnt="0"/>
      <dgm:spPr/>
    </dgm:pt>
    <dgm:pt modelId="{70CE2CD6-B221-45DB-B2D7-BADE380078E2}" type="pres">
      <dgm:prSet presAssocID="{2916437F-955D-4E61-BA1E-19035457D7D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881C8121-08CB-4C20-A393-130828BDA9A8}" type="pres">
      <dgm:prSet presAssocID="{2750EEB7-C4A1-44BD-9A28-7913CEAE91FB}" presName="spacer" presStyleCnt="0"/>
      <dgm:spPr/>
    </dgm:pt>
    <dgm:pt modelId="{6C5F0AE7-53AC-4CE7-AC7E-1211C36C54A8}" type="pres">
      <dgm:prSet presAssocID="{16E05E9A-4ECC-455D-ACBF-F085A6487D0B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9956EDB3-E8A6-4BE7-B4AF-CE5FFD2BB728}" type="pres">
      <dgm:prSet presAssocID="{1ECCBF36-3648-4063-9B12-6602AFC2F510}" presName="spacer" presStyleCnt="0"/>
      <dgm:spPr/>
    </dgm:pt>
    <dgm:pt modelId="{6A2E750C-EFC9-4ECF-9984-67ADC5E616C4}" type="pres">
      <dgm:prSet presAssocID="{E03CAAF4-441D-477B-99A7-644E1D030F2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2453867D-9A7B-4325-8637-3F3263AA78C2}" type="pres">
      <dgm:prSet presAssocID="{1681AF3C-AFA7-45B0-A2FD-1D3ACFEC3C9D}" presName="spacer" presStyleCnt="0"/>
      <dgm:spPr/>
    </dgm:pt>
    <dgm:pt modelId="{0CC99B00-0E64-437C-A122-54683B15280C}" type="pres">
      <dgm:prSet presAssocID="{17847F32-F5DD-491B-AC00-C49E3985ABE5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7174280F-A7BD-4F19-97B3-B4C4292C7AFB}" srcId="{F728F907-E552-4450-A900-BB9218197BC5}" destId="{17847F32-F5DD-491B-AC00-C49E3985ABE5}" srcOrd="8" destOrd="0" parTransId="{F4E63CE3-703C-428C-8A7D-DAA8413AFBF7}" sibTransId="{1D1AC56D-69E4-46F4-816B-4244ADAADBD7}"/>
    <dgm:cxn modelId="{A53B4F0F-B270-4D57-B50E-A418033B1ADA}" type="presOf" srcId="{F728F907-E552-4450-A900-BB9218197BC5}" destId="{2A5D2C02-1A88-48E5-BED8-01BC73311CF9}" srcOrd="0" destOrd="0" presId="urn:microsoft.com/office/officeart/2005/8/layout/vList2"/>
    <dgm:cxn modelId="{B9006E2F-E02B-42BC-854C-2734FF4A1276}" srcId="{F728F907-E552-4450-A900-BB9218197BC5}" destId="{E03CAAF4-441D-477B-99A7-644E1D030F22}" srcOrd="7" destOrd="0" parTransId="{8B93E867-CC89-4360-A800-701348E58059}" sibTransId="{1681AF3C-AFA7-45B0-A2FD-1D3ACFEC3C9D}"/>
    <dgm:cxn modelId="{0F2A1435-193B-4C91-B3C0-BA2C18D801DE}" type="presOf" srcId="{20B08E3E-58FC-4D4C-BD8C-B076BD5975E0}" destId="{CCBC0AB6-B65B-4866-A2A0-DFFB0A060903}" srcOrd="0" destOrd="0" presId="urn:microsoft.com/office/officeart/2005/8/layout/vList2"/>
    <dgm:cxn modelId="{1F41725E-D34A-4AE6-9799-E710F6A4DC1F}" srcId="{F728F907-E552-4450-A900-BB9218197BC5}" destId="{07D9E430-DF68-495E-B725-FA6893F825A1}" srcOrd="0" destOrd="0" parTransId="{09A27A45-F808-47AA-B1B9-80C3E121BB95}" sibTransId="{AF915988-859B-40D6-A75E-BCE31B2B7E6C}"/>
    <dgm:cxn modelId="{F4335155-D1F2-4213-915F-7A3AEDED5F7E}" srcId="{F728F907-E552-4450-A900-BB9218197BC5}" destId="{2916437F-955D-4E61-BA1E-19035457D7D5}" srcOrd="5" destOrd="0" parTransId="{8A4F35C5-4984-4876-9D53-C01329A5A237}" sibTransId="{2750EEB7-C4A1-44BD-9A28-7913CEAE91FB}"/>
    <dgm:cxn modelId="{B19AB157-198E-4AEE-A845-FCBCC729EE79}" srcId="{F728F907-E552-4450-A900-BB9218197BC5}" destId="{99585CCE-0689-43F1-AA80-0AC3082E5175}" srcOrd="3" destOrd="0" parTransId="{FE957E15-0E52-4315-AD63-106098054363}" sibTransId="{CCEA4B8D-B526-4974-B26A-279C5C6FED51}"/>
    <dgm:cxn modelId="{1081E285-1E80-4439-8099-61554F9D4AE5}" srcId="{F728F907-E552-4450-A900-BB9218197BC5}" destId="{6C8A68E5-847B-43DF-AB3A-A7486F6D0338}" srcOrd="1" destOrd="0" parTransId="{F15DF3AB-CF2E-4B40-90B2-15CDEE3C1D1D}" sibTransId="{62BC2F4A-A81D-479C-A08B-6D397C390F1A}"/>
    <dgm:cxn modelId="{FF7FD68B-9283-4EE9-97D0-322F9B08ED2B}" type="presOf" srcId="{2916437F-955D-4E61-BA1E-19035457D7D5}" destId="{70CE2CD6-B221-45DB-B2D7-BADE380078E2}" srcOrd="0" destOrd="0" presId="urn:microsoft.com/office/officeart/2005/8/layout/vList2"/>
    <dgm:cxn modelId="{7F60108C-CABD-4B9B-AB36-9EAF720C0F62}" srcId="{F728F907-E552-4450-A900-BB9218197BC5}" destId="{20B08E3E-58FC-4D4C-BD8C-B076BD5975E0}" srcOrd="4" destOrd="0" parTransId="{04889FEF-B1AB-4261-82D5-D24D02D164AA}" sibTransId="{4A76698D-B340-49B0-858E-01C544931C83}"/>
    <dgm:cxn modelId="{DEB3E4A8-4A9E-4FE2-BA99-5B6F0ABCC8C4}" srcId="{F728F907-E552-4450-A900-BB9218197BC5}" destId="{16E05E9A-4ECC-455D-ACBF-F085A6487D0B}" srcOrd="6" destOrd="0" parTransId="{A7509A76-93B4-4DB3-AE25-53943450EDDF}" sibTransId="{1ECCBF36-3648-4063-9B12-6602AFC2F510}"/>
    <dgm:cxn modelId="{AB0805AE-7040-4704-ADED-190669834457}" type="presOf" srcId="{17847F32-F5DD-491B-AC00-C49E3985ABE5}" destId="{0CC99B00-0E64-437C-A122-54683B15280C}" srcOrd="0" destOrd="0" presId="urn:microsoft.com/office/officeart/2005/8/layout/vList2"/>
    <dgm:cxn modelId="{85F9A5B7-9003-4F9C-A98E-F53AF83FA09D}" type="presOf" srcId="{0484F7C2-115C-4ADF-ADF8-3C08A029DC31}" destId="{389EED49-1B16-4B86-871F-8242EB3809AA}" srcOrd="0" destOrd="0" presId="urn:microsoft.com/office/officeart/2005/8/layout/vList2"/>
    <dgm:cxn modelId="{03533CD3-F14D-459F-A5CF-E5400BB0DFD5}" type="presOf" srcId="{07D9E430-DF68-495E-B725-FA6893F825A1}" destId="{C6EB019F-54FB-4994-BB47-88C70981077A}" srcOrd="0" destOrd="0" presId="urn:microsoft.com/office/officeart/2005/8/layout/vList2"/>
    <dgm:cxn modelId="{D26E41D3-B15F-4122-803C-750F1D237B57}" type="presOf" srcId="{E03CAAF4-441D-477B-99A7-644E1D030F22}" destId="{6A2E750C-EFC9-4ECF-9984-67ADC5E616C4}" srcOrd="0" destOrd="0" presId="urn:microsoft.com/office/officeart/2005/8/layout/vList2"/>
    <dgm:cxn modelId="{B9B485DA-B06E-4774-9836-5F9369CA5BCE}" srcId="{F728F907-E552-4450-A900-BB9218197BC5}" destId="{0484F7C2-115C-4ADF-ADF8-3C08A029DC31}" srcOrd="2" destOrd="0" parTransId="{12A3E2DA-4F74-41CF-A410-40419E309038}" sibTransId="{E56512EB-F7AD-4DB6-89D2-7840E6C2889C}"/>
    <dgm:cxn modelId="{10C1F2E2-6A54-4AA6-BA07-511EDA8CDA3D}" type="presOf" srcId="{16E05E9A-4ECC-455D-ACBF-F085A6487D0B}" destId="{6C5F0AE7-53AC-4CE7-AC7E-1211C36C54A8}" srcOrd="0" destOrd="0" presId="urn:microsoft.com/office/officeart/2005/8/layout/vList2"/>
    <dgm:cxn modelId="{B1770AE7-1070-4296-B394-5AEBB56FF5D9}" type="presOf" srcId="{99585CCE-0689-43F1-AA80-0AC3082E5175}" destId="{A0ACF05A-A290-4B5B-B19D-61791E90DEC8}" srcOrd="0" destOrd="0" presId="urn:microsoft.com/office/officeart/2005/8/layout/vList2"/>
    <dgm:cxn modelId="{3BCED3FD-02FF-4AA8-AE4E-CCB0AB892DEC}" type="presOf" srcId="{6C8A68E5-847B-43DF-AB3A-A7486F6D0338}" destId="{0E71C0C9-E961-49C6-BF03-612F4B6287E7}" srcOrd="0" destOrd="0" presId="urn:microsoft.com/office/officeart/2005/8/layout/vList2"/>
    <dgm:cxn modelId="{2EC1C41B-93D1-4434-B789-5107F08AE2B7}" type="presParOf" srcId="{2A5D2C02-1A88-48E5-BED8-01BC73311CF9}" destId="{C6EB019F-54FB-4994-BB47-88C70981077A}" srcOrd="0" destOrd="0" presId="urn:microsoft.com/office/officeart/2005/8/layout/vList2"/>
    <dgm:cxn modelId="{494AB706-902F-46D1-A233-980920B4CF29}" type="presParOf" srcId="{2A5D2C02-1A88-48E5-BED8-01BC73311CF9}" destId="{DBF4FEB2-183B-469E-87EE-F2AFBA13E5A9}" srcOrd="1" destOrd="0" presId="urn:microsoft.com/office/officeart/2005/8/layout/vList2"/>
    <dgm:cxn modelId="{3B57A08E-98E3-48EF-8FBD-1F2A4BA4260A}" type="presParOf" srcId="{2A5D2C02-1A88-48E5-BED8-01BC73311CF9}" destId="{0E71C0C9-E961-49C6-BF03-612F4B6287E7}" srcOrd="2" destOrd="0" presId="urn:microsoft.com/office/officeart/2005/8/layout/vList2"/>
    <dgm:cxn modelId="{4C160DAC-F4F5-4494-8CB2-9FE51FBE0DBC}" type="presParOf" srcId="{2A5D2C02-1A88-48E5-BED8-01BC73311CF9}" destId="{9AFDC5B6-CDE6-4AB8-AB76-6F58E23426C3}" srcOrd="3" destOrd="0" presId="urn:microsoft.com/office/officeart/2005/8/layout/vList2"/>
    <dgm:cxn modelId="{CBBD7C73-10BD-4903-BF9B-91FA675FB455}" type="presParOf" srcId="{2A5D2C02-1A88-48E5-BED8-01BC73311CF9}" destId="{389EED49-1B16-4B86-871F-8242EB3809AA}" srcOrd="4" destOrd="0" presId="urn:microsoft.com/office/officeart/2005/8/layout/vList2"/>
    <dgm:cxn modelId="{CAD848EE-41B0-40B4-A70E-2D50CCD133D1}" type="presParOf" srcId="{2A5D2C02-1A88-48E5-BED8-01BC73311CF9}" destId="{8D5C1F71-A463-49B6-A536-F90F38C7C84B}" srcOrd="5" destOrd="0" presId="urn:microsoft.com/office/officeart/2005/8/layout/vList2"/>
    <dgm:cxn modelId="{BB7E04ED-267A-44CC-ACA5-FA27E5860272}" type="presParOf" srcId="{2A5D2C02-1A88-48E5-BED8-01BC73311CF9}" destId="{A0ACF05A-A290-4B5B-B19D-61791E90DEC8}" srcOrd="6" destOrd="0" presId="urn:microsoft.com/office/officeart/2005/8/layout/vList2"/>
    <dgm:cxn modelId="{30C72B2F-AA93-4880-BE21-D6DF3DC7B94B}" type="presParOf" srcId="{2A5D2C02-1A88-48E5-BED8-01BC73311CF9}" destId="{65BD759E-94DB-45AA-A3BE-12452EFC7B8C}" srcOrd="7" destOrd="0" presId="urn:microsoft.com/office/officeart/2005/8/layout/vList2"/>
    <dgm:cxn modelId="{7BDAEF90-CE8F-4CE5-A2C5-15BD8CCCC94A}" type="presParOf" srcId="{2A5D2C02-1A88-48E5-BED8-01BC73311CF9}" destId="{CCBC0AB6-B65B-4866-A2A0-DFFB0A060903}" srcOrd="8" destOrd="0" presId="urn:microsoft.com/office/officeart/2005/8/layout/vList2"/>
    <dgm:cxn modelId="{5178B149-708F-444E-AD88-50C2C7FB0226}" type="presParOf" srcId="{2A5D2C02-1A88-48E5-BED8-01BC73311CF9}" destId="{861990E4-62B9-483C-8310-AFAABAE24D05}" srcOrd="9" destOrd="0" presId="urn:microsoft.com/office/officeart/2005/8/layout/vList2"/>
    <dgm:cxn modelId="{59177EE2-E50C-4C02-8244-5E34FF61C3D8}" type="presParOf" srcId="{2A5D2C02-1A88-48E5-BED8-01BC73311CF9}" destId="{70CE2CD6-B221-45DB-B2D7-BADE380078E2}" srcOrd="10" destOrd="0" presId="urn:microsoft.com/office/officeart/2005/8/layout/vList2"/>
    <dgm:cxn modelId="{CE6FF281-EF4C-4D7E-AD16-DF999944442E}" type="presParOf" srcId="{2A5D2C02-1A88-48E5-BED8-01BC73311CF9}" destId="{881C8121-08CB-4C20-A393-130828BDA9A8}" srcOrd="11" destOrd="0" presId="urn:microsoft.com/office/officeart/2005/8/layout/vList2"/>
    <dgm:cxn modelId="{25DD6CAE-8020-4813-8BDD-0237F709899D}" type="presParOf" srcId="{2A5D2C02-1A88-48E5-BED8-01BC73311CF9}" destId="{6C5F0AE7-53AC-4CE7-AC7E-1211C36C54A8}" srcOrd="12" destOrd="0" presId="urn:microsoft.com/office/officeart/2005/8/layout/vList2"/>
    <dgm:cxn modelId="{B9EBB9D4-9549-4EAC-BA28-2CC3302D2A9A}" type="presParOf" srcId="{2A5D2C02-1A88-48E5-BED8-01BC73311CF9}" destId="{9956EDB3-E8A6-4BE7-B4AF-CE5FFD2BB728}" srcOrd="13" destOrd="0" presId="urn:microsoft.com/office/officeart/2005/8/layout/vList2"/>
    <dgm:cxn modelId="{D3A71A50-C4DC-451B-A548-65BB31DF3515}" type="presParOf" srcId="{2A5D2C02-1A88-48E5-BED8-01BC73311CF9}" destId="{6A2E750C-EFC9-4ECF-9984-67ADC5E616C4}" srcOrd="14" destOrd="0" presId="urn:microsoft.com/office/officeart/2005/8/layout/vList2"/>
    <dgm:cxn modelId="{699EA0DC-5DAE-4B5A-B6A7-E33F9EC3287F}" type="presParOf" srcId="{2A5D2C02-1A88-48E5-BED8-01BC73311CF9}" destId="{2453867D-9A7B-4325-8637-3F3263AA78C2}" srcOrd="15" destOrd="0" presId="urn:microsoft.com/office/officeart/2005/8/layout/vList2"/>
    <dgm:cxn modelId="{1D0803B0-FC75-43A3-BFDE-5CC2C63B8661}" type="presParOf" srcId="{2A5D2C02-1A88-48E5-BED8-01BC73311CF9}" destId="{0CC99B00-0E64-437C-A122-54683B15280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1B8EEC-9901-4AAF-A8A6-4240699CB70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56D000-E720-4D66-BEC8-3565372359EE}">
      <dgm:prSet/>
      <dgm:spPr/>
      <dgm:t>
        <a:bodyPr/>
        <a:lstStyle/>
        <a:p>
          <a:r>
            <a:rPr lang="en-US"/>
            <a:t>Limited technical knowhow with HBP operator Scarcity of skilled manpower (W4)</a:t>
          </a:r>
        </a:p>
      </dgm:t>
    </dgm:pt>
    <dgm:pt modelId="{243A3D86-9FCF-4475-A3D0-9BF8375EF4AC}" type="parTrans" cxnId="{62D8D27B-38FF-4E72-98EB-DB54D1E4FE42}">
      <dgm:prSet/>
      <dgm:spPr/>
      <dgm:t>
        <a:bodyPr/>
        <a:lstStyle/>
        <a:p>
          <a:endParaRPr lang="en-US"/>
        </a:p>
      </dgm:t>
    </dgm:pt>
    <dgm:pt modelId="{4FE0C787-6501-46F7-8C69-253E796024CF}" type="sibTrans" cxnId="{62D8D27B-38FF-4E72-98EB-DB54D1E4FE42}">
      <dgm:prSet/>
      <dgm:spPr/>
      <dgm:t>
        <a:bodyPr/>
        <a:lstStyle/>
        <a:p>
          <a:endParaRPr lang="en-US"/>
        </a:p>
      </dgm:t>
    </dgm:pt>
    <dgm:pt modelId="{ABCE35F7-CA55-4265-93F0-F051339F1260}">
      <dgm:prSet/>
      <dgm:spPr/>
      <dgm:t>
        <a:bodyPr/>
        <a:lstStyle/>
        <a:p>
          <a:r>
            <a:rPr lang="en-US"/>
            <a:t>Negative sentiment towards </a:t>
          </a:r>
          <a:r>
            <a:rPr lang="en-AU"/>
            <a:t>biogas</a:t>
          </a:r>
          <a:endParaRPr lang="en-US"/>
        </a:p>
      </dgm:t>
    </dgm:pt>
    <dgm:pt modelId="{A41D520D-FF42-412A-964A-C7C566468A16}" type="parTrans" cxnId="{CADEFB80-AA49-4030-9EC3-A03686A1EB39}">
      <dgm:prSet/>
      <dgm:spPr/>
      <dgm:t>
        <a:bodyPr/>
        <a:lstStyle/>
        <a:p>
          <a:endParaRPr lang="en-US"/>
        </a:p>
      </dgm:t>
    </dgm:pt>
    <dgm:pt modelId="{0CF632A3-C46B-483B-B204-6E99E9313714}" type="sibTrans" cxnId="{CADEFB80-AA49-4030-9EC3-A03686A1EB39}">
      <dgm:prSet/>
      <dgm:spPr/>
      <dgm:t>
        <a:bodyPr/>
        <a:lstStyle/>
        <a:p>
          <a:endParaRPr lang="en-US"/>
        </a:p>
      </dgm:t>
    </dgm:pt>
    <dgm:pt modelId="{4F60F053-2417-4DF8-A2F7-E1DBD0154E2F}">
      <dgm:prSet/>
      <dgm:spPr/>
      <dgm:t>
        <a:bodyPr/>
        <a:lstStyle/>
        <a:p>
          <a:r>
            <a:rPr lang="en-AU"/>
            <a:t>Poor fertilizer quality of digestate and hence demotivate HBD user</a:t>
          </a:r>
          <a:endParaRPr lang="en-US"/>
        </a:p>
      </dgm:t>
    </dgm:pt>
    <dgm:pt modelId="{35E7C749-9A87-4DFD-AFF1-680B845DE725}" type="parTrans" cxnId="{F1FF74D2-7E61-4D22-9A87-180EABE190B4}">
      <dgm:prSet/>
      <dgm:spPr/>
      <dgm:t>
        <a:bodyPr/>
        <a:lstStyle/>
        <a:p>
          <a:endParaRPr lang="en-US"/>
        </a:p>
      </dgm:t>
    </dgm:pt>
    <dgm:pt modelId="{4B9EA3EE-F2F8-410F-9427-E468B41A7675}" type="sibTrans" cxnId="{F1FF74D2-7E61-4D22-9A87-180EABE190B4}">
      <dgm:prSet/>
      <dgm:spPr/>
      <dgm:t>
        <a:bodyPr/>
        <a:lstStyle/>
        <a:p>
          <a:endParaRPr lang="en-US"/>
        </a:p>
      </dgm:t>
    </dgm:pt>
    <dgm:pt modelId="{6F5C5C59-59EA-47AF-9D11-46AC2AAB3274}">
      <dgm:prSet/>
      <dgm:spPr/>
      <dgm:t>
        <a:bodyPr/>
        <a:lstStyle/>
        <a:p>
          <a:r>
            <a:rPr lang="en-AU"/>
            <a:t>Periodic plan, AEPC and other stakeholder has highlighted the application of digestate as a fertilizer</a:t>
          </a:r>
          <a:endParaRPr lang="en-US"/>
        </a:p>
      </dgm:t>
    </dgm:pt>
    <dgm:pt modelId="{87D78C90-7597-4BBF-A854-CB66582C9494}" type="parTrans" cxnId="{5D2433D6-ECC3-4339-9DB5-34AFBB68FDE4}">
      <dgm:prSet/>
      <dgm:spPr/>
      <dgm:t>
        <a:bodyPr/>
        <a:lstStyle/>
        <a:p>
          <a:endParaRPr lang="en-US"/>
        </a:p>
      </dgm:t>
    </dgm:pt>
    <dgm:pt modelId="{F837F2BC-1471-4D7B-8B21-E15B6CDA0029}" type="sibTrans" cxnId="{5D2433D6-ECC3-4339-9DB5-34AFBB68FDE4}">
      <dgm:prSet/>
      <dgm:spPr/>
      <dgm:t>
        <a:bodyPr/>
        <a:lstStyle/>
        <a:p>
          <a:endParaRPr lang="en-US"/>
        </a:p>
      </dgm:t>
    </dgm:pt>
    <dgm:pt modelId="{695B844D-D39E-462D-9A55-E3372D32C8C6}">
      <dgm:prSet/>
      <dgm:spPr/>
      <dgm:t>
        <a:bodyPr/>
        <a:lstStyle/>
        <a:p>
          <a:r>
            <a:rPr lang="en-AU"/>
            <a:t>Subsidy policy and other policy tools silent on it</a:t>
          </a:r>
          <a:endParaRPr lang="en-US"/>
        </a:p>
      </dgm:t>
    </dgm:pt>
    <dgm:pt modelId="{9231037B-0E59-4667-8786-425C438F7838}" type="parTrans" cxnId="{BD044DA8-4994-4041-A1B8-980A80E09827}">
      <dgm:prSet/>
      <dgm:spPr/>
      <dgm:t>
        <a:bodyPr/>
        <a:lstStyle/>
        <a:p>
          <a:endParaRPr lang="en-US"/>
        </a:p>
      </dgm:t>
    </dgm:pt>
    <dgm:pt modelId="{F7D0CB19-B2F7-4D16-92B3-352C438959C3}" type="sibTrans" cxnId="{BD044DA8-4994-4041-A1B8-980A80E09827}">
      <dgm:prSet/>
      <dgm:spPr/>
      <dgm:t>
        <a:bodyPr/>
        <a:lstStyle/>
        <a:p>
          <a:endParaRPr lang="en-US"/>
        </a:p>
      </dgm:t>
    </dgm:pt>
    <dgm:pt modelId="{2FB49250-CC32-4779-973A-7026DA07A5AA}" type="pres">
      <dgm:prSet presAssocID="{E71B8EEC-9901-4AAF-A8A6-4240699CB709}" presName="linear" presStyleCnt="0">
        <dgm:presLayoutVars>
          <dgm:animLvl val="lvl"/>
          <dgm:resizeHandles val="exact"/>
        </dgm:presLayoutVars>
      </dgm:prSet>
      <dgm:spPr/>
    </dgm:pt>
    <dgm:pt modelId="{A134DB52-7C45-433E-9F16-F4EDC46D0C4D}" type="pres">
      <dgm:prSet presAssocID="{EA56D000-E720-4D66-BEC8-3565372359E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17E3054-A7EC-463B-93C2-CD4E6A76D00C}" type="pres">
      <dgm:prSet presAssocID="{4FE0C787-6501-46F7-8C69-253E796024CF}" presName="spacer" presStyleCnt="0"/>
      <dgm:spPr/>
    </dgm:pt>
    <dgm:pt modelId="{A842D5EB-19AB-414A-BF9E-3A17FBFD13A4}" type="pres">
      <dgm:prSet presAssocID="{ABCE35F7-CA55-4265-93F0-F051339F126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C8077A6-F77D-4F9B-8E37-4A1932790131}" type="pres">
      <dgm:prSet presAssocID="{0CF632A3-C46B-483B-B204-6E99E9313714}" presName="spacer" presStyleCnt="0"/>
      <dgm:spPr/>
    </dgm:pt>
    <dgm:pt modelId="{1AA7B52A-1074-4F3B-9518-31B6EA39DEBA}" type="pres">
      <dgm:prSet presAssocID="{4F60F053-2417-4DF8-A2F7-E1DBD0154E2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9EA91B0-B189-486A-A8B8-91348876192F}" type="pres">
      <dgm:prSet presAssocID="{4B9EA3EE-F2F8-410F-9427-E468B41A7675}" presName="spacer" presStyleCnt="0"/>
      <dgm:spPr/>
    </dgm:pt>
    <dgm:pt modelId="{33987EA0-3683-4B56-82AF-A056CD1C9603}" type="pres">
      <dgm:prSet presAssocID="{6F5C5C59-59EA-47AF-9D11-46AC2AAB327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9336E66-E4E4-4D27-9340-05AA4EE1FCBC}" type="pres">
      <dgm:prSet presAssocID="{F837F2BC-1471-4D7B-8B21-E15B6CDA0029}" presName="spacer" presStyleCnt="0"/>
      <dgm:spPr/>
    </dgm:pt>
    <dgm:pt modelId="{4CF5FCD1-AF7E-4800-964B-E1C4E9B9B9C2}" type="pres">
      <dgm:prSet presAssocID="{695B844D-D39E-462D-9A55-E3372D32C8C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11D4528-4462-4B45-B36E-328149C6D827}" type="presOf" srcId="{E71B8EEC-9901-4AAF-A8A6-4240699CB709}" destId="{2FB49250-CC32-4779-973A-7026DA07A5AA}" srcOrd="0" destOrd="0" presId="urn:microsoft.com/office/officeart/2005/8/layout/vList2"/>
    <dgm:cxn modelId="{FF12054E-CD60-4BAE-9C75-9F655A810932}" type="presOf" srcId="{6F5C5C59-59EA-47AF-9D11-46AC2AAB3274}" destId="{33987EA0-3683-4B56-82AF-A056CD1C9603}" srcOrd="0" destOrd="0" presId="urn:microsoft.com/office/officeart/2005/8/layout/vList2"/>
    <dgm:cxn modelId="{443FDD75-3D0A-40CD-8E9D-E79348EBF7B7}" type="presOf" srcId="{ABCE35F7-CA55-4265-93F0-F051339F1260}" destId="{A842D5EB-19AB-414A-BF9E-3A17FBFD13A4}" srcOrd="0" destOrd="0" presId="urn:microsoft.com/office/officeart/2005/8/layout/vList2"/>
    <dgm:cxn modelId="{4B344176-C968-40D2-8778-839C7858DA13}" type="presOf" srcId="{4F60F053-2417-4DF8-A2F7-E1DBD0154E2F}" destId="{1AA7B52A-1074-4F3B-9518-31B6EA39DEBA}" srcOrd="0" destOrd="0" presId="urn:microsoft.com/office/officeart/2005/8/layout/vList2"/>
    <dgm:cxn modelId="{62D8D27B-38FF-4E72-98EB-DB54D1E4FE42}" srcId="{E71B8EEC-9901-4AAF-A8A6-4240699CB709}" destId="{EA56D000-E720-4D66-BEC8-3565372359EE}" srcOrd="0" destOrd="0" parTransId="{243A3D86-9FCF-4475-A3D0-9BF8375EF4AC}" sibTransId="{4FE0C787-6501-46F7-8C69-253E796024CF}"/>
    <dgm:cxn modelId="{CADEFB80-AA49-4030-9EC3-A03686A1EB39}" srcId="{E71B8EEC-9901-4AAF-A8A6-4240699CB709}" destId="{ABCE35F7-CA55-4265-93F0-F051339F1260}" srcOrd="1" destOrd="0" parTransId="{A41D520D-FF42-412A-964A-C7C566468A16}" sibTransId="{0CF632A3-C46B-483B-B204-6E99E9313714}"/>
    <dgm:cxn modelId="{9499929B-8B2C-4381-BCFD-DBB608D50304}" type="presOf" srcId="{695B844D-D39E-462D-9A55-E3372D32C8C6}" destId="{4CF5FCD1-AF7E-4800-964B-E1C4E9B9B9C2}" srcOrd="0" destOrd="0" presId="urn:microsoft.com/office/officeart/2005/8/layout/vList2"/>
    <dgm:cxn modelId="{BD044DA8-4994-4041-A1B8-980A80E09827}" srcId="{E71B8EEC-9901-4AAF-A8A6-4240699CB709}" destId="{695B844D-D39E-462D-9A55-E3372D32C8C6}" srcOrd="4" destOrd="0" parTransId="{9231037B-0E59-4667-8786-425C438F7838}" sibTransId="{F7D0CB19-B2F7-4D16-92B3-352C438959C3}"/>
    <dgm:cxn modelId="{E807C8D0-8777-45BB-9354-FA536F41D515}" type="presOf" srcId="{EA56D000-E720-4D66-BEC8-3565372359EE}" destId="{A134DB52-7C45-433E-9F16-F4EDC46D0C4D}" srcOrd="0" destOrd="0" presId="urn:microsoft.com/office/officeart/2005/8/layout/vList2"/>
    <dgm:cxn modelId="{F1FF74D2-7E61-4D22-9A87-180EABE190B4}" srcId="{E71B8EEC-9901-4AAF-A8A6-4240699CB709}" destId="{4F60F053-2417-4DF8-A2F7-E1DBD0154E2F}" srcOrd="2" destOrd="0" parTransId="{35E7C749-9A87-4DFD-AFF1-680B845DE725}" sibTransId="{4B9EA3EE-F2F8-410F-9427-E468B41A7675}"/>
    <dgm:cxn modelId="{5D2433D6-ECC3-4339-9DB5-34AFBB68FDE4}" srcId="{E71B8EEC-9901-4AAF-A8A6-4240699CB709}" destId="{6F5C5C59-59EA-47AF-9D11-46AC2AAB3274}" srcOrd="3" destOrd="0" parTransId="{87D78C90-7597-4BBF-A854-CB66582C9494}" sibTransId="{F837F2BC-1471-4D7B-8B21-E15B6CDA0029}"/>
    <dgm:cxn modelId="{DBC867AD-692F-4060-AD5A-305BF41E8E87}" type="presParOf" srcId="{2FB49250-CC32-4779-973A-7026DA07A5AA}" destId="{A134DB52-7C45-433E-9F16-F4EDC46D0C4D}" srcOrd="0" destOrd="0" presId="urn:microsoft.com/office/officeart/2005/8/layout/vList2"/>
    <dgm:cxn modelId="{B0002188-31D4-478C-A560-CD9446D6AB22}" type="presParOf" srcId="{2FB49250-CC32-4779-973A-7026DA07A5AA}" destId="{B17E3054-A7EC-463B-93C2-CD4E6A76D00C}" srcOrd="1" destOrd="0" presId="urn:microsoft.com/office/officeart/2005/8/layout/vList2"/>
    <dgm:cxn modelId="{4F9BC645-715D-44B2-8A8E-8338EA3A4897}" type="presParOf" srcId="{2FB49250-CC32-4779-973A-7026DA07A5AA}" destId="{A842D5EB-19AB-414A-BF9E-3A17FBFD13A4}" srcOrd="2" destOrd="0" presId="urn:microsoft.com/office/officeart/2005/8/layout/vList2"/>
    <dgm:cxn modelId="{CDDC189F-D768-4F16-959B-7B9A4C63EE60}" type="presParOf" srcId="{2FB49250-CC32-4779-973A-7026DA07A5AA}" destId="{CC8077A6-F77D-4F9B-8E37-4A1932790131}" srcOrd="3" destOrd="0" presId="urn:microsoft.com/office/officeart/2005/8/layout/vList2"/>
    <dgm:cxn modelId="{98047DFF-DA4C-4997-ABE9-9FA7B95903A2}" type="presParOf" srcId="{2FB49250-CC32-4779-973A-7026DA07A5AA}" destId="{1AA7B52A-1074-4F3B-9518-31B6EA39DEBA}" srcOrd="4" destOrd="0" presId="urn:microsoft.com/office/officeart/2005/8/layout/vList2"/>
    <dgm:cxn modelId="{0C35B573-1D3C-4F06-882E-A0D6D3234ED1}" type="presParOf" srcId="{2FB49250-CC32-4779-973A-7026DA07A5AA}" destId="{89EA91B0-B189-486A-A8B8-91348876192F}" srcOrd="5" destOrd="0" presId="urn:microsoft.com/office/officeart/2005/8/layout/vList2"/>
    <dgm:cxn modelId="{86417BF7-E242-4A40-95CB-9556563E3135}" type="presParOf" srcId="{2FB49250-CC32-4779-973A-7026DA07A5AA}" destId="{33987EA0-3683-4B56-82AF-A056CD1C9603}" srcOrd="6" destOrd="0" presId="urn:microsoft.com/office/officeart/2005/8/layout/vList2"/>
    <dgm:cxn modelId="{CF0D7ED0-D8C3-4915-AC70-60E482CE9D4A}" type="presParOf" srcId="{2FB49250-CC32-4779-973A-7026DA07A5AA}" destId="{D9336E66-E4E4-4D27-9340-05AA4EE1FCBC}" srcOrd="7" destOrd="0" presId="urn:microsoft.com/office/officeart/2005/8/layout/vList2"/>
    <dgm:cxn modelId="{10B34A9A-F6EE-4B9C-BDF4-E69CD44F9EA7}" type="presParOf" srcId="{2FB49250-CC32-4779-973A-7026DA07A5AA}" destId="{4CF5FCD1-AF7E-4800-964B-E1C4E9B9B9C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C77BC5-3E2D-4A5D-9074-FD72C381278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2AF3BF-6FF2-403A-997D-A79F5400E191}">
      <dgm:prSet/>
      <dgm:spPr/>
      <dgm:t>
        <a:bodyPr/>
        <a:lstStyle/>
        <a:p>
          <a:r>
            <a:rPr lang="en-US"/>
            <a:t>Favorable policy tools and matured regulatory body</a:t>
          </a:r>
        </a:p>
      </dgm:t>
    </dgm:pt>
    <dgm:pt modelId="{C019CB21-1D3C-4CBD-9EC8-CF4C2ED6F1DB}" type="parTrans" cxnId="{43D33962-F018-4034-988A-15BB62660D89}">
      <dgm:prSet/>
      <dgm:spPr/>
      <dgm:t>
        <a:bodyPr/>
        <a:lstStyle/>
        <a:p>
          <a:endParaRPr lang="en-US"/>
        </a:p>
      </dgm:t>
    </dgm:pt>
    <dgm:pt modelId="{BF09B581-B774-41DE-AEA0-D668F22029EF}" type="sibTrans" cxnId="{43D33962-F018-4034-988A-15BB62660D89}">
      <dgm:prSet/>
      <dgm:spPr/>
      <dgm:t>
        <a:bodyPr/>
        <a:lstStyle/>
        <a:p>
          <a:endParaRPr lang="en-US"/>
        </a:p>
      </dgm:t>
    </dgm:pt>
    <dgm:pt modelId="{F40B63D5-73A4-4218-B708-95ED9AD4DAAD}">
      <dgm:prSet/>
      <dgm:spPr/>
      <dgm:t>
        <a:bodyPr/>
        <a:lstStyle/>
        <a:p>
          <a:r>
            <a:rPr lang="en-US"/>
            <a:t>Provision of subsidy </a:t>
          </a:r>
        </a:p>
      </dgm:t>
    </dgm:pt>
    <dgm:pt modelId="{FDF0E050-2B56-4684-BF4F-789474AF2A9E}" type="parTrans" cxnId="{6C7F8AD6-EC8B-43D1-A4C3-CF3C360DCF9F}">
      <dgm:prSet/>
      <dgm:spPr/>
      <dgm:t>
        <a:bodyPr/>
        <a:lstStyle/>
        <a:p>
          <a:endParaRPr lang="en-US"/>
        </a:p>
      </dgm:t>
    </dgm:pt>
    <dgm:pt modelId="{537AB5DD-78E8-4AFA-863A-8D2E120F582A}" type="sibTrans" cxnId="{6C7F8AD6-EC8B-43D1-A4C3-CF3C360DCF9F}">
      <dgm:prSet/>
      <dgm:spPr/>
      <dgm:t>
        <a:bodyPr/>
        <a:lstStyle/>
        <a:p>
          <a:endParaRPr lang="en-US"/>
        </a:p>
      </dgm:t>
    </dgm:pt>
    <dgm:pt modelId="{6D48B792-E7B0-46EA-83AC-60A00ECDAD66}">
      <dgm:prSet/>
      <dgm:spPr/>
      <dgm:t>
        <a:bodyPr/>
        <a:lstStyle/>
        <a:p>
          <a:r>
            <a:rPr lang="en-US"/>
            <a:t>Carbon trading opportunity</a:t>
          </a:r>
        </a:p>
      </dgm:t>
    </dgm:pt>
    <dgm:pt modelId="{8301A960-F731-4E4C-ADDA-FBAFB258FC1E}" type="parTrans" cxnId="{53C891EE-E138-42F1-9AE3-C68685298581}">
      <dgm:prSet/>
      <dgm:spPr/>
      <dgm:t>
        <a:bodyPr/>
        <a:lstStyle/>
        <a:p>
          <a:endParaRPr lang="en-US"/>
        </a:p>
      </dgm:t>
    </dgm:pt>
    <dgm:pt modelId="{FED60D6D-618F-4354-AEB8-92C2E05516EE}" type="sibTrans" cxnId="{53C891EE-E138-42F1-9AE3-C68685298581}">
      <dgm:prSet/>
      <dgm:spPr/>
      <dgm:t>
        <a:bodyPr/>
        <a:lstStyle/>
        <a:p>
          <a:endParaRPr lang="en-US"/>
        </a:p>
      </dgm:t>
    </dgm:pt>
    <dgm:pt modelId="{D36E7E19-67AC-4D71-8FF9-1BBC896B0957}">
      <dgm:prSet/>
      <dgm:spPr/>
      <dgm:t>
        <a:bodyPr/>
        <a:lstStyle/>
        <a:p>
          <a:r>
            <a:rPr lang="en-US"/>
            <a:t>Involvement of local elected body as a facilitator </a:t>
          </a:r>
        </a:p>
      </dgm:t>
    </dgm:pt>
    <dgm:pt modelId="{7FEBCB3B-95F3-47C9-A6C3-A4C208CE2400}" type="parTrans" cxnId="{CD6E707B-7D78-409B-B951-EB73971BB174}">
      <dgm:prSet/>
      <dgm:spPr/>
      <dgm:t>
        <a:bodyPr/>
        <a:lstStyle/>
        <a:p>
          <a:endParaRPr lang="en-US"/>
        </a:p>
      </dgm:t>
    </dgm:pt>
    <dgm:pt modelId="{C821E09E-E55D-4542-A494-DC20AF69453F}" type="sibTrans" cxnId="{CD6E707B-7D78-409B-B951-EB73971BB174}">
      <dgm:prSet/>
      <dgm:spPr/>
      <dgm:t>
        <a:bodyPr/>
        <a:lstStyle/>
        <a:p>
          <a:endParaRPr lang="en-US"/>
        </a:p>
      </dgm:t>
    </dgm:pt>
    <dgm:pt modelId="{19A10A66-4EF1-4ECB-BD8F-B12360F020D3}">
      <dgm:prSet/>
      <dgm:spPr/>
      <dgm:t>
        <a:bodyPr/>
        <a:lstStyle/>
        <a:p>
          <a:r>
            <a:rPr lang="en-US"/>
            <a:t>State’s commitment to achieve SDG and linkage of biogas sector with SDG in budget </a:t>
          </a:r>
        </a:p>
      </dgm:t>
    </dgm:pt>
    <dgm:pt modelId="{914542F5-D305-4515-B01E-73886F6F19DB}" type="parTrans" cxnId="{F2817F15-A5F5-4884-B65E-11D4EE249DD1}">
      <dgm:prSet/>
      <dgm:spPr/>
      <dgm:t>
        <a:bodyPr/>
        <a:lstStyle/>
        <a:p>
          <a:endParaRPr lang="en-US"/>
        </a:p>
      </dgm:t>
    </dgm:pt>
    <dgm:pt modelId="{1AB8C20C-8986-4F1A-B0ED-5E4AC2720AFA}" type="sibTrans" cxnId="{F2817F15-A5F5-4884-B65E-11D4EE249DD1}">
      <dgm:prSet/>
      <dgm:spPr/>
      <dgm:t>
        <a:bodyPr/>
        <a:lstStyle/>
        <a:p>
          <a:endParaRPr lang="en-US"/>
        </a:p>
      </dgm:t>
    </dgm:pt>
    <dgm:pt modelId="{977B0260-3D3D-4304-A52F-04576A63B763}">
      <dgm:prSet/>
      <dgm:spPr/>
      <dgm:t>
        <a:bodyPr/>
        <a:lstStyle/>
        <a:p>
          <a:r>
            <a:rPr lang="en-US"/>
            <a:t>MSW based commercial biogas plants at early stage and plenty of scope</a:t>
          </a:r>
        </a:p>
      </dgm:t>
    </dgm:pt>
    <dgm:pt modelId="{775652D5-F191-494E-AEC7-46161D39CE06}" type="parTrans" cxnId="{366275AB-A78A-4AF7-BA18-440FC3B9D42A}">
      <dgm:prSet/>
      <dgm:spPr/>
      <dgm:t>
        <a:bodyPr/>
        <a:lstStyle/>
        <a:p>
          <a:endParaRPr lang="en-US"/>
        </a:p>
      </dgm:t>
    </dgm:pt>
    <dgm:pt modelId="{CD67AB44-BA39-4B2D-9EF9-2AF02DAD368D}" type="sibTrans" cxnId="{366275AB-A78A-4AF7-BA18-440FC3B9D42A}">
      <dgm:prSet/>
      <dgm:spPr/>
      <dgm:t>
        <a:bodyPr/>
        <a:lstStyle/>
        <a:p>
          <a:endParaRPr lang="en-US"/>
        </a:p>
      </dgm:t>
    </dgm:pt>
    <dgm:pt modelId="{FA470102-B5F9-4A79-9A03-EC49929F346D}">
      <dgm:prSet/>
      <dgm:spPr/>
      <dgm:t>
        <a:bodyPr/>
        <a:lstStyle/>
        <a:p>
          <a:r>
            <a:rPr lang="en-US"/>
            <a:t>Quality universities and research centers available in the country for research &amp; development (O7)</a:t>
          </a:r>
        </a:p>
      </dgm:t>
    </dgm:pt>
    <dgm:pt modelId="{DB985561-D999-476F-93CE-4933DE86136C}" type="parTrans" cxnId="{6C263EDE-26A5-4E03-9000-4A0A5AA5871B}">
      <dgm:prSet/>
      <dgm:spPr/>
      <dgm:t>
        <a:bodyPr/>
        <a:lstStyle/>
        <a:p>
          <a:endParaRPr lang="en-US"/>
        </a:p>
      </dgm:t>
    </dgm:pt>
    <dgm:pt modelId="{D6E2DED3-413D-447E-AE00-EA7AF03A3694}" type="sibTrans" cxnId="{6C263EDE-26A5-4E03-9000-4A0A5AA5871B}">
      <dgm:prSet/>
      <dgm:spPr/>
      <dgm:t>
        <a:bodyPr/>
        <a:lstStyle/>
        <a:p>
          <a:endParaRPr lang="en-US"/>
        </a:p>
      </dgm:t>
    </dgm:pt>
    <dgm:pt modelId="{A8A6F71E-A465-450C-95BB-102351D71025}">
      <dgm:prSet/>
      <dgm:spPr/>
      <dgm:t>
        <a:bodyPr/>
        <a:lstStyle/>
        <a:p>
          <a:r>
            <a:rPr lang="en-US"/>
            <a:t>Abundantly available variety of waste resources</a:t>
          </a:r>
        </a:p>
      </dgm:t>
    </dgm:pt>
    <dgm:pt modelId="{8F19760A-B676-4C5A-BB06-DAE21944A0FB}" type="parTrans" cxnId="{050A411B-FEB1-4B9D-96FC-1C3BB694F921}">
      <dgm:prSet/>
      <dgm:spPr/>
      <dgm:t>
        <a:bodyPr/>
        <a:lstStyle/>
        <a:p>
          <a:endParaRPr lang="en-US"/>
        </a:p>
      </dgm:t>
    </dgm:pt>
    <dgm:pt modelId="{FFA8E760-151D-4446-886D-FE0AC94A1C43}" type="sibTrans" cxnId="{050A411B-FEB1-4B9D-96FC-1C3BB694F921}">
      <dgm:prSet/>
      <dgm:spPr/>
      <dgm:t>
        <a:bodyPr/>
        <a:lstStyle/>
        <a:p>
          <a:endParaRPr lang="en-US"/>
        </a:p>
      </dgm:t>
    </dgm:pt>
    <dgm:pt modelId="{5E178069-692F-44FB-9516-7DB18284C17A}" type="pres">
      <dgm:prSet presAssocID="{43C77BC5-3E2D-4A5D-9074-FD72C3812781}" presName="linear" presStyleCnt="0">
        <dgm:presLayoutVars>
          <dgm:animLvl val="lvl"/>
          <dgm:resizeHandles val="exact"/>
        </dgm:presLayoutVars>
      </dgm:prSet>
      <dgm:spPr/>
    </dgm:pt>
    <dgm:pt modelId="{06004BCB-5CD5-47F4-8006-22CBDF8D508D}" type="pres">
      <dgm:prSet presAssocID="{E62AF3BF-6FF2-403A-997D-A79F5400E19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C0FE3FC-668E-465A-B9AD-976E046A5C74}" type="pres">
      <dgm:prSet presAssocID="{BF09B581-B774-41DE-AEA0-D668F22029EF}" presName="spacer" presStyleCnt="0"/>
      <dgm:spPr/>
    </dgm:pt>
    <dgm:pt modelId="{62AA3DB8-8D60-4C00-84B9-058775E69DA5}" type="pres">
      <dgm:prSet presAssocID="{F40B63D5-73A4-4218-B708-95ED9AD4DAA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29BD9EA5-A7BF-47C9-8214-B3980A0C7D5B}" type="pres">
      <dgm:prSet presAssocID="{537AB5DD-78E8-4AFA-863A-8D2E120F582A}" presName="spacer" presStyleCnt="0"/>
      <dgm:spPr/>
    </dgm:pt>
    <dgm:pt modelId="{261973C7-8AF4-4D42-8025-EA51930A8F2B}" type="pres">
      <dgm:prSet presAssocID="{6D48B792-E7B0-46EA-83AC-60A00ECDAD6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BBF253D-14C4-4684-8600-57EAD99626F1}" type="pres">
      <dgm:prSet presAssocID="{FED60D6D-618F-4354-AEB8-92C2E05516EE}" presName="spacer" presStyleCnt="0"/>
      <dgm:spPr/>
    </dgm:pt>
    <dgm:pt modelId="{77C58050-04AA-400F-99DD-E1AAB7430794}" type="pres">
      <dgm:prSet presAssocID="{D36E7E19-67AC-4D71-8FF9-1BBC896B0957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BE41B49-F297-4863-9499-E4E5E12E68FE}" type="pres">
      <dgm:prSet presAssocID="{C821E09E-E55D-4542-A494-DC20AF69453F}" presName="spacer" presStyleCnt="0"/>
      <dgm:spPr/>
    </dgm:pt>
    <dgm:pt modelId="{017F6299-DABE-4F81-BF35-E16DB8618A22}" type="pres">
      <dgm:prSet presAssocID="{19A10A66-4EF1-4ECB-BD8F-B12360F020D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CA0B1939-B5D4-4DCC-8B06-D6C4DC63A1EF}" type="pres">
      <dgm:prSet presAssocID="{1AB8C20C-8986-4F1A-B0ED-5E4AC2720AFA}" presName="spacer" presStyleCnt="0"/>
      <dgm:spPr/>
    </dgm:pt>
    <dgm:pt modelId="{0ABB94BE-1024-46A0-A778-2B237C62A69F}" type="pres">
      <dgm:prSet presAssocID="{977B0260-3D3D-4304-A52F-04576A63B763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A36BB20-CB94-4368-9E1F-B4DEC94C9BEC}" type="pres">
      <dgm:prSet presAssocID="{CD67AB44-BA39-4B2D-9EF9-2AF02DAD368D}" presName="spacer" presStyleCnt="0"/>
      <dgm:spPr/>
    </dgm:pt>
    <dgm:pt modelId="{752D6341-64DE-4713-AA56-22788556E1A0}" type="pres">
      <dgm:prSet presAssocID="{FA470102-B5F9-4A79-9A03-EC49929F346D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6D53F48-FF37-495D-B4C0-40CD6211C546}" type="pres">
      <dgm:prSet presAssocID="{D6E2DED3-413D-447E-AE00-EA7AF03A3694}" presName="spacer" presStyleCnt="0"/>
      <dgm:spPr/>
    </dgm:pt>
    <dgm:pt modelId="{CCF93AF0-F25E-4466-A681-DA3D96F66280}" type="pres">
      <dgm:prSet presAssocID="{A8A6F71E-A465-450C-95BB-102351D71025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2817F15-A5F5-4884-B65E-11D4EE249DD1}" srcId="{43C77BC5-3E2D-4A5D-9074-FD72C3812781}" destId="{19A10A66-4EF1-4ECB-BD8F-B12360F020D3}" srcOrd="4" destOrd="0" parTransId="{914542F5-D305-4515-B01E-73886F6F19DB}" sibTransId="{1AB8C20C-8986-4F1A-B0ED-5E4AC2720AFA}"/>
    <dgm:cxn modelId="{050A411B-FEB1-4B9D-96FC-1C3BB694F921}" srcId="{43C77BC5-3E2D-4A5D-9074-FD72C3812781}" destId="{A8A6F71E-A465-450C-95BB-102351D71025}" srcOrd="7" destOrd="0" parTransId="{8F19760A-B676-4C5A-BB06-DAE21944A0FB}" sibTransId="{FFA8E760-151D-4446-886D-FE0AC94A1C43}"/>
    <dgm:cxn modelId="{684BEF35-EE9E-418E-B5CD-606662775C70}" type="presOf" srcId="{19A10A66-4EF1-4ECB-BD8F-B12360F020D3}" destId="{017F6299-DABE-4F81-BF35-E16DB8618A22}" srcOrd="0" destOrd="0" presId="urn:microsoft.com/office/officeart/2005/8/layout/vList2"/>
    <dgm:cxn modelId="{1F93393A-366C-4D12-BC96-3B061D76F220}" type="presOf" srcId="{977B0260-3D3D-4304-A52F-04576A63B763}" destId="{0ABB94BE-1024-46A0-A778-2B237C62A69F}" srcOrd="0" destOrd="0" presId="urn:microsoft.com/office/officeart/2005/8/layout/vList2"/>
    <dgm:cxn modelId="{ECAF2D5F-EA7B-4F43-939D-E0880EB39748}" type="presOf" srcId="{D36E7E19-67AC-4D71-8FF9-1BBC896B0957}" destId="{77C58050-04AA-400F-99DD-E1AAB7430794}" srcOrd="0" destOrd="0" presId="urn:microsoft.com/office/officeart/2005/8/layout/vList2"/>
    <dgm:cxn modelId="{43D33962-F018-4034-988A-15BB62660D89}" srcId="{43C77BC5-3E2D-4A5D-9074-FD72C3812781}" destId="{E62AF3BF-6FF2-403A-997D-A79F5400E191}" srcOrd="0" destOrd="0" parTransId="{C019CB21-1D3C-4CBD-9EC8-CF4C2ED6F1DB}" sibTransId="{BF09B581-B774-41DE-AEA0-D668F22029EF}"/>
    <dgm:cxn modelId="{B3D39166-9B18-46EB-B59C-FC88DDC6E295}" type="presOf" srcId="{A8A6F71E-A465-450C-95BB-102351D71025}" destId="{CCF93AF0-F25E-4466-A681-DA3D96F66280}" srcOrd="0" destOrd="0" presId="urn:microsoft.com/office/officeart/2005/8/layout/vList2"/>
    <dgm:cxn modelId="{CD6E707B-7D78-409B-B951-EB73971BB174}" srcId="{43C77BC5-3E2D-4A5D-9074-FD72C3812781}" destId="{D36E7E19-67AC-4D71-8FF9-1BBC896B0957}" srcOrd="3" destOrd="0" parTransId="{7FEBCB3B-95F3-47C9-A6C3-A4C208CE2400}" sibTransId="{C821E09E-E55D-4542-A494-DC20AF69453F}"/>
    <dgm:cxn modelId="{D37D8C98-F86C-4BD3-9191-69396519D6A6}" type="presOf" srcId="{F40B63D5-73A4-4218-B708-95ED9AD4DAAD}" destId="{62AA3DB8-8D60-4C00-84B9-058775E69DA5}" srcOrd="0" destOrd="0" presId="urn:microsoft.com/office/officeart/2005/8/layout/vList2"/>
    <dgm:cxn modelId="{366275AB-A78A-4AF7-BA18-440FC3B9D42A}" srcId="{43C77BC5-3E2D-4A5D-9074-FD72C3812781}" destId="{977B0260-3D3D-4304-A52F-04576A63B763}" srcOrd="5" destOrd="0" parTransId="{775652D5-F191-494E-AEC7-46161D39CE06}" sibTransId="{CD67AB44-BA39-4B2D-9EF9-2AF02DAD368D}"/>
    <dgm:cxn modelId="{EF7BC3AB-F420-4D94-848E-893A3D00ACDA}" type="presOf" srcId="{E62AF3BF-6FF2-403A-997D-A79F5400E191}" destId="{06004BCB-5CD5-47F4-8006-22CBDF8D508D}" srcOrd="0" destOrd="0" presId="urn:microsoft.com/office/officeart/2005/8/layout/vList2"/>
    <dgm:cxn modelId="{BD94EDB5-4FD2-4B17-B841-7EB018AD3D5A}" type="presOf" srcId="{6D48B792-E7B0-46EA-83AC-60A00ECDAD66}" destId="{261973C7-8AF4-4D42-8025-EA51930A8F2B}" srcOrd="0" destOrd="0" presId="urn:microsoft.com/office/officeart/2005/8/layout/vList2"/>
    <dgm:cxn modelId="{021A2AD5-12BA-4692-AA52-0182635ED8E2}" type="presOf" srcId="{FA470102-B5F9-4A79-9A03-EC49929F346D}" destId="{752D6341-64DE-4713-AA56-22788556E1A0}" srcOrd="0" destOrd="0" presId="urn:microsoft.com/office/officeart/2005/8/layout/vList2"/>
    <dgm:cxn modelId="{6C7F8AD6-EC8B-43D1-A4C3-CF3C360DCF9F}" srcId="{43C77BC5-3E2D-4A5D-9074-FD72C3812781}" destId="{F40B63D5-73A4-4218-B708-95ED9AD4DAAD}" srcOrd="1" destOrd="0" parTransId="{FDF0E050-2B56-4684-BF4F-789474AF2A9E}" sibTransId="{537AB5DD-78E8-4AFA-863A-8D2E120F582A}"/>
    <dgm:cxn modelId="{8A9FE3DC-E53D-405D-8545-0554E4B0B1FF}" type="presOf" srcId="{43C77BC5-3E2D-4A5D-9074-FD72C3812781}" destId="{5E178069-692F-44FB-9516-7DB18284C17A}" srcOrd="0" destOrd="0" presId="urn:microsoft.com/office/officeart/2005/8/layout/vList2"/>
    <dgm:cxn modelId="{6C263EDE-26A5-4E03-9000-4A0A5AA5871B}" srcId="{43C77BC5-3E2D-4A5D-9074-FD72C3812781}" destId="{FA470102-B5F9-4A79-9A03-EC49929F346D}" srcOrd="6" destOrd="0" parTransId="{DB985561-D999-476F-93CE-4933DE86136C}" sibTransId="{D6E2DED3-413D-447E-AE00-EA7AF03A3694}"/>
    <dgm:cxn modelId="{53C891EE-E138-42F1-9AE3-C68685298581}" srcId="{43C77BC5-3E2D-4A5D-9074-FD72C3812781}" destId="{6D48B792-E7B0-46EA-83AC-60A00ECDAD66}" srcOrd="2" destOrd="0" parTransId="{8301A960-F731-4E4C-ADDA-FBAFB258FC1E}" sibTransId="{FED60D6D-618F-4354-AEB8-92C2E05516EE}"/>
    <dgm:cxn modelId="{57D9CA86-E881-43AB-9A8D-88703F5474A4}" type="presParOf" srcId="{5E178069-692F-44FB-9516-7DB18284C17A}" destId="{06004BCB-5CD5-47F4-8006-22CBDF8D508D}" srcOrd="0" destOrd="0" presId="urn:microsoft.com/office/officeart/2005/8/layout/vList2"/>
    <dgm:cxn modelId="{BBEF2462-2383-4E16-BCF5-80B639955381}" type="presParOf" srcId="{5E178069-692F-44FB-9516-7DB18284C17A}" destId="{4C0FE3FC-668E-465A-B9AD-976E046A5C74}" srcOrd="1" destOrd="0" presId="urn:microsoft.com/office/officeart/2005/8/layout/vList2"/>
    <dgm:cxn modelId="{B8682800-B4A1-4D53-8E3D-242E20286FB3}" type="presParOf" srcId="{5E178069-692F-44FB-9516-7DB18284C17A}" destId="{62AA3DB8-8D60-4C00-84B9-058775E69DA5}" srcOrd="2" destOrd="0" presId="urn:microsoft.com/office/officeart/2005/8/layout/vList2"/>
    <dgm:cxn modelId="{6A1F9BD1-AC0E-4652-99BB-3BB442C4BFC5}" type="presParOf" srcId="{5E178069-692F-44FB-9516-7DB18284C17A}" destId="{29BD9EA5-A7BF-47C9-8214-B3980A0C7D5B}" srcOrd="3" destOrd="0" presId="urn:microsoft.com/office/officeart/2005/8/layout/vList2"/>
    <dgm:cxn modelId="{679273EB-40BB-46B7-B081-2C8437ED5498}" type="presParOf" srcId="{5E178069-692F-44FB-9516-7DB18284C17A}" destId="{261973C7-8AF4-4D42-8025-EA51930A8F2B}" srcOrd="4" destOrd="0" presId="urn:microsoft.com/office/officeart/2005/8/layout/vList2"/>
    <dgm:cxn modelId="{4B2281B5-EB92-4D82-947E-8242792A6493}" type="presParOf" srcId="{5E178069-692F-44FB-9516-7DB18284C17A}" destId="{9BBF253D-14C4-4684-8600-57EAD99626F1}" srcOrd="5" destOrd="0" presId="urn:microsoft.com/office/officeart/2005/8/layout/vList2"/>
    <dgm:cxn modelId="{DF19BB91-4E38-4855-A1F4-D359B9D155A3}" type="presParOf" srcId="{5E178069-692F-44FB-9516-7DB18284C17A}" destId="{77C58050-04AA-400F-99DD-E1AAB7430794}" srcOrd="6" destOrd="0" presId="urn:microsoft.com/office/officeart/2005/8/layout/vList2"/>
    <dgm:cxn modelId="{036F08B9-18F0-42EA-BB9E-7F097EDE8334}" type="presParOf" srcId="{5E178069-692F-44FB-9516-7DB18284C17A}" destId="{3BE41B49-F297-4863-9499-E4E5E12E68FE}" srcOrd="7" destOrd="0" presId="urn:microsoft.com/office/officeart/2005/8/layout/vList2"/>
    <dgm:cxn modelId="{AB53A906-9EBB-46FD-9B1B-CE1A9ED86951}" type="presParOf" srcId="{5E178069-692F-44FB-9516-7DB18284C17A}" destId="{017F6299-DABE-4F81-BF35-E16DB8618A22}" srcOrd="8" destOrd="0" presId="urn:microsoft.com/office/officeart/2005/8/layout/vList2"/>
    <dgm:cxn modelId="{B21FB2AA-37A5-4831-B1D2-E9D1F8BFAB57}" type="presParOf" srcId="{5E178069-692F-44FB-9516-7DB18284C17A}" destId="{CA0B1939-B5D4-4DCC-8B06-D6C4DC63A1EF}" srcOrd="9" destOrd="0" presId="urn:microsoft.com/office/officeart/2005/8/layout/vList2"/>
    <dgm:cxn modelId="{1AE53CFB-266F-4107-B4F6-2F1D0D13D11A}" type="presParOf" srcId="{5E178069-692F-44FB-9516-7DB18284C17A}" destId="{0ABB94BE-1024-46A0-A778-2B237C62A69F}" srcOrd="10" destOrd="0" presId="urn:microsoft.com/office/officeart/2005/8/layout/vList2"/>
    <dgm:cxn modelId="{A4A55138-4E44-4877-829A-D1FAE038B4AA}" type="presParOf" srcId="{5E178069-692F-44FB-9516-7DB18284C17A}" destId="{DA36BB20-CB94-4368-9E1F-B4DEC94C9BEC}" srcOrd="11" destOrd="0" presId="urn:microsoft.com/office/officeart/2005/8/layout/vList2"/>
    <dgm:cxn modelId="{E4B60B89-330D-4FBD-8B82-987FB248EF3D}" type="presParOf" srcId="{5E178069-692F-44FB-9516-7DB18284C17A}" destId="{752D6341-64DE-4713-AA56-22788556E1A0}" srcOrd="12" destOrd="0" presId="urn:microsoft.com/office/officeart/2005/8/layout/vList2"/>
    <dgm:cxn modelId="{0E679410-A3BA-4D59-B5CF-5995C51AD264}" type="presParOf" srcId="{5E178069-692F-44FB-9516-7DB18284C17A}" destId="{06D53F48-FF37-495D-B4C0-40CD6211C546}" srcOrd="13" destOrd="0" presId="urn:microsoft.com/office/officeart/2005/8/layout/vList2"/>
    <dgm:cxn modelId="{566370D5-9365-4982-A867-03DC453FDF77}" type="presParOf" srcId="{5E178069-692F-44FB-9516-7DB18284C17A}" destId="{CCF93AF0-F25E-4466-A681-DA3D96F6628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4EBF65-6CD3-495C-8589-C0549C7C71A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8264C1-CD34-4BDA-A668-E0FB00BD8C2B}">
      <dgm:prSet/>
      <dgm:spPr/>
      <dgm:t>
        <a:bodyPr/>
        <a:lstStyle/>
        <a:p>
          <a:r>
            <a:rPr lang="en-AU"/>
            <a:t>Abandonment/ failure rate is high due to lack of maintenance</a:t>
          </a:r>
          <a:endParaRPr lang="en-US"/>
        </a:p>
      </dgm:t>
    </dgm:pt>
    <dgm:pt modelId="{E2C7C8D9-4036-49AE-9530-443FC97E7A5C}" type="parTrans" cxnId="{6C4B3522-1D49-4BA2-9154-DF5A90D540F6}">
      <dgm:prSet/>
      <dgm:spPr/>
      <dgm:t>
        <a:bodyPr/>
        <a:lstStyle/>
        <a:p>
          <a:endParaRPr lang="en-US"/>
        </a:p>
      </dgm:t>
    </dgm:pt>
    <dgm:pt modelId="{A4CAE888-C8F5-436E-AC7A-DEF4584A689D}" type="sibTrans" cxnId="{6C4B3522-1D49-4BA2-9154-DF5A90D540F6}">
      <dgm:prSet/>
      <dgm:spPr/>
      <dgm:t>
        <a:bodyPr/>
        <a:lstStyle/>
        <a:p>
          <a:endParaRPr lang="en-US"/>
        </a:p>
      </dgm:t>
    </dgm:pt>
    <dgm:pt modelId="{62D9BC0C-A64C-4D23-AA03-EF1652947C1F}">
      <dgm:prSet/>
      <dgm:spPr/>
      <dgm:t>
        <a:bodyPr/>
        <a:lstStyle/>
        <a:p>
          <a:r>
            <a:rPr lang="en-AU"/>
            <a:t>One time subsidy does not cover the maintenance expenses (RE subsidy policy)</a:t>
          </a:r>
          <a:endParaRPr lang="en-US"/>
        </a:p>
      </dgm:t>
    </dgm:pt>
    <dgm:pt modelId="{EF0792B3-B663-4FB4-9DF6-FA9044D737E5}" type="parTrans" cxnId="{406613F3-FC4B-4EEC-B58C-6F6866D6AF44}">
      <dgm:prSet/>
      <dgm:spPr/>
      <dgm:t>
        <a:bodyPr/>
        <a:lstStyle/>
        <a:p>
          <a:endParaRPr lang="en-US"/>
        </a:p>
      </dgm:t>
    </dgm:pt>
    <dgm:pt modelId="{42B493BF-4F24-458A-A742-76CCCA196109}" type="sibTrans" cxnId="{406613F3-FC4B-4EEC-B58C-6F6866D6AF44}">
      <dgm:prSet/>
      <dgm:spPr/>
      <dgm:t>
        <a:bodyPr/>
        <a:lstStyle/>
        <a:p>
          <a:endParaRPr lang="en-US"/>
        </a:p>
      </dgm:t>
    </dgm:pt>
    <dgm:pt modelId="{5EF6594E-5555-4620-9CD0-44FCBF081844}">
      <dgm:prSet/>
      <dgm:spPr/>
      <dgm:t>
        <a:bodyPr/>
        <a:lstStyle/>
        <a:p>
          <a:r>
            <a:rPr lang="en-AU" dirty="0"/>
            <a:t>Subsidy is based on initial size of the digester not performance based</a:t>
          </a:r>
          <a:endParaRPr lang="en-US" dirty="0"/>
        </a:p>
      </dgm:t>
    </dgm:pt>
    <dgm:pt modelId="{816C5F0F-4B4D-4BEB-94F4-C86B4461BF03}" type="parTrans" cxnId="{02757254-3BB0-48D9-AE6D-C63417AD53ED}">
      <dgm:prSet/>
      <dgm:spPr/>
      <dgm:t>
        <a:bodyPr/>
        <a:lstStyle/>
        <a:p>
          <a:endParaRPr lang="en-US"/>
        </a:p>
      </dgm:t>
    </dgm:pt>
    <dgm:pt modelId="{AD44D4D1-E877-47A0-9F16-CF3618F7CEBE}" type="sibTrans" cxnId="{02757254-3BB0-48D9-AE6D-C63417AD53ED}">
      <dgm:prSet/>
      <dgm:spPr/>
      <dgm:t>
        <a:bodyPr/>
        <a:lstStyle/>
        <a:p>
          <a:endParaRPr lang="en-US"/>
        </a:p>
      </dgm:t>
    </dgm:pt>
    <dgm:pt modelId="{7023CDF0-2B02-4983-8D0A-B5982A960D04}">
      <dgm:prSet/>
      <dgm:spPr/>
      <dgm:t>
        <a:bodyPr/>
        <a:lstStyle/>
        <a:p>
          <a:r>
            <a:rPr lang="en-AU"/>
            <a:t>Lack of awareness about the maintenance mechanism </a:t>
          </a:r>
          <a:endParaRPr lang="en-US"/>
        </a:p>
      </dgm:t>
    </dgm:pt>
    <dgm:pt modelId="{C6295486-96A6-454C-8E42-19989DE61D79}" type="parTrans" cxnId="{28C01504-16EB-4F89-9B1F-793DC58CAF9D}">
      <dgm:prSet/>
      <dgm:spPr/>
      <dgm:t>
        <a:bodyPr/>
        <a:lstStyle/>
        <a:p>
          <a:endParaRPr lang="en-US"/>
        </a:p>
      </dgm:t>
    </dgm:pt>
    <dgm:pt modelId="{45E7D28E-1F25-4901-AF00-52C003451D0C}" type="sibTrans" cxnId="{28C01504-16EB-4F89-9B1F-793DC58CAF9D}">
      <dgm:prSet/>
      <dgm:spPr/>
      <dgm:t>
        <a:bodyPr/>
        <a:lstStyle/>
        <a:p>
          <a:endParaRPr lang="en-US"/>
        </a:p>
      </dgm:t>
    </dgm:pt>
    <dgm:pt modelId="{FA196A29-8123-4F02-9BE2-B38CB45476E9}">
      <dgm:prSet/>
      <dgm:spPr/>
      <dgm:t>
        <a:bodyPr/>
        <a:lstStyle/>
        <a:p>
          <a:r>
            <a:rPr lang="en-AU" dirty="0"/>
            <a:t>Communication gap among stakeholders (AEPC, pre rostered company, HBD user)</a:t>
          </a:r>
          <a:endParaRPr lang="en-US" dirty="0"/>
        </a:p>
      </dgm:t>
    </dgm:pt>
    <dgm:pt modelId="{43CD965A-90BE-46F0-BFCD-A1FB19F3B82E}" type="parTrans" cxnId="{E8ABA5A3-C379-4F3C-8E3C-FE5C7B62F450}">
      <dgm:prSet/>
      <dgm:spPr/>
      <dgm:t>
        <a:bodyPr/>
        <a:lstStyle/>
        <a:p>
          <a:endParaRPr lang="en-US"/>
        </a:p>
      </dgm:t>
    </dgm:pt>
    <dgm:pt modelId="{9C8ECD35-5A97-46FD-8083-9EB759FF2038}" type="sibTrans" cxnId="{E8ABA5A3-C379-4F3C-8E3C-FE5C7B62F450}">
      <dgm:prSet/>
      <dgm:spPr/>
      <dgm:t>
        <a:bodyPr/>
        <a:lstStyle/>
        <a:p>
          <a:endParaRPr lang="en-US"/>
        </a:p>
      </dgm:t>
    </dgm:pt>
    <dgm:pt modelId="{62F77E34-9F4A-49D5-A83C-AE0E1120A0B2}">
      <dgm:prSet/>
      <dgm:spPr/>
      <dgm:t>
        <a:bodyPr/>
        <a:lstStyle/>
        <a:p>
          <a:r>
            <a:rPr lang="en-AU"/>
            <a:t>Lack of ownership (based on HBD user’s perception)</a:t>
          </a:r>
          <a:endParaRPr lang="en-US"/>
        </a:p>
      </dgm:t>
    </dgm:pt>
    <dgm:pt modelId="{D9D1B9ED-E1F6-46DB-8B31-95E8DAF7C2DF}" type="parTrans" cxnId="{E36CF222-2DCF-4222-856E-2DFEC4FF6F64}">
      <dgm:prSet/>
      <dgm:spPr/>
      <dgm:t>
        <a:bodyPr/>
        <a:lstStyle/>
        <a:p>
          <a:endParaRPr lang="en-US"/>
        </a:p>
      </dgm:t>
    </dgm:pt>
    <dgm:pt modelId="{8255E73B-D378-4744-9414-63C98233D137}" type="sibTrans" cxnId="{E36CF222-2DCF-4222-856E-2DFEC4FF6F64}">
      <dgm:prSet/>
      <dgm:spPr/>
      <dgm:t>
        <a:bodyPr/>
        <a:lstStyle/>
        <a:p>
          <a:endParaRPr lang="en-US"/>
        </a:p>
      </dgm:t>
    </dgm:pt>
    <dgm:pt modelId="{31B270E6-6762-4401-BA0F-699773D802B9}" type="pres">
      <dgm:prSet presAssocID="{664EBF65-6CD3-495C-8589-C0549C7C71AC}" presName="linear" presStyleCnt="0">
        <dgm:presLayoutVars>
          <dgm:animLvl val="lvl"/>
          <dgm:resizeHandles val="exact"/>
        </dgm:presLayoutVars>
      </dgm:prSet>
      <dgm:spPr/>
    </dgm:pt>
    <dgm:pt modelId="{76A82660-7CD6-4A23-A5DA-E312479D4E2A}" type="pres">
      <dgm:prSet presAssocID="{E68264C1-CD34-4BDA-A668-E0FB00BD8C2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985D462-E52B-4938-95AA-0D96A344E051}" type="pres">
      <dgm:prSet presAssocID="{A4CAE888-C8F5-436E-AC7A-DEF4584A689D}" presName="spacer" presStyleCnt="0"/>
      <dgm:spPr/>
    </dgm:pt>
    <dgm:pt modelId="{2BDFC8E8-C97A-43F6-BA99-32F0F551F3E8}" type="pres">
      <dgm:prSet presAssocID="{62D9BC0C-A64C-4D23-AA03-EF1652947C1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2C35D8F-79F7-426D-979D-A87CA8FED0DE}" type="pres">
      <dgm:prSet presAssocID="{42B493BF-4F24-458A-A742-76CCCA196109}" presName="spacer" presStyleCnt="0"/>
      <dgm:spPr/>
    </dgm:pt>
    <dgm:pt modelId="{3B41E16D-19AE-41EC-98E4-38B2D80B533D}" type="pres">
      <dgm:prSet presAssocID="{5EF6594E-5555-4620-9CD0-44FCBF08184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91F008A-CEB8-439D-B201-D27DD226D805}" type="pres">
      <dgm:prSet presAssocID="{AD44D4D1-E877-47A0-9F16-CF3618F7CEBE}" presName="spacer" presStyleCnt="0"/>
      <dgm:spPr/>
    </dgm:pt>
    <dgm:pt modelId="{778914D2-36B0-4538-9762-5F04B18FB744}" type="pres">
      <dgm:prSet presAssocID="{7023CDF0-2B02-4983-8D0A-B5982A960D0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F6C0B8B-E555-4FEE-A5B7-4DF23B39C05F}" type="pres">
      <dgm:prSet presAssocID="{45E7D28E-1F25-4901-AF00-52C003451D0C}" presName="spacer" presStyleCnt="0"/>
      <dgm:spPr/>
    </dgm:pt>
    <dgm:pt modelId="{03F8DFB5-10FE-4516-9736-52345FA80F75}" type="pres">
      <dgm:prSet presAssocID="{FA196A29-8123-4F02-9BE2-B38CB45476E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7355B8A-C34A-4894-86C8-8EB74B2BDC19}" type="pres">
      <dgm:prSet presAssocID="{9C8ECD35-5A97-46FD-8083-9EB759FF2038}" presName="spacer" presStyleCnt="0"/>
      <dgm:spPr/>
    </dgm:pt>
    <dgm:pt modelId="{5D6C9723-96E9-45A6-B9BF-2964C49A658A}" type="pres">
      <dgm:prSet presAssocID="{62F77E34-9F4A-49D5-A83C-AE0E1120A0B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8C01504-16EB-4F89-9B1F-793DC58CAF9D}" srcId="{664EBF65-6CD3-495C-8589-C0549C7C71AC}" destId="{7023CDF0-2B02-4983-8D0A-B5982A960D04}" srcOrd="3" destOrd="0" parTransId="{C6295486-96A6-454C-8E42-19989DE61D79}" sibTransId="{45E7D28E-1F25-4901-AF00-52C003451D0C}"/>
    <dgm:cxn modelId="{8642661B-8592-417B-94BA-EBA32385972D}" type="presOf" srcId="{FA196A29-8123-4F02-9BE2-B38CB45476E9}" destId="{03F8DFB5-10FE-4516-9736-52345FA80F75}" srcOrd="0" destOrd="0" presId="urn:microsoft.com/office/officeart/2005/8/layout/vList2"/>
    <dgm:cxn modelId="{6C4B3522-1D49-4BA2-9154-DF5A90D540F6}" srcId="{664EBF65-6CD3-495C-8589-C0549C7C71AC}" destId="{E68264C1-CD34-4BDA-A668-E0FB00BD8C2B}" srcOrd="0" destOrd="0" parTransId="{E2C7C8D9-4036-49AE-9530-443FC97E7A5C}" sibTransId="{A4CAE888-C8F5-436E-AC7A-DEF4584A689D}"/>
    <dgm:cxn modelId="{E36CF222-2DCF-4222-856E-2DFEC4FF6F64}" srcId="{664EBF65-6CD3-495C-8589-C0549C7C71AC}" destId="{62F77E34-9F4A-49D5-A83C-AE0E1120A0B2}" srcOrd="5" destOrd="0" parTransId="{D9D1B9ED-E1F6-46DB-8B31-95E8DAF7C2DF}" sibTransId="{8255E73B-D378-4744-9414-63C98233D137}"/>
    <dgm:cxn modelId="{6086912F-BE62-4048-A4AE-C34DF64C2002}" type="presOf" srcId="{62F77E34-9F4A-49D5-A83C-AE0E1120A0B2}" destId="{5D6C9723-96E9-45A6-B9BF-2964C49A658A}" srcOrd="0" destOrd="0" presId="urn:microsoft.com/office/officeart/2005/8/layout/vList2"/>
    <dgm:cxn modelId="{04F3DD33-0F46-473C-9294-71FD394352F7}" type="presOf" srcId="{E68264C1-CD34-4BDA-A668-E0FB00BD8C2B}" destId="{76A82660-7CD6-4A23-A5DA-E312479D4E2A}" srcOrd="0" destOrd="0" presId="urn:microsoft.com/office/officeart/2005/8/layout/vList2"/>
    <dgm:cxn modelId="{34D6CF43-877D-4B6A-AB25-F3D6ECE64B09}" type="presOf" srcId="{62D9BC0C-A64C-4D23-AA03-EF1652947C1F}" destId="{2BDFC8E8-C97A-43F6-BA99-32F0F551F3E8}" srcOrd="0" destOrd="0" presId="urn:microsoft.com/office/officeart/2005/8/layout/vList2"/>
    <dgm:cxn modelId="{4673E74B-E1DD-42D9-8F21-9BA69EFEB109}" type="presOf" srcId="{5EF6594E-5555-4620-9CD0-44FCBF081844}" destId="{3B41E16D-19AE-41EC-98E4-38B2D80B533D}" srcOrd="0" destOrd="0" presId="urn:microsoft.com/office/officeart/2005/8/layout/vList2"/>
    <dgm:cxn modelId="{02757254-3BB0-48D9-AE6D-C63417AD53ED}" srcId="{664EBF65-6CD3-495C-8589-C0549C7C71AC}" destId="{5EF6594E-5555-4620-9CD0-44FCBF081844}" srcOrd="2" destOrd="0" parTransId="{816C5F0F-4B4D-4BEB-94F4-C86B4461BF03}" sibTransId="{AD44D4D1-E877-47A0-9F16-CF3618F7CEBE}"/>
    <dgm:cxn modelId="{E8ABA5A3-C379-4F3C-8E3C-FE5C7B62F450}" srcId="{664EBF65-6CD3-495C-8589-C0549C7C71AC}" destId="{FA196A29-8123-4F02-9BE2-B38CB45476E9}" srcOrd="4" destOrd="0" parTransId="{43CD965A-90BE-46F0-BFCD-A1FB19F3B82E}" sibTransId="{9C8ECD35-5A97-46FD-8083-9EB759FF2038}"/>
    <dgm:cxn modelId="{19B80EB0-1F15-4922-A44D-B4FBEC1F2989}" type="presOf" srcId="{7023CDF0-2B02-4983-8D0A-B5982A960D04}" destId="{778914D2-36B0-4538-9762-5F04B18FB744}" srcOrd="0" destOrd="0" presId="urn:microsoft.com/office/officeart/2005/8/layout/vList2"/>
    <dgm:cxn modelId="{406613F3-FC4B-4EEC-B58C-6F6866D6AF44}" srcId="{664EBF65-6CD3-495C-8589-C0549C7C71AC}" destId="{62D9BC0C-A64C-4D23-AA03-EF1652947C1F}" srcOrd="1" destOrd="0" parTransId="{EF0792B3-B663-4FB4-9DF6-FA9044D737E5}" sibTransId="{42B493BF-4F24-458A-A742-76CCCA196109}"/>
    <dgm:cxn modelId="{104B99F5-7AC7-4B5A-A447-7617751FCE9D}" type="presOf" srcId="{664EBF65-6CD3-495C-8589-C0549C7C71AC}" destId="{31B270E6-6762-4401-BA0F-699773D802B9}" srcOrd="0" destOrd="0" presId="urn:microsoft.com/office/officeart/2005/8/layout/vList2"/>
    <dgm:cxn modelId="{3E419DF7-C080-4A89-B3AE-396A79560867}" type="presParOf" srcId="{31B270E6-6762-4401-BA0F-699773D802B9}" destId="{76A82660-7CD6-4A23-A5DA-E312479D4E2A}" srcOrd="0" destOrd="0" presId="urn:microsoft.com/office/officeart/2005/8/layout/vList2"/>
    <dgm:cxn modelId="{5C8B2F81-CC32-4FDE-80A5-C5518EDE80BA}" type="presParOf" srcId="{31B270E6-6762-4401-BA0F-699773D802B9}" destId="{2985D462-E52B-4938-95AA-0D96A344E051}" srcOrd="1" destOrd="0" presId="urn:microsoft.com/office/officeart/2005/8/layout/vList2"/>
    <dgm:cxn modelId="{A2313E1E-2CAE-4728-94B7-325870EDA270}" type="presParOf" srcId="{31B270E6-6762-4401-BA0F-699773D802B9}" destId="{2BDFC8E8-C97A-43F6-BA99-32F0F551F3E8}" srcOrd="2" destOrd="0" presId="urn:microsoft.com/office/officeart/2005/8/layout/vList2"/>
    <dgm:cxn modelId="{21331EFC-02E7-413B-BA3A-C9DF80675EB0}" type="presParOf" srcId="{31B270E6-6762-4401-BA0F-699773D802B9}" destId="{42C35D8F-79F7-426D-979D-A87CA8FED0DE}" srcOrd="3" destOrd="0" presId="urn:microsoft.com/office/officeart/2005/8/layout/vList2"/>
    <dgm:cxn modelId="{D33F76F9-89DB-48DD-AA39-D4B6A262880A}" type="presParOf" srcId="{31B270E6-6762-4401-BA0F-699773D802B9}" destId="{3B41E16D-19AE-41EC-98E4-38B2D80B533D}" srcOrd="4" destOrd="0" presId="urn:microsoft.com/office/officeart/2005/8/layout/vList2"/>
    <dgm:cxn modelId="{7DFE7C64-80E0-4D0D-B987-EBDC1D2FBFE8}" type="presParOf" srcId="{31B270E6-6762-4401-BA0F-699773D802B9}" destId="{D91F008A-CEB8-439D-B201-D27DD226D805}" srcOrd="5" destOrd="0" presId="urn:microsoft.com/office/officeart/2005/8/layout/vList2"/>
    <dgm:cxn modelId="{3216A089-BA4A-450A-ACA1-1436A63DA145}" type="presParOf" srcId="{31B270E6-6762-4401-BA0F-699773D802B9}" destId="{778914D2-36B0-4538-9762-5F04B18FB744}" srcOrd="6" destOrd="0" presId="urn:microsoft.com/office/officeart/2005/8/layout/vList2"/>
    <dgm:cxn modelId="{D61640CA-BA9C-4CC3-ACDD-EF48CFC9908F}" type="presParOf" srcId="{31B270E6-6762-4401-BA0F-699773D802B9}" destId="{9F6C0B8B-E555-4FEE-A5B7-4DF23B39C05F}" srcOrd="7" destOrd="0" presId="urn:microsoft.com/office/officeart/2005/8/layout/vList2"/>
    <dgm:cxn modelId="{2E61FF9C-883B-4AEE-8A08-4D46CA26A6CE}" type="presParOf" srcId="{31B270E6-6762-4401-BA0F-699773D802B9}" destId="{03F8DFB5-10FE-4516-9736-52345FA80F75}" srcOrd="8" destOrd="0" presId="urn:microsoft.com/office/officeart/2005/8/layout/vList2"/>
    <dgm:cxn modelId="{1CCB1C81-0FCD-447C-8D27-AE50FD26BB36}" type="presParOf" srcId="{31B270E6-6762-4401-BA0F-699773D802B9}" destId="{F7355B8A-C34A-4894-86C8-8EB74B2BDC19}" srcOrd="9" destOrd="0" presId="urn:microsoft.com/office/officeart/2005/8/layout/vList2"/>
    <dgm:cxn modelId="{6FEFF5E4-AFC1-401B-89FE-CA7F2F0298C6}" type="presParOf" srcId="{31B270E6-6762-4401-BA0F-699773D802B9}" destId="{5D6C9723-96E9-45A6-B9BF-2964C49A658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26BEED-AA42-49FC-A577-2992174929F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E3D6B4-1457-4A61-A507-EB0D3C781379}">
      <dgm:prSet custT="1"/>
      <dgm:spPr/>
      <dgm:t>
        <a:bodyPr/>
        <a:lstStyle/>
        <a:p>
          <a:r>
            <a:rPr lang="en-AU" sz="1800" dirty="0"/>
            <a:t>Responsible stakeholder: Pre rostered company, HBD user, AEPC, CDM</a:t>
          </a:r>
          <a:endParaRPr lang="en-US" sz="1800" dirty="0"/>
        </a:p>
      </dgm:t>
    </dgm:pt>
    <dgm:pt modelId="{E1563736-75D5-4A1A-814E-E3011272A327}" type="parTrans" cxnId="{D3E7EDF3-1CAF-4A7E-82A2-DABFE0EED0D2}">
      <dgm:prSet/>
      <dgm:spPr/>
      <dgm:t>
        <a:bodyPr/>
        <a:lstStyle/>
        <a:p>
          <a:endParaRPr lang="en-US"/>
        </a:p>
      </dgm:t>
    </dgm:pt>
    <dgm:pt modelId="{19A439B9-282B-4F60-823D-07FA2FC00BEF}" type="sibTrans" cxnId="{D3E7EDF3-1CAF-4A7E-82A2-DABFE0EED0D2}">
      <dgm:prSet/>
      <dgm:spPr/>
      <dgm:t>
        <a:bodyPr/>
        <a:lstStyle/>
        <a:p>
          <a:endParaRPr lang="en-US"/>
        </a:p>
      </dgm:t>
    </dgm:pt>
    <dgm:pt modelId="{D7338D85-7698-4545-A8EC-E27F647F1D23}">
      <dgm:prSet custT="1"/>
      <dgm:spPr/>
      <dgm:t>
        <a:bodyPr/>
        <a:lstStyle/>
        <a:p>
          <a:r>
            <a:rPr lang="en-AU" sz="1800" dirty="0"/>
            <a:t>Governing policy tools: Third party evaluation of installed HBD under CDM</a:t>
          </a:r>
          <a:endParaRPr lang="en-US" sz="1800" dirty="0"/>
        </a:p>
      </dgm:t>
    </dgm:pt>
    <dgm:pt modelId="{DF350255-621A-4CF3-97C2-CD3BA68B2C7C}" type="parTrans" cxnId="{0AA27FD3-0890-43D4-9B62-65FA1C08ACCE}">
      <dgm:prSet/>
      <dgm:spPr/>
      <dgm:t>
        <a:bodyPr/>
        <a:lstStyle/>
        <a:p>
          <a:endParaRPr lang="en-US"/>
        </a:p>
      </dgm:t>
    </dgm:pt>
    <dgm:pt modelId="{9BAFCE9B-8E75-4D6E-B86B-F2E738CC327B}" type="sibTrans" cxnId="{0AA27FD3-0890-43D4-9B62-65FA1C08ACCE}">
      <dgm:prSet/>
      <dgm:spPr/>
      <dgm:t>
        <a:bodyPr/>
        <a:lstStyle/>
        <a:p>
          <a:endParaRPr lang="en-US"/>
        </a:p>
      </dgm:t>
    </dgm:pt>
    <dgm:pt modelId="{41A5A9EF-79C5-4423-8526-623DF6F7CE6D}">
      <dgm:prSet custT="1"/>
      <dgm:spPr/>
      <dgm:t>
        <a:bodyPr/>
        <a:lstStyle/>
        <a:p>
          <a:r>
            <a:rPr lang="en-AU" sz="1800" dirty="0"/>
            <a:t>Biogas user survey on annual basis.</a:t>
          </a:r>
          <a:endParaRPr lang="en-US" sz="1800" dirty="0"/>
        </a:p>
      </dgm:t>
    </dgm:pt>
    <dgm:pt modelId="{4A8EA7CF-D38B-40CD-98CD-F5208E05572E}" type="parTrans" cxnId="{89E839B7-80FE-40B2-8EFE-DBBEB3AF16C6}">
      <dgm:prSet/>
      <dgm:spPr/>
      <dgm:t>
        <a:bodyPr/>
        <a:lstStyle/>
        <a:p>
          <a:endParaRPr lang="en-US"/>
        </a:p>
      </dgm:t>
    </dgm:pt>
    <dgm:pt modelId="{E282D952-F01B-4C49-A92A-DA8FEE557A68}" type="sibTrans" cxnId="{89E839B7-80FE-40B2-8EFE-DBBEB3AF16C6}">
      <dgm:prSet/>
      <dgm:spPr/>
      <dgm:t>
        <a:bodyPr/>
        <a:lstStyle/>
        <a:p>
          <a:endParaRPr lang="en-US"/>
        </a:p>
      </dgm:t>
    </dgm:pt>
    <dgm:pt modelId="{98F8698C-FB8C-4B52-8BE4-C87B66B83E7C}">
      <dgm:prSet custT="1"/>
      <dgm:spPr/>
      <dgm:t>
        <a:bodyPr/>
        <a:lstStyle/>
        <a:p>
          <a:r>
            <a:rPr lang="en-AU" sz="1800" dirty="0"/>
            <a:t>Based on qualitative not quantitative (mainly on assumption)</a:t>
          </a:r>
          <a:endParaRPr lang="en-US" sz="1800" dirty="0"/>
        </a:p>
      </dgm:t>
    </dgm:pt>
    <dgm:pt modelId="{09B9D304-C1BF-459F-B9A6-9AA249232190}" type="parTrans" cxnId="{90B0E778-8093-47C3-BA25-C1B2BF7711C7}">
      <dgm:prSet/>
      <dgm:spPr/>
      <dgm:t>
        <a:bodyPr/>
        <a:lstStyle/>
        <a:p>
          <a:endParaRPr lang="en-US"/>
        </a:p>
      </dgm:t>
    </dgm:pt>
    <dgm:pt modelId="{D55D09B8-EA8A-4458-BC31-C0986046E4B3}" type="sibTrans" cxnId="{90B0E778-8093-47C3-BA25-C1B2BF7711C7}">
      <dgm:prSet/>
      <dgm:spPr/>
      <dgm:t>
        <a:bodyPr/>
        <a:lstStyle/>
        <a:p>
          <a:endParaRPr lang="en-US"/>
        </a:p>
      </dgm:t>
    </dgm:pt>
    <dgm:pt modelId="{8A8D46A7-BF7A-460A-A141-5B586F17B5E3}">
      <dgm:prSet custT="1"/>
      <dgm:spPr/>
      <dgm:t>
        <a:bodyPr/>
        <a:lstStyle/>
        <a:p>
          <a:r>
            <a:rPr lang="en-US" sz="1800" dirty="0"/>
            <a:t>Lack of synergy among policy tools</a:t>
          </a:r>
        </a:p>
      </dgm:t>
    </dgm:pt>
    <dgm:pt modelId="{10D75B71-665D-4875-B139-DB89D6D4F209}" type="parTrans" cxnId="{62308599-CFBF-4FE7-9D11-9626DB97FA1F}">
      <dgm:prSet/>
      <dgm:spPr/>
      <dgm:t>
        <a:bodyPr/>
        <a:lstStyle/>
        <a:p>
          <a:endParaRPr lang="en-US"/>
        </a:p>
      </dgm:t>
    </dgm:pt>
    <dgm:pt modelId="{C83D00B0-4C60-476B-9938-E0DB8926C687}" type="sibTrans" cxnId="{62308599-CFBF-4FE7-9D11-9626DB97FA1F}">
      <dgm:prSet/>
      <dgm:spPr/>
      <dgm:t>
        <a:bodyPr/>
        <a:lstStyle/>
        <a:p>
          <a:endParaRPr lang="en-US"/>
        </a:p>
      </dgm:t>
    </dgm:pt>
    <dgm:pt modelId="{F421BCD9-314D-485B-B600-F583344C7809}">
      <dgm:prSet custT="1"/>
      <dgm:spPr/>
      <dgm:t>
        <a:bodyPr/>
        <a:lstStyle/>
        <a:p>
          <a:r>
            <a:rPr lang="en-US" sz="1800" dirty="0"/>
            <a:t>- administered by different institutions</a:t>
          </a:r>
        </a:p>
      </dgm:t>
    </dgm:pt>
    <dgm:pt modelId="{C3E23AD5-F1FA-42C7-BC67-42568A1AE31F}" type="parTrans" cxnId="{7188CC8B-8902-453C-B9C2-E07609642915}">
      <dgm:prSet/>
      <dgm:spPr/>
      <dgm:t>
        <a:bodyPr/>
        <a:lstStyle/>
        <a:p>
          <a:endParaRPr lang="en-US"/>
        </a:p>
      </dgm:t>
    </dgm:pt>
    <dgm:pt modelId="{96AE5455-B5D6-4E4B-BC50-008115B581B8}" type="sibTrans" cxnId="{7188CC8B-8902-453C-B9C2-E07609642915}">
      <dgm:prSet/>
      <dgm:spPr/>
      <dgm:t>
        <a:bodyPr/>
        <a:lstStyle/>
        <a:p>
          <a:endParaRPr lang="en-US"/>
        </a:p>
      </dgm:t>
    </dgm:pt>
    <dgm:pt modelId="{F4EDA87E-04FF-436E-83DF-71AB015FA5BA}">
      <dgm:prSet custT="1"/>
      <dgm:spPr/>
      <dgm:t>
        <a:bodyPr/>
        <a:lstStyle/>
        <a:p>
          <a:r>
            <a:rPr lang="en-US" sz="1800" dirty="0"/>
            <a:t>- New federal system (three tiers of government) still in transition</a:t>
          </a:r>
        </a:p>
      </dgm:t>
    </dgm:pt>
    <dgm:pt modelId="{6EF02BB4-8B2B-4ED6-89DC-C9AF6E4DAB2C}" type="parTrans" cxnId="{35DCB7A8-62A3-47D1-9144-54998D967F13}">
      <dgm:prSet/>
      <dgm:spPr/>
      <dgm:t>
        <a:bodyPr/>
        <a:lstStyle/>
        <a:p>
          <a:endParaRPr lang="en-US"/>
        </a:p>
      </dgm:t>
    </dgm:pt>
    <dgm:pt modelId="{942F630F-BA03-45ED-A424-B9B4DFC3F647}" type="sibTrans" cxnId="{35DCB7A8-62A3-47D1-9144-54998D967F13}">
      <dgm:prSet/>
      <dgm:spPr/>
      <dgm:t>
        <a:bodyPr/>
        <a:lstStyle/>
        <a:p>
          <a:endParaRPr lang="en-US"/>
        </a:p>
      </dgm:t>
    </dgm:pt>
    <dgm:pt modelId="{8A04F85F-00AA-4FBE-8487-E7FDEE9F8D12}">
      <dgm:prSet custT="1"/>
      <dgm:spPr/>
      <dgm:t>
        <a:bodyPr/>
        <a:lstStyle/>
        <a:p>
          <a:r>
            <a:rPr lang="en-US" sz="1800" dirty="0"/>
            <a:t>- Limited resources with local body</a:t>
          </a:r>
        </a:p>
      </dgm:t>
    </dgm:pt>
    <dgm:pt modelId="{BD291E4D-2087-47C2-A335-ECF17C4D0F45}" type="parTrans" cxnId="{1C4C3AA8-113E-475F-9508-C545EA22647E}">
      <dgm:prSet/>
      <dgm:spPr/>
      <dgm:t>
        <a:bodyPr/>
        <a:lstStyle/>
        <a:p>
          <a:endParaRPr lang="en-US"/>
        </a:p>
      </dgm:t>
    </dgm:pt>
    <dgm:pt modelId="{BF31CB6D-7E8E-48FA-937A-AE9B8711A6F7}" type="sibTrans" cxnId="{1C4C3AA8-113E-475F-9508-C545EA22647E}">
      <dgm:prSet/>
      <dgm:spPr/>
      <dgm:t>
        <a:bodyPr/>
        <a:lstStyle/>
        <a:p>
          <a:endParaRPr lang="en-US"/>
        </a:p>
      </dgm:t>
    </dgm:pt>
    <dgm:pt modelId="{42F5BDA2-38FC-4E45-8014-EB4CF95C35D1}">
      <dgm:prSet custT="1"/>
      <dgm:spPr/>
      <dgm:t>
        <a:bodyPr/>
        <a:lstStyle/>
        <a:p>
          <a:r>
            <a:rPr lang="en-US" sz="1800" dirty="0"/>
            <a:t>Lack of coordination between academia and policymaker, among stakeholders during policy formulation</a:t>
          </a:r>
        </a:p>
      </dgm:t>
    </dgm:pt>
    <dgm:pt modelId="{BA406623-A8BD-4857-A690-D89FDC2BD0F1}" type="parTrans" cxnId="{C465B102-BF4A-4771-863C-C4B7BD1013F7}">
      <dgm:prSet/>
      <dgm:spPr/>
      <dgm:t>
        <a:bodyPr/>
        <a:lstStyle/>
        <a:p>
          <a:endParaRPr lang="en-US"/>
        </a:p>
      </dgm:t>
    </dgm:pt>
    <dgm:pt modelId="{7DE12E7B-A371-45C3-8D49-7627E31A3A41}" type="sibTrans" cxnId="{C465B102-BF4A-4771-863C-C4B7BD1013F7}">
      <dgm:prSet/>
      <dgm:spPr/>
      <dgm:t>
        <a:bodyPr/>
        <a:lstStyle/>
        <a:p>
          <a:endParaRPr lang="en-US"/>
        </a:p>
      </dgm:t>
    </dgm:pt>
    <dgm:pt modelId="{5B2E386A-80C3-4584-A518-4B8005F1D327}" type="pres">
      <dgm:prSet presAssocID="{DE26BEED-AA42-49FC-A577-2992174929F1}" presName="linear" presStyleCnt="0">
        <dgm:presLayoutVars>
          <dgm:animLvl val="lvl"/>
          <dgm:resizeHandles val="exact"/>
        </dgm:presLayoutVars>
      </dgm:prSet>
      <dgm:spPr/>
    </dgm:pt>
    <dgm:pt modelId="{6F445661-AA57-464C-9626-53C9F9A09802}" type="pres">
      <dgm:prSet presAssocID="{48E3D6B4-1457-4A61-A507-EB0D3C781379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62C38FBA-BFAF-4075-8C67-E0D8FE3CBEA6}" type="pres">
      <dgm:prSet presAssocID="{19A439B9-282B-4F60-823D-07FA2FC00BEF}" presName="spacer" presStyleCnt="0"/>
      <dgm:spPr/>
    </dgm:pt>
    <dgm:pt modelId="{3070FCB5-C2B2-45E9-B7D3-56C87D025B80}" type="pres">
      <dgm:prSet presAssocID="{D7338D85-7698-4545-A8EC-E27F647F1D23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224709E3-1C48-4DA2-89F2-64B4C3289C8B}" type="pres">
      <dgm:prSet presAssocID="{9BAFCE9B-8E75-4D6E-B86B-F2E738CC327B}" presName="spacer" presStyleCnt="0"/>
      <dgm:spPr/>
    </dgm:pt>
    <dgm:pt modelId="{C5820B9B-0444-4B43-BEBF-55B3A3FF9AB9}" type="pres">
      <dgm:prSet presAssocID="{41A5A9EF-79C5-4423-8526-623DF6F7CE6D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71411393-1A8A-410B-979E-C9DE949135CB}" type="pres">
      <dgm:prSet presAssocID="{E282D952-F01B-4C49-A92A-DA8FEE557A68}" presName="spacer" presStyleCnt="0"/>
      <dgm:spPr/>
    </dgm:pt>
    <dgm:pt modelId="{FB3DD4F3-FCDE-4BB5-A0F2-BA6F5D2A9C6F}" type="pres">
      <dgm:prSet presAssocID="{98F8698C-FB8C-4B52-8BE4-C87B66B83E7C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2D394AC7-CA33-4CFF-AB47-DB1DB059909F}" type="pres">
      <dgm:prSet presAssocID="{D55D09B8-EA8A-4458-BC31-C0986046E4B3}" presName="spacer" presStyleCnt="0"/>
      <dgm:spPr/>
    </dgm:pt>
    <dgm:pt modelId="{4B934D89-8068-428F-BDD9-A50E34871B66}" type="pres">
      <dgm:prSet presAssocID="{8A8D46A7-BF7A-460A-A141-5B586F17B5E3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976EFAEE-B0EB-40F8-9B1F-2A0C40CB9AAF}" type="pres">
      <dgm:prSet presAssocID="{C83D00B0-4C60-476B-9938-E0DB8926C687}" presName="spacer" presStyleCnt="0"/>
      <dgm:spPr/>
    </dgm:pt>
    <dgm:pt modelId="{C1A57519-5F5C-40BF-BC0C-8E11FE1F8651}" type="pres">
      <dgm:prSet presAssocID="{F421BCD9-314D-485B-B600-F583344C7809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4130B07C-4214-4580-A836-69BAF8B5557D}" type="pres">
      <dgm:prSet presAssocID="{96AE5455-B5D6-4E4B-BC50-008115B581B8}" presName="spacer" presStyleCnt="0"/>
      <dgm:spPr/>
    </dgm:pt>
    <dgm:pt modelId="{1B84D21D-053A-494C-92AD-48982EFBC3B7}" type="pres">
      <dgm:prSet presAssocID="{F4EDA87E-04FF-436E-83DF-71AB015FA5BA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4F755088-ACF0-406C-B21E-6CF2E6B56CE9}" type="pres">
      <dgm:prSet presAssocID="{942F630F-BA03-45ED-A424-B9B4DFC3F647}" presName="spacer" presStyleCnt="0"/>
      <dgm:spPr/>
    </dgm:pt>
    <dgm:pt modelId="{9790935F-9E43-4840-BB0F-B276B5C27393}" type="pres">
      <dgm:prSet presAssocID="{8A04F85F-00AA-4FBE-8487-E7FDEE9F8D1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426B2961-95D3-4F6B-9596-65B78408B431}" type="pres">
      <dgm:prSet presAssocID="{BF31CB6D-7E8E-48FA-937A-AE9B8711A6F7}" presName="spacer" presStyleCnt="0"/>
      <dgm:spPr/>
    </dgm:pt>
    <dgm:pt modelId="{92CD5963-518B-44D2-B538-FB60EC3EA7E3}" type="pres">
      <dgm:prSet presAssocID="{42F5BDA2-38FC-4E45-8014-EB4CF95C35D1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C465B102-BF4A-4771-863C-C4B7BD1013F7}" srcId="{DE26BEED-AA42-49FC-A577-2992174929F1}" destId="{42F5BDA2-38FC-4E45-8014-EB4CF95C35D1}" srcOrd="8" destOrd="0" parTransId="{BA406623-A8BD-4857-A690-D89FDC2BD0F1}" sibTransId="{7DE12E7B-A371-45C3-8D49-7627E31A3A41}"/>
    <dgm:cxn modelId="{F702470C-495D-40BB-AE1D-991CFD32C912}" type="presOf" srcId="{48E3D6B4-1457-4A61-A507-EB0D3C781379}" destId="{6F445661-AA57-464C-9626-53C9F9A09802}" srcOrd="0" destOrd="0" presId="urn:microsoft.com/office/officeart/2005/8/layout/vList2"/>
    <dgm:cxn modelId="{8B6ADA1B-B99B-481A-9270-0269E0D3EB1F}" type="presOf" srcId="{D7338D85-7698-4545-A8EC-E27F647F1D23}" destId="{3070FCB5-C2B2-45E9-B7D3-56C87D025B80}" srcOrd="0" destOrd="0" presId="urn:microsoft.com/office/officeart/2005/8/layout/vList2"/>
    <dgm:cxn modelId="{79B1BD33-7332-4F15-BC11-DBF1EC0A60E6}" type="presOf" srcId="{41A5A9EF-79C5-4423-8526-623DF6F7CE6D}" destId="{C5820B9B-0444-4B43-BEBF-55B3A3FF9AB9}" srcOrd="0" destOrd="0" presId="urn:microsoft.com/office/officeart/2005/8/layout/vList2"/>
    <dgm:cxn modelId="{90B0E778-8093-47C3-BA25-C1B2BF7711C7}" srcId="{DE26BEED-AA42-49FC-A577-2992174929F1}" destId="{98F8698C-FB8C-4B52-8BE4-C87B66B83E7C}" srcOrd="3" destOrd="0" parTransId="{09B9D304-C1BF-459F-B9A6-9AA249232190}" sibTransId="{D55D09B8-EA8A-4458-BC31-C0986046E4B3}"/>
    <dgm:cxn modelId="{F7E88580-A949-45D6-A1A3-35406FBAD1B9}" type="presOf" srcId="{DE26BEED-AA42-49FC-A577-2992174929F1}" destId="{5B2E386A-80C3-4584-A518-4B8005F1D327}" srcOrd="0" destOrd="0" presId="urn:microsoft.com/office/officeart/2005/8/layout/vList2"/>
    <dgm:cxn modelId="{7188CC8B-8902-453C-B9C2-E07609642915}" srcId="{DE26BEED-AA42-49FC-A577-2992174929F1}" destId="{F421BCD9-314D-485B-B600-F583344C7809}" srcOrd="5" destOrd="0" parTransId="{C3E23AD5-F1FA-42C7-BC67-42568A1AE31F}" sibTransId="{96AE5455-B5D6-4E4B-BC50-008115B581B8}"/>
    <dgm:cxn modelId="{62308599-CFBF-4FE7-9D11-9626DB97FA1F}" srcId="{DE26BEED-AA42-49FC-A577-2992174929F1}" destId="{8A8D46A7-BF7A-460A-A141-5B586F17B5E3}" srcOrd="4" destOrd="0" parTransId="{10D75B71-665D-4875-B139-DB89D6D4F209}" sibTransId="{C83D00B0-4C60-476B-9938-E0DB8926C687}"/>
    <dgm:cxn modelId="{1C4C3AA8-113E-475F-9508-C545EA22647E}" srcId="{DE26BEED-AA42-49FC-A577-2992174929F1}" destId="{8A04F85F-00AA-4FBE-8487-E7FDEE9F8D12}" srcOrd="7" destOrd="0" parTransId="{BD291E4D-2087-47C2-A335-ECF17C4D0F45}" sibTransId="{BF31CB6D-7E8E-48FA-937A-AE9B8711A6F7}"/>
    <dgm:cxn modelId="{35DCB7A8-62A3-47D1-9144-54998D967F13}" srcId="{DE26BEED-AA42-49FC-A577-2992174929F1}" destId="{F4EDA87E-04FF-436E-83DF-71AB015FA5BA}" srcOrd="6" destOrd="0" parTransId="{6EF02BB4-8B2B-4ED6-89DC-C9AF6E4DAB2C}" sibTransId="{942F630F-BA03-45ED-A424-B9B4DFC3F647}"/>
    <dgm:cxn modelId="{E8AB08B4-A1C5-48AB-A49C-4DC493D5248B}" type="presOf" srcId="{8A8D46A7-BF7A-460A-A141-5B586F17B5E3}" destId="{4B934D89-8068-428F-BDD9-A50E34871B66}" srcOrd="0" destOrd="0" presId="urn:microsoft.com/office/officeart/2005/8/layout/vList2"/>
    <dgm:cxn modelId="{89E839B7-80FE-40B2-8EFE-DBBEB3AF16C6}" srcId="{DE26BEED-AA42-49FC-A577-2992174929F1}" destId="{41A5A9EF-79C5-4423-8526-623DF6F7CE6D}" srcOrd="2" destOrd="0" parTransId="{4A8EA7CF-D38B-40CD-98CD-F5208E05572E}" sibTransId="{E282D952-F01B-4C49-A92A-DA8FEE557A68}"/>
    <dgm:cxn modelId="{0AA27FD3-0890-43D4-9B62-65FA1C08ACCE}" srcId="{DE26BEED-AA42-49FC-A577-2992174929F1}" destId="{D7338D85-7698-4545-A8EC-E27F647F1D23}" srcOrd="1" destOrd="0" parTransId="{DF350255-621A-4CF3-97C2-CD3BA68B2C7C}" sibTransId="{9BAFCE9B-8E75-4D6E-B86B-F2E738CC327B}"/>
    <dgm:cxn modelId="{3A6C55DF-F296-4E25-996E-C117EF21B0B5}" type="presOf" srcId="{F4EDA87E-04FF-436E-83DF-71AB015FA5BA}" destId="{1B84D21D-053A-494C-92AD-48982EFBC3B7}" srcOrd="0" destOrd="0" presId="urn:microsoft.com/office/officeart/2005/8/layout/vList2"/>
    <dgm:cxn modelId="{0CCBD1DF-F429-4E11-8020-07DD4C937244}" type="presOf" srcId="{F421BCD9-314D-485B-B600-F583344C7809}" destId="{C1A57519-5F5C-40BF-BC0C-8E11FE1F8651}" srcOrd="0" destOrd="0" presId="urn:microsoft.com/office/officeart/2005/8/layout/vList2"/>
    <dgm:cxn modelId="{18FA6EE4-4CCB-4E91-BDD4-53870B9F8C1A}" type="presOf" srcId="{98F8698C-FB8C-4B52-8BE4-C87B66B83E7C}" destId="{FB3DD4F3-FCDE-4BB5-A0F2-BA6F5D2A9C6F}" srcOrd="0" destOrd="0" presId="urn:microsoft.com/office/officeart/2005/8/layout/vList2"/>
    <dgm:cxn modelId="{08CE21F1-3FD6-429F-85B7-F98024CBEF0F}" type="presOf" srcId="{42F5BDA2-38FC-4E45-8014-EB4CF95C35D1}" destId="{92CD5963-518B-44D2-B538-FB60EC3EA7E3}" srcOrd="0" destOrd="0" presId="urn:microsoft.com/office/officeart/2005/8/layout/vList2"/>
    <dgm:cxn modelId="{0ABAF9F2-0185-44D8-8021-CA63B9D4EAD2}" type="presOf" srcId="{8A04F85F-00AA-4FBE-8487-E7FDEE9F8D12}" destId="{9790935F-9E43-4840-BB0F-B276B5C27393}" srcOrd="0" destOrd="0" presId="urn:microsoft.com/office/officeart/2005/8/layout/vList2"/>
    <dgm:cxn modelId="{D3E7EDF3-1CAF-4A7E-82A2-DABFE0EED0D2}" srcId="{DE26BEED-AA42-49FC-A577-2992174929F1}" destId="{48E3D6B4-1457-4A61-A507-EB0D3C781379}" srcOrd="0" destOrd="0" parTransId="{E1563736-75D5-4A1A-814E-E3011272A327}" sibTransId="{19A439B9-282B-4F60-823D-07FA2FC00BEF}"/>
    <dgm:cxn modelId="{336681BC-3ABB-4C8D-B1A2-68106007D40A}" type="presParOf" srcId="{5B2E386A-80C3-4584-A518-4B8005F1D327}" destId="{6F445661-AA57-464C-9626-53C9F9A09802}" srcOrd="0" destOrd="0" presId="urn:microsoft.com/office/officeart/2005/8/layout/vList2"/>
    <dgm:cxn modelId="{1620A016-4D8B-4BF6-A7F6-C0C879AC26CF}" type="presParOf" srcId="{5B2E386A-80C3-4584-A518-4B8005F1D327}" destId="{62C38FBA-BFAF-4075-8C67-E0D8FE3CBEA6}" srcOrd="1" destOrd="0" presId="urn:microsoft.com/office/officeart/2005/8/layout/vList2"/>
    <dgm:cxn modelId="{E6EF7849-FB9B-4970-B1E2-0E6BD2689D83}" type="presParOf" srcId="{5B2E386A-80C3-4584-A518-4B8005F1D327}" destId="{3070FCB5-C2B2-45E9-B7D3-56C87D025B80}" srcOrd="2" destOrd="0" presId="urn:microsoft.com/office/officeart/2005/8/layout/vList2"/>
    <dgm:cxn modelId="{00CF8EE8-B77B-4937-B918-AB1F0106D138}" type="presParOf" srcId="{5B2E386A-80C3-4584-A518-4B8005F1D327}" destId="{224709E3-1C48-4DA2-89F2-64B4C3289C8B}" srcOrd="3" destOrd="0" presId="urn:microsoft.com/office/officeart/2005/8/layout/vList2"/>
    <dgm:cxn modelId="{7F43D438-DD3C-4FB2-BCAE-FCE92EDBFE29}" type="presParOf" srcId="{5B2E386A-80C3-4584-A518-4B8005F1D327}" destId="{C5820B9B-0444-4B43-BEBF-55B3A3FF9AB9}" srcOrd="4" destOrd="0" presId="urn:microsoft.com/office/officeart/2005/8/layout/vList2"/>
    <dgm:cxn modelId="{A25B6322-D7AB-4A97-9680-51BEC193B643}" type="presParOf" srcId="{5B2E386A-80C3-4584-A518-4B8005F1D327}" destId="{71411393-1A8A-410B-979E-C9DE949135CB}" srcOrd="5" destOrd="0" presId="urn:microsoft.com/office/officeart/2005/8/layout/vList2"/>
    <dgm:cxn modelId="{4419F38E-B5A1-42D4-9DCA-709B0369768A}" type="presParOf" srcId="{5B2E386A-80C3-4584-A518-4B8005F1D327}" destId="{FB3DD4F3-FCDE-4BB5-A0F2-BA6F5D2A9C6F}" srcOrd="6" destOrd="0" presId="urn:microsoft.com/office/officeart/2005/8/layout/vList2"/>
    <dgm:cxn modelId="{B543D7B6-74D5-4657-82DA-0F75DB000F27}" type="presParOf" srcId="{5B2E386A-80C3-4584-A518-4B8005F1D327}" destId="{2D394AC7-CA33-4CFF-AB47-DB1DB059909F}" srcOrd="7" destOrd="0" presId="urn:microsoft.com/office/officeart/2005/8/layout/vList2"/>
    <dgm:cxn modelId="{71EDAEC4-CF24-42CC-A653-1608B640CF1D}" type="presParOf" srcId="{5B2E386A-80C3-4584-A518-4B8005F1D327}" destId="{4B934D89-8068-428F-BDD9-A50E34871B66}" srcOrd="8" destOrd="0" presId="urn:microsoft.com/office/officeart/2005/8/layout/vList2"/>
    <dgm:cxn modelId="{DA439DF0-F434-4321-903C-8A7852CEBA8A}" type="presParOf" srcId="{5B2E386A-80C3-4584-A518-4B8005F1D327}" destId="{976EFAEE-B0EB-40F8-9B1F-2A0C40CB9AAF}" srcOrd="9" destOrd="0" presId="urn:microsoft.com/office/officeart/2005/8/layout/vList2"/>
    <dgm:cxn modelId="{C5E4ED55-4D76-4F83-B19A-35714789BA40}" type="presParOf" srcId="{5B2E386A-80C3-4584-A518-4B8005F1D327}" destId="{C1A57519-5F5C-40BF-BC0C-8E11FE1F8651}" srcOrd="10" destOrd="0" presId="urn:microsoft.com/office/officeart/2005/8/layout/vList2"/>
    <dgm:cxn modelId="{05BEDFC7-A48B-4164-BADE-472987B47D2C}" type="presParOf" srcId="{5B2E386A-80C3-4584-A518-4B8005F1D327}" destId="{4130B07C-4214-4580-A836-69BAF8B5557D}" srcOrd="11" destOrd="0" presId="urn:microsoft.com/office/officeart/2005/8/layout/vList2"/>
    <dgm:cxn modelId="{F49B6D0B-7A20-4CA4-892B-795DEFF1F0A0}" type="presParOf" srcId="{5B2E386A-80C3-4584-A518-4B8005F1D327}" destId="{1B84D21D-053A-494C-92AD-48982EFBC3B7}" srcOrd="12" destOrd="0" presId="urn:microsoft.com/office/officeart/2005/8/layout/vList2"/>
    <dgm:cxn modelId="{4D787B67-4DB4-4EF2-977D-9341F7BBB9CC}" type="presParOf" srcId="{5B2E386A-80C3-4584-A518-4B8005F1D327}" destId="{4F755088-ACF0-406C-B21E-6CF2E6B56CE9}" srcOrd="13" destOrd="0" presId="urn:microsoft.com/office/officeart/2005/8/layout/vList2"/>
    <dgm:cxn modelId="{C794A10E-D292-4917-BD0E-89E685B2529C}" type="presParOf" srcId="{5B2E386A-80C3-4584-A518-4B8005F1D327}" destId="{9790935F-9E43-4840-BB0F-B276B5C27393}" srcOrd="14" destOrd="0" presId="urn:microsoft.com/office/officeart/2005/8/layout/vList2"/>
    <dgm:cxn modelId="{BC1273A3-9110-450B-973C-0CCCCEBA9C0D}" type="presParOf" srcId="{5B2E386A-80C3-4584-A518-4B8005F1D327}" destId="{426B2961-95D3-4F6B-9596-65B78408B431}" srcOrd="15" destOrd="0" presId="urn:microsoft.com/office/officeart/2005/8/layout/vList2"/>
    <dgm:cxn modelId="{CD0B6418-FFF7-4729-AF15-A3E55124A1B8}" type="presParOf" srcId="{5B2E386A-80C3-4584-A518-4B8005F1D327}" destId="{92CD5963-518B-44D2-B538-FB60EC3EA7E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9CE88-F549-41DF-BD03-1FC0AEFDF5FC}">
      <dsp:nvSpPr>
        <dsp:cNvPr id="0" name=""/>
        <dsp:cNvSpPr/>
      </dsp:nvSpPr>
      <dsp:spPr>
        <a:xfrm>
          <a:off x="344749" y="1259637"/>
          <a:ext cx="1076554" cy="10765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74C90-ABD7-45D3-AF02-B591DD00589A}">
      <dsp:nvSpPr>
        <dsp:cNvPr id="0" name=""/>
        <dsp:cNvSpPr/>
      </dsp:nvSpPr>
      <dsp:spPr>
        <a:xfrm>
          <a:off x="574179" y="1489067"/>
          <a:ext cx="617695" cy="6176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3D69C-83F5-4C29-9D7D-90ACFEC899D1}">
      <dsp:nvSpPr>
        <dsp:cNvPr id="0" name=""/>
        <dsp:cNvSpPr/>
      </dsp:nvSpPr>
      <dsp:spPr>
        <a:xfrm>
          <a:off x="605" y="2671512"/>
          <a:ext cx="1764843" cy="7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Why this ?</a:t>
          </a:r>
          <a:endParaRPr lang="en-US" sz="1300" kern="1200"/>
        </a:p>
      </dsp:txBody>
      <dsp:txXfrm>
        <a:off x="605" y="2671512"/>
        <a:ext cx="1764843" cy="705937"/>
      </dsp:txXfrm>
    </dsp:sp>
    <dsp:sp modelId="{14633CCF-4339-4986-B928-949BBC9C34A1}">
      <dsp:nvSpPr>
        <dsp:cNvPr id="0" name=""/>
        <dsp:cNvSpPr/>
      </dsp:nvSpPr>
      <dsp:spPr>
        <a:xfrm>
          <a:off x="2418441" y="1259637"/>
          <a:ext cx="1076554" cy="10765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49550-6C96-4D8A-8AED-ACAA8EDE7BEE}">
      <dsp:nvSpPr>
        <dsp:cNvPr id="0" name=""/>
        <dsp:cNvSpPr/>
      </dsp:nvSpPr>
      <dsp:spPr>
        <a:xfrm>
          <a:off x="2647870" y="1489067"/>
          <a:ext cx="617695" cy="6176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F33EC-643C-44F1-9CC1-1913A73F99FF}">
      <dsp:nvSpPr>
        <dsp:cNvPr id="0" name=""/>
        <dsp:cNvSpPr/>
      </dsp:nvSpPr>
      <dsp:spPr>
        <a:xfrm>
          <a:off x="2074296" y="2671512"/>
          <a:ext cx="1764843" cy="7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Exploring the root cause from policy perspective</a:t>
          </a:r>
          <a:endParaRPr lang="en-US" sz="1300" kern="1200"/>
        </a:p>
      </dsp:txBody>
      <dsp:txXfrm>
        <a:off x="2074296" y="2671512"/>
        <a:ext cx="1764843" cy="705937"/>
      </dsp:txXfrm>
    </dsp:sp>
    <dsp:sp modelId="{F34F121B-2964-4DEF-9E01-8D0A9DC4ED67}">
      <dsp:nvSpPr>
        <dsp:cNvPr id="0" name=""/>
        <dsp:cNvSpPr/>
      </dsp:nvSpPr>
      <dsp:spPr>
        <a:xfrm>
          <a:off x="4492132" y="1259637"/>
          <a:ext cx="1076554" cy="10765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55143-BF67-4A64-8E24-6B8C732D41DF}">
      <dsp:nvSpPr>
        <dsp:cNvPr id="0" name=""/>
        <dsp:cNvSpPr/>
      </dsp:nvSpPr>
      <dsp:spPr>
        <a:xfrm>
          <a:off x="4721562" y="1489067"/>
          <a:ext cx="617695" cy="6176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61781-8502-49A3-967B-26065B0F6032}">
      <dsp:nvSpPr>
        <dsp:cNvPr id="0" name=""/>
        <dsp:cNvSpPr/>
      </dsp:nvSpPr>
      <dsp:spPr>
        <a:xfrm>
          <a:off x="4147988" y="2671512"/>
          <a:ext cx="1764843" cy="7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(SWOT Analysis)</a:t>
          </a:r>
          <a:endParaRPr lang="en-US" sz="1300" kern="1200"/>
        </a:p>
      </dsp:txBody>
      <dsp:txXfrm>
        <a:off x="4147988" y="2671512"/>
        <a:ext cx="1764843" cy="7059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B76CC-6E6E-44E2-94DA-6910DBEA99AD}">
      <dsp:nvSpPr>
        <dsp:cNvPr id="0" name=""/>
        <dsp:cNvSpPr/>
      </dsp:nvSpPr>
      <dsp:spPr>
        <a:xfrm>
          <a:off x="211490" y="758"/>
          <a:ext cx="2396452" cy="1437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Making bio fertilizer competitive imposing premium pricing policy (S5-T5)</a:t>
          </a:r>
        </a:p>
      </dsp:txBody>
      <dsp:txXfrm>
        <a:off x="211490" y="758"/>
        <a:ext cx="2396452" cy="1437871"/>
      </dsp:txXfrm>
    </dsp:sp>
    <dsp:sp modelId="{B1846BD0-4CBD-433B-BD04-E6D4504D3C85}">
      <dsp:nvSpPr>
        <dsp:cNvPr id="0" name=""/>
        <dsp:cNvSpPr/>
      </dsp:nvSpPr>
      <dsp:spPr>
        <a:xfrm>
          <a:off x="2847587" y="758"/>
          <a:ext cx="2396452" cy="1437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Motivating waste segregation culture through awareness campaign and coercion policy</a:t>
          </a:r>
          <a:endParaRPr lang="en-US" sz="1800" kern="1200" dirty="0"/>
        </a:p>
      </dsp:txBody>
      <dsp:txXfrm>
        <a:off x="2847587" y="758"/>
        <a:ext cx="2396452" cy="1437871"/>
      </dsp:txXfrm>
    </dsp:sp>
    <dsp:sp modelId="{81A6A2FF-15FA-4297-83B7-672611E63BBA}">
      <dsp:nvSpPr>
        <dsp:cNvPr id="0" name=""/>
        <dsp:cNvSpPr/>
      </dsp:nvSpPr>
      <dsp:spPr>
        <a:xfrm>
          <a:off x="5483684" y="758"/>
          <a:ext cx="2396452" cy="1437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Introducing innovative technology</a:t>
          </a:r>
        </a:p>
      </dsp:txBody>
      <dsp:txXfrm>
        <a:off x="5483684" y="758"/>
        <a:ext cx="2396452" cy="1437871"/>
      </dsp:txXfrm>
    </dsp:sp>
    <dsp:sp modelId="{C7F7CA69-2EF2-4B68-B171-AABDA66526FF}">
      <dsp:nvSpPr>
        <dsp:cNvPr id="0" name=""/>
        <dsp:cNvSpPr/>
      </dsp:nvSpPr>
      <dsp:spPr>
        <a:xfrm>
          <a:off x="8119781" y="758"/>
          <a:ext cx="2396452" cy="1437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Extending carbon trading opportunity beyond </a:t>
          </a:r>
          <a:r>
            <a:rPr lang="en-AU" sz="1800" kern="1200" dirty="0"/>
            <a:t>biogas</a:t>
          </a:r>
          <a:endParaRPr lang="en-US" sz="1800" kern="1200" dirty="0"/>
        </a:p>
      </dsp:txBody>
      <dsp:txXfrm>
        <a:off x="8119781" y="758"/>
        <a:ext cx="2396452" cy="1437871"/>
      </dsp:txXfrm>
    </dsp:sp>
    <dsp:sp modelId="{35FFFD84-B4F8-4F20-9CEA-CCEC8BD5CC1A}">
      <dsp:nvSpPr>
        <dsp:cNvPr id="0" name=""/>
        <dsp:cNvSpPr/>
      </dsp:nvSpPr>
      <dsp:spPr>
        <a:xfrm>
          <a:off x="211490" y="1678275"/>
          <a:ext cx="2396452" cy="1437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Developing performance indicator and inking with other SDG</a:t>
          </a:r>
        </a:p>
      </dsp:txBody>
      <dsp:txXfrm>
        <a:off x="211490" y="1678275"/>
        <a:ext cx="2396452" cy="1437871"/>
      </dsp:txXfrm>
    </dsp:sp>
    <dsp:sp modelId="{D951ED77-C275-472C-803F-0680205E2A02}">
      <dsp:nvSpPr>
        <dsp:cNvPr id="0" name=""/>
        <dsp:cNvSpPr/>
      </dsp:nvSpPr>
      <dsp:spPr>
        <a:xfrm>
          <a:off x="2847587" y="1678275"/>
          <a:ext cx="2396452" cy="1437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Synergy among stakeholders: focal agency should link subsidy with performance and with other ministry’s subsidy</a:t>
          </a:r>
          <a:endParaRPr lang="en-US" sz="1800" kern="1200" dirty="0"/>
        </a:p>
      </dsp:txBody>
      <dsp:txXfrm>
        <a:off x="2847587" y="1678275"/>
        <a:ext cx="2396452" cy="1437871"/>
      </dsp:txXfrm>
    </dsp:sp>
    <dsp:sp modelId="{646A8CBB-F09F-4977-B939-C5CA2FAB1FA1}">
      <dsp:nvSpPr>
        <dsp:cNvPr id="0" name=""/>
        <dsp:cNvSpPr/>
      </dsp:nvSpPr>
      <dsp:spPr>
        <a:xfrm>
          <a:off x="5483684" y="1678275"/>
          <a:ext cx="2396452" cy="1437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Alignment of laws to introduce innovative technology </a:t>
          </a:r>
          <a:r>
            <a:rPr lang="en-AU" sz="1800" kern="1200" dirty="0" err="1"/>
            <a:t>codigestion</a:t>
          </a:r>
          <a:r>
            <a:rPr lang="en-AU" sz="1800" kern="1200" dirty="0"/>
            <a:t> etc</a:t>
          </a:r>
          <a:endParaRPr lang="en-US" sz="1800" kern="1200" dirty="0"/>
        </a:p>
      </dsp:txBody>
      <dsp:txXfrm>
        <a:off x="5483684" y="1678275"/>
        <a:ext cx="2396452" cy="1437871"/>
      </dsp:txXfrm>
    </dsp:sp>
    <dsp:sp modelId="{9CA0B365-7547-410D-AEFE-57FC595B57DD}">
      <dsp:nvSpPr>
        <dsp:cNvPr id="0" name=""/>
        <dsp:cNvSpPr/>
      </dsp:nvSpPr>
      <dsp:spPr>
        <a:xfrm>
          <a:off x="8119781" y="1678275"/>
          <a:ext cx="2396452" cy="1437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Adjustment of mandatory maintenance scheme in the policy tools</a:t>
          </a:r>
          <a:endParaRPr lang="en-US" sz="1800" kern="1200" dirty="0"/>
        </a:p>
      </dsp:txBody>
      <dsp:txXfrm>
        <a:off x="8119781" y="1678275"/>
        <a:ext cx="2396452" cy="1437871"/>
      </dsp:txXfrm>
    </dsp:sp>
    <dsp:sp modelId="{1541B346-C7A2-435F-9810-09EF7FF0D095}">
      <dsp:nvSpPr>
        <dsp:cNvPr id="0" name=""/>
        <dsp:cNvSpPr/>
      </dsp:nvSpPr>
      <dsp:spPr>
        <a:xfrm>
          <a:off x="1529538" y="3355791"/>
          <a:ext cx="2396452" cy="1437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Ex ante feasibility study should be provisioned to assess the sustainability of feed material</a:t>
          </a:r>
          <a:endParaRPr lang="en-US" sz="1800" kern="1200" dirty="0"/>
        </a:p>
      </dsp:txBody>
      <dsp:txXfrm>
        <a:off x="1529538" y="3355791"/>
        <a:ext cx="2396452" cy="1437871"/>
      </dsp:txXfrm>
    </dsp:sp>
    <dsp:sp modelId="{BD615436-E255-4A16-90B2-E3D40B1CCB15}">
      <dsp:nvSpPr>
        <dsp:cNvPr id="0" name=""/>
        <dsp:cNvSpPr/>
      </dsp:nvSpPr>
      <dsp:spPr>
        <a:xfrm>
          <a:off x="4165635" y="3355791"/>
          <a:ext cx="2396452" cy="1437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Local body should be strengthened and empowered </a:t>
          </a:r>
          <a:endParaRPr lang="en-US" sz="1800" kern="1200" dirty="0"/>
        </a:p>
      </dsp:txBody>
      <dsp:txXfrm>
        <a:off x="4165635" y="3355791"/>
        <a:ext cx="2396452" cy="1437871"/>
      </dsp:txXfrm>
    </dsp:sp>
    <dsp:sp modelId="{F22E3CD1-ADF6-48C3-B803-72C122CF05DD}">
      <dsp:nvSpPr>
        <dsp:cNvPr id="0" name=""/>
        <dsp:cNvSpPr/>
      </dsp:nvSpPr>
      <dsp:spPr>
        <a:xfrm>
          <a:off x="6801733" y="3355791"/>
          <a:ext cx="2396452" cy="1437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improving rural access to credit financing and researching local </a:t>
          </a:r>
          <a:endParaRPr lang="en-US" sz="1800" kern="1200" dirty="0"/>
        </a:p>
      </dsp:txBody>
      <dsp:txXfrm>
        <a:off x="6801733" y="3355791"/>
        <a:ext cx="2396452" cy="1437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ED338-FC97-49B7-8413-DA2E684497B0}">
      <dsp:nvSpPr>
        <dsp:cNvPr id="0" name=""/>
        <dsp:cNvSpPr/>
      </dsp:nvSpPr>
      <dsp:spPr>
        <a:xfrm>
          <a:off x="0" y="369143"/>
          <a:ext cx="5913437" cy="351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NPC (Apex planning body) propose periodic plan, strategies, action plan.</a:t>
          </a:r>
          <a:endParaRPr lang="en-US" sz="1500" kern="1200"/>
        </a:p>
      </dsp:txBody>
      <dsp:txXfrm>
        <a:off x="17134" y="386277"/>
        <a:ext cx="5879169" cy="316732"/>
      </dsp:txXfrm>
    </dsp:sp>
    <dsp:sp modelId="{47C93AFD-D0D8-4131-96DD-9E77ED1E2223}">
      <dsp:nvSpPr>
        <dsp:cNvPr id="0" name=""/>
        <dsp:cNvSpPr/>
      </dsp:nvSpPr>
      <dsp:spPr>
        <a:xfrm>
          <a:off x="0" y="763343"/>
          <a:ext cx="5913437" cy="351000"/>
        </a:xfrm>
        <a:prstGeom prst="roundRect">
          <a:avLst/>
        </a:prstGeom>
        <a:gradFill rotWithShape="0">
          <a:gsLst>
            <a:gs pos="0">
              <a:schemeClr val="accent2">
                <a:hueOff val="-376997"/>
                <a:satOff val="1243"/>
                <a:lumOff val="132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76997"/>
                <a:satOff val="1243"/>
                <a:lumOff val="132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76997"/>
                <a:satOff val="1243"/>
                <a:lumOff val="132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MoEWRI is the thematic ministry </a:t>
          </a:r>
          <a:endParaRPr lang="en-US" sz="1500" kern="1200"/>
        </a:p>
      </dsp:txBody>
      <dsp:txXfrm>
        <a:off x="17134" y="780477"/>
        <a:ext cx="5879169" cy="316732"/>
      </dsp:txXfrm>
    </dsp:sp>
    <dsp:sp modelId="{CF21D3C6-55E2-4938-80ED-25D10BAC5DFC}">
      <dsp:nvSpPr>
        <dsp:cNvPr id="0" name=""/>
        <dsp:cNvSpPr/>
      </dsp:nvSpPr>
      <dsp:spPr>
        <a:xfrm>
          <a:off x="0" y="1157543"/>
          <a:ext cx="5913437" cy="351000"/>
        </a:xfrm>
        <a:prstGeom prst="roundRect">
          <a:avLst/>
        </a:prstGeom>
        <a:gradFill rotWithShape="0">
          <a:gsLst>
            <a:gs pos="0">
              <a:schemeClr val="accent2">
                <a:hueOff val="-753995"/>
                <a:satOff val="2486"/>
                <a:lumOff val="265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753995"/>
                <a:satOff val="2486"/>
                <a:lumOff val="265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753995"/>
                <a:satOff val="2486"/>
                <a:lumOff val="265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AEPC focal agency for execution, a part of MoEWRI</a:t>
          </a:r>
          <a:endParaRPr lang="en-US" sz="1500" kern="1200"/>
        </a:p>
      </dsp:txBody>
      <dsp:txXfrm>
        <a:off x="17134" y="1174677"/>
        <a:ext cx="5879169" cy="316732"/>
      </dsp:txXfrm>
    </dsp:sp>
    <dsp:sp modelId="{D8820F8B-66AC-4B04-97A0-458C858C9BD1}">
      <dsp:nvSpPr>
        <dsp:cNvPr id="0" name=""/>
        <dsp:cNvSpPr/>
      </dsp:nvSpPr>
      <dsp:spPr>
        <a:xfrm>
          <a:off x="0" y="1551743"/>
          <a:ext cx="5913437" cy="351000"/>
        </a:xfrm>
        <a:prstGeom prst="roundRect">
          <a:avLst/>
        </a:prstGeom>
        <a:gradFill rotWithShape="0">
          <a:gsLst>
            <a:gs pos="0">
              <a:schemeClr val="accent2">
                <a:hueOff val="-1130992"/>
                <a:satOff val="3728"/>
                <a:lumOff val="398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130992"/>
                <a:satOff val="3728"/>
                <a:lumOff val="398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130992"/>
                <a:satOff val="3728"/>
                <a:lumOff val="398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Policy tools:</a:t>
          </a:r>
          <a:endParaRPr lang="en-US" sz="1500" kern="1200"/>
        </a:p>
      </dsp:txBody>
      <dsp:txXfrm>
        <a:off x="17134" y="1568877"/>
        <a:ext cx="5879169" cy="316732"/>
      </dsp:txXfrm>
    </dsp:sp>
    <dsp:sp modelId="{982DA64D-793F-41E1-A69D-4C1F89E63748}">
      <dsp:nvSpPr>
        <dsp:cNvPr id="0" name=""/>
        <dsp:cNvSpPr/>
      </dsp:nvSpPr>
      <dsp:spPr>
        <a:xfrm>
          <a:off x="0" y="1945944"/>
          <a:ext cx="5913437" cy="351000"/>
        </a:xfrm>
        <a:prstGeom prst="roundRect">
          <a:avLst/>
        </a:prstGeom>
        <a:gradFill rotWithShape="0">
          <a:gsLst>
            <a:gs pos="0">
              <a:schemeClr val="accent2">
                <a:hueOff val="-1507989"/>
                <a:satOff val="4971"/>
                <a:lumOff val="531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507989"/>
                <a:satOff val="4971"/>
                <a:lumOff val="531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507989"/>
                <a:satOff val="4971"/>
                <a:lumOff val="531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Article 51 (3) of the constitution</a:t>
          </a:r>
          <a:endParaRPr lang="en-US" sz="1500" kern="1200"/>
        </a:p>
      </dsp:txBody>
      <dsp:txXfrm>
        <a:off x="17134" y="1963078"/>
        <a:ext cx="5879169" cy="316732"/>
      </dsp:txXfrm>
    </dsp:sp>
    <dsp:sp modelId="{2B6F3C4B-907A-4F72-A244-B52888A9A194}">
      <dsp:nvSpPr>
        <dsp:cNvPr id="0" name=""/>
        <dsp:cNvSpPr/>
      </dsp:nvSpPr>
      <dsp:spPr>
        <a:xfrm>
          <a:off x="0" y="2340143"/>
          <a:ext cx="5913437" cy="351000"/>
        </a:xfrm>
        <a:prstGeom prst="roundRect">
          <a:avLst/>
        </a:prstGeom>
        <a:gradFill rotWithShape="0">
          <a:gsLst>
            <a:gs pos="0">
              <a:schemeClr val="accent2">
                <a:hueOff val="-1884986"/>
                <a:satOff val="6214"/>
                <a:lumOff val="664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884986"/>
                <a:satOff val="6214"/>
                <a:lumOff val="664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884986"/>
                <a:satOff val="6214"/>
                <a:lumOff val="664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Biomass Strategy, 2017</a:t>
          </a:r>
          <a:endParaRPr lang="en-US" sz="1500" kern="1200"/>
        </a:p>
      </dsp:txBody>
      <dsp:txXfrm>
        <a:off x="17134" y="2357277"/>
        <a:ext cx="5879169" cy="316732"/>
      </dsp:txXfrm>
    </dsp:sp>
    <dsp:sp modelId="{61622A37-BE6F-459C-A12E-379107B74DA6}">
      <dsp:nvSpPr>
        <dsp:cNvPr id="0" name=""/>
        <dsp:cNvSpPr/>
      </dsp:nvSpPr>
      <dsp:spPr>
        <a:xfrm>
          <a:off x="0" y="2734343"/>
          <a:ext cx="5913437" cy="351000"/>
        </a:xfrm>
        <a:prstGeom prst="roundRect">
          <a:avLst/>
        </a:prstGeom>
        <a:gradFill rotWithShape="0">
          <a:gsLst>
            <a:gs pos="0">
              <a:schemeClr val="accent2">
                <a:hueOff val="-2261984"/>
                <a:satOff val="7457"/>
                <a:lumOff val="797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261984"/>
                <a:satOff val="7457"/>
                <a:lumOff val="797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261984"/>
                <a:satOff val="7457"/>
                <a:lumOff val="797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RE subsidy policy, 2016</a:t>
          </a:r>
          <a:endParaRPr lang="en-US" sz="1500" kern="1200"/>
        </a:p>
      </dsp:txBody>
      <dsp:txXfrm>
        <a:off x="17134" y="2751477"/>
        <a:ext cx="5879169" cy="316732"/>
      </dsp:txXfrm>
    </dsp:sp>
    <dsp:sp modelId="{DA7E2012-7B51-400A-A53F-7E36E6A93333}">
      <dsp:nvSpPr>
        <dsp:cNvPr id="0" name=""/>
        <dsp:cNvSpPr/>
      </dsp:nvSpPr>
      <dsp:spPr>
        <a:xfrm>
          <a:off x="0" y="3128544"/>
          <a:ext cx="5913437" cy="351000"/>
        </a:xfrm>
        <a:prstGeom prst="roundRect">
          <a:avLst/>
        </a:prstGeom>
        <a:gradFill rotWithShape="0">
          <a:gsLst>
            <a:gs pos="0">
              <a:schemeClr val="accent2">
                <a:hueOff val="-2638981"/>
                <a:satOff val="8699"/>
                <a:lumOff val="930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638981"/>
                <a:satOff val="8699"/>
                <a:lumOff val="930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638981"/>
                <a:satOff val="8699"/>
                <a:lumOff val="930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Solid waste management national policy, 1996</a:t>
          </a:r>
          <a:endParaRPr lang="en-US" sz="1500" kern="1200"/>
        </a:p>
      </dsp:txBody>
      <dsp:txXfrm>
        <a:off x="17134" y="3145678"/>
        <a:ext cx="5879169" cy="316732"/>
      </dsp:txXfrm>
    </dsp:sp>
    <dsp:sp modelId="{BD836FC0-A83F-4014-BCA9-1D3C09A9482B}">
      <dsp:nvSpPr>
        <dsp:cNvPr id="0" name=""/>
        <dsp:cNvSpPr/>
      </dsp:nvSpPr>
      <dsp:spPr>
        <a:xfrm>
          <a:off x="0" y="3522744"/>
          <a:ext cx="5913437" cy="351000"/>
        </a:xfrm>
        <a:prstGeom prst="roundRect">
          <a:avLst/>
        </a:prstGeom>
        <a:gradFill rotWithShape="0">
          <a:gsLst>
            <a:gs pos="0">
              <a:schemeClr val="accent2">
                <a:hueOff val="-3015978"/>
                <a:satOff val="9942"/>
                <a:lumOff val="1063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015978"/>
                <a:satOff val="9942"/>
                <a:lumOff val="1063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015978"/>
                <a:satOff val="9942"/>
                <a:lumOff val="1063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Solid waste management Act, 2011</a:t>
          </a:r>
          <a:endParaRPr lang="en-US" sz="1500" kern="1200"/>
        </a:p>
      </dsp:txBody>
      <dsp:txXfrm>
        <a:off x="17134" y="3539878"/>
        <a:ext cx="5879169" cy="316732"/>
      </dsp:txXfrm>
    </dsp:sp>
    <dsp:sp modelId="{CC759AE7-6881-4B69-BAE2-B1852CC94DE9}">
      <dsp:nvSpPr>
        <dsp:cNvPr id="0" name=""/>
        <dsp:cNvSpPr/>
      </dsp:nvSpPr>
      <dsp:spPr>
        <a:xfrm>
          <a:off x="0" y="3916944"/>
          <a:ext cx="5913437" cy="35100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Environmental protection Act, 2017</a:t>
          </a:r>
          <a:endParaRPr lang="en-US" sz="1500" kern="1200"/>
        </a:p>
      </dsp:txBody>
      <dsp:txXfrm>
        <a:off x="17134" y="3934078"/>
        <a:ext cx="5879169" cy="316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08054-02FE-46DB-927A-18256CF8812E}">
      <dsp:nvSpPr>
        <dsp:cNvPr id="0" name=""/>
        <dsp:cNvSpPr/>
      </dsp:nvSpPr>
      <dsp:spPr>
        <a:xfrm>
          <a:off x="0" y="659663"/>
          <a:ext cx="5913437" cy="374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Huge potential:</a:t>
          </a:r>
          <a:r>
            <a:rPr lang="en-US" sz="1600" kern="1200"/>
            <a:t> </a:t>
          </a:r>
        </a:p>
      </dsp:txBody>
      <dsp:txXfrm>
        <a:off x="18277" y="677940"/>
        <a:ext cx="5876883" cy="337846"/>
      </dsp:txXfrm>
    </dsp:sp>
    <dsp:sp modelId="{247AB734-8D43-43ED-80CF-0C6C10A7D093}">
      <dsp:nvSpPr>
        <dsp:cNvPr id="0" name=""/>
        <dsp:cNvSpPr/>
      </dsp:nvSpPr>
      <dsp:spPr>
        <a:xfrm>
          <a:off x="0" y="1080143"/>
          <a:ext cx="5913437" cy="374400"/>
        </a:xfrm>
        <a:prstGeom prst="roundRect">
          <a:avLst/>
        </a:prstGeom>
        <a:gradFill rotWithShape="0">
          <a:gsLst>
            <a:gs pos="0">
              <a:schemeClr val="accent5">
                <a:hueOff val="-240662"/>
                <a:satOff val="-1135"/>
                <a:lumOff val="2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240662"/>
                <a:satOff val="-1135"/>
                <a:lumOff val="2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240662"/>
                <a:satOff val="-1135"/>
                <a:lumOff val="2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Theoretical potential is 3043.58 million m</a:t>
          </a:r>
          <a:r>
            <a:rPr lang="en-US" sz="1600" kern="1200" baseline="30000"/>
            <a:t>3</a:t>
          </a:r>
          <a:r>
            <a:rPr lang="en-US" sz="1600" kern="1200"/>
            <a:t> /year </a:t>
          </a:r>
        </a:p>
      </dsp:txBody>
      <dsp:txXfrm>
        <a:off x="18277" y="1098420"/>
        <a:ext cx="5876883" cy="337846"/>
      </dsp:txXfrm>
    </dsp:sp>
    <dsp:sp modelId="{607E50F2-1420-418F-A5AE-96529A81D163}">
      <dsp:nvSpPr>
        <dsp:cNvPr id="0" name=""/>
        <dsp:cNvSpPr/>
      </dsp:nvSpPr>
      <dsp:spPr>
        <a:xfrm>
          <a:off x="0" y="1500623"/>
          <a:ext cx="5913437" cy="374400"/>
        </a:xfrm>
        <a:prstGeom prst="roundRect">
          <a:avLst/>
        </a:prstGeom>
        <a:gradFill rotWithShape="0">
          <a:gsLst>
            <a:gs pos="0">
              <a:schemeClr val="accent5">
                <a:hueOff val="-481323"/>
                <a:satOff val="-2270"/>
                <a:lumOff val="5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481323"/>
                <a:satOff val="-2270"/>
                <a:lumOff val="5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481323"/>
                <a:satOff val="-2270"/>
                <a:lumOff val="5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Equivalent to 110 million Liquid Petroleum Gas (LPG) cylinder1 ), </a:t>
          </a:r>
        </a:p>
      </dsp:txBody>
      <dsp:txXfrm>
        <a:off x="18277" y="1518900"/>
        <a:ext cx="5876883" cy="337846"/>
      </dsp:txXfrm>
    </dsp:sp>
    <dsp:sp modelId="{5BF27451-6F31-4C69-902F-DA7A12AD0201}">
      <dsp:nvSpPr>
        <dsp:cNvPr id="0" name=""/>
        <dsp:cNvSpPr/>
      </dsp:nvSpPr>
      <dsp:spPr>
        <a:xfrm>
          <a:off x="0" y="1921103"/>
          <a:ext cx="5913437" cy="374400"/>
        </a:xfrm>
        <a:prstGeom prst="roundRect">
          <a:avLst/>
        </a:prstGeom>
        <a:gradFill rotWithShape="0">
          <a:gsLst>
            <a:gs pos="0">
              <a:schemeClr val="accent5">
                <a:hueOff val="-721985"/>
                <a:satOff val="-3405"/>
                <a:lumOff val="84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721985"/>
                <a:satOff val="-3405"/>
                <a:lumOff val="84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721985"/>
                <a:satOff val="-3405"/>
                <a:lumOff val="84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which is more than four times than the current consumption of LPG </a:t>
          </a:r>
        </a:p>
      </dsp:txBody>
      <dsp:txXfrm>
        <a:off x="18277" y="1939380"/>
        <a:ext cx="5876883" cy="337846"/>
      </dsp:txXfrm>
    </dsp:sp>
    <dsp:sp modelId="{33B17C7A-BA92-418A-8478-576F453FC371}">
      <dsp:nvSpPr>
        <dsp:cNvPr id="0" name=""/>
        <dsp:cNvSpPr/>
      </dsp:nvSpPr>
      <dsp:spPr>
        <a:xfrm>
          <a:off x="0" y="2341583"/>
          <a:ext cx="5913437" cy="374400"/>
        </a:xfrm>
        <a:prstGeom prst="roundRect">
          <a:avLst/>
        </a:prstGeom>
        <a:gradFill rotWithShape="0">
          <a:gsLst>
            <a:gs pos="0">
              <a:schemeClr val="accent5">
                <a:hueOff val="-962646"/>
                <a:satOff val="-4539"/>
                <a:lumOff val="112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962646"/>
                <a:satOff val="-4539"/>
                <a:lumOff val="112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962646"/>
                <a:satOff val="-4539"/>
                <a:lumOff val="112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20 times higher than the current generation of biogas from HBP</a:t>
          </a:r>
        </a:p>
      </dsp:txBody>
      <dsp:txXfrm>
        <a:off x="18277" y="2359860"/>
        <a:ext cx="5876883" cy="337846"/>
      </dsp:txXfrm>
    </dsp:sp>
    <dsp:sp modelId="{37056926-164F-4401-A2D8-5E2B14CE31D1}">
      <dsp:nvSpPr>
        <dsp:cNvPr id="0" name=""/>
        <dsp:cNvSpPr/>
      </dsp:nvSpPr>
      <dsp:spPr>
        <a:xfrm>
          <a:off x="0" y="2762063"/>
          <a:ext cx="5913437" cy="374400"/>
        </a:xfrm>
        <a:prstGeom prst="roundRect">
          <a:avLst/>
        </a:prstGeom>
        <a:gradFill rotWithShape="0">
          <a:gsLst>
            <a:gs pos="0">
              <a:schemeClr val="accent5">
                <a:hueOff val="-1203308"/>
                <a:satOff val="-5674"/>
                <a:lumOff val="140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203308"/>
                <a:satOff val="-5674"/>
                <a:lumOff val="140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203308"/>
                <a:satOff val="-5674"/>
                <a:lumOff val="140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Suitable candidate to address SDG 7</a:t>
          </a:r>
          <a:endParaRPr lang="en-US" sz="1600" kern="1200"/>
        </a:p>
      </dsp:txBody>
      <dsp:txXfrm>
        <a:off x="18277" y="2780340"/>
        <a:ext cx="5876883" cy="337846"/>
      </dsp:txXfrm>
    </dsp:sp>
    <dsp:sp modelId="{2FD2E909-D72E-4088-A59B-9952124E930E}">
      <dsp:nvSpPr>
        <dsp:cNvPr id="0" name=""/>
        <dsp:cNvSpPr/>
      </dsp:nvSpPr>
      <dsp:spPr>
        <a:xfrm>
          <a:off x="0" y="3182544"/>
          <a:ext cx="5913437" cy="374400"/>
        </a:xfrm>
        <a:prstGeom prst="roundRect">
          <a:avLst/>
        </a:prstGeom>
        <a:gradFill rotWithShape="0">
          <a:gsLst>
            <a:gs pos="0">
              <a:schemeClr val="accent5">
                <a:hueOff val="-1443969"/>
                <a:satOff val="-6809"/>
                <a:lumOff val="16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443969"/>
                <a:satOff val="-6809"/>
                <a:lumOff val="16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443969"/>
                <a:satOff val="-6809"/>
                <a:lumOff val="16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Environmental friendly nature</a:t>
          </a:r>
          <a:endParaRPr lang="en-US" sz="1600" kern="1200"/>
        </a:p>
      </dsp:txBody>
      <dsp:txXfrm>
        <a:off x="18277" y="3200821"/>
        <a:ext cx="5876883" cy="337846"/>
      </dsp:txXfrm>
    </dsp:sp>
    <dsp:sp modelId="{B1A10EE6-81EB-4356-BF27-5F185375E789}">
      <dsp:nvSpPr>
        <dsp:cNvPr id="0" name=""/>
        <dsp:cNvSpPr/>
      </dsp:nvSpPr>
      <dsp:spPr>
        <a:xfrm>
          <a:off x="0" y="3603024"/>
          <a:ext cx="5913437" cy="374400"/>
        </a:xfrm>
        <a:prstGeom prst="round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Option of bio fertilizer and may address other SDGs</a:t>
          </a:r>
          <a:endParaRPr lang="en-US" sz="1600" kern="1200"/>
        </a:p>
      </dsp:txBody>
      <dsp:txXfrm>
        <a:off x="18277" y="3621301"/>
        <a:ext cx="5876883" cy="337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967CD-9FDD-4280-8173-0BCC87B8BE3D}">
      <dsp:nvSpPr>
        <dsp:cNvPr id="0" name=""/>
        <dsp:cNvSpPr/>
      </dsp:nvSpPr>
      <dsp:spPr>
        <a:xfrm>
          <a:off x="0" y="659663"/>
          <a:ext cx="5913437" cy="374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Huge potential:</a:t>
          </a:r>
          <a:r>
            <a:rPr lang="en-US" sz="1600" kern="1200"/>
            <a:t> </a:t>
          </a:r>
        </a:p>
      </dsp:txBody>
      <dsp:txXfrm>
        <a:off x="18277" y="677940"/>
        <a:ext cx="5876883" cy="337846"/>
      </dsp:txXfrm>
    </dsp:sp>
    <dsp:sp modelId="{A7A8CB96-1EA0-4C1B-877C-8C90F3D8D863}">
      <dsp:nvSpPr>
        <dsp:cNvPr id="0" name=""/>
        <dsp:cNvSpPr/>
      </dsp:nvSpPr>
      <dsp:spPr>
        <a:xfrm>
          <a:off x="0" y="1080143"/>
          <a:ext cx="5913437" cy="374400"/>
        </a:xfrm>
        <a:prstGeom prst="roundRect">
          <a:avLst/>
        </a:prstGeom>
        <a:gradFill rotWithShape="0">
          <a:gsLst>
            <a:gs pos="0">
              <a:schemeClr val="accent5">
                <a:hueOff val="-240662"/>
                <a:satOff val="-1135"/>
                <a:lumOff val="2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240662"/>
                <a:satOff val="-1135"/>
                <a:lumOff val="2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240662"/>
                <a:satOff val="-1135"/>
                <a:lumOff val="2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Theoretical potential is 3043.58 million m</a:t>
          </a:r>
          <a:r>
            <a:rPr lang="en-US" sz="1600" kern="1200" baseline="30000"/>
            <a:t>3</a:t>
          </a:r>
          <a:r>
            <a:rPr lang="en-US" sz="1600" kern="1200"/>
            <a:t> /year </a:t>
          </a:r>
        </a:p>
      </dsp:txBody>
      <dsp:txXfrm>
        <a:off x="18277" y="1098420"/>
        <a:ext cx="5876883" cy="337846"/>
      </dsp:txXfrm>
    </dsp:sp>
    <dsp:sp modelId="{110B27F7-990D-4CF9-8F9A-593FBA10B3D8}">
      <dsp:nvSpPr>
        <dsp:cNvPr id="0" name=""/>
        <dsp:cNvSpPr/>
      </dsp:nvSpPr>
      <dsp:spPr>
        <a:xfrm>
          <a:off x="0" y="1500623"/>
          <a:ext cx="5913437" cy="374400"/>
        </a:xfrm>
        <a:prstGeom prst="roundRect">
          <a:avLst/>
        </a:prstGeom>
        <a:gradFill rotWithShape="0">
          <a:gsLst>
            <a:gs pos="0">
              <a:schemeClr val="accent5">
                <a:hueOff val="-481323"/>
                <a:satOff val="-2270"/>
                <a:lumOff val="5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481323"/>
                <a:satOff val="-2270"/>
                <a:lumOff val="5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481323"/>
                <a:satOff val="-2270"/>
                <a:lumOff val="5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Equivalent to 110 million Liquid Petroleum Gas (LPG) cylinder1 ), </a:t>
          </a:r>
        </a:p>
      </dsp:txBody>
      <dsp:txXfrm>
        <a:off x="18277" y="1518900"/>
        <a:ext cx="5876883" cy="337846"/>
      </dsp:txXfrm>
    </dsp:sp>
    <dsp:sp modelId="{DA35DBF7-18E6-4C8E-9757-CA306BAFD8CE}">
      <dsp:nvSpPr>
        <dsp:cNvPr id="0" name=""/>
        <dsp:cNvSpPr/>
      </dsp:nvSpPr>
      <dsp:spPr>
        <a:xfrm>
          <a:off x="0" y="1921103"/>
          <a:ext cx="5913437" cy="374400"/>
        </a:xfrm>
        <a:prstGeom prst="roundRect">
          <a:avLst/>
        </a:prstGeom>
        <a:gradFill rotWithShape="0">
          <a:gsLst>
            <a:gs pos="0">
              <a:schemeClr val="accent5">
                <a:hueOff val="-721985"/>
                <a:satOff val="-3405"/>
                <a:lumOff val="84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721985"/>
                <a:satOff val="-3405"/>
                <a:lumOff val="84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721985"/>
                <a:satOff val="-3405"/>
                <a:lumOff val="84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which is more than four times than the current consumption of LPG </a:t>
          </a:r>
        </a:p>
      </dsp:txBody>
      <dsp:txXfrm>
        <a:off x="18277" y="1939380"/>
        <a:ext cx="5876883" cy="337846"/>
      </dsp:txXfrm>
    </dsp:sp>
    <dsp:sp modelId="{7E35BAA7-64FF-41F1-9D83-594A8FC14077}">
      <dsp:nvSpPr>
        <dsp:cNvPr id="0" name=""/>
        <dsp:cNvSpPr/>
      </dsp:nvSpPr>
      <dsp:spPr>
        <a:xfrm>
          <a:off x="0" y="2341583"/>
          <a:ext cx="5913437" cy="374400"/>
        </a:xfrm>
        <a:prstGeom prst="roundRect">
          <a:avLst/>
        </a:prstGeom>
        <a:gradFill rotWithShape="0">
          <a:gsLst>
            <a:gs pos="0">
              <a:schemeClr val="accent5">
                <a:hueOff val="-962646"/>
                <a:satOff val="-4539"/>
                <a:lumOff val="112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962646"/>
                <a:satOff val="-4539"/>
                <a:lumOff val="112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962646"/>
                <a:satOff val="-4539"/>
                <a:lumOff val="112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20 times higher than the current generation of biogas from HBP</a:t>
          </a:r>
        </a:p>
      </dsp:txBody>
      <dsp:txXfrm>
        <a:off x="18277" y="2359860"/>
        <a:ext cx="5876883" cy="337846"/>
      </dsp:txXfrm>
    </dsp:sp>
    <dsp:sp modelId="{949E9BB5-D86E-4D5C-BFE4-71A1B06C664B}">
      <dsp:nvSpPr>
        <dsp:cNvPr id="0" name=""/>
        <dsp:cNvSpPr/>
      </dsp:nvSpPr>
      <dsp:spPr>
        <a:xfrm>
          <a:off x="0" y="2762063"/>
          <a:ext cx="5913437" cy="374400"/>
        </a:xfrm>
        <a:prstGeom prst="roundRect">
          <a:avLst/>
        </a:prstGeom>
        <a:gradFill rotWithShape="0">
          <a:gsLst>
            <a:gs pos="0">
              <a:schemeClr val="accent5">
                <a:hueOff val="-1203308"/>
                <a:satOff val="-5674"/>
                <a:lumOff val="140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203308"/>
                <a:satOff val="-5674"/>
                <a:lumOff val="140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203308"/>
                <a:satOff val="-5674"/>
                <a:lumOff val="140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Suitable candidate to address SDG 7</a:t>
          </a:r>
          <a:endParaRPr lang="en-US" sz="1600" kern="1200"/>
        </a:p>
      </dsp:txBody>
      <dsp:txXfrm>
        <a:off x="18277" y="2780340"/>
        <a:ext cx="5876883" cy="337846"/>
      </dsp:txXfrm>
    </dsp:sp>
    <dsp:sp modelId="{E78211B1-942E-45F6-B898-BC019DD06F25}">
      <dsp:nvSpPr>
        <dsp:cNvPr id="0" name=""/>
        <dsp:cNvSpPr/>
      </dsp:nvSpPr>
      <dsp:spPr>
        <a:xfrm>
          <a:off x="0" y="3182544"/>
          <a:ext cx="5913437" cy="374400"/>
        </a:xfrm>
        <a:prstGeom prst="roundRect">
          <a:avLst/>
        </a:prstGeom>
        <a:gradFill rotWithShape="0">
          <a:gsLst>
            <a:gs pos="0">
              <a:schemeClr val="accent5">
                <a:hueOff val="-1443969"/>
                <a:satOff val="-6809"/>
                <a:lumOff val="16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443969"/>
                <a:satOff val="-6809"/>
                <a:lumOff val="16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443969"/>
                <a:satOff val="-6809"/>
                <a:lumOff val="16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Environmental friendly nature</a:t>
          </a:r>
          <a:endParaRPr lang="en-US" sz="1600" kern="1200"/>
        </a:p>
      </dsp:txBody>
      <dsp:txXfrm>
        <a:off x="18277" y="3200821"/>
        <a:ext cx="5876883" cy="337846"/>
      </dsp:txXfrm>
    </dsp:sp>
    <dsp:sp modelId="{91A2B186-607E-424B-8195-1EDF81E4D3BE}">
      <dsp:nvSpPr>
        <dsp:cNvPr id="0" name=""/>
        <dsp:cNvSpPr/>
      </dsp:nvSpPr>
      <dsp:spPr>
        <a:xfrm>
          <a:off x="0" y="3603024"/>
          <a:ext cx="5913437" cy="374400"/>
        </a:xfrm>
        <a:prstGeom prst="round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Option of bio fertilizer and may address other SDGs</a:t>
          </a:r>
          <a:endParaRPr lang="en-US" sz="1600" kern="1200"/>
        </a:p>
      </dsp:txBody>
      <dsp:txXfrm>
        <a:off x="18277" y="3621301"/>
        <a:ext cx="5876883" cy="337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B019F-54FB-4994-BB47-88C70981077A}">
      <dsp:nvSpPr>
        <dsp:cNvPr id="0" name=""/>
        <dsp:cNvSpPr/>
      </dsp:nvSpPr>
      <dsp:spPr>
        <a:xfrm>
          <a:off x="0" y="95364"/>
          <a:ext cx="5913437" cy="4633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Lower biogas yield due to scarcity of feed material and other technical reason forcing HBD user to rely on alternate cooking fuel</a:t>
          </a:r>
          <a:endParaRPr lang="en-US" sz="1200" kern="1200"/>
        </a:p>
      </dsp:txBody>
      <dsp:txXfrm>
        <a:off x="22617" y="117981"/>
        <a:ext cx="5868203" cy="418085"/>
      </dsp:txXfrm>
    </dsp:sp>
    <dsp:sp modelId="{0E71C0C9-E961-49C6-BF03-612F4B6287E7}">
      <dsp:nvSpPr>
        <dsp:cNvPr id="0" name=""/>
        <dsp:cNvSpPr/>
      </dsp:nvSpPr>
      <dsp:spPr>
        <a:xfrm>
          <a:off x="0" y="593244"/>
          <a:ext cx="5913437" cy="463319"/>
        </a:xfrm>
        <a:prstGeom prst="roundRect">
          <a:avLst/>
        </a:prstGeom>
        <a:gradFill rotWithShape="0">
          <a:gsLst>
            <a:gs pos="0">
              <a:schemeClr val="accent5">
                <a:hueOff val="-210579"/>
                <a:satOff val="-993"/>
                <a:lumOff val="24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210579"/>
                <a:satOff val="-993"/>
                <a:lumOff val="24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210579"/>
                <a:satOff val="-993"/>
                <a:lumOff val="24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Insufficient feed material due to declining rate of cattle holding </a:t>
          </a:r>
          <a:endParaRPr lang="en-US" sz="1200" kern="1200"/>
        </a:p>
      </dsp:txBody>
      <dsp:txXfrm>
        <a:off x="22617" y="615861"/>
        <a:ext cx="5868203" cy="418085"/>
      </dsp:txXfrm>
    </dsp:sp>
    <dsp:sp modelId="{389EED49-1B16-4B86-871F-8242EB3809AA}">
      <dsp:nvSpPr>
        <dsp:cNvPr id="0" name=""/>
        <dsp:cNvSpPr/>
      </dsp:nvSpPr>
      <dsp:spPr>
        <a:xfrm>
          <a:off x="0" y="1091124"/>
          <a:ext cx="5913437" cy="463319"/>
        </a:xfrm>
        <a:prstGeom prst="roundRect">
          <a:avLst/>
        </a:prstGeom>
        <a:gradFill rotWithShape="0">
          <a:gsLst>
            <a:gs pos="0">
              <a:schemeClr val="accent5">
                <a:hueOff val="-421158"/>
                <a:satOff val="-1986"/>
                <a:lumOff val="49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421158"/>
                <a:satOff val="-1986"/>
                <a:lumOff val="49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421158"/>
                <a:satOff val="-1986"/>
                <a:lumOff val="49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Province government is promoting livestock through subsidy (lack of coordination between ministry)</a:t>
          </a:r>
          <a:endParaRPr lang="en-US" sz="1200" kern="1200"/>
        </a:p>
      </dsp:txBody>
      <dsp:txXfrm>
        <a:off x="22617" y="1113741"/>
        <a:ext cx="5868203" cy="418085"/>
      </dsp:txXfrm>
    </dsp:sp>
    <dsp:sp modelId="{A0ACF05A-A290-4B5B-B19D-61791E90DEC8}">
      <dsp:nvSpPr>
        <dsp:cNvPr id="0" name=""/>
        <dsp:cNvSpPr/>
      </dsp:nvSpPr>
      <dsp:spPr>
        <a:xfrm>
          <a:off x="0" y="1589004"/>
          <a:ext cx="5913437" cy="463319"/>
        </a:xfrm>
        <a:prstGeom prst="roundRect">
          <a:avLst/>
        </a:prstGeom>
        <a:gradFill rotWithShape="0">
          <a:gsLst>
            <a:gs pos="0">
              <a:schemeClr val="accent5">
                <a:hueOff val="-631737"/>
                <a:satOff val="-2979"/>
                <a:lumOff val="73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631737"/>
                <a:satOff val="-2979"/>
                <a:lumOff val="73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631737"/>
                <a:satOff val="-2979"/>
                <a:lumOff val="73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Internal and external migration are making the rate decline</a:t>
          </a:r>
          <a:endParaRPr lang="en-US" sz="1200" kern="1200"/>
        </a:p>
      </dsp:txBody>
      <dsp:txXfrm>
        <a:off x="22617" y="1611621"/>
        <a:ext cx="5868203" cy="418085"/>
      </dsp:txXfrm>
    </dsp:sp>
    <dsp:sp modelId="{CCBC0AB6-B65B-4866-A2A0-DFFB0A060903}">
      <dsp:nvSpPr>
        <dsp:cNvPr id="0" name=""/>
        <dsp:cNvSpPr/>
      </dsp:nvSpPr>
      <dsp:spPr>
        <a:xfrm>
          <a:off x="0" y="2086884"/>
          <a:ext cx="5913437" cy="463319"/>
        </a:xfrm>
        <a:prstGeom prst="roundRect">
          <a:avLst/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42315"/>
                <a:satOff val="-3972"/>
                <a:lumOff val="9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Lack of depth feasibility study before dissemination of HBD.</a:t>
          </a:r>
          <a:endParaRPr lang="en-US" sz="1200" kern="1200"/>
        </a:p>
      </dsp:txBody>
      <dsp:txXfrm>
        <a:off x="22617" y="2109501"/>
        <a:ext cx="5868203" cy="418085"/>
      </dsp:txXfrm>
    </dsp:sp>
    <dsp:sp modelId="{70CE2CD6-B221-45DB-B2D7-BADE380078E2}">
      <dsp:nvSpPr>
        <dsp:cNvPr id="0" name=""/>
        <dsp:cNvSpPr/>
      </dsp:nvSpPr>
      <dsp:spPr>
        <a:xfrm>
          <a:off x="0" y="2584764"/>
          <a:ext cx="5913437" cy="463319"/>
        </a:xfrm>
        <a:prstGeom prst="roundRect">
          <a:avLst/>
        </a:prstGeom>
        <a:gradFill rotWithShape="0">
          <a:gsLst>
            <a:gs pos="0">
              <a:schemeClr val="accent5">
                <a:hueOff val="-1052894"/>
                <a:satOff val="-4965"/>
                <a:lumOff val="122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052894"/>
                <a:satOff val="-4965"/>
                <a:lumOff val="122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052894"/>
                <a:satOff val="-4965"/>
                <a:lumOff val="122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Lack of any policy tool regarding  technical enhancement </a:t>
          </a:r>
          <a:endParaRPr lang="en-US" sz="1200" kern="1200"/>
        </a:p>
      </dsp:txBody>
      <dsp:txXfrm>
        <a:off x="22617" y="2607381"/>
        <a:ext cx="5868203" cy="418085"/>
      </dsp:txXfrm>
    </dsp:sp>
    <dsp:sp modelId="{6C5F0AE7-53AC-4CE7-AC7E-1211C36C54A8}">
      <dsp:nvSpPr>
        <dsp:cNvPr id="0" name=""/>
        <dsp:cNvSpPr/>
      </dsp:nvSpPr>
      <dsp:spPr>
        <a:xfrm>
          <a:off x="0" y="3082644"/>
          <a:ext cx="5913437" cy="463319"/>
        </a:xfrm>
        <a:prstGeom prst="roundRect">
          <a:avLst/>
        </a:prstGeom>
        <a:gradFill rotWithShape="0">
          <a:gsLst>
            <a:gs pos="0">
              <a:schemeClr val="accent5">
                <a:hueOff val="-1263473"/>
                <a:satOff val="-5958"/>
                <a:lumOff val="147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263473"/>
                <a:satOff val="-5958"/>
                <a:lumOff val="147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263473"/>
                <a:satOff val="-5958"/>
                <a:lumOff val="147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Technical knowhow was also found crucial for HBD sustainability (AEPC, HBD user)</a:t>
          </a:r>
          <a:endParaRPr lang="en-US" sz="1200" kern="1200"/>
        </a:p>
      </dsp:txBody>
      <dsp:txXfrm>
        <a:off x="22617" y="3105261"/>
        <a:ext cx="5868203" cy="418085"/>
      </dsp:txXfrm>
    </dsp:sp>
    <dsp:sp modelId="{6A2E750C-EFC9-4ECF-9984-67ADC5E616C4}">
      <dsp:nvSpPr>
        <dsp:cNvPr id="0" name=""/>
        <dsp:cNvSpPr/>
      </dsp:nvSpPr>
      <dsp:spPr>
        <a:xfrm>
          <a:off x="0" y="3580523"/>
          <a:ext cx="5913437" cy="463319"/>
        </a:xfrm>
        <a:prstGeom prst="roundRect">
          <a:avLst/>
        </a:prstGeom>
        <a:gradFill rotWithShape="0">
          <a:gsLst>
            <a:gs pos="0">
              <a:schemeClr val="accent5">
                <a:hueOff val="-1474052"/>
                <a:satOff val="-6951"/>
                <a:lumOff val="171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474052"/>
                <a:satOff val="-6951"/>
                <a:lumOff val="171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474052"/>
                <a:satOff val="-6951"/>
                <a:lumOff val="171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Scope of alternate feed material (Biomass strategy)</a:t>
          </a:r>
          <a:endParaRPr lang="en-US" sz="1200" kern="1200"/>
        </a:p>
      </dsp:txBody>
      <dsp:txXfrm>
        <a:off x="22617" y="3603140"/>
        <a:ext cx="5868203" cy="418085"/>
      </dsp:txXfrm>
    </dsp:sp>
    <dsp:sp modelId="{0CC99B00-0E64-437C-A122-54683B15280C}">
      <dsp:nvSpPr>
        <dsp:cNvPr id="0" name=""/>
        <dsp:cNvSpPr/>
      </dsp:nvSpPr>
      <dsp:spPr>
        <a:xfrm>
          <a:off x="0" y="4078403"/>
          <a:ext cx="5913437" cy="463319"/>
        </a:xfrm>
        <a:prstGeom prst="round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No specific awareness/ training regarding HBD operation after installation</a:t>
          </a:r>
          <a:endParaRPr lang="en-US" sz="1200" kern="1200"/>
        </a:p>
      </dsp:txBody>
      <dsp:txXfrm>
        <a:off x="22617" y="4101020"/>
        <a:ext cx="5868203" cy="4180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4DB52-7C45-433E-9F16-F4EDC46D0C4D}">
      <dsp:nvSpPr>
        <dsp:cNvPr id="0" name=""/>
        <dsp:cNvSpPr/>
      </dsp:nvSpPr>
      <dsp:spPr>
        <a:xfrm>
          <a:off x="0" y="170558"/>
          <a:ext cx="5913437" cy="8108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Limited technical knowhow with HBP operator Scarcity of skilled manpower (W4)</a:t>
          </a:r>
        </a:p>
      </dsp:txBody>
      <dsp:txXfrm>
        <a:off x="39580" y="210138"/>
        <a:ext cx="5834277" cy="731649"/>
      </dsp:txXfrm>
    </dsp:sp>
    <dsp:sp modelId="{A842D5EB-19AB-414A-BF9E-3A17FBFD13A4}">
      <dsp:nvSpPr>
        <dsp:cNvPr id="0" name=""/>
        <dsp:cNvSpPr/>
      </dsp:nvSpPr>
      <dsp:spPr>
        <a:xfrm>
          <a:off x="0" y="1041848"/>
          <a:ext cx="5913437" cy="810809"/>
        </a:xfrm>
        <a:prstGeom prst="roundRect">
          <a:avLst/>
        </a:prstGeom>
        <a:gradFill rotWithShape="0">
          <a:gsLst>
            <a:gs pos="0">
              <a:schemeClr val="accent2">
                <a:hueOff val="-848244"/>
                <a:satOff val="2796"/>
                <a:lumOff val="299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848244"/>
                <a:satOff val="2796"/>
                <a:lumOff val="299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848244"/>
                <a:satOff val="2796"/>
                <a:lumOff val="299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Negative sentiment towards </a:t>
          </a:r>
          <a:r>
            <a:rPr lang="en-AU" sz="2100" kern="1200"/>
            <a:t>biogas</a:t>
          </a:r>
          <a:endParaRPr lang="en-US" sz="2100" kern="1200"/>
        </a:p>
      </dsp:txBody>
      <dsp:txXfrm>
        <a:off x="39580" y="1081428"/>
        <a:ext cx="5834277" cy="731649"/>
      </dsp:txXfrm>
    </dsp:sp>
    <dsp:sp modelId="{1AA7B52A-1074-4F3B-9518-31B6EA39DEBA}">
      <dsp:nvSpPr>
        <dsp:cNvPr id="0" name=""/>
        <dsp:cNvSpPr/>
      </dsp:nvSpPr>
      <dsp:spPr>
        <a:xfrm>
          <a:off x="0" y="1913138"/>
          <a:ext cx="5913437" cy="810809"/>
        </a:xfrm>
        <a:prstGeom prst="roundRect">
          <a:avLst/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Poor fertilizer quality of digestate and hence demotivate HBD user</a:t>
          </a:r>
          <a:endParaRPr lang="en-US" sz="2100" kern="1200"/>
        </a:p>
      </dsp:txBody>
      <dsp:txXfrm>
        <a:off x="39580" y="1952718"/>
        <a:ext cx="5834277" cy="731649"/>
      </dsp:txXfrm>
    </dsp:sp>
    <dsp:sp modelId="{33987EA0-3683-4B56-82AF-A056CD1C9603}">
      <dsp:nvSpPr>
        <dsp:cNvPr id="0" name=""/>
        <dsp:cNvSpPr/>
      </dsp:nvSpPr>
      <dsp:spPr>
        <a:xfrm>
          <a:off x="0" y="2784428"/>
          <a:ext cx="5913437" cy="810809"/>
        </a:xfrm>
        <a:prstGeom prst="roundRect">
          <a:avLst/>
        </a:prstGeom>
        <a:gradFill rotWithShape="0">
          <a:gsLst>
            <a:gs pos="0">
              <a:schemeClr val="accent2">
                <a:hueOff val="-2544732"/>
                <a:satOff val="8389"/>
                <a:lumOff val="897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544732"/>
                <a:satOff val="8389"/>
                <a:lumOff val="897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544732"/>
                <a:satOff val="8389"/>
                <a:lumOff val="897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Periodic plan, AEPC and other stakeholder has highlighted the application of digestate as a fertilizer</a:t>
          </a:r>
          <a:endParaRPr lang="en-US" sz="2100" kern="1200"/>
        </a:p>
      </dsp:txBody>
      <dsp:txXfrm>
        <a:off x="39580" y="2824008"/>
        <a:ext cx="5834277" cy="731649"/>
      </dsp:txXfrm>
    </dsp:sp>
    <dsp:sp modelId="{4CF5FCD1-AF7E-4800-964B-E1C4E9B9B9C2}">
      <dsp:nvSpPr>
        <dsp:cNvPr id="0" name=""/>
        <dsp:cNvSpPr/>
      </dsp:nvSpPr>
      <dsp:spPr>
        <a:xfrm>
          <a:off x="0" y="3655719"/>
          <a:ext cx="5913437" cy="810809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Subsidy policy and other policy tools silent on it</a:t>
          </a:r>
          <a:endParaRPr lang="en-US" sz="2100" kern="1200"/>
        </a:p>
      </dsp:txBody>
      <dsp:txXfrm>
        <a:off x="39580" y="3695299"/>
        <a:ext cx="5834277" cy="7316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04BCB-5CD5-47F4-8006-22CBDF8D508D}">
      <dsp:nvSpPr>
        <dsp:cNvPr id="0" name=""/>
        <dsp:cNvSpPr/>
      </dsp:nvSpPr>
      <dsp:spPr>
        <a:xfrm>
          <a:off x="0" y="48024"/>
          <a:ext cx="5913437" cy="5323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Favorable policy tools and matured regulatory body</a:t>
          </a:r>
        </a:p>
      </dsp:txBody>
      <dsp:txXfrm>
        <a:off x="25987" y="74011"/>
        <a:ext cx="5861463" cy="480376"/>
      </dsp:txXfrm>
    </dsp:sp>
    <dsp:sp modelId="{62AA3DB8-8D60-4C00-84B9-058775E69DA5}">
      <dsp:nvSpPr>
        <dsp:cNvPr id="0" name=""/>
        <dsp:cNvSpPr/>
      </dsp:nvSpPr>
      <dsp:spPr>
        <a:xfrm>
          <a:off x="0" y="620694"/>
          <a:ext cx="5913437" cy="532350"/>
        </a:xfrm>
        <a:prstGeom prst="roundRect">
          <a:avLst/>
        </a:prstGeom>
        <a:gradFill rotWithShape="0">
          <a:gsLst>
            <a:gs pos="0">
              <a:schemeClr val="accent2">
                <a:hueOff val="-484711"/>
                <a:satOff val="1598"/>
                <a:lumOff val="170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484711"/>
                <a:satOff val="1598"/>
                <a:lumOff val="170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484711"/>
                <a:satOff val="1598"/>
                <a:lumOff val="170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Provision of subsidy </a:t>
          </a:r>
        </a:p>
      </dsp:txBody>
      <dsp:txXfrm>
        <a:off x="25987" y="646681"/>
        <a:ext cx="5861463" cy="480376"/>
      </dsp:txXfrm>
    </dsp:sp>
    <dsp:sp modelId="{261973C7-8AF4-4D42-8025-EA51930A8F2B}">
      <dsp:nvSpPr>
        <dsp:cNvPr id="0" name=""/>
        <dsp:cNvSpPr/>
      </dsp:nvSpPr>
      <dsp:spPr>
        <a:xfrm>
          <a:off x="0" y="1193364"/>
          <a:ext cx="5913437" cy="532350"/>
        </a:xfrm>
        <a:prstGeom prst="roundRect">
          <a:avLst/>
        </a:prstGeom>
        <a:gradFill rotWithShape="0">
          <a:gsLst>
            <a:gs pos="0">
              <a:schemeClr val="accent2">
                <a:hueOff val="-969422"/>
                <a:satOff val="3196"/>
                <a:lumOff val="341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969422"/>
                <a:satOff val="3196"/>
                <a:lumOff val="341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969422"/>
                <a:satOff val="3196"/>
                <a:lumOff val="341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Carbon trading opportunity</a:t>
          </a:r>
        </a:p>
      </dsp:txBody>
      <dsp:txXfrm>
        <a:off x="25987" y="1219351"/>
        <a:ext cx="5861463" cy="480376"/>
      </dsp:txXfrm>
    </dsp:sp>
    <dsp:sp modelId="{77C58050-04AA-400F-99DD-E1AAB7430794}">
      <dsp:nvSpPr>
        <dsp:cNvPr id="0" name=""/>
        <dsp:cNvSpPr/>
      </dsp:nvSpPr>
      <dsp:spPr>
        <a:xfrm>
          <a:off x="0" y="1766034"/>
          <a:ext cx="5913437" cy="532350"/>
        </a:xfrm>
        <a:prstGeom prst="roundRect">
          <a:avLst/>
        </a:prstGeom>
        <a:gradFill rotWithShape="0">
          <a:gsLst>
            <a:gs pos="0">
              <a:schemeClr val="accent2">
                <a:hueOff val="-1454132"/>
                <a:satOff val="4794"/>
                <a:lumOff val="512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454132"/>
                <a:satOff val="4794"/>
                <a:lumOff val="512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454132"/>
                <a:satOff val="4794"/>
                <a:lumOff val="512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Involvement of local elected body as a facilitator </a:t>
          </a:r>
        </a:p>
      </dsp:txBody>
      <dsp:txXfrm>
        <a:off x="25987" y="1792021"/>
        <a:ext cx="5861463" cy="480376"/>
      </dsp:txXfrm>
    </dsp:sp>
    <dsp:sp modelId="{017F6299-DABE-4F81-BF35-E16DB8618A22}">
      <dsp:nvSpPr>
        <dsp:cNvPr id="0" name=""/>
        <dsp:cNvSpPr/>
      </dsp:nvSpPr>
      <dsp:spPr>
        <a:xfrm>
          <a:off x="0" y="2338704"/>
          <a:ext cx="5913437" cy="532350"/>
        </a:xfrm>
        <a:prstGeom prst="roundRect">
          <a:avLst/>
        </a:prstGeom>
        <a:gradFill rotWithShape="0">
          <a:gsLst>
            <a:gs pos="0">
              <a:schemeClr val="accent2">
                <a:hueOff val="-1938843"/>
                <a:satOff val="6391"/>
                <a:lumOff val="683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938843"/>
                <a:satOff val="6391"/>
                <a:lumOff val="683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938843"/>
                <a:satOff val="6391"/>
                <a:lumOff val="683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State’s commitment to achieve SDG and linkage of biogas sector with SDG in budget </a:t>
          </a:r>
        </a:p>
      </dsp:txBody>
      <dsp:txXfrm>
        <a:off x="25987" y="2364691"/>
        <a:ext cx="5861463" cy="480376"/>
      </dsp:txXfrm>
    </dsp:sp>
    <dsp:sp modelId="{0ABB94BE-1024-46A0-A778-2B237C62A69F}">
      <dsp:nvSpPr>
        <dsp:cNvPr id="0" name=""/>
        <dsp:cNvSpPr/>
      </dsp:nvSpPr>
      <dsp:spPr>
        <a:xfrm>
          <a:off x="0" y="2911374"/>
          <a:ext cx="5913437" cy="532350"/>
        </a:xfrm>
        <a:prstGeom prst="roundRect">
          <a:avLst/>
        </a:prstGeom>
        <a:gradFill rotWithShape="0">
          <a:gsLst>
            <a:gs pos="0">
              <a:schemeClr val="accent2">
                <a:hueOff val="-2423554"/>
                <a:satOff val="7989"/>
                <a:lumOff val="854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423554"/>
                <a:satOff val="7989"/>
                <a:lumOff val="854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423554"/>
                <a:satOff val="7989"/>
                <a:lumOff val="854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MSW based commercial biogas plants at early stage and plenty of scope</a:t>
          </a:r>
        </a:p>
      </dsp:txBody>
      <dsp:txXfrm>
        <a:off x="25987" y="2937361"/>
        <a:ext cx="5861463" cy="480376"/>
      </dsp:txXfrm>
    </dsp:sp>
    <dsp:sp modelId="{752D6341-64DE-4713-AA56-22788556E1A0}">
      <dsp:nvSpPr>
        <dsp:cNvPr id="0" name=""/>
        <dsp:cNvSpPr/>
      </dsp:nvSpPr>
      <dsp:spPr>
        <a:xfrm>
          <a:off x="0" y="3484044"/>
          <a:ext cx="5913437" cy="532350"/>
        </a:xfrm>
        <a:prstGeom prst="roundRect">
          <a:avLst/>
        </a:prstGeom>
        <a:gradFill rotWithShape="0">
          <a:gsLst>
            <a:gs pos="0">
              <a:schemeClr val="accent2">
                <a:hueOff val="-2908265"/>
                <a:satOff val="9587"/>
                <a:lumOff val="1025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908265"/>
                <a:satOff val="9587"/>
                <a:lumOff val="1025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908265"/>
                <a:satOff val="9587"/>
                <a:lumOff val="1025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Quality universities and research centers available in the country for research &amp; development (O7)</a:t>
          </a:r>
        </a:p>
      </dsp:txBody>
      <dsp:txXfrm>
        <a:off x="25987" y="3510031"/>
        <a:ext cx="5861463" cy="480376"/>
      </dsp:txXfrm>
    </dsp:sp>
    <dsp:sp modelId="{CCF93AF0-F25E-4466-A681-DA3D96F66280}">
      <dsp:nvSpPr>
        <dsp:cNvPr id="0" name=""/>
        <dsp:cNvSpPr/>
      </dsp:nvSpPr>
      <dsp:spPr>
        <a:xfrm>
          <a:off x="0" y="4056714"/>
          <a:ext cx="5913437" cy="53235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Abundantly available variety of waste resources</a:t>
          </a:r>
        </a:p>
      </dsp:txBody>
      <dsp:txXfrm>
        <a:off x="25987" y="4082701"/>
        <a:ext cx="5861463" cy="4803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82660-7CD6-4A23-A5DA-E312479D4E2A}">
      <dsp:nvSpPr>
        <dsp:cNvPr id="0" name=""/>
        <dsp:cNvSpPr/>
      </dsp:nvSpPr>
      <dsp:spPr>
        <a:xfrm>
          <a:off x="0" y="135593"/>
          <a:ext cx="5913437" cy="6844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Abandonment/ failure rate is high due to lack of maintenance</a:t>
          </a:r>
          <a:endParaRPr lang="en-US" sz="1800" kern="1200"/>
        </a:p>
      </dsp:txBody>
      <dsp:txXfrm>
        <a:off x="33412" y="169005"/>
        <a:ext cx="5846613" cy="617626"/>
      </dsp:txXfrm>
    </dsp:sp>
    <dsp:sp modelId="{2BDFC8E8-C97A-43F6-BA99-32F0F551F3E8}">
      <dsp:nvSpPr>
        <dsp:cNvPr id="0" name=""/>
        <dsp:cNvSpPr/>
      </dsp:nvSpPr>
      <dsp:spPr>
        <a:xfrm>
          <a:off x="0" y="871883"/>
          <a:ext cx="5913437" cy="684450"/>
        </a:xfrm>
        <a:prstGeom prst="roundRect">
          <a:avLst/>
        </a:prstGeom>
        <a:gradFill rotWithShape="0">
          <a:gsLst>
            <a:gs pos="0">
              <a:schemeClr val="accent2">
                <a:hueOff val="-678595"/>
                <a:satOff val="2237"/>
                <a:lumOff val="23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678595"/>
                <a:satOff val="2237"/>
                <a:lumOff val="23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678595"/>
                <a:satOff val="2237"/>
                <a:lumOff val="23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One time subsidy does not cover the maintenance expenses (RE subsidy policy)</a:t>
          </a:r>
          <a:endParaRPr lang="en-US" sz="1800" kern="1200"/>
        </a:p>
      </dsp:txBody>
      <dsp:txXfrm>
        <a:off x="33412" y="905295"/>
        <a:ext cx="5846613" cy="617626"/>
      </dsp:txXfrm>
    </dsp:sp>
    <dsp:sp modelId="{3B41E16D-19AE-41EC-98E4-38B2D80B533D}">
      <dsp:nvSpPr>
        <dsp:cNvPr id="0" name=""/>
        <dsp:cNvSpPr/>
      </dsp:nvSpPr>
      <dsp:spPr>
        <a:xfrm>
          <a:off x="0" y="1608173"/>
          <a:ext cx="5913437" cy="684450"/>
        </a:xfrm>
        <a:prstGeom prst="roundRect">
          <a:avLst/>
        </a:prstGeom>
        <a:gradFill rotWithShape="0">
          <a:gsLst>
            <a:gs pos="0">
              <a:schemeClr val="accent2">
                <a:hueOff val="-1357190"/>
                <a:satOff val="4474"/>
                <a:lumOff val="478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357190"/>
                <a:satOff val="4474"/>
                <a:lumOff val="478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357190"/>
                <a:satOff val="4474"/>
                <a:lumOff val="478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Subsidy is based on initial size of the digester not performance based</a:t>
          </a:r>
          <a:endParaRPr lang="en-US" sz="1800" kern="1200" dirty="0"/>
        </a:p>
      </dsp:txBody>
      <dsp:txXfrm>
        <a:off x="33412" y="1641585"/>
        <a:ext cx="5846613" cy="617626"/>
      </dsp:txXfrm>
    </dsp:sp>
    <dsp:sp modelId="{778914D2-36B0-4538-9762-5F04B18FB744}">
      <dsp:nvSpPr>
        <dsp:cNvPr id="0" name=""/>
        <dsp:cNvSpPr/>
      </dsp:nvSpPr>
      <dsp:spPr>
        <a:xfrm>
          <a:off x="0" y="2344464"/>
          <a:ext cx="5913437" cy="684450"/>
        </a:xfrm>
        <a:prstGeom prst="roundRect">
          <a:avLst/>
        </a:prstGeom>
        <a:gradFill rotWithShape="0">
          <a:gsLst>
            <a:gs pos="0">
              <a:schemeClr val="accent2">
                <a:hueOff val="-2035785"/>
                <a:satOff val="6711"/>
                <a:lumOff val="717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035785"/>
                <a:satOff val="6711"/>
                <a:lumOff val="717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035785"/>
                <a:satOff val="6711"/>
                <a:lumOff val="717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Lack of awareness about the maintenance mechanism </a:t>
          </a:r>
          <a:endParaRPr lang="en-US" sz="1800" kern="1200"/>
        </a:p>
      </dsp:txBody>
      <dsp:txXfrm>
        <a:off x="33412" y="2377876"/>
        <a:ext cx="5846613" cy="617626"/>
      </dsp:txXfrm>
    </dsp:sp>
    <dsp:sp modelId="{03F8DFB5-10FE-4516-9736-52345FA80F75}">
      <dsp:nvSpPr>
        <dsp:cNvPr id="0" name=""/>
        <dsp:cNvSpPr/>
      </dsp:nvSpPr>
      <dsp:spPr>
        <a:xfrm>
          <a:off x="0" y="3080754"/>
          <a:ext cx="5913437" cy="684450"/>
        </a:xfrm>
        <a:prstGeom prst="roundRect">
          <a:avLst/>
        </a:prstGeom>
        <a:gradFill rotWithShape="0">
          <a:gsLst>
            <a:gs pos="0">
              <a:schemeClr val="accent2">
                <a:hueOff val="-2714380"/>
                <a:satOff val="8948"/>
                <a:lumOff val="9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714380"/>
                <a:satOff val="8948"/>
                <a:lumOff val="9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714380"/>
                <a:satOff val="8948"/>
                <a:lumOff val="9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Communication gap among stakeholders (AEPC, pre rostered company, HBD user)</a:t>
          </a:r>
          <a:endParaRPr lang="en-US" sz="1800" kern="1200" dirty="0"/>
        </a:p>
      </dsp:txBody>
      <dsp:txXfrm>
        <a:off x="33412" y="3114166"/>
        <a:ext cx="5846613" cy="617626"/>
      </dsp:txXfrm>
    </dsp:sp>
    <dsp:sp modelId="{5D6C9723-96E9-45A6-B9BF-2964C49A658A}">
      <dsp:nvSpPr>
        <dsp:cNvPr id="0" name=""/>
        <dsp:cNvSpPr/>
      </dsp:nvSpPr>
      <dsp:spPr>
        <a:xfrm>
          <a:off x="0" y="3817044"/>
          <a:ext cx="5913437" cy="68445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Lack of ownership (based on HBD user’s perception)</a:t>
          </a:r>
          <a:endParaRPr lang="en-US" sz="1800" kern="1200"/>
        </a:p>
      </dsp:txBody>
      <dsp:txXfrm>
        <a:off x="33412" y="3850456"/>
        <a:ext cx="5846613" cy="6176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45661-AA57-464C-9626-53C9F9A09802}">
      <dsp:nvSpPr>
        <dsp:cNvPr id="0" name=""/>
        <dsp:cNvSpPr/>
      </dsp:nvSpPr>
      <dsp:spPr>
        <a:xfrm>
          <a:off x="0" y="1197"/>
          <a:ext cx="5913437" cy="5055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Responsible stakeholder: Pre rostered company, HBD user, AEPC, CDM</a:t>
          </a:r>
          <a:endParaRPr lang="en-US" sz="1800" kern="1200" dirty="0"/>
        </a:p>
      </dsp:txBody>
      <dsp:txXfrm>
        <a:off x="24681" y="25878"/>
        <a:ext cx="5864075" cy="456228"/>
      </dsp:txXfrm>
    </dsp:sp>
    <dsp:sp modelId="{3070FCB5-C2B2-45E9-B7D3-56C87D025B80}">
      <dsp:nvSpPr>
        <dsp:cNvPr id="0" name=""/>
        <dsp:cNvSpPr/>
      </dsp:nvSpPr>
      <dsp:spPr>
        <a:xfrm>
          <a:off x="0" y="517335"/>
          <a:ext cx="5913437" cy="505590"/>
        </a:xfrm>
        <a:prstGeom prst="roundRect">
          <a:avLst/>
        </a:prstGeom>
        <a:gradFill rotWithShape="0">
          <a:gsLst>
            <a:gs pos="0">
              <a:schemeClr val="accent2">
                <a:hueOff val="-424122"/>
                <a:satOff val="1398"/>
                <a:lumOff val="149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424122"/>
                <a:satOff val="1398"/>
                <a:lumOff val="149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424122"/>
                <a:satOff val="1398"/>
                <a:lumOff val="149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Governing policy tools: Third party evaluation of installed HBD under CDM</a:t>
          </a:r>
          <a:endParaRPr lang="en-US" sz="1800" kern="1200" dirty="0"/>
        </a:p>
      </dsp:txBody>
      <dsp:txXfrm>
        <a:off x="24681" y="542016"/>
        <a:ext cx="5864075" cy="456228"/>
      </dsp:txXfrm>
    </dsp:sp>
    <dsp:sp modelId="{C5820B9B-0444-4B43-BEBF-55B3A3FF9AB9}">
      <dsp:nvSpPr>
        <dsp:cNvPr id="0" name=""/>
        <dsp:cNvSpPr/>
      </dsp:nvSpPr>
      <dsp:spPr>
        <a:xfrm>
          <a:off x="0" y="1033473"/>
          <a:ext cx="5913437" cy="505590"/>
        </a:xfrm>
        <a:prstGeom prst="roundRect">
          <a:avLst/>
        </a:prstGeom>
        <a:gradFill rotWithShape="0">
          <a:gsLst>
            <a:gs pos="0">
              <a:schemeClr val="accent2">
                <a:hueOff val="-848244"/>
                <a:satOff val="2796"/>
                <a:lumOff val="299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848244"/>
                <a:satOff val="2796"/>
                <a:lumOff val="299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848244"/>
                <a:satOff val="2796"/>
                <a:lumOff val="299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Biogas user survey on annual basis.</a:t>
          </a:r>
          <a:endParaRPr lang="en-US" sz="1800" kern="1200" dirty="0"/>
        </a:p>
      </dsp:txBody>
      <dsp:txXfrm>
        <a:off x="24681" y="1058154"/>
        <a:ext cx="5864075" cy="456228"/>
      </dsp:txXfrm>
    </dsp:sp>
    <dsp:sp modelId="{FB3DD4F3-FCDE-4BB5-A0F2-BA6F5D2A9C6F}">
      <dsp:nvSpPr>
        <dsp:cNvPr id="0" name=""/>
        <dsp:cNvSpPr/>
      </dsp:nvSpPr>
      <dsp:spPr>
        <a:xfrm>
          <a:off x="0" y="1549610"/>
          <a:ext cx="5913437" cy="505590"/>
        </a:xfrm>
        <a:prstGeom prst="roundRect">
          <a:avLst/>
        </a:prstGeom>
        <a:gradFill rotWithShape="0">
          <a:gsLst>
            <a:gs pos="0">
              <a:schemeClr val="accent2">
                <a:hueOff val="-1272366"/>
                <a:satOff val="4194"/>
                <a:lumOff val="44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272366"/>
                <a:satOff val="4194"/>
                <a:lumOff val="44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272366"/>
                <a:satOff val="4194"/>
                <a:lumOff val="44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Based on qualitative not quantitative (mainly on assumption)</a:t>
          </a:r>
          <a:endParaRPr lang="en-US" sz="1800" kern="1200" dirty="0"/>
        </a:p>
      </dsp:txBody>
      <dsp:txXfrm>
        <a:off x="24681" y="1574291"/>
        <a:ext cx="5864075" cy="456228"/>
      </dsp:txXfrm>
    </dsp:sp>
    <dsp:sp modelId="{4B934D89-8068-428F-BDD9-A50E34871B66}">
      <dsp:nvSpPr>
        <dsp:cNvPr id="0" name=""/>
        <dsp:cNvSpPr/>
      </dsp:nvSpPr>
      <dsp:spPr>
        <a:xfrm>
          <a:off x="0" y="2065748"/>
          <a:ext cx="5913437" cy="505590"/>
        </a:xfrm>
        <a:prstGeom prst="roundRect">
          <a:avLst/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Lack of synergy among policy tools</a:t>
          </a:r>
        </a:p>
      </dsp:txBody>
      <dsp:txXfrm>
        <a:off x="24681" y="2090429"/>
        <a:ext cx="5864075" cy="456228"/>
      </dsp:txXfrm>
    </dsp:sp>
    <dsp:sp modelId="{C1A57519-5F5C-40BF-BC0C-8E11FE1F8651}">
      <dsp:nvSpPr>
        <dsp:cNvPr id="0" name=""/>
        <dsp:cNvSpPr/>
      </dsp:nvSpPr>
      <dsp:spPr>
        <a:xfrm>
          <a:off x="0" y="2581886"/>
          <a:ext cx="5913437" cy="505590"/>
        </a:xfrm>
        <a:prstGeom prst="roundRect">
          <a:avLst/>
        </a:prstGeom>
        <a:gradFill rotWithShape="0">
          <a:gsLst>
            <a:gs pos="0">
              <a:schemeClr val="accent2">
                <a:hueOff val="-2120610"/>
                <a:satOff val="6991"/>
                <a:lumOff val="747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120610"/>
                <a:satOff val="6991"/>
                <a:lumOff val="747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120610"/>
                <a:satOff val="6991"/>
                <a:lumOff val="747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administered by different institutions</a:t>
          </a:r>
        </a:p>
      </dsp:txBody>
      <dsp:txXfrm>
        <a:off x="24681" y="2606567"/>
        <a:ext cx="5864075" cy="456228"/>
      </dsp:txXfrm>
    </dsp:sp>
    <dsp:sp modelId="{1B84D21D-053A-494C-92AD-48982EFBC3B7}">
      <dsp:nvSpPr>
        <dsp:cNvPr id="0" name=""/>
        <dsp:cNvSpPr/>
      </dsp:nvSpPr>
      <dsp:spPr>
        <a:xfrm>
          <a:off x="0" y="3098023"/>
          <a:ext cx="5913437" cy="505590"/>
        </a:xfrm>
        <a:prstGeom prst="roundRect">
          <a:avLst/>
        </a:prstGeom>
        <a:gradFill rotWithShape="0">
          <a:gsLst>
            <a:gs pos="0">
              <a:schemeClr val="accent2">
                <a:hueOff val="-2544732"/>
                <a:satOff val="8389"/>
                <a:lumOff val="897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544732"/>
                <a:satOff val="8389"/>
                <a:lumOff val="897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544732"/>
                <a:satOff val="8389"/>
                <a:lumOff val="897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New federal system (three tiers of government) still in transition</a:t>
          </a:r>
        </a:p>
      </dsp:txBody>
      <dsp:txXfrm>
        <a:off x="24681" y="3122704"/>
        <a:ext cx="5864075" cy="456228"/>
      </dsp:txXfrm>
    </dsp:sp>
    <dsp:sp modelId="{9790935F-9E43-4840-BB0F-B276B5C27393}">
      <dsp:nvSpPr>
        <dsp:cNvPr id="0" name=""/>
        <dsp:cNvSpPr/>
      </dsp:nvSpPr>
      <dsp:spPr>
        <a:xfrm>
          <a:off x="0" y="3614161"/>
          <a:ext cx="5913437" cy="505590"/>
        </a:xfrm>
        <a:prstGeom prst="roundRect">
          <a:avLst/>
        </a:prstGeom>
        <a:gradFill rotWithShape="0">
          <a:gsLst>
            <a:gs pos="0">
              <a:schemeClr val="accent2">
                <a:hueOff val="-2968854"/>
                <a:satOff val="9787"/>
                <a:lumOff val="1046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968854"/>
                <a:satOff val="9787"/>
                <a:lumOff val="1046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968854"/>
                <a:satOff val="9787"/>
                <a:lumOff val="1046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Limited resources with local body</a:t>
          </a:r>
        </a:p>
      </dsp:txBody>
      <dsp:txXfrm>
        <a:off x="24681" y="3638842"/>
        <a:ext cx="5864075" cy="456228"/>
      </dsp:txXfrm>
    </dsp:sp>
    <dsp:sp modelId="{92CD5963-518B-44D2-B538-FB60EC3EA7E3}">
      <dsp:nvSpPr>
        <dsp:cNvPr id="0" name=""/>
        <dsp:cNvSpPr/>
      </dsp:nvSpPr>
      <dsp:spPr>
        <a:xfrm>
          <a:off x="0" y="4130299"/>
          <a:ext cx="5913437" cy="50559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Lack of coordination between academia and policymaker, among stakeholders during policy formulation</a:t>
          </a:r>
        </a:p>
      </dsp:txBody>
      <dsp:txXfrm>
        <a:off x="24681" y="4154980"/>
        <a:ext cx="5864075" cy="456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0T17:38:13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3968 1 24575,'-5'7'0,"-1"0"0,0 0 0,0 0 0,-1-1 0,0 0 0,0 0 0,0-1 0,-1 0 0,0 0 0,0-1 0,0 0 0,0 0 0,-11 2 0,-41 24 0,-322 217 0,291-181 0,57-39 0,-45 27 0,39-30 0,-1-2 0,-1-2 0,0-1 0,-49 13 0,39-15 0,0 3 0,-65 35 0,106-50 0,-50 21 0,-1-3 0,-1-3 0,-114 21 0,88-22 0,-88 30 0,70-21 0,81-23 0,0 1 0,0 1 0,-37 17 0,12-3 0,-79 22 0,77-28 0,-78 35 0,85-29 0,-1-3 0,-1-2 0,-95 20 0,-69 17 0,45-9 0,148-38 0,1 0 0,-1 1 0,-19 11 0,-36 13 0,-49 2 0,-18 6 0,72-9 0,46-19 0,-44 14 0,-116 24-1365,138-36-5461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0T17:38:15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2097 1 24575,'-33'0'0,"1"0"0,0 3 0,0 0 0,-59 15 0,-105 27 0,130-33 0,1 3 0,-100 36 0,126-38 0,-1-2 0,0-2 0,-1-2 0,-60 4 0,43-5 0,-22 3 0,-331 24 0,329-33 0,-122 17 0,166-11 0,-1 1 0,1 2 0,1 2 0,0 2 0,-51 24 0,87-37-21,-9 6 118,19-5-1538,12-3-5385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0T17:38:17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477 0 24575,'-3'1'0,"-1"-1"0,1 1 0,0 0 0,-1 0 0,1 1 0,0-1 0,0 1 0,0 0 0,0 0 0,0 0 0,0 0 0,0 0 0,-2 3 0,-34 35 0,38-38 0,-22 29 0,1 0 0,2 2 0,1 0 0,2 1 0,-21 60 0,16-41 0,-38 70 0,46-101 0,4-5 0,0 0 0,1 0 0,-12 34 0,16-35 0,0 1 0,-2-1 0,0 0 0,0 0 0,-2-1 0,0 0 0,0-1 0,-14 16 0,20-28 0,1 0 0,0 1 0,0-1 0,0 1 0,0 0 0,0-1 0,1 1 0,-1 0 0,1 0 0,0 0 0,0 0 0,0 0 0,0 0 0,0 1 0,1-1 0,-1 0 0,1 4 0,1-2 0,0-1 0,1 0 0,-1 0 0,1 0 0,0 0 0,0 0 0,0 0 0,1 0 0,-1-1 0,1 1 0,0-1 0,0 0 0,5 4 0,15 15 0,1-2 0,1-1 0,1-1 0,35 19 0,119 50 0,-158-77-136,1-2-1,0-1 1,1 0-1,-1-2 1,1-1-1,0-1 1,0-1-1,1-1 0,37-3 1,-25 1-6690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0T17:38:20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15635 157 24575,'1'0'0,"-1"1"0,0-1 0,1 0 0,-1 0 0,1 0 0,-1 0 0,0 0 0,1 0 0,-1 0 0,1 1 0,-1-1 0,1 0 0,-1 0 0,0 0 0,1-1 0,-1 1 0,1 0 0,-1 0 0,0 0 0,1 0 0,-1 0 0,1 0 0,-1-1 0,0 1 0,1 0 0,-1 0 0,0 0 0,1-1 0,-1 1 0,0 0 0,1-1 0,-1 1 0,0 0 0,1-1 0,-1 1 0,0-1 0,-15-8 0,-36-8 0,-122-22 0,0 8 0,-256-13 0,-355 31 0,739 13 0,-114 2 0,1 7 0,0 7 0,-173 40 0,-79 49 0,-143 32 0,552-137 0,-834 187 0,-871 222-458,552-144 207,-364 120-759,1434-363 1009,-1017 234 111,115-94 1500,670-101-1610,-287 42 0,498-96 0,-155-8 0,108-3 0,20 2 0,-244 9 0,339-1 0,1 1 0,0 2 0,-60 24 0,50-16 0,-50 10 0,-226 54 0,273-70 0,-1-2 0,-97 4 0,-105-14 0,135-1 0,-265 3 0,-187-4 0,534 0 0,0-1 0,0-1 0,0-2 0,1-2 0,0-1 0,1-2 0,0 0 0,1-3 0,0-1 0,-47-31 0,51 29 0,1-1 0,1-2 0,1 0 0,1-2 0,0 0 0,-29-40 0,40 42-1365,4 1-5461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0T17:38:22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 2 24575,'-15'-1'0,"-1"1"0,1 0 0,-1 1 0,1 1 0,0 1 0,0 0 0,0 1 0,0 0 0,1 2 0,-20 8 0,-87 58 0,64-37 0,-85 39 0,111-59 0,0 2 0,1 2 0,-45 36 0,-33 21 0,104-74 0,1-1 0,-1 1 0,1 1 0,0-1 0,0 0 0,0 1 0,0 0 0,0 0 0,0 0 0,1 0 0,-1 0 0,1 0 0,-3 6 0,5-6 0,-1-1 0,1 1 0,0-1 0,0 0 0,0 1 0,1-1 0,-1 0 0,1 1 0,-1-1 0,1 0 0,0 1 0,0-1 0,0 0 0,0 0 0,0 0 0,0 0 0,0 0 0,1 0 0,-1 0 0,1 0 0,0 0 0,-1-1 0,1 1 0,3 1 0,31 29 0,66 43 0,-64-49 0,-2 1 0,43 41 0,-50-41 0,48 34 0,-47-39 0,53 51 0,-67-55-103,21 23 329,-35-39-308,0 0-1,0-1 0,-1 1 1,1-1-1,0 1 0,0-1 1,1 0-1,-1 0 0,0 0 0,0 0 1,0 0-1,1 0 0,-1-1 1,0 1-1,1-1 0,-1 0 1,3 1-1,6-6-6743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0T17:38:28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17752 434 24575,'-4'-3'0,"0"0"0,-1 1 0,1 0 0,-1-1 0,1 1 0,-1 1 0,0-1 0,0 1 0,-9-2 0,-18-6 0,-621-270 0,558 236 0,57 27 0,-1 2 0,-1 2 0,0 1 0,0 2 0,-80-6 0,-211 11 0,194 7 0,-1011 31 0,-360 9 0,1076-35 0,-1363 0 0,412-6 0,255 61-357,-5 66-1,374-18-238,-166 20-212,597-98 639,-575 85-272,561-45 913,-495 76 870,492-129-629,57-6-511,52 18-202,97-11 0,-543 93 0,508-65 0,14-3 0,151-44 0,1 1 0,-1 0 0,1 0 0,0 1 0,0 0 0,0 1 0,0-1 0,1 1 0,0 1 0,-11 9 0,0 4 0,0 2 0,-17 25 0,24-30 0,0 0 0,-1-1 0,-1-1 0,0 0 0,-26 20 0,16-20 0,-1-1 0,-1-1 0,-31 11 0,35-15 0,-1 0 0,1 2 0,1 0 0,0 2 0,-26 19 0,-7 10 0,-1-2 0,-111 58 0,-449 259 0,598-346-80,13-9-12,0 0 0,0 1 0,0 0 1,0-1-1,0 1 0,1 0 0,-1 1 1,1-1-1,-1 0 0,1 1 0,0-1 0,0 1 1,-3 4-1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0T17:38:30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407 5 24575,'0'-1'0,"0"1"0,0 0 0,0 0 0,0 0 0,0-1 0,-1 1 0,1 0 0,0 0 0,0 0 0,0-1 0,0 1 0,-1 0 0,1 0 0,0 0 0,0 0 0,0-1 0,-1 1 0,1 0 0,0 0 0,0 0 0,0 0 0,-1 0 0,1 0 0,0 0 0,0 0 0,-1 0 0,1 0 0,0 0 0,0 0 0,-1 0 0,1 0 0,0 0 0,0 0 0,-1 0 0,1 0 0,0 0 0,0 0 0,-1 0 0,1 0 0,0 0 0,0 0 0,0 0 0,-1 1 0,1-1 0,0 0 0,0 0 0,0 0 0,-1 0 0,1 1 0,-19 9 0,11-5 0,-11 6 0,1 0 0,0 2 0,0 0 0,1 2 0,1-1 0,1 2 0,0 0 0,1 1 0,0 1 0,2 0 0,0 0 0,-12 26 0,-96 182 0,113-208 0,0 1 0,1-1 0,1 1 0,1 0 0,1 1 0,0-1 0,2 0 0,0 1 0,1 0 0,1-1 0,6 36 0,-6-51 0,0 0 0,1-1 0,-1 1 0,1 0 0,0-1 0,0 1 0,0-1 0,0 0 0,1 1 0,0-1 0,-1 0 0,1-1 0,0 1 0,0 0 0,0-1 0,1 0 0,-1 0 0,1 0 0,-1 0 0,1 0 0,0-1 0,-1 1 0,1-1 0,0 0 0,0 0 0,7 0 0,11 2 0,0-1 0,1 0 0,33-4 0,-39 2 0,67-4 0,-13 0 0,0 2 0,1 4 0,116 18 0,184 80 0,-329-89-1365,-14-6-5461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0T17:38:33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7388 1 24575,'-4'0'0,"-1"0"0,1 0 0,0 1 0,-1 0 0,1 0 0,0 0 0,0 1 0,0-1 0,0 1 0,0 0 0,0 0 0,0 0 0,1 1 0,-1-1 0,1 1 0,0 0 0,-1 0 0,1 0 0,0 0 0,1 0 0,-3 5 0,-5 7 0,2 0 0,0 1 0,-11 34 0,-1-1 0,-19 29 0,-4-3 0,-3-2 0,-3-1 0,-3-3 0,-3-2 0,-3-3 0,-3-2 0,-2-3 0,-3-2 0,-2-4 0,-3-3 0,-1-3 0,-136 65 0,116-73 0,-2-5 0,-1-4 0,-2-4 0,-115 16 0,17-17 0,-225 0 0,242-21 0,-570 32 0,375 7-70,-1005 82-462,958-116 657,-174 8 252,573-16-348,-46 2-11,-1 3 0,1 3-1,-82 21 1,-164 53-18,-90 26 0,369-96 0,0 2 0,0 1 0,2 1 0,0 2 0,1 1 0,1 2 0,-28 26 0,41-27 120,16-17-321,10-14-1083,1-4-5542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0T17:38:34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24575,'-3'18'0,"0"0"0,-2 0 0,-7 21 0,-11 43 0,10 32 0,12-91 0,-1 1 0,-1-1 0,-1 0 0,0-1 0,-2 1 0,-13 31 0,18-52 0,0 0 0,0 0 0,1 0 0,-1 1 0,1-1 0,-1 0 0,1 0 0,0 0 0,-1 0 0,1 1 0,0-1 0,0 0 0,1 0 0,-1 1 0,0-1 0,1 0 0,0 0 0,-1 0 0,1 0 0,0 0 0,0 0 0,0 0 0,0 0 0,0 0 0,1 0 0,-1 0 0,1-1 0,-1 1 0,1-1 0,-1 1 0,1-1 0,0 1 0,0-1 0,0 0 0,-1 0 0,4 1 0,8 5 0,0-2 0,1 1 0,0-2 0,19 5 0,-32-9 0,403 75-1341,-403-75 1317,62 10-6802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B0F8E-81AB-457F-B687-B5CCB2B2C28B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3C996-418F-4677-A94C-C33BD64390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82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3C996-418F-4677-A94C-C33BD643903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05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0E08-B3A0-44A4-86E6-482FF5B71374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EE962A6-2709-4B29-ABBD-B0CF2796EC91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0E08-B3A0-44A4-86E6-482FF5B71374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62A6-2709-4B29-ABBD-B0CF2796EC91}" type="slidenum">
              <a:rPr lang="en-AU" smtClean="0"/>
              <a:t>‹#›</a:t>
            </a:fld>
            <a:endParaRPr lang="en-A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85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0E08-B3A0-44A4-86E6-482FF5B71374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62A6-2709-4B29-ABBD-B0CF2796EC91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14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0E08-B3A0-44A4-86E6-482FF5B71374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62A6-2709-4B29-ABBD-B0CF2796EC91}" type="slidenum">
              <a:rPr lang="en-AU" smtClean="0"/>
              <a:t>‹#›</a:t>
            </a:fld>
            <a:endParaRPr lang="en-A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25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0E08-B3A0-44A4-86E6-482FF5B71374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62A6-2709-4B29-ABBD-B0CF2796EC91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6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0E08-B3A0-44A4-86E6-482FF5B71374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62A6-2709-4B29-ABBD-B0CF2796EC91}" type="slidenum">
              <a:rPr lang="en-AU" smtClean="0"/>
              <a:t>‹#›</a:t>
            </a:fld>
            <a:endParaRPr lang="en-A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4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0E08-B3A0-44A4-86E6-482FF5B71374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62A6-2709-4B29-ABBD-B0CF2796EC91}" type="slidenum">
              <a:rPr lang="en-AU" smtClean="0"/>
              <a:t>‹#›</a:t>
            </a:fld>
            <a:endParaRPr lang="en-A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67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0E08-B3A0-44A4-86E6-482FF5B71374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62A6-2709-4B29-ABBD-B0CF2796EC91}" type="slidenum">
              <a:rPr lang="en-AU" smtClean="0"/>
              <a:t>‹#›</a:t>
            </a:fld>
            <a:endParaRPr lang="en-A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61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0E08-B3A0-44A4-86E6-482FF5B71374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62A6-2709-4B29-ABBD-B0CF2796EC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69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0E08-B3A0-44A4-86E6-482FF5B71374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62A6-2709-4B29-ABBD-B0CF2796EC91}" type="slidenum">
              <a:rPr lang="en-AU" smtClean="0"/>
              <a:t>‹#›</a:t>
            </a:fld>
            <a:endParaRPr lang="en-A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3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A360E08-B3A0-44A4-86E6-482FF5B71374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962A6-2709-4B29-ABBD-B0CF2796EC91}" type="slidenum">
              <a:rPr lang="en-AU" smtClean="0"/>
              <a:t>‹#›</a:t>
            </a:fld>
            <a:endParaRPr lang="en-A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40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60E08-B3A0-44A4-86E6-482FF5B71374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EE962A6-2709-4B29-ABBD-B0CF2796EC91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22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customXml" Target="../ink/ink3.xml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openxmlformats.org/officeDocument/2006/relationships/image" Target="../media/image13.jpeg"/><Relationship Id="rId21" Type="http://schemas.openxmlformats.org/officeDocument/2006/relationships/customXml" Target="../ink/ink7.xml"/><Relationship Id="rId7" Type="http://schemas.openxmlformats.org/officeDocument/2006/relationships/image" Target="../media/image17.jpeg"/><Relationship Id="rId12" Type="http://schemas.openxmlformats.org/officeDocument/2006/relationships/image" Target="../media/image19.png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2" Type="http://schemas.openxmlformats.org/officeDocument/2006/relationships/image" Target="../media/image12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customXml" Target="../ink/ink2.xml"/><Relationship Id="rId24" Type="http://schemas.openxmlformats.org/officeDocument/2006/relationships/image" Target="../media/image25.png"/><Relationship Id="rId5" Type="http://schemas.openxmlformats.org/officeDocument/2006/relationships/image" Target="../media/image15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10" Type="http://schemas.openxmlformats.org/officeDocument/2006/relationships/image" Target="../media/image18.png"/><Relationship Id="rId19" Type="http://schemas.openxmlformats.org/officeDocument/2006/relationships/customXml" Target="../ink/ink6.xml"/><Relationship Id="rId4" Type="http://schemas.openxmlformats.org/officeDocument/2006/relationships/image" Target="../media/image14.jpeg"/><Relationship Id="rId9" Type="http://schemas.openxmlformats.org/officeDocument/2006/relationships/customXml" Target="../ink/ink1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A6B4A-AA90-50CF-655C-74636EA1C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772" y="2620818"/>
            <a:ext cx="9144000" cy="2387600"/>
          </a:xfrm>
        </p:spPr>
        <p:txBody>
          <a:bodyPr>
            <a:normAutofit/>
          </a:bodyPr>
          <a:lstStyle/>
          <a:p>
            <a:br>
              <a:rPr lang="en-AU" dirty="0"/>
            </a:br>
            <a:br>
              <a:rPr lang="en-AU" dirty="0"/>
            </a:br>
            <a:endParaRPr lang="en-AU" sz="3600" dirty="0"/>
          </a:p>
        </p:txBody>
      </p:sp>
      <p:sp>
        <p:nvSpPr>
          <p:cNvPr id="5" name="Google Shape;85;p13">
            <a:extLst>
              <a:ext uri="{FF2B5EF4-FFF2-40B4-BE49-F238E27FC236}">
                <a16:creationId xmlns:a16="http://schemas.microsoft.com/office/drawing/2014/main" id="{DF44BCFB-E09A-C5AB-4567-72F3702479F3}"/>
              </a:ext>
            </a:extLst>
          </p:cNvPr>
          <p:cNvSpPr txBox="1"/>
          <p:nvPr/>
        </p:nvSpPr>
        <p:spPr>
          <a:xfrm>
            <a:off x="1451430" y="316307"/>
            <a:ext cx="10446161" cy="566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TRIBHUVAN UNIVERSITY</a:t>
            </a:r>
            <a:endParaRPr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INSTITUTE OF ENGINEERING</a:t>
            </a:r>
            <a:endParaRPr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Pulchowk, Lalitpur, Nepal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/>
              <a:t>Pathway to clean cooking transition in Nepal: Evaluation of Policies governing</a:t>
            </a:r>
            <a:br>
              <a:rPr lang="en-US" sz="2800" b="1" dirty="0"/>
            </a:br>
            <a:r>
              <a:rPr lang="en-US" sz="2800" b="1" dirty="0"/>
              <a:t>household biogas plant</a:t>
            </a:r>
            <a:endParaRPr lang="en-US"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Navin Kumar Jha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IOE, Pulchowk Campus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Google Shape;87;p13">
            <a:extLst>
              <a:ext uri="{FF2B5EF4-FFF2-40B4-BE49-F238E27FC236}">
                <a16:creationId xmlns:a16="http://schemas.microsoft.com/office/drawing/2014/main" id="{477367AA-30E3-C9D2-1A6F-7CBAE46765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5971" y="219480"/>
            <a:ext cx="1421544" cy="1378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65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F45214A-7E27-4FBD-9626-4FB63E184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948B8F-BEF9-411A-AFF5-EB8682D23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656E1-A798-4F0A-274C-0C372099B15A}"/>
              </a:ext>
            </a:extLst>
          </p:cNvPr>
          <p:cNvSpPr txBox="1"/>
          <p:nvPr/>
        </p:nvSpPr>
        <p:spPr>
          <a:xfrm>
            <a:off x="1776728" y="4613198"/>
            <a:ext cx="8654522" cy="844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cap="all" dirty="0">
                <a:latin typeface="+mj-lt"/>
                <a:ea typeface="+mj-ea"/>
                <a:cs typeface="+mj-cs"/>
              </a:rPr>
              <a:t>Household biogas plant potential to address SDG#7 </a:t>
            </a:r>
            <a:r>
              <a:rPr lang="en-US" sz="1000" cap="all" dirty="0">
                <a:latin typeface="+mj-lt"/>
                <a:ea typeface="+mj-ea"/>
                <a:cs typeface="+mj-cs"/>
              </a:rPr>
              <a:t>(Source: AEPC, Nepal)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6E9442-4072-4A0B-B37D-0B5BFCEED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12888" y="323838"/>
            <a:ext cx="6753096" cy="3652791"/>
            <a:chOff x="8170453" y="600024"/>
            <a:chExt cx="2830906" cy="522248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D24DB1-81C7-424C-8473-A0037A405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0453" y="600024"/>
              <a:ext cx="2830906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87F533B-5070-45AE-A893-2DC9DC729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01079" y="1062693"/>
              <a:ext cx="2566189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Content Placeholder 3" descr="Chart, line chart&#10;&#10;Description automatically generated">
            <a:extLst>
              <a:ext uri="{FF2B5EF4-FFF2-40B4-BE49-F238E27FC236}">
                <a16:creationId xmlns:a16="http://schemas.microsoft.com/office/drawing/2014/main" id="{CD91EE93-232F-EF38-670E-AFFBEDB6DC4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8316" y="963739"/>
            <a:ext cx="5415368" cy="236922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512805-6A13-4DEE-95A1-C67719E74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4460798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975557E8-F310-43E6-9E6B-DA4691821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72E9A2-3D4F-4010-A5D0-72E72775A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87;p13">
            <a:extLst>
              <a:ext uri="{FF2B5EF4-FFF2-40B4-BE49-F238E27FC236}">
                <a16:creationId xmlns:a16="http://schemas.microsoft.com/office/drawing/2014/main" id="{47278F68-734E-419F-8188-2008CB29348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3001"/>
            <a:ext cx="1163782" cy="1003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099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CD6BB0-47DA-FBC3-87F7-AE822512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02" y="650238"/>
            <a:ext cx="1721215" cy="2311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95848-33FC-79C4-737C-8459E9F8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640081"/>
            <a:ext cx="3395133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Status of Household Plant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AF5E15-1674-6862-C844-33AD0B1788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4" y="2962079"/>
            <a:ext cx="1672478" cy="22463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826B5E1-B571-E746-3A26-E67B093C7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38" y="640081"/>
            <a:ext cx="1720414" cy="23019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DE8ABC-C956-9EC4-DA03-12B8BFED7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08" y="640082"/>
            <a:ext cx="1735488" cy="2312128"/>
          </a:xfrm>
          <a:prstGeom prst="rect">
            <a:avLst/>
          </a:prstGeom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B86B271B-34EB-A33A-BA28-2CED927FA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35" y="2962079"/>
            <a:ext cx="1735487" cy="23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7B2A37BE-A691-29DA-9F68-44574ED88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42" y="2952210"/>
            <a:ext cx="1735487" cy="23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449B71A2-D4A2-C9D5-21CD-96E49E0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32" y="2942053"/>
            <a:ext cx="1058768" cy="23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A15603-84C0-1207-4A99-473581F531E0}"/>
              </a:ext>
            </a:extLst>
          </p:cNvPr>
          <p:cNvSpPr txBox="1"/>
          <p:nvPr/>
        </p:nvSpPr>
        <p:spPr>
          <a:xfrm>
            <a:off x="7270151" y="785378"/>
            <a:ext cx="10587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  <a:latin typeface="Söhne"/>
              </a:rPr>
              <a:t>Expected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06CF3-B875-9AF3-1771-01E3A2A0DF78}"/>
              </a:ext>
            </a:extLst>
          </p:cNvPr>
          <p:cNvSpPr txBox="1"/>
          <p:nvPr/>
        </p:nvSpPr>
        <p:spPr>
          <a:xfrm>
            <a:off x="8507262" y="3315289"/>
            <a:ext cx="10587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  <a:latin typeface="Söhne"/>
              </a:rPr>
              <a:t>Reality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FCF444-EC63-F9DE-8793-7AC989415720}"/>
              </a:ext>
            </a:extLst>
          </p:cNvPr>
          <p:cNvGrpSpPr/>
          <p:nvPr/>
        </p:nvGrpSpPr>
        <p:grpSpPr>
          <a:xfrm>
            <a:off x="1663920" y="868884"/>
            <a:ext cx="5689440" cy="984240"/>
            <a:chOff x="1663920" y="868884"/>
            <a:chExt cx="5689440" cy="9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6396BD-2A93-C526-9A68-C6F45CD782D7}"/>
                    </a:ext>
                  </a:extLst>
                </p14:cNvPr>
                <p14:cNvContentPartPr/>
                <p14:nvPr/>
              </p14:nvContentPartPr>
              <p14:xfrm>
                <a:off x="5897880" y="980124"/>
                <a:ext cx="1428840" cy="558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6396BD-2A93-C526-9A68-C6F45CD782D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88880" y="971484"/>
                  <a:ext cx="144648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C208199-FC0E-E5D9-5B75-10BAD9FADADF}"/>
                    </a:ext>
                  </a:extLst>
                </p14:cNvPr>
                <p14:cNvContentPartPr/>
                <p14:nvPr/>
              </p14:nvContentPartPr>
              <p14:xfrm>
                <a:off x="5161320" y="1542084"/>
                <a:ext cx="754920" cy="127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C208199-FC0E-E5D9-5B75-10BAD9FADA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52680" y="1533444"/>
                  <a:ext cx="772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1C5818-785F-404F-CECB-81E26D3E458A}"/>
                    </a:ext>
                  </a:extLst>
                </p14:cNvPr>
                <p14:cNvContentPartPr/>
                <p14:nvPr/>
              </p14:nvContentPartPr>
              <p14:xfrm>
                <a:off x="5105160" y="1377204"/>
                <a:ext cx="246960" cy="410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1C5818-785F-404F-CECB-81E26D3E458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96160" y="1368204"/>
                  <a:ext cx="2646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A221396-1DA9-EB80-41B0-FD352B963C16}"/>
                    </a:ext>
                  </a:extLst>
                </p14:cNvPr>
                <p14:cNvContentPartPr/>
                <p14:nvPr/>
              </p14:nvContentPartPr>
              <p14:xfrm>
                <a:off x="1719360" y="868884"/>
                <a:ext cx="5634000" cy="862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A221396-1DA9-EB80-41B0-FD352B963C1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10360" y="859884"/>
                  <a:ext cx="5651640" cy="88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F10F503-F9E5-D2B6-278D-FE0AC325D34A}"/>
                    </a:ext>
                  </a:extLst>
                </p14:cNvPr>
                <p14:cNvContentPartPr/>
                <p14:nvPr/>
              </p14:nvContentPartPr>
              <p14:xfrm>
                <a:off x="1663920" y="1497804"/>
                <a:ext cx="297360" cy="355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F10F503-F9E5-D2B6-278D-FE0AC325D34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54920" y="1489164"/>
                  <a:ext cx="31500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06FB7A-B78E-1419-EE5C-C3E4DEB0B96C}"/>
              </a:ext>
            </a:extLst>
          </p:cNvPr>
          <p:cNvGrpSpPr/>
          <p:nvPr/>
        </p:nvGrpSpPr>
        <p:grpSpPr>
          <a:xfrm>
            <a:off x="2134080" y="3302844"/>
            <a:ext cx="6470640" cy="910440"/>
            <a:chOff x="2134080" y="3302844"/>
            <a:chExt cx="6470640" cy="91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DEA966-6648-CF47-2BD2-29CA176844F3}"/>
                    </a:ext>
                  </a:extLst>
                </p14:cNvPr>
                <p14:cNvContentPartPr/>
                <p14:nvPr/>
              </p14:nvContentPartPr>
              <p14:xfrm>
                <a:off x="2213640" y="3302844"/>
                <a:ext cx="6391080" cy="780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DEA966-6648-CF47-2BD2-29CA176844F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04640" y="3293844"/>
                  <a:ext cx="6408720" cy="79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627542E-66D5-E829-4ABC-A6BFC541A4F5}"/>
                    </a:ext>
                  </a:extLst>
                </p14:cNvPr>
                <p14:cNvContentPartPr/>
                <p14:nvPr/>
              </p14:nvContentPartPr>
              <p14:xfrm>
                <a:off x="2134080" y="3876324"/>
                <a:ext cx="418320" cy="336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627542E-66D5-E829-4ABC-A6BFC541A4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25440" y="3867684"/>
                  <a:ext cx="43596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0A82FD-F7FC-B997-4BD5-0C8B11E2C6FB}"/>
              </a:ext>
            </a:extLst>
          </p:cNvPr>
          <p:cNvGrpSpPr/>
          <p:nvPr/>
        </p:nvGrpSpPr>
        <p:grpSpPr>
          <a:xfrm>
            <a:off x="5922720" y="3558444"/>
            <a:ext cx="2681640" cy="824760"/>
            <a:chOff x="5922720" y="3558444"/>
            <a:chExt cx="2681640" cy="82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777DAB-3CE4-65E9-E296-F84A018E8F5E}"/>
                    </a:ext>
                  </a:extLst>
                </p14:cNvPr>
                <p14:cNvContentPartPr/>
                <p14:nvPr/>
              </p14:nvContentPartPr>
              <p14:xfrm>
                <a:off x="5944680" y="3558444"/>
                <a:ext cx="2659680" cy="72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777DAB-3CE4-65E9-E296-F84A018E8F5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36040" y="3549804"/>
                  <a:ext cx="267732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5949CF-7166-82C3-0354-778305D5114F}"/>
                    </a:ext>
                  </a:extLst>
                </p14:cNvPr>
                <p14:cNvContentPartPr/>
                <p14:nvPr/>
              </p14:nvContentPartPr>
              <p14:xfrm>
                <a:off x="5922720" y="4142364"/>
                <a:ext cx="211680" cy="240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5949CF-7166-82C3-0354-778305D5114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13720" y="4133364"/>
                  <a:ext cx="229320" cy="25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35011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656E1-A798-4F0A-274C-0C372099B15A}"/>
              </a:ext>
            </a:extLst>
          </p:cNvPr>
          <p:cNvSpPr txBox="1"/>
          <p:nvPr/>
        </p:nvSpPr>
        <p:spPr>
          <a:xfrm>
            <a:off x="1451579" y="2303047"/>
            <a:ext cx="3272093" cy="2674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Household biogas plant potential to address SDG#7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87;p13">
            <a:extLst>
              <a:ext uri="{FF2B5EF4-FFF2-40B4-BE49-F238E27FC236}">
                <a16:creationId xmlns:a16="http://schemas.microsoft.com/office/drawing/2014/main" id="{47278F68-734E-419F-8188-2008CB2934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001"/>
            <a:ext cx="1163782" cy="10033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F5939CDB-1430-78FA-9414-7D2900AC3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095891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765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id="{BBC6027A-ABAF-5882-E331-CE00F396EA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94A68-7125-5D52-2745-FA9CDB847B7C}"/>
              </a:ext>
            </a:extLst>
          </p:cNvPr>
          <p:cNvSpPr txBox="1"/>
          <p:nvPr/>
        </p:nvSpPr>
        <p:spPr>
          <a:xfrm>
            <a:off x="1163782" y="164417"/>
            <a:ext cx="9610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tools and institutional framework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87;p13">
            <a:extLst>
              <a:ext uri="{FF2B5EF4-FFF2-40B4-BE49-F238E27FC236}">
                <a16:creationId xmlns:a16="http://schemas.microsoft.com/office/drawing/2014/main" id="{075D3FF7-67B4-597E-A88E-8B2E65C3E2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001"/>
            <a:ext cx="1163782" cy="100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989E487B-1C8C-EFAD-23BE-24ECE687AB6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6653" y="2016125"/>
            <a:ext cx="5753018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8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40507-1448-866A-2825-E07BDF033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39" y="1324275"/>
            <a:ext cx="11053885" cy="4933306"/>
          </a:xfrm>
        </p:spPr>
        <p:txBody>
          <a:bodyPr anchor="t">
            <a:normAutofit/>
          </a:bodyPr>
          <a:lstStyle/>
          <a:p>
            <a:pPr algn="just">
              <a:spcAft>
                <a:spcPts val="800"/>
              </a:spcAft>
            </a:pPr>
            <a:endParaRPr lang="en-AU" sz="3100" kern="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AU" sz="3400" kern="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AU" sz="3400" kern="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AU" sz="2600" kern="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BC6027A-ABAF-5882-E331-CE00F396EA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94A68-7125-5D52-2745-FA9CDB847B7C}"/>
              </a:ext>
            </a:extLst>
          </p:cNvPr>
          <p:cNvSpPr txBox="1"/>
          <p:nvPr/>
        </p:nvSpPr>
        <p:spPr>
          <a:xfrm>
            <a:off x="1927952" y="164417"/>
            <a:ext cx="836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tools and institutional framework</a:t>
            </a:r>
          </a:p>
        </p:txBody>
      </p:sp>
      <p:pic>
        <p:nvPicPr>
          <p:cNvPr id="11" name="Google Shape;87;p13">
            <a:extLst>
              <a:ext uri="{FF2B5EF4-FFF2-40B4-BE49-F238E27FC236}">
                <a16:creationId xmlns:a16="http://schemas.microsoft.com/office/drawing/2014/main" id="{075D3FF7-67B4-597E-A88E-8B2E65C3E2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001"/>
            <a:ext cx="1163782" cy="10033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4DD3EB9-A8EC-D3A5-A14E-70D29350F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768811"/>
              </p:ext>
            </p:extLst>
          </p:nvPr>
        </p:nvGraphicFramePr>
        <p:xfrm>
          <a:off x="1311007" y="1406052"/>
          <a:ext cx="9155018" cy="5202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0263">
                  <a:extLst>
                    <a:ext uri="{9D8B030D-6E8A-4147-A177-3AD203B41FA5}">
                      <a16:colId xmlns:a16="http://schemas.microsoft.com/office/drawing/2014/main" val="4041800215"/>
                    </a:ext>
                  </a:extLst>
                </a:gridCol>
                <a:gridCol w="2786790">
                  <a:extLst>
                    <a:ext uri="{9D8B030D-6E8A-4147-A177-3AD203B41FA5}">
                      <a16:colId xmlns:a16="http://schemas.microsoft.com/office/drawing/2014/main" val="2086076541"/>
                    </a:ext>
                  </a:extLst>
                </a:gridCol>
                <a:gridCol w="5157965">
                  <a:extLst>
                    <a:ext uri="{9D8B030D-6E8A-4147-A177-3AD203B41FA5}">
                      <a16:colId xmlns:a16="http://schemas.microsoft.com/office/drawing/2014/main" val="456344212"/>
                    </a:ext>
                  </a:extLst>
                </a:gridCol>
              </a:tblGrid>
              <a:tr h="358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Category of Stakeholder</a:t>
                      </a:r>
                      <a:endParaRPr lang="en-A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Intervention point stage</a:t>
                      </a:r>
                      <a:endParaRPr lang="en-A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Stakeholders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Remarks</a:t>
                      </a:r>
                      <a:endParaRPr lang="en-A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extLst>
                  <a:ext uri="{0D108BD9-81ED-4DB2-BD59-A6C34878D82A}">
                    <a16:rowId xmlns:a16="http://schemas.microsoft.com/office/drawing/2014/main" val="3199207605"/>
                  </a:ext>
                </a:extLst>
              </a:tr>
              <a:tr h="1091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External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External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External 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Internal</a:t>
                      </a:r>
                      <a:endParaRPr lang="en-A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Planning</a:t>
                      </a:r>
                      <a:endParaRPr lang="en-A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Line ministries 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NPC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Donor agencies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AEPC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extLst>
                  <a:ext uri="{0D108BD9-81ED-4DB2-BD59-A6C34878D82A}">
                    <a16:rowId xmlns:a16="http://schemas.microsoft.com/office/drawing/2014/main" val="3692505586"/>
                  </a:ext>
                </a:extLst>
              </a:tr>
              <a:tr h="1275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Internal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Internal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Internal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Internal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External</a:t>
                      </a:r>
                      <a:endParaRPr lang="en-A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Design and construction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AEPC</a:t>
                      </a:r>
                      <a:endParaRPr lang="en-AU" sz="1000" kern="100">
                        <a:effectLst/>
                      </a:endParaRPr>
                    </a:p>
                    <a:p>
                      <a:pPr algn="ctr"/>
                      <a:r>
                        <a:rPr lang="en-AU" sz="1000" kern="100">
                          <a:effectLst/>
                        </a:rPr>
                        <a:t>Pre rostered construction companies</a:t>
                      </a:r>
                    </a:p>
                    <a:p>
                      <a:pPr algn="ctr"/>
                      <a:r>
                        <a:rPr lang="en-AU" sz="1000" kern="100">
                          <a:effectLst/>
                        </a:rPr>
                        <a:t>HBD user</a:t>
                      </a:r>
                    </a:p>
                    <a:p>
                      <a:pPr algn="ctr"/>
                      <a:r>
                        <a:rPr lang="en-AU" sz="1000" kern="100">
                          <a:effectLst/>
                        </a:rPr>
                        <a:t>Local masonary manpower</a:t>
                      </a:r>
                    </a:p>
                    <a:p>
                      <a:pPr algn="ctr"/>
                      <a:r>
                        <a:rPr lang="en-AU" sz="1000" kern="100">
                          <a:effectLst/>
                        </a:rPr>
                        <a:t>Financial institution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extLst>
                  <a:ext uri="{0D108BD9-81ED-4DB2-BD59-A6C34878D82A}">
                    <a16:rowId xmlns:a16="http://schemas.microsoft.com/office/drawing/2014/main" val="382669751"/>
                  </a:ext>
                </a:extLst>
              </a:tr>
              <a:tr h="358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Internal</a:t>
                      </a:r>
                      <a:endParaRPr lang="en-A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Operation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HBD user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extLst>
                  <a:ext uri="{0D108BD9-81ED-4DB2-BD59-A6C34878D82A}">
                    <a16:rowId xmlns:a16="http://schemas.microsoft.com/office/drawing/2014/main" val="4025243847"/>
                  </a:ext>
                </a:extLst>
              </a:tr>
              <a:tr h="541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Internal</a:t>
                      </a:r>
                      <a:endParaRPr lang="en-A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Maintenance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HBD user</a:t>
                      </a:r>
                      <a:endParaRPr lang="en-AU" sz="1000" kern="100">
                        <a:effectLst/>
                      </a:endParaRPr>
                    </a:p>
                    <a:p>
                      <a:pPr algn="ctr"/>
                      <a:r>
                        <a:rPr lang="en-AU" sz="1000" kern="100">
                          <a:effectLst/>
                        </a:rPr>
                        <a:t>Pre rostered construction companies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extLst>
                  <a:ext uri="{0D108BD9-81ED-4DB2-BD59-A6C34878D82A}">
                    <a16:rowId xmlns:a16="http://schemas.microsoft.com/office/drawing/2014/main" val="2927294343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Internal</a:t>
                      </a:r>
                      <a:endParaRPr lang="en-A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Application of biogas and digester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HBD user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AU" sz="1100" kern="100">
                          <a:effectLst/>
                        </a:rPr>
                        <a:t> </a:t>
                      </a:r>
                      <a:endParaRPr lang="en-A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64242" marT="0" marB="0"/>
                </a:tc>
                <a:extLst>
                  <a:ext uri="{0D108BD9-81ED-4DB2-BD59-A6C34878D82A}">
                    <a16:rowId xmlns:a16="http://schemas.microsoft.com/office/drawing/2014/main" val="423768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6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94A68-7125-5D52-2745-FA9CDB847B7C}"/>
              </a:ext>
            </a:extLst>
          </p:cNvPr>
          <p:cNvSpPr txBox="1"/>
          <p:nvPr/>
        </p:nvSpPr>
        <p:spPr>
          <a:xfrm>
            <a:off x="1451579" y="2303047"/>
            <a:ext cx="3272093" cy="2674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>
                <a:latin typeface="+mj-lt"/>
                <a:ea typeface="+mj-ea"/>
                <a:cs typeface="+mj-cs"/>
              </a:rPr>
              <a:t>Policy tools and institutional framework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4">
            <a:extLst>
              <a:ext uri="{FF2B5EF4-FFF2-40B4-BE49-F238E27FC236}">
                <a16:creationId xmlns:a16="http://schemas.microsoft.com/office/drawing/2014/main" id="{BBC6027A-ABAF-5882-E331-CE00F396EA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1" name="Google Shape;87;p13">
            <a:extLst>
              <a:ext uri="{FF2B5EF4-FFF2-40B4-BE49-F238E27FC236}">
                <a16:creationId xmlns:a16="http://schemas.microsoft.com/office/drawing/2014/main" id="{075D3FF7-67B4-597E-A88E-8B2E65C3E2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001"/>
            <a:ext cx="1163782" cy="10033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8332B0CE-4B6D-7E68-D853-BC1BBFF25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322304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7508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BB661-6B17-2E70-EB16-83E2C9ED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Strength</a:t>
            </a:r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5B8C2D-AF9D-7412-9E7A-28539A9839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921730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3091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BB661-6B17-2E70-EB16-83E2C9ED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Strength</a:t>
            </a:r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1F1900-8B43-4A07-5570-0D9A92BD48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013789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2226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C633A-E019-F897-ED5F-0CC3EA1E60E9}"/>
              </a:ext>
            </a:extLst>
          </p:cNvPr>
          <p:cNvSpPr txBox="1"/>
          <p:nvPr/>
        </p:nvSpPr>
        <p:spPr>
          <a:xfrm>
            <a:off x="1451579" y="2303047"/>
            <a:ext cx="3272093" cy="2674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>
                <a:latin typeface="+mj-lt"/>
                <a:ea typeface="+mj-ea"/>
                <a:cs typeface="+mj-cs"/>
              </a:rPr>
              <a:t>Weakness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87;p13">
            <a:extLst>
              <a:ext uri="{FF2B5EF4-FFF2-40B4-BE49-F238E27FC236}">
                <a16:creationId xmlns:a16="http://schemas.microsoft.com/office/drawing/2014/main" id="{67E41197-872A-05CB-1B95-835DFBFA054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001"/>
            <a:ext cx="1163782" cy="10033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636DFEC-5D48-424C-784F-52DC4D88D5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98000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404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2E0141-033C-8E04-033E-7BB796BC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Weakness</a:t>
            </a:r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9660DA-E28D-C4C1-819A-2FE24821D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024073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921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16BAC-8C7D-6119-1282-A73F24EC836A}"/>
              </a:ext>
            </a:extLst>
          </p:cNvPr>
          <p:cNvSpPr txBox="1"/>
          <p:nvPr/>
        </p:nvSpPr>
        <p:spPr>
          <a:xfrm>
            <a:off x="849683" y="1240076"/>
            <a:ext cx="2727813" cy="45845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cap="all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A89F3-C001-EC18-3CA7-3CA4B56DB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Brief CV</a:t>
            </a:r>
          </a:p>
          <a:p>
            <a:r>
              <a:rPr lang="en-US" dirty="0"/>
              <a:t>Status of SDG#7 in Nepal</a:t>
            </a:r>
          </a:p>
          <a:p>
            <a:r>
              <a:rPr lang="en-US" dirty="0"/>
              <a:t>Major challenges</a:t>
            </a:r>
          </a:p>
          <a:p>
            <a:r>
              <a:rPr lang="en-US" dirty="0"/>
              <a:t>Household biogas plant potential to address SDG#7</a:t>
            </a:r>
          </a:p>
          <a:p>
            <a:r>
              <a:rPr lang="en-US" dirty="0"/>
              <a:t>Policy tools and institutional framework</a:t>
            </a:r>
          </a:p>
          <a:p>
            <a:r>
              <a:rPr lang="en-US" dirty="0"/>
              <a:t>SWOT analysis </a:t>
            </a:r>
          </a:p>
          <a:p>
            <a:r>
              <a:rPr lang="en-US" dirty="0"/>
              <a:t>Strategies</a:t>
            </a:r>
          </a:p>
        </p:txBody>
      </p:sp>
      <p:pic>
        <p:nvPicPr>
          <p:cNvPr id="8" name="Google Shape;87;p13">
            <a:extLst>
              <a:ext uri="{FF2B5EF4-FFF2-40B4-BE49-F238E27FC236}">
                <a16:creationId xmlns:a16="http://schemas.microsoft.com/office/drawing/2014/main" id="{3BDC4CCA-20B1-8F36-9CF9-F0767CC752E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001"/>
            <a:ext cx="1163782" cy="1003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309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7437E-653A-134D-AFB7-7BE561B3E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Opportunities</a:t>
            </a:r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7AF1F8-3431-E1BD-FBE7-EA554931A6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831376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6925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540F8-7A25-FE37-5B87-CB44778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Threats</a:t>
            </a:r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CF8574-19D5-A958-136B-25092BFA5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41264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6373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1AD74-CAD2-10A6-C032-812D98C6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Threats</a:t>
            </a:r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8D8D75-C74E-B412-4C2B-EE20AB422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726464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0408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B163-26C3-65B2-D3C2-C65C1D5A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70" y="365126"/>
            <a:ext cx="10402330" cy="957048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/>
              <a:t>Strategies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A7C4DA-8EDD-6C0F-C25C-F4AB6A5971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491066"/>
              </p:ext>
            </p:extLst>
          </p:nvPr>
        </p:nvGraphicFramePr>
        <p:xfrm>
          <a:off x="838200" y="1519881"/>
          <a:ext cx="10727724" cy="479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184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05A3D-882E-C67C-32DC-660DFB1F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/>
              <a:t>Thank you</a:t>
            </a:r>
          </a:p>
          <a:p>
            <a:pPr marL="0" indent="0">
              <a:buNone/>
            </a:pPr>
            <a:endParaRPr lang="en-AU"/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9310619B-6571-0E47-FAA3-C9B1A12E7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52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2CF2F3-F6CE-875C-B029-D09B7F102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805" y="317155"/>
            <a:ext cx="8258455" cy="6388618"/>
          </a:xfrm>
        </p:spPr>
      </p:pic>
    </p:spTree>
    <p:extLst>
      <p:ext uri="{BB962C8B-B14F-4D97-AF65-F5344CB8AC3E}">
        <p14:creationId xmlns:p14="http://schemas.microsoft.com/office/powerpoint/2010/main" val="103853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6656E1-A798-4F0A-274C-0C372099B15A}"/>
              </a:ext>
            </a:extLst>
          </p:cNvPr>
          <p:cNvSpPr txBox="1"/>
          <p:nvPr/>
        </p:nvSpPr>
        <p:spPr>
          <a:xfrm>
            <a:off x="2368627" y="164417"/>
            <a:ext cx="7171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SDG#7 in Nepal</a:t>
            </a:r>
          </a:p>
        </p:txBody>
      </p:sp>
      <p:pic>
        <p:nvPicPr>
          <p:cNvPr id="8" name="Google Shape;87;p13">
            <a:extLst>
              <a:ext uri="{FF2B5EF4-FFF2-40B4-BE49-F238E27FC236}">
                <a16:creationId xmlns:a16="http://schemas.microsoft.com/office/drawing/2014/main" id="{47278F68-734E-419F-8188-2008CB29348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001"/>
            <a:ext cx="1163782" cy="100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8820EA-5962-F672-575E-3B9802159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1987" y="1254110"/>
            <a:ext cx="7499973" cy="53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0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16BAC-8C7D-6119-1282-A73F24EC836A}"/>
              </a:ext>
            </a:extLst>
          </p:cNvPr>
          <p:cNvSpPr txBox="1"/>
          <p:nvPr/>
        </p:nvSpPr>
        <p:spPr>
          <a:xfrm>
            <a:off x="849683" y="1240076"/>
            <a:ext cx="2727813" cy="45845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Status of SDG # 7 in Nepal</a:t>
            </a:r>
            <a:endParaRPr lang="en-US" sz="3200" b="0" i="0" kern="1200" cap="all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A89F3-C001-EC18-3CA7-3CA4B56DB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749147"/>
            <a:ext cx="6636723" cy="540739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100" dirty="0"/>
              <a:t>Nepal committed to achieve SDG by 2030</a:t>
            </a:r>
            <a:endParaRPr lang="en-US" sz="2100" spc="-25" dirty="0"/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100" spc="-25" dirty="0"/>
              <a:t>proposed roadmap through </a:t>
            </a:r>
            <a:r>
              <a:rPr lang="en-US" sz="2100" dirty="0"/>
              <a:t>different policy tools at all tiers of government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100" dirty="0"/>
              <a:t>In 2019,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100" dirty="0"/>
              <a:t>Mainstreaming SDGs in Planning Process through three years periodic plan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100" dirty="0"/>
              <a:t>90% of household had access of electricity in 2019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100" dirty="0"/>
              <a:t>Around 70% household depends upon solid biomass for cooking fuel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100" dirty="0"/>
              <a:t>Liquid Petroleum Gas (LPG) for cooking and heating was 26.6%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100" dirty="0"/>
              <a:t>per capita electricity consumption 260 </a:t>
            </a:r>
            <a:r>
              <a:rPr lang="en-US" sz="2100" dirty="0" err="1"/>
              <a:t>KWh</a:t>
            </a:r>
            <a:r>
              <a:rPr lang="en-US" sz="2100" dirty="0"/>
              <a:t> (Target was 230 </a:t>
            </a:r>
            <a:r>
              <a:rPr lang="en-US" sz="2100" dirty="0" err="1"/>
              <a:t>KWh</a:t>
            </a:r>
            <a:r>
              <a:rPr lang="en-US" sz="2100" dirty="0"/>
              <a:t>),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100" dirty="0"/>
              <a:t>Confident to reduce the dependence on firewood to 30 per cent</a:t>
            </a:r>
          </a:p>
          <a:p>
            <a:pPr marL="0"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pic>
        <p:nvPicPr>
          <p:cNvPr id="8" name="Google Shape;87;p13">
            <a:extLst>
              <a:ext uri="{FF2B5EF4-FFF2-40B4-BE49-F238E27FC236}">
                <a16:creationId xmlns:a16="http://schemas.microsoft.com/office/drawing/2014/main" id="{3BDC4CCA-20B1-8F36-9CF9-F0767CC752E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001"/>
            <a:ext cx="1163782" cy="1003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58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60B71149-EF12-409B-9E8F-12D4AD678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C566F3-C07E-4D3A-BBEB-E92FCDC70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656E1-A798-4F0A-274C-0C372099B15A}"/>
              </a:ext>
            </a:extLst>
          </p:cNvPr>
          <p:cNvSpPr txBox="1"/>
          <p:nvPr/>
        </p:nvSpPr>
        <p:spPr>
          <a:xfrm>
            <a:off x="1444467" y="802298"/>
            <a:ext cx="5541503" cy="254143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cap="all">
                <a:latin typeface="+mj-lt"/>
                <a:ea typeface="+mj-ea"/>
                <a:cs typeface="+mj-cs"/>
              </a:rPr>
              <a:t>Comparing the status of SDG #7 in 2019 and 2022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A748E62-4C9A-5728-796B-D2C6C50B5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594" y="545359"/>
            <a:ext cx="4074836" cy="2363404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4628083-088A-4340-9F78-79BB3B77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2924" y="3526496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671AFE0-6745-F8BE-D259-7DBC7FF57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593" y="3923640"/>
            <a:ext cx="4074836" cy="92179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19E7FDC-6797-4817-820D-2594ED938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DF5848-4888-4C68-B050-02B3D1032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87;p13">
            <a:extLst>
              <a:ext uri="{FF2B5EF4-FFF2-40B4-BE49-F238E27FC236}">
                <a16:creationId xmlns:a16="http://schemas.microsoft.com/office/drawing/2014/main" id="{47278F68-734E-419F-8188-2008CB29348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3001"/>
            <a:ext cx="1163782" cy="1003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21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A89F3-C001-EC18-3CA7-3CA4B56DB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788"/>
            <a:ext cx="10515600" cy="5325087"/>
          </a:xfrm>
        </p:spPr>
        <p:txBody>
          <a:bodyPr>
            <a:normAutofit fontScale="25000" lnSpcReduction="20000"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US" b="0" i="0" dirty="0">
                <a:effectLst/>
                <a:latin typeface="Söhne"/>
              </a:rPr>
              <a:t>Solid biomass remains the predominant cooking fuel in Nepal.</a:t>
            </a:r>
          </a:p>
          <a:p>
            <a:endParaRPr lang="en-US" b="0" i="0" dirty="0">
              <a:effectLst/>
              <a:latin typeface="Söhne"/>
            </a:endParaRPr>
          </a:p>
          <a:p>
            <a:endParaRPr lang="en-US" b="0" i="0" dirty="0">
              <a:effectLst/>
              <a:latin typeface="Söhne"/>
            </a:endParaRPr>
          </a:p>
          <a:p>
            <a:endParaRPr lang="en-US" b="0" i="0" dirty="0">
              <a:effectLst/>
              <a:latin typeface="Söhne"/>
            </a:endParaRPr>
          </a:p>
          <a:p>
            <a:endParaRPr lang="en-US" dirty="0">
              <a:latin typeface="Söhne"/>
            </a:endParaRPr>
          </a:p>
          <a:p>
            <a:endParaRPr lang="en-US" b="0" i="0" dirty="0">
              <a:effectLst/>
              <a:latin typeface="Söhne"/>
            </a:endParaRPr>
          </a:p>
          <a:p>
            <a:endParaRPr lang="en-US" dirty="0">
              <a:latin typeface="Söhne"/>
            </a:endParaRPr>
          </a:p>
          <a:p>
            <a:r>
              <a:rPr lang="en-US" sz="7400" b="0" i="0" dirty="0">
                <a:effectLst/>
                <a:latin typeface="Söhne"/>
              </a:rPr>
              <a:t>Around 80% of households relying on solid fuels (fuel wood) for cooking. </a:t>
            </a:r>
          </a:p>
          <a:p>
            <a:r>
              <a:rPr lang="en-US" sz="7400" b="0" i="0" dirty="0">
                <a:effectLst/>
                <a:latin typeface="Söhne"/>
              </a:rPr>
              <a:t>This dependency is even more pronounced in rural areas</a:t>
            </a:r>
          </a:p>
          <a:p>
            <a:r>
              <a:rPr lang="en-US" sz="7400" dirty="0">
                <a:latin typeface="Söhne"/>
              </a:rPr>
              <a:t>Severe adverse environmental impact</a:t>
            </a:r>
          </a:p>
          <a:p>
            <a:r>
              <a:rPr lang="en-US" sz="7400" b="0" i="0" dirty="0">
                <a:effectLst/>
                <a:latin typeface="Söhne"/>
              </a:rPr>
              <a:t>Major barrier to achieve SDG#7 and other associated SDG</a:t>
            </a:r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						</a:t>
            </a:r>
            <a:endParaRPr lang="en-AU" sz="1300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16BAC-8C7D-6119-1282-A73F24EC836A}"/>
              </a:ext>
            </a:extLst>
          </p:cNvPr>
          <p:cNvSpPr txBox="1"/>
          <p:nvPr/>
        </p:nvSpPr>
        <p:spPr>
          <a:xfrm>
            <a:off x="1476260" y="164417"/>
            <a:ext cx="878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Sectoral Energy Consumption of Nepal in 2022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87;p13">
            <a:extLst>
              <a:ext uri="{FF2B5EF4-FFF2-40B4-BE49-F238E27FC236}">
                <a16:creationId xmlns:a16="http://schemas.microsoft.com/office/drawing/2014/main" id="{3BDC4CCA-20B1-8F36-9CF9-F0767CC752E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001"/>
            <a:ext cx="1163782" cy="100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CED31B-F85D-3A8F-79CF-2A3FE1166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34" y="1267649"/>
            <a:ext cx="5806266" cy="2858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FE3CB3-2511-91A6-A4C3-0F91B0FDB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048" y="1435787"/>
            <a:ext cx="4493466" cy="2394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6D3077-14FB-1679-9F21-6E541D6D7596}"/>
              </a:ext>
            </a:extLst>
          </p:cNvPr>
          <p:cNvSpPr txBox="1"/>
          <p:nvPr/>
        </p:nvSpPr>
        <p:spPr>
          <a:xfrm>
            <a:off x="999781" y="1096272"/>
            <a:ext cx="60978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Source: Energy Synopsis Report, 2023 WECS, Nepal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345889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022DC-9617-9512-20E9-629BD3B4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32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Major Challenges</a:t>
            </a:r>
            <a:endParaRPr lang="en-AU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FF1214A5-0383-A59B-B89A-73A08850A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336030"/>
            <a:ext cx="7478169" cy="171473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F57A1E-FFD6-0C96-09F0-6F32E691D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85" y="2728403"/>
            <a:ext cx="7259198" cy="14011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11BE66B-0AF2-BBEE-0FA5-2A23337989B6}"/>
              </a:ext>
            </a:extLst>
          </p:cNvPr>
          <p:cNvSpPr txBox="1"/>
          <p:nvPr/>
        </p:nvSpPr>
        <p:spPr>
          <a:xfrm>
            <a:off x="947684" y="1735459"/>
            <a:ext cx="8075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 domination of country’s cooking fuel sector by fuelwood, agricultural residue and dung cake (around 52% )</a:t>
            </a:r>
            <a:r>
              <a:rPr lang="en-AU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62850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656E1-A798-4F0A-274C-0C372099B15A}"/>
              </a:ext>
            </a:extLst>
          </p:cNvPr>
          <p:cNvSpPr txBox="1"/>
          <p:nvPr/>
        </p:nvSpPr>
        <p:spPr>
          <a:xfrm>
            <a:off x="849683" y="1240076"/>
            <a:ext cx="2727813" cy="45845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Household biogas plant potential to address SDG#7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1CD5CB-3FCB-91EF-4799-19B9F2C34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b="0" i="0"/>
              <a:t>Government alongwith developing partner are promoting </a:t>
            </a:r>
            <a:r>
              <a:rPr lang="en-US" sz="1400"/>
              <a:t>household biogas plant with different policy tools </a:t>
            </a:r>
            <a:r>
              <a:rPr lang="en-US" sz="1400" b="0" i="0"/>
              <a:t>to facilitate clean cooking transition</a:t>
            </a:r>
          </a:p>
          <a:p>
            <a:pPr>
              <a:lnSpc>
                <a:spcPct val="110000"/>
              </a:lnSpc>
            </a:pPr>
            <a:r>
              <a:rPr lang="en-US" sz="1400" b="0" i="0"/>
              <a:t>Aim to lower down the dependency on solid biomass</a:t>
            </a:r>
          </a:p>
          <a:p>
            <a:pPr>
              <a:lnSpc>
                <a:spcPct val="110000"/>
              </a:lnSpc>
            </a:pPr>
            <a:r>
              <a:rPr lang="en-US" sz="1400" b="0" i="0"/>
              <a:t>Biogas is a cleaner form of cooking fuel </a:t>
            </a:r>
          </a:p>
          <a:p>
            <a:pPr>
              <a:lnSpc>
                <a:spcPct val="110000"/>
              </a:lnSpc>
            </a:pPr>
            <a:r>
              <a:rPr lang="en-US" sz="1400"/>
              <a:t>Technology with domestic waste to energy</a:t>
            </a:r>
            <a:endParaRPr lang="en-US" sz="1400" b="0" i="0"/>
          </a:p>
          <a:p>
            <a:pPr>
              <a:lnSpc>
                <a:spcPct val="110000"/>
              </a:lnSpc>
            </a:pPr>
            <a:r>
              <a:rPr lang="en-US" sz="1400"/>
              <a:t>Huge potential: </a:t>
            </a:r>
          </a:p>
          <a:p>
            <a:pPr>
              <a:lnSpc>
                <a:spcPct val="110000"/>
              </a:lnSpc>
            </a:pPr>
            <a:r>
              <a:rPr lang="en-US" sz="1400"/>
              <a:t>Theoretically 3043.58 million m3 /year of biogas production from livestock manure</a:t>
            </a:r>
          </a:p>
          <a:p>
            <a:pPr>
              <a:lnSpc>
                <a:spcPct val="110000"/>
              </a:lnSpc>
            </a:pPr>
            <a:r>
              <a:rPr lang="en-US" sz="1400"/>
              <a:t>equivalent to 110 million Liquid Petroleum Gas (LPG) cylinder</a:t>
            </a:r>
          </a:p>
          <a:p>
            <a:pPr>
              <a:lnSpc>
                <a:spcPct val="110000"/>
              </a:lnSpc>
            </a:pPr>
            <a:r>
              <a:rPr lang="en-US" sz="1400"/>
              <a:t>it is more than four times than the current consumption of LPG cylinders in Nepal </a:t>
            </a:r>
          </a:p>
          <a:p>
            <a:pPr>
              <a:lnSpc>
                <a:spcPct val="110000"/>
              </a:lnSpc>
            </a:pPr>
            <a:r>
              <a:rPr lang="en-US" sz="1400"/>
              <a:t>20 times higher than the current generation of biogas from household biogas plants</a:t>
            </a:r>
          </a:p>
          <a:p>
            <a:pPr>
              <a:lnSpc>
                <a:spcPct val="110000"/>
              </a:lnSpc>
            </a:pPr>
            <a:r>
              <a:rPr lang="en-US" sz="1400"/>
              <a:t>Nationwide dissemination</a:t>
            </a:r>
          </a:p>
          <a:p>
            <a:pPr>
              <a:lnSpc>
                <a:spcPct val="110000"/>
              </a:lnSpc>
            </a:pPr>
            <a:r>
              <a:rPr lang="en-US" sz="1400"/>
              <a:t>Example as best practice</a:t>
            </a:r>
          </a:p>
        </p:txBody>
      </p:sp>
      <p:pic>
        <p:nvPicPr>
          <p:cNvPr id="8" name="Google Shape;87;p13">
            <a:extLst>
              <a:ext uri="{FF2B5EF4-FFF2-40B4-BE49-F238E27FC236}">
                <a16:creationId xmlns:a16="http://schemas.microsoft.com/office/drawing/2014/main" id="{47278F68-734E-419F-8188-2008CB29348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3001"/>
            <a:ext cx="1163782" cy="1003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8314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1627</TotalTime>
  <Words>1218</Words>
  <Application>Microsoft Office PowerPoint</Application>
  <PresentationFormat>Widescreen</PresentationFormat>
  <Paragraphs>230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 MT</vt:lpstr>
      <vt:lpstr>Söhne</vt:lpstr>
      <vt:lpstr>Times New Roman</vt:lpstr>
      <vt:lpstr>Gallery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Challenges</vt:lpstr>
      <vt:lpstr>PowerPoint Presentation</vt:lpstr>
      <vt:lpstr>PowerPoint Presentation</vt:lpstr>
      <vt:lpstr>Status of Household Plant</vt:lpstr>
      <vt:lpstr>PowerPoint Presentation</vt:lpstr>
      <vt:lpstr>PowerPoint Presentation</vt:lpstr>
      <vt:lpstr>PowerPoint Presentation</vt:lpstr>
      <vt:lpstr>PowerPoint Presentation</vt:lpstr>
      <vt:lpstr>Strength</vt:lpstr>
      <vt:lpstr>Strength</vt:lpstr>
      <vt:lpstr>PowerPoint Presentation</vt:lpstr>
      <vt:lpstr>Weakness</vt:lpstr>
      <vt:lpstr>Opportunities</vt:lpstr>
      <vt:lpstr>Threats</vt:lpstr>
      <vt:lpstr>Threats</vt:lpstr>
      <vt:lpstr>Strategies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 waste valorization and its environmental impact: Life Cycle Assessment of Household Biogas Plant in Nepal</dc:title>
  <dc:creator>JJ JHA</dc:creator>
  <cp:lastModifiedBy>JJ JHA</cp:lastModifiedBy>
  <cp:revision>72</cp:revision>
  <dcterms:created xsi:type="dcterms:W3CDTF">2023-12-06T15:47:49Z</dcterms:created>
  <dcterms:modified xsi:type="dcterms:W3CDTF">2024-01-11T00:55:10Z</dcterms:modified>
</cp:coreProperties>
</file>