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70" r:id="rId6"/>
    <p:sldMasterId id="2147483685" r:id="rId7"/>
    <p:sldMasterId id="2147483666" r:id="rId8"/>
    <p:sldMasterId id="2147483693" r:id="rId9"/>
    <p:sldMasterId id="2147483701" r:id="rId10"/>
    <p:sldMasterId id="2147483703" r:id="rId11"/>
  </p:sldMasterIdLst>
  <p:notesMasterIdLst>
    <p:notesMasterId r:id="rId31"/>
  </p:notesMasterIdLst>
  <p:handoutMasterIdLst>
    <p:handoutMasterId r:id="rId32"/>
  </p:handoutMasterIdLst>
  <p:sldIdLst>
    <p:sldId id="256" r:id="rId12"/>
    <p:sldId id="8806" r:id="rId13"/>
    <p:sldId id="8819" r:id="rId14"/>
    <p:sldId id="8796" r:id="rId15"/>
    <p:sldId id="8790" r:id="rId16"/>
    <p:sldId id="8786" r:id="rId17"/>
    <p:sldId id="888" r:id="rId18"/>
    <p:sldId id="8789" r:id="rId19"/>
    <p:sldId id="8811" r:id="rId20"/>
    <p:sldId id="8816" r:id="rId21"/>
    <p:sldId id="8818" r:id="rId22"/>
    <p:sldId id="8821" r:id="rId23"/>
    <p:sldId id="8822" r:id="rId24"/>
    <p:sldId id="8795" r:id="rId25"/>
    <p:sldId id="8807" r:id="rId26"/>
    <p:sldId id="8814" r:id="rId27"/>
    <p:sldId id="8813" r:id="rId28"/>
    <p:sldId id="257" r:id="rId29"/>
    <p:sldId id="141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3D8"/>
    <a:srgbClr val="3C97CF"/>
    <a:srgbClr val="81BE49"/>
    <a:srgbClr val="FDFDFD"/>
    <a:srgbClr val="E46C0A"/>
    <a:srgbClr val="0F5EB5"/>
    <a:srgbClr val="105FB5"/>
    <a:srgbClr val="0D82C7"/>
    <a:srgbClr val="0D80C3"/>
    <a:srgbClr val="66C9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C39E97-7A95-C14C-B199-058318873FC6}" v="3" dt="2023-08-30T03:18:31.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2" autoAdjust="0"/>
    <p:restoredTop sz="90046" autoAdjust="0"/>
  </p:normalViewPr>
  <p:slideViewPr>
    <p:cSldViewPr snapToGrid="0">
      <p:cViewPr varScale="1">
        <p:scale>
          <a:sx n="97" d="100"/>
          <a:sy n="97" d="100"/>
        </p:scale>
        <p:origin x="968"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awant Joshi" userId="00468f3f-4427-440b-b9a0-c522453e8058" providerId="ADAL" clId="{85C39E97-7A95-C14C-B199-058318873FC6}"/>
    <pc:docChg chg="undo custSel addSld delSld modSld modMainMaster">
      <pc:chgData name="Balawant Joshi" userId="00468f3f-4427-440b-b9a0-c522453e8058" providerId="ADAL" clId="{85C39E97-7A95-C14C-B199-058318873FC6}" dt="2023-08-30T03:21:02.279" v="262" actId="1035"/>
      <pc:docMkLst>
        <pc:docMk/>
      </pc:docMkLst>
      <pc:sldChg chg="addSp delSp modSp mod">
        <pc:chgData name="Balawant Joshi" userId="00468f3f-4427-440b-b9a0-c522453e8058" providerId="ADAL" clId="{85C39E97-7A95-C14C-B199-058318873FC6}" dt="2023-08-30T03:11:18.704" v="104" actId="14100"/>
        <pc:sldMkLst>
          <pc:docMk/>
          <pc:sldMk cId="1527704642" sldId="256"/>
        </pc:sldMkLst>
        <pc:spChg chg="add del mod">
          <ac:chgData name="Balawant Joshi" userId="00468f3f-4427-440b-b9a0-c522453e8058" providerId="ADAL" clId="{85C39E97-7A95-C14C-B199-058318873FC6}" dt="2023-08-30T03:10:46.025" v="97" actId="47"/>
          <ac:spMkLst>
            <pc:docMk/>
            <pc:sldMk cId="1527704642" sldId="256"/>
            <ac:spMk id="11" creationId="{AC843DF1-0BD4-0276-D31B-3AFBFAFDDE26}"/>
          </ac:spMkLst>
        </pc:spChg>
        <pc:grpChg chg="add mod">
          <ac:chgData name="Balawant Joshi" userId="00468f3f-4427-440b-b9a0-c522453e8058" providerId="ADAL" clId="{85C39E97-7A95-C14C-B199-058318873FC6}" dt="2023-08-30T03:11:18.704" v="104" actId="14100"/>
          <ac:grpSpMkLst>
            <pc:docMk/>
            <pc:sldMk cId="1527704642" sldId="256"/>
            <ac:grpSpMk id="3" creationId="{678295E7-667A-4FCE-6312-8CE441747C68}"/>
          </ac:grpSpMkLst>
        </pc:grpChg>
        <pc:picChg chg="mod">
          <ac:chgData name="Balawant Joshi" userId="00468f3f-4427-440b-b9a0-c522453e8058" providerId="ADAL" clId="{85C39E97-7A95-C14C-B199-058318873FC6}" dt="2023-08-30T03:10:13.635" v="13"/>
          <ac:picMkLst>
            <pc:docMk/>
            <pc:sldMk cId="1527704642" sldId="256"/>
            <ac:picMk id="6" creationId="{3D90B282-57E9-EC7B-44BD-E68D0B5AF15F}"/>
          </ac:picMkLst>
        </pc:picChg>
        <pc:picChg chg="mod">
          <ac:chgData name="Balawant Joshi" userId="00468f3f-4427-440b-b9a0-c522453e8058" providerId="ADAL" clId="{85C39E97-7A95-C14C-B199-058318873FC6}" dt="2023-08-30T03:10:13.635" v="13"/>
          <ac:picMkLst>
            <pc:docMk/>
            <pc:sldMk cId="1527704642" sldId="256"/>
            <ac:picMk id="7" creationId="{7689238B-1238-728B-3AF6-5C915CEB0F58}"/>
          </ac:picMkLst>
        </pc:picChg>
        <pc:picChg chg="mod">
          <ac:chgData name="Balawant Joshi" userId="00468f3f-4427-440b-b9a0-c522453e8058" providerId="ADAL" clId="{85C39E97-7A95-C14C-B199-058318873FC6}" dt="2023-08-30T03:10:13.635" v="13"/>
          <ac:picMkLst>
            <pc:docMk/>
            <pc:sldMk cId="1527704642" sldId="256"/>
            <ac:picMk id="8" creationId="{B7D54C8B-7F21-5477-864F-4B067B2AD92A}"/>
          </ac:picMkLst>
        </pc:picChg>
        <pc:picChg chg="mod">
          <ac:chgData name="Balawant Joshi" userId="00468f3f-4427-440b-b9a0-c522453e8058" providerId="ADAL" clId="{85C39E97-7A95-C14C-B199-058318873FC6}" dt="2023-08-30T03:10:13.635" v="13"/>
          <ac:picMkLst>
            <pc:docMk/>
            <pc:sldMk cId="1527704642" sldId="256"/>
            <ac:picMk id="9" creationId="{3BE5A49D-20DC-5B81-E9E4-AB4CBC8EF37C}"/>
          </ac:picMkLst>
        </pc:picChg>
        <pc:picChg chg="mod">
          <ac:chgData name="Balawant Joshi" userId="00468f3f-4427-440b-b9a0-c522453e8058" providerId="ADAL" clId="{85C39E97-7A95-C14C-B199-058318873FC6}" dt="2023-08-30T03:10:13.635" v="13"/>
          <ac:picMkLst>
            <pc:docMk/>
            <pc:sldMk cId="1527704642" sldId="256"/>
            <ac:picMk id="10" creationId="{001715CB-89F3-A7C9-467C-4AEABDFE0B1B}"/>
          </ac:picMkLst>
        </pc:picChg>
      </pc:sldChg>
      <pc:sldChg chg="del">
        <pc:chgData name="Balawant Joshi" userId="00468f3f-4427-440b-b9a0-c522453e8058" providerId="ADAL" clId="{85C39E97-7A95-C14C-B199-058318873FC6}" dt="2023-08-30T03:03:50.209" v="0" actId="2696"/>
        <pc:sldMkLst>
          <pc:docMk/>
          <pc:sldMk cId="2017138235" sldId="8746"/>
        </pc:sldMkLst>
      </pc:sldChg>
      <pc:sldChg chg="del">
        <pc:chgData name="Balawant Joshi" userId="00468f3f-4427-440b-b9a0-c522453e8058" providerId="ADAL" clId="{85C39E97-7A95-C14C-B199-058318873FC6}" dt="2023-08-30T03:03:50.264" v="1" actId="2696"/>
        <pc:sldMkLst>
          <pc:docMk/>
          <pc:sldMk cId="3280334010" sldId="8778"/>
        </pc:sldMkLst>
      </pc:sldChg>
      <pc:sldChg chg="del">
        <pc:chgData name="Balawant Joshi" userId="00468f3f-4427-440b-b9a0-c522453e8058" providerId="ADAL" clId="{85C39E97-7A95-C14C-B199-058318873FC6}" dt="2023-08-30T03:04:03.290" v="4" actId="2696"/>
        <pc:sldMkLst>
          <pc:docMk/>
          <pc:sldMk cId="824499928" sldId="8780"/>
        </pc:sldMkLst>
      </pc:sldChg>
      <pc:sldChg chg="del">
        <pc:chgData name="Balawant Joshi" userId="00468f3f-4427-440b-b9a0-c522453e8058" providerId="ADAL" clId="{85C39E97-7A95-C14C-B199-058318873FC6}" dt="2023-08-30T03:04:03.642" v="8" actId="2696"/>
        <pc:sldMkLst>
          <pc:docMk/>
          <pc:sldMk cId="926363217" sldId="8781"/>
        </pc:sldMkLst>
      </pc:sldChg>
      <pc:sldChg chg="del">
        <pc:chgData name="Balawant Joshi" userId="00468f3f-4427-440b-b9a0-c522453e8058" providerId="ADAL" clId="{85C39E97-7A95-C14C-B199-058318873FC6}" dt="2023-08-30T03:04:03.558" v="5" actId="2696"/>
        <pc:sldMkLst>
          <pc:docMk/>
          <pc:sldMk cId="1004521314" sldId="8784"/>
        </pc:sldMkLst>
      </pc:sldChg>
      <pc:sldChg chg="del">
        <pc:chgData name="Balawant Joshi" userId="00468f3f-4427-440b-b9a0-c522453e8058" providerId="ADAL" clId="{85C39E97-7A95-C14C-B199-058318873FC6}" dt="2023-08-30T03:04:03.578" v="6" actId="2696"/>
        <pc:sldMkLst>
          <pc:docMk/>
          <pc:sldMk cId="1419426357" sldId="8788"/>
        </pc:sldMkLst>
      </pc:sldChg>
      <pc:sldChg chg="modSp mod">
        <pc:chgData name="Balawant Joshi" userId="00468f3f-4427-440b-b9a0-c522453e8058" providerId="ADAL" clId="{85C39E97-7A95-C14C-B199-058318873FC6}" dt="2023-08-30T03:06:14.459" v="11" actId="403"/>
        <pc:sldMkLst>
          <pc:docMk/>
          <pc:sldMk cId="3661898014" sldId="8811"/>
        </pc:sldMkLst>
        <pc:spChg chg="mod">
          <ac:chgData name="Balawant Joshi" userId="00468f3f-4427-440b-b9a0-c522453e8058" providerId="ADAL" clId="{85C39E97-7A95-C14C-B199-058318873FC6}" dt="2023-08-30T03:06:14.459" v="11" actId="403"/>
          <ac:spMkLst>
            <pc:docMk/>
            <pc:sldMk cId="3661898014" sldId="8811"/>
            <ac:spMk id="29" creationId="{A5B955FE-6F59-9E31-EF0E-E05A016FC5C8}"/>
          </ac:spMkLst>
        </pc:spChg>
      </pc:sldChg>
      <pc:sldChg chg="del">
        <pc:chgData name="Balawant Joshi" userId="00468f3f-4427-440b-b9a0-c522453e8058" providerId="ADAL" clId="{85C39E97-7A95-C14C-B199-058318873FC6}" dt="2023-08-30T03:03:50.344" v="2" actId="2696"/>
        <pc:sldMkLst>
          <pc:docMk/>
          <pc:sldMk cId="1498048743" sldId="8815"/>
        </pc:sldMkLst>
      </pc:sldChg>
      <pc:sldChg chg="del">
        <pc:chgData name="Balawant Joshi" userId="00468f3f-4427-440b-b9a0-c522453e8058" providerId="ADAL" clId="{85C39E97-7A95-C14C-B199-058318873FC6}" dt="2023-08-30T03:18:24.959" v="105" actId="2696"/>
        <pc:sldMkLst>
          <pc:docMk/>
          <pc:sldMk cId="928207109" sldId="8816"/>
        </pc:sldMkLst>
      </pc:sldChg>
      <pc:sldChg chg="addSp delSp modSp add mod">
        <pc:chgData name="Balawant Joshi" userId="00468f3f-4427-440b-b9a0-c522453e8058" providerId="ADAL" clId="{85C39E97-7A95-C14C-B199-058318873FC6}" dt="2023-08-30T03:21:02.279" v="262" actId="1035"/>
        <pc:sldMkLst>
          <pc:docMk/>
          <pc:sldMk cId="1903380535" sldId="8816"/>
        </pc:sldMkLst>
        <pc:graphicFrameChg chg="mod">
          <ac:chgData name="Balawant Joshi" userId="00468f3f-4427-440b-b9a0-c522453e8058" providerId="ADAL" clId="{85C39E97-7A95-C14C-B199-058318873FC6}" dt="2023-08-30T03:19:36.413" v="176" actId="1035"/>
          <ac:graphicFrameMkLst>
            <pc:docMk/>
            <pc:sldMk cId="1903380535" sldId="8816"/>
            <ac:graphicFrameMk id="4" creationId="{BC6250AF-008D-0958-5E40-082B55063B88}"/>
          </ac:graphicFrameMkLst>
        </pc:graphicFrameChg>
        <pc:graphicFrameChg chg="add del">
          <ac:chgData name="Balawant Joshi" userId="00468f3f-4427-440b-b9a0-c522453e8058" providerId="ADAL" clId="{85C39E97-7A95-C14C-B199-058318873FC6}" dt="2023-08-30T03:19:31.643" v="170" actId="478"/>
          <ac:graphicFrameMkLst>
            <pc:docMk/>
            <pc:sldMk cId="1903380535" sldId="8816"/>
            <ac:graphicFrameMk id="5" creationId="{41E3516D-F994-6FB9-2C0A-26EDE400EA71}"/>
          </ac:graphicFrameMkLst>
        </pc:graphicFrameChg>
        <pc:graphicFrameChg chg="mod">
          <ac:chgData name="Balawant Joshi" userId="00468f3f-4427-440b-b9a0-c522453e8058" providerId="ADAL" clId="{85C39E97-7A95-C14C-B199-058318873FC6}" dt="2023-08-30T03:19:36.413" v="176" actId="1035"/>
          <ac:graphicFrameMkLst>
            <pc:docMk/>
            <pc:sldMk cId="1903380535" sldId="8816"/>
            <ac:graphicFrameMk id="6" creationId="{737191D5-AA73-BD15-F688-C5DFD6B5A2E6}"/>
          </ac:graphicFrameMkLst>
        </pc:graphicFrameChg>
        <pc:graphicFrameChg chg="add mod modGraphic">
          <ac:chgData name="Balawant Joshi" userId="00468f3f-4427-440b-b9a0-c522453e8058" providerId="ADAL" clId="{85C39E97-7A95-C14C-B199-058318873FC6}" dt="2023-08-30T03:21:02.279" v="262" actId="1035"/>
          <ac:graphicFrameMkLst>
            <pc:docMk/>
            <pc:sldMk cId="1903380535" sldId="8816"/>
            <ac:graphicFrameMk id="7" creationId="{195672AD-371F-10B9-F4E2-302776171232}"/>
          </ac:graphicFrameMkLst>
        </pc:graphicFrameChg>
      </pc:sldChg>
      <pc:sldChg chg="del">
        <pc:chgData name="Balawant Joshi" userId="00468f3f-4427-440b-b9a0-c522453e8058" providerId="ADAL" clId="{85C39E97-7A95-C14C-B199-058318873FC6}" dt="2023-08-30T03:04:03.590" v="7" actId="2696"/>
        <pc:sldMkLst>
          <pc:docMk/>
          <pc:sldMk cId="3885677367" sldId="8817"/>
        </pc:sldMkLst>
      </pc:sldChg>
      <pc:sldChg chg="del">
        <pc:chgData name="Balawant Joshi" userId="00468f3f-4427-440b-b9a0-c522453e8058" providerId="ADAL" clId="{85C39E97-7A95-C14C-B199-058318873FC6}" dt="2023-08-30T03:06:34.016" v="12" actId="2696"/>
        <pc:sldMkLst>
          <pc:docMk/>
          <pc:sldMk cId="773685725" sldId="8820"/>
        </pc:sldMkLst>
      </pc:sldChg>
      <pc:sldMasterChg chg="modSldLayout">
        <pc:chgData name="Balawant Joshi" userId="00468f3f-4427-440b-b9a0-c522453e8058" providerId="ADAL" clId="{85C39E97-7A95-C14C-B199-058318873FC6}" dt="2023-08-30T03:11:03.020" v="100" actId="478"/>
        <pc:sldMasterMkLst>
          <pc:docMk/>
          <pc:sldMasterMk cId="2657898758" sldId="2147483648"/>
        </pc:sldMasterMkLst>
        <pc:sldLayoutChg chg="delSp modSp mod">
          <pc:chgData name="Balawant Joshi" userId="00468f3f-4427-440b-b9a0-c522453e8058" providerId="ADAL" clId="{85C39E97-7A95-C14C-B199-058318873FC6}" dt="2023-08-30T03:11:03.020" v="100" actId="478"/>
          <pc:sldLayoutMkLst>
            <pc:docMk/>
            <pc:sldMasterMk cId="2657898758" sldId="2147483648"/>
            <pc:sldLayoutMk cId="4025818726" sldId="2147483649"/>
          </pc:sldLayoutMkLst>
          <pc:picChg chg="del">
            <ac:chgData name="Balawant Joshi" userId="00468f3f-4427-440b-b9a0-c522453e8058" providerId="ADAL" clId="{85C39E97-7A95-C14C-B199-058318873FC6}" dt="2023-08-30T03:11:03.020" v="100" actId="478"/>
            <ac:picMkLst>
              <pc:docMk/>
              <pc:sldMasterMk cId="2657898758" sldId="2147483648"/>
              <pc:sldLayoutMk cId="4025818726" sldId="2147483649"/>
              <ac:picMk id="24" creationId="{6FC78114-D755-6D74-58D3-E0254A151A00}"/>
            </ac:picMkLst>
          </pc:picChg>
        </pc:sldLayoutChg>
      </pc:sldMasterChg>
      <pc:sldMasterChg chg="delSldLayout">
        <pc:chgData name="Balawant Joshi" userId="00468f3f-4427-440b-b9a0-c522453e8058" providerId="ADAL" clId="{85C39E97-7A95-C14C-B199-058318873FC6}" dt="2023-08-30T03:03:50.345" v="3" actId="2696"/>
        <pc:sldMasterMkLst>
          <pc:docMk/>
          <pc:sldMasterMk cId="3868254303" sldId="2147483701"/>
        </pc:sldMasterMkLst>
        <pc:sldLayoutChg chg="del">
          <pc:chgData name="Balawant Joshi" userId="00468f3f-4427-440b-b9a0-c522453e8058" providerId="ADAL" clId="{85C39E97-7A95-C14C-B199-058318873FC6}" dt="2023-08-30T03:03:50.345" v="3" actId="2696"/>
          <pc:sldLayoutMkLst>
            <pc:docMk/>
            <pc:sldMasterMk cId="3868254303" sldId="2147483701"/>
            <pc:sldLayoutMk cId="1902458545" sldId="214748370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895455-48A3-48F8-960D-4EE85B7AA75C}" type="doc">
      <dgm:prSet loTypeId="urn:microsoft.com/office/officeart/2005/8/layout/process1" loCatId="process" qsTypeId="urn:microsoft.com/office/officeart/2005/8/quickstyle/simple1" qsCatId="simple" csTypeId="urn:microsoft.com/office/officeart/2005/8/colors/colorful5" csCatId="colorful" phldr="1"/>
      <dgm:spPr/>
    </dgm:pt>
    <dgm:pt modelId="{A4813864-3BCD-48E5-9F79-40FD8FF2ADC7}">
      <dgm:prSet phldrT="[Text]" custT="1"/>
      <dgm:spPr/>
      <dgm:t>
        <a:bodyPr/>
        <a:lstStyle/>
        <a:p>
          <a:r>
            <a:rPr lang="en-US" sz="1400" dirty="0">
              <a:latin typeface="Book Antiqua" panose="02040602050305030304" pitchFamily="18" charset="0"/>
            </a:rPr>
            <a:t>Formation of Department of Non-Conventional Energy Sources (DNES) on 6th September 1982 </a:t>
          </a:r>
          <a:endParaRPr lang="en-IN" sz="1400" dirty="0">
            <a:latin typeface="Book Antiqua" panose="02040602050305030304" pitchFamily="18" charset="0"/>
          </a:endParaRPr>
        </a:p>
      </dgm:t>
    </dgm:pt>
    <dgm:pt modelId="{227A34B1-E773-441D-B974-7C0C2A69EB72}" type="parTrans" cxnId="{17C6662D-41C9-4A4B-A54E-E09D08A5E843}">
      <dgm:prSet/>
      <dgm:spPr/>
      <dgm:t>
        <a:bodyPr/>
        <a:lstStyle/>
        <a:p>
          <a:endParaRPr lang="en-IN" sz="1800"/>
        </a:p>
      </dgm:t>
    </dgm:pt>
    <dgm:pt modelId="{A7BCB5A5-35C5-499D-A110-5031DCD6BEAE}" type="sibTrans" cxnId="{17C6662D-41C9-4A4B-A54E-E09D08A5E843}">
      <dgm:prSet custT="1"/>
      <dgm:spPr/>
      <dgm:t>
        <a:bodyPr/>
        <a:lstStyle/>
        <a:p>
          <a:endParaRPr lang="en-IN" sz="1600"/>
        </a:p>
      </dgm:t>
    </dgm:pt>
    <dgm:pt modelId="{AF428BEE-91E2-4F0C-937A-0FCC022B8BA8}">
      <dgm:prSet phldrT="[Text]" custT="1"/>
      <dgm:spPr/>
      <dgm:t>
        <a:bodyPr/>
        <a:lstStyle/>
        <a:p>
          <a:r>
            <a:rPr lang="en-US" sz="1400" dirty="0">
              <a:latin typeface="Book Antiqua" panose="02040602050305030304" pitchFamily="18" charset="0"/>
            </a:rPr>
            <a:t>Formation of Ministry of Non-Conventional Energy Sources (MNES), 1992 </a:t>
          </a:r>
          <a:endParaRPr lang="en-IN" sz="1400" dirty="0">
            <a:latin typeface="Book Antiqua" panose="02040602050305030304" pitchFamily="18" charset="0"/>
          </a:endParaRPr>
        </a:p>
      </dgm:t>
    </dgm:pt>
    <dgm:pt modelId="{DE4F47F6-7731-4E10-84ED-F5EF8692D563}" type="parTrans" cxnId="{2487222A-20F8-4C5B-B4E1-FDAA6B9F49D7}">
      <dgm:prSet/>
      <dgm:spPr/>
      <dgm:t>
        <a:bodyPr/>
        <a:lstStyle/>
        <a:p>
          <a:endParaRPr lang="en-IN" sz="1800"/>
        </a:p>
      </dgm:t>
    </dgm:pt>
    <dgm:pt modelId="{FCFF3EE3-B816-44C6-9448-83D74E825D0C}" type="sibTrans" cxnId="{2487222A-20F8-4C5B-B4E1-FDAA6B9F49D7}">
      <dgm:prSet custT="1"/>
      <dgm:spPr/>
      <dgm:t>
        <a:bodyPr/>
        <a:lstStyle/>
        <a:p>
          <a:endParaRPr lang="en-IN" sz="1600"/>
        </a:p>
      </dgm:t>
    </dgm:pt>
    <dgm:pt modelId="{CE69580E-2B37-47CC-BFB9-473678F32286}">
      <dgm:prSet phldrT="[Text]" custT="1"/>
      <dgm:spPr/>
      <dgm:t>
        <a:bodyPr/>
        <a:lstStyle/>
        <a:p>
          <a:r>
            <a:rPr lang="en-US" sz="1400" dirty="0">
              <a:latin typeface="Book Antiqua" panose="02040602050305030304" pitchFamily="18" charset="0"/>
            </a:rPr>
            <a:t>Parliament enacted The Electricity Act 2003</a:t>
          </a:r>
          <a:endParaRPr lang="en-IN" sz="1400" dirty="0">
            <a:latin typeface="Book Antiqua" panose="02040602050305030304" pitchFamily="18" charset="0"/>
          </a:endParaRPr>
        </a:p>
      </dgm:t>
    </dgm:pt>
    <dgm:pt modelId="{AD66EA7A-8952-4C9C-A89D-A7C4A5B1B9DF}" type="parTrans" cxnId="{20079CCD-49B3-4357-B4FF-ABE10DC88201}">
      <dgm:prSet/>
      <dgm:spPr/>
      <dgm:t>
        <a:bodyPr/>
        <a:lstStyle/>
        <a:p>
          <a:endParaRPr lang="en-IN" sz="1800"/>
        </a:p>
      </dgm:t>
    </dgm:pt>
    <dgm:pt modelId="{9033842F-986A-4C92-A8DD-3CBF4E7E6EC5}" type="sibTrans" cxnId="{20079CCD-49B3-4357-B4FF-ABE10DC88201}">
      <dgm:prSet custT="1"/>
      <dgm:spPr/>
      <dgm:t>
        <a:bodyPr/>
        <a:lstStyle/>
        <a:p>
          <a:endParaRPr lang="en-IN" sz="1600"/>
        </a:p>
      </dgm:t>
    </dgm:pt>
    <dgm:pt modelId="{FCF6BF43-5F26-4B17-9064-5C26DFF02C10}">
      <dgm:prSet phldrT="[Text]" custT="1"/>
      <dgm:spPr/>
      <dgm:t>
        <a:bodyPr/>
        <a:lstStyle/>
        <a:p>
          <a:r>
            <a:rPr lang="en-US" sz="1400" dirty="0">
              <a:latin typeface="Book Antiqua" panose="02040602050305030304" pitchFamily="18" charset="0"/>
            </a:rPr>
            <a:t>MNES was renamed as Ministry of New and Renewable Energy (MNRE), 2006</a:t>
          </a:r>
          <a:endParaRPr lang="en-IN" sz="1400" dirty="0">
            <a:latin typeface="Book Antiqua" panose="02040602050305030304" pitchFamily="18" charset="0"/>
          </a:endParaRPr>
        </a:p>
      </dgm:t>
    </dgm:pt>
    <dgm:pt modelId="{10BDA600-4601-4BFF-9F58-7808F7826D65}" type="parTrans" cxnId="{318B87F0-F985-41D1-8002-A1107DFDEA83}">
      <dgm:prSet/>
      <dgm:spPr/>
      <dgm:t>
        <a:bodyPr/>
        <a:lstStyle/>
        <a:p>
          <a:endParaRPr lang="en-IN" sz="1800"/>
        </a:p>
      </dgm:t>
    </dgm:pt>
    <dgm:pt modelId="{5D87BCEC-1632-44EA-A2CB-D1F8627A9050}" type="sibTrans" cxnId="{318B87F0-F985-41D1-8002-A1107DFDEA83}">
      <dgm:prSet custT="1"/>
      <dgm:spPr/>
      <dgm:t>
        <a:bodyPr/>
        <a:lstStyle/>
        <a:p>
          <a:endParaRPr lang="en-IN" sz="1600"/>
        </a:p>
      </dgm:t>
    </dgm:pt>
    <dgm:pt modelId="{B3971448-676E-41F1-96D8-E777B2EFBD39}">
      <dgm:prSet phldrT="[Text]" custT="1"/>
      <dgm:spPr/>
      <dgm:t>
        <a:bodyPr/>
        <a:lstStyle/>
        <a:p>
          <a:r>
            <a:rPr lang="en-US" sz="1400" dirty="0">
              <a:latin typeface="Book Antiqua" panose="02040602050305030304" pitchFamily="18" charset="0"/>
            </a:rPr>
            <a:t>Formation of Commission for Additional Source of energy, 1981</a:t>
          </a:r>
          <a:endParaRPr lang="en-IN" sz="1400" dirty="0">
            <a:latin typeface="Book Antiqua" panose="02040602050305030304" pitchFamily="18" charset="0"/>
          </a:endParaRPr>
        </a:p>
      </dgm:t>
    </dgm:pt>
    <dgm:pt modelId="{9B8FB20A-7228-4FCE-9B6C-50200316FB9A}" type="parTrans" cxnId="{6FF25CF9-5706-4CB8-A842-A15F9B47BAAF}">
      <dgm:prSet/>
      <dgm:spPr/>
      <dgm:t>
        <a:bodyPr/>
        <a:lstStyle/>
        <a:p>
          <a:endParaRPr lang="en-IN" sz="2000"/>
        </a:p>
      </dgm:t>
    </dgm:pt>
    <dgm:pt modelId="{822927EC-4DFF-44EE-A222-7F9043A2FCAB}" type="sibTrans" cxnId="{6FF25CF9-5706-4CB8-A842-A15F9B47BAAF}">
      <dgm:prSet custT="1"/>
      <dgm:spPr/>
      <dgm:t>
        <a:bodyPr/>
        <a:lstStyle/>
        <a:p>
          <a:endParaRPr lang="en-IN" sz="2000"/>
        </a:p>
      </dgm:t>
    </dgm:pt>
    <dgm:pt modelId="{678F8FB6-5526-4E86-B702-24EF0A244A9A}" type="pres">
      <dgm:prSet presAssocID="{1E895455-48A3-48F8-960D-4EE85B7AA75C}" presName="Name0" presStyleCnt="0">
        <dgm:presLayoutVars>
          <dgm:dir/>
          <dgm:resizeHandles val="exact"/>
        </dgm:presLayoutVars>
      </dgm:prSet>
      <dgm:spPr/>
    </dgm:pt>
    <dgm:pt modelId="{9D1B2D6B-69F6-46AB-9438-FEFC10E8F10E}" type="pres">
      <dgm:prSet presAssocID="{B3971448-676E-41F1-96D8-E777B2EFBD39}" presName="node" presStyleLbl="node1" presStyleIdx="0" presStyleCnt="5">
        <dgm:presLayoutVars>
          <dgm:bulletEnabled val="1"/>
        </dgm:presLayoutVars>
      </dgm:prSet>
      <dgm:spPr/>
    </dgm:pt>
    <dgm:pt modelId="{32155EC3-BCDA-4890-B8DB-8F6E661435E4}" type="pres">
      <dgm:prSet presAssocID="{822927EC-4DFF-44EE-A222-7F9043A2FCAB}" presName="sibTrans" presStyleLbl="sibTrans2D1" presStyleIdx="0" presStyleCnt="4"/>
      <dgm:spPr/>
    </dgm:pt>
    <dgm:pt modelId="{76746D13-B4C8-44EB-B2B5-8BA7420653E7}" type="pres">
      <dgm:prSet presAssocID="{822927EC-4DFF-44EE-A222-7F9043A2FCAB}" presName="connectorText" presStyleLbl="sibTrans2D1" presStyleIdx="0" presStyleCnt="4"/>
      <dgm:spPr/>
    </dgm:pt>
    <dgm:pt modelId="{130C4232-D40A-41F1-9877-38B1BF6A3A53}" type="pres">
      <dgm:prSet presAssocID="{A4813864-3BCD-48E5-9F79-40FD8FF2ADC7}" presName="node" presStyleLbl="node1" presStyleIdx="1" presStyleCnt="5">
        <dgm:presLayoutVars>
          <dgm:bulletEnabled val="1"/>
        </dgm:presLayoutVars>
      </dgm:prSet>
      <dgm:spPr/>
    </dgm:pt>
    <dgm:pt modelId="{314B9C0D-ED26-4DF9-8634-331C794E1E09}" type="pres">
      <dgm:prSet presAssocID="{A7BCB5A5-35C5-499D-A110-5031DCD6BEAE}" presName="sibTrans" presStyleLbl="sibTrans2D1" presStyleIdx="1" presStyleCnt="4"/>
      <dgm:spPr/>
    </dgm:pt>
    <dgm:pt modelId="{5BFBDD2A-2D85-4E48-BE8B-2F47B42B0F99}" type="pres">
      <dgm:prSet presAssocID="{A7BCB5A5-35C5-499D-A110-5031DCD6BEAE}" presName="connectorText" presStyleLbl="sibTrans2D1" presStyleIdx="1" presStyleCnt="4"/>
      <dgm:spPr/>
    </dgm:pt>
    <dgm:pt modelId="{98F719A7-D119-4EC4-B0DA-808AF10E1BA7}" type="pres">
      <dgm:prSet presAssocID="{AF428BEE-91E2-4F0C-937A-0FCC022B8BA8}" presName="node" presStyleLbl="node1" presStyleIdx="2" presStyleCnt="5">
        <dgm:presLayoutVars>
          <dgm:bulletEnabled val="1"/>
        </dgm:presLayoutVars>
      </dgm:prSet>
      <dgm:spPr/>
    </dgm:pt>
    <dgm:pt modelId="{B949451E-6071-43A0-9C70-E39441BDED7D}" type="pres">
      <dgm:prSet presAssocID="{FCFF3EE3-B816-44C6-9448-83D74E825D0C}" presName="sibTrans" presStyleLbl="sibTrans2D1" presStyleIdx="2" presStyleCnt="4"/>
      <dgm:spPr/>
    </dgm:pt>
    <dgm:pt modelId="{CCE3DAAA-4691-40D5-B597-4FAC4150D61C}" type="pres">
      <dgm:prSet presAssocID="{FCFF3EE3-B816-44C6-9448-83D74E825D0C}" presName="connectorText" presStyleLbl="sibTrans2D1" presStyleIdx="2" presStyleCnt="4"/>
      <dgm:spPr/>
    </dgm:pt>
    <dgm:pt modelId="{204DE496-C56A-441A-AC3A-7B7572F8EFBE}" type="pres">
      <dgm:prSet presAssocID="{CE69580E-2B37-47CC-BFB9-473678F32286}" presName="node" presStyleLbl="node1" presStyleIdx="3" presStyleCnt="5">
        <dgm:presLayoutVars>
          <dgm:bulletEnabled val="1"/>
        </dgm:presLayoutVars>
      </dgm:prSet>
      <dgm:spPr/>
    </dgm:pt>
    <dgm:pt modelId="{462B1C00-F9CF-4B38-B0C2-ED73B5AEFC57}" type="pres">
      <dgm:prSet presAssocID="{9033842F-986A-4C92-A8DD-3CBF4E7E6EC5}" presName="sibTrans" presStyleLbl="sibTrans2D1" presStyleIdx="3" presStyleCnt="4"/>
      <dgm:spPr/>
    </dgm:pt>
    <dgm:pt modelId="{07AC7DFF-ACFE-4A0F-886F-DA0E9EFB268F}" type="pres">
      <dgm:prSet presAssocID="{9033842F-986A-4C92-A8DD-3CBF4E7E6EC5}" presName="connectorText" presStyleLbl="sibTrans2D1" presStyleIdx="3" presStyleCnt="4"/>
      <dgm:spPr/>
    </dgm:pt>
    <dgm:pt modelId="{F6157D6E-549B-4CFD-B103-DE88D84706C7}" type="pres">
      <dgm:prSet presAssocID="{FCF6BF43-5F26-4B17-9064-5C26DFF02C10}" presName="node" presStyleLbl="node1" presStyleIdx="4" presStyleCnt="5">
        <dgm:presLayoutVars>
          <dgm:bulletEnabled val="1"/>
        </dgm:presLayoutVars>
      </dgm:prSet>
      <dgm:spPr/>
    </dgm:pt>
  </dgm:ptLst>
  <dgm:cxnLst>
    <dgm:cxn modelId="{D2D59301-E564-4802-9421-6F85ACD59ED0}" type="presOf" srcId="{9033842F-986A-4C92-A8DD-3CBF4E7E6EC5}" destId="{462B1C00-F9CF-4B38-B0C2-ED73B5AEFC57}" srcOrd="0" destOrd="0" presId="urn:microsoft.com/office/officeart/2005/8/layout/process1"/>
    <dgm:cxn modelId="{1B1CBD1C-CAA6-43EF-8A58-467BFA084D40}" type="presOf" srcId="{AF428BEE-91E2-4F0C-937A-0FCC022B8BA8}" destId="{98F719A7-D119-4EC4-B0DA-808AF10E1BA7}" srcOrd="0" destOrd="0" presId="urn:microsoft.com/office/officeart/2005/8/layout/process1"/>
    <dgm:cxn modelId="{2487222A-20F8-4C5B-B4E1-FDAA6B9F49D7}" srcId="{1E895455-48A3-48F8-960D-4EE85B7AA75C}" destId="{AF428BEE-91E2-4F0C-937A-0FCC022B8BA8}" srcOrd="2" destOrd="0" parTransId="{DE4F47F6-7731-4E10-84ED-F5EF8692D563}" sibTransId="{FCFF3EE3-B816-44C6-9448-83D74E825D0C}"/>
    <dgm:cxn modelId="{9B7C482C-325A-4BFD-8EA8-4A20BE834DDB}" type="presOf" srcId="{FCFF3EE3-B816-44C6-9448-83D74E825D0C}" destId="{CCE3DAAA-4691-40D5-B597-4FAC4150D61C}" srcOrd="1" destOrd="0" presId="urn:microsoft.com/office/officeart/2005/8/layout/process1"/>
    <dgm:cxn modelId="{17C6662D-41C9-4A4B-A54E-E09D08A5E843}" srcId="{1E895455-48A3-48F8-960D-4EE85B7AA75C}" destId="{A4813864-3BCD-48E5-9F79-40FD8FF2ADC7}" srcOrd="1" destOrd="0" parTransId="{227A34B1-E773-441D-B974-7C0C2A69EB72}" sibTransId="{A7BCB5A5-35C5-499D-A110-5031DCD6BEAE}"/>
    <dgm:cxn modelId="{D8F65440-F859-4304-A3CA-220076542DCB}" type="presOf" srcId="{FCFF3EE3-B816-44C6-9448-83D74E825D0C}" destId="{B949451E-6071-43A0-9C70-E39441BDED7D}" srcOrd="0" destOrd="0" presId="urn:microsoft.com/office/officeart/2005/8/layout/process1"/>
    <dgm:cxn modelId="{9F765963-B4B1-4132-BF96-7A5C183B89A8}" type="presOf" srcId="{822927EC-4DFF-44EE-A222-7F9043A2FCAB}" destId="{76746D13-B4C8-44EB-B2B5-8BA7420653E7}" srcOrd="1" destOrd="0" presId="urn:microsoft.com/office/officeart/2005/8/layout/process1"/>
    <dgm:cxn modelId="{631B5566-998F-441B-9979-F2A5EFD7ABCC}" type="presOf" srcId="{CE69580E-2B37-47CC-BFB9-473678F32286}" destId="{204DE496-C56A-441A-AC3A-7B7572F8EFBE}" srcOrd="0" destOrd="0" presId="urn:microsoft.com/office/officeart/2005/8/layout/process1"/>
    <dgm:cxn modelId="{5767E087-898C-4804-A0DB-039D42966628}" type="presOf" srcId="{9033842F-986A-4C92-A8DD-3CBF4E7E6EC5}" destId="{07AC7DFF-ACFE-4A0F-886F-DA0E9EFB268F}" srcOrd="1" destOrd="0" presId="urn:microsoft.com/office/officeart/2005/8/layout/process1"/>
    <dgm:cxn modelId="{4010748C-6C7C-461D-A435-4E3767893B04}" type="presOf" srcId="{A7BCB5A5-35C5-499D-A110-5031DCD6BEAE}" destId="{314B9C0D-ED26-4DF9-8634-331C794E1E09}" srcOrd="0" destOrd="0" presId="urn:microsoft.com/office/officeart/2005/8/layout/process1"/>
    <dgm:cxn modelId="{F2C473B4-BBC0-411E-B144-FEB33DD952B5}" type="presOf" srcId="{A7BCB5A5-35C5-499D-A110-5031DCD6BEAE}" destId="{5BFBDD2A-2D85-4E48-BE8B-2F47B42B0F99}" srcOrd="1" destOrd="0" presId="urn:microsoft.com/office/officeart/2005/8/layout/process1"/>
    <dgm:cxn modelId="{D9AF2ABD-5FBE-44A0-A6D3-FB11E6364CD6}" type="presOf" srcId="{B3971448-676E-41F1-96D8-E777B2EFBD39}" destId="{9D1B2D6B-69F6-46AB-9438-FEFC10E8F10E}" srcOrd="0" destOrd="0" presId="urn:microsoft.com/office/officeart/2005/8/layout/process1"/>
    <dgm:cxn modelId="{20079CCD-49B3-4357-B4FF-ABE10DC88201}" srcId="{1E895455-48A3-48F8-960D-4EE85B7AA75C}" destId="{CE69580E-2B37-47CC-BFB9-473678F32286}" srcOrd="3" destOrd="0" parTransId="{AD66EA7A-8952-4C9C-A89D-A7C4A5B1B9DF}" sibTransId="{9033842F-986A-4C92-A8DD-3CBF4E7E6EC5}"/>
    <dgm:cxn modelId="{F3AC6CD9-F9E1-44CF-A25C-C8893ABAE6DE}" type="presOf" srcId="{A4813864-3BCD-48E5-9F79-40FD8FF2ADC7}" destId="{130C4232-D40A-41F1-9877-38B1BF6A3A53}" srcOrd="0" destOrd="0" presId="urn:microsoft.com/office/officeart/2005/8/layout/process1"/>
    <dgm:cxn modelId="{318B87F0-F985-41D1-8002-A1107DFDEA83}" srcId="{1E895455-48A3-48F8-960D-4EE85B7AA75C}" destId="{FCF6BF43-5F26-4B17-9064-5C26DFF02C10}" srcOrd="4" destOrd="0" parTransId="{10BDA600-4601-4BFF-9F58-7808F7826D65}" sibTransId="{5D87BCEC-1632-44EA-A2CB-D1F8627A9050}"/>
    <dgm:cxn modelId="{041BDDF1-DF9A-4114-9CE1-632B9C63E4AA}" type="presOf" srcId="{FCF6BF43-5F26-4B17-9064-5C26DFF02C10}" destId="{F6157D6E-549B-4CFD-B103-DE88D84706C7}" srcOrd="0" destOrd="0" presId="urn:microsoft.com/office/officeart/2005/8/layout/process1"/>
    <dgm:cxn modelId="{6507AFF8-451E-4A00-BB25-87956DBECB7D}" type="presOf" srcId="{1E895455-48A3-48F8-960D-4EE85B7AA75C}" destId="{678F8FB6-5526-4E86-B702-24EF0A244A9A}" srcOrd="0" destOrd="0" presId="urn:microsoft.com/office/officeart/2005/8/layout/process1"/>
    <dgm:cxn modelId="{256CE2F8-910C-40E3-B49C-F098BFFDF17A}" type="presOf" srcId="{822927EC-4DFF-44EE-A222-7F9043A2FCAB}" destId="{32155EC3-BCDA-4890-B8DB-8F6E661435E4}" srcOrd="0" destOrd="0" presId="urn:microsoft.com/office/officeart/2005/8/layout/process1"/>
    <dgm:cxn modelId="{6FF25CF9-5706-4CB8-A842-A15F9B47BAAF}" srcId="{1E895455-48A3-48F8-960D-4EE85B7AA75C}" destId="{B3971448-676E-41F1-96D8-E777B2EFBD39}" srcOrd="0" destOrd="0" parTransId="{9B8FB20A-7228-4FCE-9B6C-50200316FB9A}" sibTransId="{822927EC-4DFF-44EE-A222-7F9043A2FCAB}"/>
    <dgm:cxn modelId="{CBEAB9F1-8457-4092-8585-4CE2412C0191}" type="presParOf" srcId="{678F8FB6-5526-4E86-B702-24EF0A244A9A}" destId="{9D1B2D6B-69F6-46AB-9438-FEFC10E8F10E}" srcOrd="0" destOrd="0" presId="urn:microsoft.com/office/officeart/2005/8/layout/process1"/>
    <dgm:cxn modelId="{3C75B0B0-D3A9-44AE-B553-1F54A0877EA7}" type="presParOf" srcId="{678F8FB6-5526-4E86-B702-24EF0A244A9A}" destId="{32155EC3-BCDA-4890-B8DB-8F6E661435E4}" srcOrd="1" destOrd="0" presId="urn:microsoft.com/office/officeart/2005/8/layout/process1"/>
    <dgm:cxn modelId="{EE6E12AC-5699-48F6-818B-CF5195ACE2B5}" type="presParOf" srcId="{32155EC3-BCDA-4890-B8DB-8F6E661435E4}" destId="{76746D13-B4C8-44EB-B2B5-8BA7420653E7}" srcOrd="0" destOrd="0" presId="urn:microsoft.com/office/officeart/2005/8/layout/process1"/>
    <dgm:cxn modelId="{ABDAE859-E14E-410E-9B79-4D176FC912F4}" type="presParOf" srcId="{678F8FB6-5526-4E86-B702-24EF0A244A9A}" destId="{130C4232-D40A-41F1-9877-38B1BF6A3A53}" srcOrd="2" destOrd="0" presId="urn:microsoft.com/office/officeart/2005/8/layout/process1"/>
    <dgm:cxn modelId="{7F291A99-9CC4-4FF3-9DC5-575E1BEB0BDC}" type="presParOf" srcId="{678F8FB6-5526-4E86-B702-24EF0A244A9A}" destId="{314B9C0D-ED26-4DF9-8634-331C794E1E09}" srcOrd="3" destOrd="0" presId="urn:microsoft.com/office/officeart/2005/8/layout/process1"/>
    <dgm:cxn modelId="{5821051C-747A-45AB-9ACB-B85D7337677A}" type="presParOf" srcId="{314B9C0D-ED26-4DF9-8634-331C794E1E09}" destId="{5BFBDD2A-2D85-4E48-BE8B-2F47B42B0F99}" srcOrd="0" destOrd="0" presId="urn:microsoft.com/office/officeart/2005/8/layout/process1"/>
    <dgm:cxn modelId="{72DB4D73-94AC-4FA6-A603-1EA618914FBD}" type="presParOf" srcId="{678F8FB6-5526-4E86-B702-24EF0A244A9A}" destId="{98F719A7-D119-4EC4-B0DA-808AF10E1BA7}" srcOrd="4" destOrd="0" presId="urn:microsoft.com/office/officeart/2005/8/layout/process1"/>
    <dgm:cxn modelId="{B70104E1-5C16-4F37-B791-9726CAB952E6}" type="presParOf" srcId="{678F8FB6-5526-4E86-B702-24EF0A244A9A}" destId="{B949451E-6071-43A0-9C70-E39441BDED7D}" srcOrd="5" destOrd="0" presId="urn:microsoft.com/office/officeart/2005/8/layout/process1"/>
    <dgm:cxn modelId="{19233585-7267-4DE1-8A47-EB9D78C73188}" type="presParOf" srcId="{B949451E-6071-43A0-9C70-E39441BDED7D}" destId="{CCE3DAAA-4691-40D5-B597-4FAC4150D61C}" srcOrd="0" destOrd="0" presId="urn:microsoft.com/office/officeart/2005/8/layout/process1"/>
    <dgm:cxn modelId="{625FC5BE-CD05-400A-85EB-DF269BDACB97}" type="presParOf" srcId="{678F8FB6-5526-4E86-B702-24EF0A244A9A}" destId="{204DE496-C56A-441A-AC3A-7B7572F8EFBE}" srcOrd="6" destOrd="0" presId="urn:microsoft.com/office/officeart/2005/8/layout/process1"/>
    <dgm:cxn modelId="{5199828E-3F84-4292-8E82-F9D3B5DA008E}" type="presParOf" srcId="{678F8FB6-5526-4E86-B702-24EF0A244A9A}" destId="{462B1C00-F9CF-4B38-B0C2-ED73B5AEFC57}" srcOrd="7" destOrd="0" presId="urn:microsoft.com/office/officeart/2005/8/layout/process1"/>
    <dgm:cxn modelId="{D0B8F249-E97F-4308-B287-072788A423CF}" type="presParOf" srcId="{462B1C00-F9CF-4B38-B0C2-ED73B5AEFC57}" destId="{07AC7DFF-ACFE-4A0F-886F-DA0E9EFB268F}" srcOrd="0" destOrd="0" presId="urn:microsoft.com/office/officeart/2005/8/layout/process1"/>
    <dgm:cxn modelId="{351319BC-32B1-4716-9981-0DE6580639F6}" type="presParOf" srcId="{678F8FB6-5526-4E86-B702-24EF0A244A9A}" destId="{F6157D6E-549B-4CFD-B103-DE88D84706C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53E8D6-45E6-4644-8E00-F84C69ABC44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IN"/>
        </a:p>
      </dgm:t>
    </dgm:pt>
    <dgm:pt modelId="{C08B7D2C-C457-4F56-B530-B33AF9CF7BDD}">
      <dgm:prSet phldrT="[Text]" custT="1"/>
      <dgm:spPr/>
      <dgm:t>
        <a:bodyPr/>
        <a:lstStyle/>
        <a:p>
          <a:pPr>
            <a:buNone/>
          </a:pPr>
          <a:r>
            <a:rPr lang="en-IN" sz="1400" b="1" dirty="0">
              <a:latin typeface="Book Antiqua" panose="02040602050305030304" pitchFamily="18" charset="0"/>
            </a:rPr>
            <a:t>National electricity policy, 2006</a:t>
          </a:r>
          <a:endParaRPr lang="en-IN" sz="1400" dirty="0"/>
        </a:p>
      </dgm:t>
    </dgm:pt>
    <dgm:pt modelId="{49206074-E1C4-4E75-97EA-C27082C85DCA}" type="parTrans" cxnId="{CD28FAF1-E24A-4181-842E-AF3777000B4B}">
      <dgm:prSet/>
      <dgm:spPr/>
      <dgm:t>
        <a:bodyPr/>
        <a:lstStyle/>
        <a:p>
          <a:endParaRPr lang="en-IN" sz="1400"/>
        </a:p>
      </dgm:t>
    </dgm:pt>
    <dgm:pt modelId="{B196E74D-81A4-4B2E-89A7-6A74C0E3D1A1}" type="sibTrans" cxnId="{CD28FAF1-E24A-4181-842E-AF3777000B4B}">
      <dgm:prSet/>
      <dgm:spPr/>
      <dgm:t>
        <a:bodyPr/>
        <a:lstStyle/>
        <a:p>
          <a:endParaRPr lang="en-IN" sz="1400"/>
        </a:p>
      </dgm:t>
    </dgm:pt>
    <dgm:pt modelId="{A871458E-89F8-4BF9-B5BD-44A6365C3A40}">
      <dgm:prSet phldrT="[Text]" custT="1"/>
      <dgm:spPr/>
      <dgm:t>
        <a:bodyPr/>
        <a:lstStyle/>
        <a:p>
          <a:pPr>
            <a:buNone/>
          </a:pPr>
          <a:r>
            <a:rPr lang="en-IN" sz="1400" b="1" dirty="0">
              <a:latin typeface="Book Antiqua" panose="02040602050305030304" pitchFamily="18" charset="0"/>
            </a:rPr>
            <a:t>Amendment to tariff policy 2011</a:t>
          </a:r>
          <a:endParaRPr lang="en-IN" sz="1400" dirty="0"/>
        </a:p>
      </dgm:t>
    </dgm:pt>
    <dgm:pt modelId="{70C0A44D-4B24-4980-9B3C-206A7FF6D614}" type="parTrans" cxnId="{D2CDA52C-F724-40F3-8711-0E2F2C1D2E79}">
      <dgm:prSet/>
      <dgm:spPr/>
      <dgm:t>
        <a:bodyPr/>
        <a:lstStyle/>
        <a:p>
          <a:endParaRPr lang="en-IN" sz="1400"/>
        </a:p>
      </dgm:t>
    </dgm:pt>
    <dgm:pt modelId="{DB20624E-4005-471B-8364-4657D9962649}" type="sibTrans" cxnId="{D2CDA52C-F724-40F3-8711-0E2F2C1D2E79}">
      <dgm:prSet/>
      <dgm:spPr/>
      <dgm:t>
        <a:bodyPr/>
        <a:lstStyle/>
        <a:p>
          <a:endParaRPr lang="en-IN" sz="1400"/>
        </a:p>
      </dgm:t>
    </dgm:pt>
    <dgm:pt modelId="{6C511A6F-68D2-4D60-9ADA-33CB82026C41}">
      <dgm:prSet phldrT="[Text]" custT="1"/>
      <dgm:spPr/>
      <dgm:t>
        <a:bodyPr/>
        <a:lstStyle/>
        <a:p>
          <a:pPr>
            <a:spcAft>
              <a:spcPts val="600"/>
            </a:spcAft>
          </a:pPr>
          <a:r>
            <a:rPr lang="en-IN" sz="1400" dirty="0">
              <a:latin typeface="Book Antiqua" panose="02040602050305030304" pitchFamily="18" charset="0"/>
            </a:rPr>
            <a:t>SERCs shall fix separate RPO for purchase of energy by the Obligated Entities from Solar Energy Source </a:t>
          </a:r>
          <a:endParaRPr lang="en-IN" sz="1400" dirty="0"/>
        </a:p>
      </dgm:t>
    </dgm:pt>
    <dgm:pt modelId="{60B2EF42-EEC5-48CE-A0BF-0BAD91C3A403}" type="parTrans" cxnId="{368905FA-5E8D-441B-B0B1-CA7A93C63CD1}">
      <dgm:prSet/>
      <dgm:spPr/>
      <dgm:t>
        <a:bodyPr/>
        <a:lstStyle/>
        <a:p>
          <a:endParaRPr lang="en-IN" sz="1400"/>
        </a:p>
      </dgm:t>
    </dgm:pt>
    <dgm:pt modelId="{7D52BAA3-F985-4924-A5C1-B7D5732F9582}" type="sibTrans" cxnId="{368905FA-5E8D-441B-B0B1-CA7A93C63CD1}">
      <dgm:prSet/>
      <dgm:spPr/>
      <dgm:t>
        <a:bodyPr/>
        <a:lstStyle/>
        <a:p>
          <a:endParaRPr lang="en-IN" sz="1400"/>
        </a:p>
      </dgm:t>
    </dgm:pt>
    <dgm:pt modelId="{BCD5B404-347B-4156-92EE-D776A1B45142}">
      <dgm:prSet phldrT="[Text]" custT="1"/>
      <dgm:spPr/>
      <dgm:t>
        <a:bodyPr/>
        <a:lstStyle/>
        <a:p>
          <a:r>
            <a:rPr lang="en-IN" sz="1400" b="1" dirty="0">
              <a:latin typeface="Book Antiqua" panose="02040602050305030304" pitchFamily="18" charset="0"/>
            </a:rPr>
            <a:t>Tariff policy, 2006 </a:t>
          </a:r>
          <a:endParaRPr lang="en-IN" sz="1400" dirty="0"/>
        </a:p>
      </dgm:t>
    </dgm:pt>
    <dgm:pt modelId="{0820DADD-493A-4184-9D59-B9731D15EF5D}" type="parTrans" cxnId="{CAEDAD29-687A-4B9E-8856-2DB42C47BAA2}">
      <dgm:prSet/>
      <dgm:spPr/>
      <dgm:t>
        <a:bodyPr/>
        <a:lstStyle/>
        <a:p>
          <a:endParaRPr lang="en-IN" sz="1400"/>
        </a:p>
      </dgm:t>
    </dgm:pt>
    <dgm:pt modelId="{8A9A43D4-7F01-4A44-9FA8-AB786F484209}" type="sibTrans" cxnId="{CAEDAD29-687A-4B9E-8856-2DB42C47BAA2}">
      <dgm:prSet/>
      <dgm:spPr/>
      <dgm:t>
        <a:bodyPr/>
        <a:lstStyle/>
        <a:p>
          <a:endParaRPr lang="en-IN" sz="1400"/>
        </a:p>
      </dgm:t>
    </dgm:pt>
    <dgm:pt modelId="{612B13DB-58F6-4E40-993C-CAC08A7B3483}">
      <dgm:prSet custT="1"/>
      <dgm:spPr/>
      <dgm:t>
        <a:bodyPr/>
        <a:lstStyle/>
        <a:p>
          <a:pPr algn="just">
            <a:buFont typeface="Arial" panose="020B0604020202020204" pitchFamily="34" charset="0"/>
            <a:buChar char="•"/>
          </a:pPr>
          <a:r>
            <a:rPr lang="en-IN" sz="1400" dirty="0">
              <a:latin typeface="Book Antiqua" panose="02040602050305030304" pitchFamily="18" charset="0"/>
            </a:rPr>
            <a:t>It specify that, </a:t>
          </a:r>
          <a:r>
            <a:rPr lang="en-IN" sz="1400" i="1" dirty="0">
              <a:latin typeface="Book Antiqua" panose="02040602050305030304" pitchFamily="18" charset="0"/>
            </a:rPr>
            <a:t>"share of electricity from renewable sources would need to be increased progressively, purchase for distribution companies will rely on competitive bidding basis. Commission needs to determine an appropriate differential tariff to promote these technologies, as they will take sometime to compete with conventional sources on basis prices”</a:t>
          </a:r>
          <a:endParaRPr lang="en-IN" sz="1400" dirty="0"/>
        </a:p>
      </dgm:t>
    </dgm:pt>
    <dgm:pt modelId="{69CF90DD-A03D-482E-AEF2-F6A1C6F1B6C5}" type="parTrans" cxnId="{E7F7836E-2351-4E07-8732-6978CE275EC0}">
      <dgm:prSet/>
      <dgm:spPr/>
      <dgm:t>
        <a:bodyPr/>
        <a:lstStyle/>
        <a:p>
          <a:endParaRPr lang="en-IN" sz="1400"/>
        </a:p>
      </dgm:t>
    </dgm:pt>
    <dgm:pt modelId="{9DB7DD6C-A2F0-4055-A8FC-D6184989E93B}" type="sibTrans" cxnId="{E7F7836E-2351-4E07-8732-6978CE275EC0}">
      <dgm:prSet/>
      <dgm:spPr/>
      <dgm:t>
        <a:bodyPr/>
        <a:lstStyle/>
        <a:p>
          <a:endParaRPr lang="en-IN" sz="1400"/>
        </a:p>
      </dgm:t>
    </dgm:pt>
    <dgm:pt modelId="{7C8075AB-0D15-4E57-8131-DF0CB0EB0352}">
      <dgm:prSet custT="1"/>
      <dgm:spPr/>
      <dgm:t>
        <a:bodyPr/>
        <a:lstStyle/>
        <a:p>
          <a:r>
            <a:rPr lang="en-IN" sz="1400" kern="1200" dirty="0">
              <a:latin typeface="Book Antiqua" panose="02040602050305030304" pitchFamily="18" charset="0"/>
              <a:ea typeface="+mn-ea"/>
              <a:cs typeface="+mn-cs"/>
            </a:rPr>
            <a:t>Appropriate Commission (State Electricity Regulatory Commission) shall fix Renewable Purchase Obligation (RPO) </a:t>
          </a:r>
        </a:p>
      </dgm:t>
    </dgm:pt>
    <dgm:pt modelId="{BC37D650-392D-4E6B-B3D9-F41E73485D42}" type="parTrans" cxnId="{7B17A3A1-8C22-49A5-A38D-362847FD0BA7}">
      <dgm:prSet/>
      <dgm:spPr/>
      <dgm:t>
        <a:bodyPr/>
        <a:lstStyle/>
        <a:p>
          <a:endParaRPr lang="en-IN" sz="1400"/>
        </a:p>
      </dgm:t>
    </dgm:pt>
    <dgm:pt modelId="{48702A8B-0853-4616-8D46-5DB7F88640EE}" type="sibTrans" cxnId="{7B17A3A1-8C22-49A5-A38D-362847FD0BA7}">
      <dgm:prSet/>
      <dgm:spPr/>
      <dgm:t>
        <a:bodyPr/>
        <a:lstStyle/>
        <a:p>
          <a:endParaRPr lang="en-IN" sz="1400"/>
        </a:p>
      </dgm:t>
    </dgm:pt>
    <dgm:pt modelId="{0C7765BD-EE9C-4320-B69E-962F6DA378A5}">
      <dgm:prSet custT="1"/>
      <dgm:spPr/>
      <dgm:t>
        <a:bodyPr/>
        <a:lstStyle/>
        <a:p>
          <a:r>
            <a:rPr lang="en-IN" sz="1400" kern="1200">
              <a:latin typeface="Book Antiqua" panose="02040602050305030304" pitchFamily="18" charset="0"/>
              <a:ea typeface="+mn-ea"/>
              <a:cs typeface="+mn-cs"/>
            </a:rPr>
            <a:t>Fix the technology specific tariff for different renewable sources of energy.</a:t>
          </a:r>
          <a:endParaRPr lang="en-IN" sz="1400" kern="1200" dirty="0">
            <a:latin typeface="Book Antiqua" panose="02040602050305030304" pitchFamily="18" charset="0"/>
            <a:ea typeface="+mn-ea"/>
            <a:cs typeface="+mn-cs"/>
          </a:endParaRPr>
        </a:p>
      </dgm:t>
    </dgm:pt>
    <dgm:pt modelId="{EE800EE7-773F-4332-B077-8ACA3891E9F3}" type="parTrans" cxnId="{6EDEDCAD-9972-44AD-9060-26EF6F39DEB6}">
      <dgm:prSet/>
      <dgm:spPr/>
      <dgm:t>
        <a:bodyPr/>
        <a:lstStyle/>
        <a:p>
          <a:endParaRPr lang="en-IN" sz="1400"/>
        </a:p>
      </dgm:t>
    </dgm:pt>
    <dgm:pt modelId="{EFA06F15-AD29-4AE9-AC7D-15699C06EF63}" type="sibTrans" cxnId="{6EDEDCAD-9972-44AD-9060-26EF6F39DEB6}">
      <dgm:prSet/>
      <dgm:spPr/>
      <dgm:t>
        <a:bodyPr/>
        <a:lstStyle/>
        <a:p>
          <a:endParaRPr lang="en-IN" sz="1400"/>
        </a:p>
      </dgm:t>
    </dgm:pt>
    <dgm:pt modelId="{C4A2EB03-6E56-4969-8688-933879DDA9FD}">
      <dgm:prSet custT="1"/>
      <dgm:spPr/>
      <dgm:t>
        <a:bodyPr/>
        <a:lstStyle/>
        <a:p>
          <a:pPr>
            <a:spcAft>
              <a:spcPts val="600"/>
            </a:spcAft>
          </a:pPr>
          <a:r>
            <a:rPr lang="en-IN" sz="1400" dirty="0">
              <a:latin typeface="Book Antiqua" panose="02040602050305030304" pitchFamily="18" charset="0"/>
            </a:rPr>
            <a:t>Solar RPO to go up to 0.25% by the end of 2012–13 further up to 3% by 2022</a:t>
          </a:r>
        </a:p>
      </dgm:t>
    </dgm:pt>
    <dgm:pt modelId="{95BB71BF-8AB3-406C-8F1B-EFEAF87488B0}" type="parTrans" cxnId="{FDEEDB7A-3102-4097-B915-692A0FF5A8C7}">
      <dgm:prSet/>
      <dgm:spPr/>
      <dgm:t>
        <a:bodyPr/>
        <a:lstStyle/>
        <a:p>
          <a:endParaRPr lang="en-IN" sz="1400"/>
        </a:p>
      </dgm:t>
    </dgm:pt>
    <dgm:pt modelId="{B0AFF752-7F03-48F5-96B2-2DA1E6F0CB52}" type="sibTrans" cxnId="{FDEEDB7A-3102-4097-B915-692A0FF5A8C7}">
      <dgm:prSet/>
      <dgm:spPr/>
      <dgm:t>
        <a:bodyPr/>
        <a:lstStyle/>
        <a:p>
          <a:endParaRPr lang="en-IN" sz="1400"/>
        </a:p>
      </dgm:t>
    </dgm:pt>
    <dgm:pt modelId="{48C63969-9657-4606-8C7F-6EE45BD535FF}">
      <dgm:prSet custT="1"/>
      <dgm:spPr/>
      <dgm:t>
        <a:bodyPr/>
        <a:lstStyle/>
        <a:p>
          <a:pPr>
            <a:spcAft>
              <a:spcPts val="600"/>
            </a:spcAft>
          </a:pPr>
          <a:r>
            <a:rPr lang="en-US" sz="1400" dirty="0">
              <a:latin typeface="Book Antiqua" panose="02040602050305030304" pitchFamily="18" charset="0"/>
            </a:rPr>
            <a:t>Purchase of energy from non-conventional sources of energy to take place more or less in same proportion across different States</a:t>
          </a:r>
        </a:p>
      </dgm:t>
    </dgm:pt>
    <dgm:pt modelId="{7010A6C5-866B-42A8-B3C7-103CCA73FFB5}" type="parTrans" cxnId="{58582810-9213-4205-B067-8466D13C4DF2}">
      <dgm:prSet/>
      <dgm:spPr/>
      <dgm:t>
        <a:bodyPr/>
        <a:lstStyle/>
        <a:p>
          <a:endParaRPr lang="en-IN" sz="1400"/>
        </a:p>
      </dgm:t>
    </dgm:pt>
    <dgm:pt modelId="{02F2E823-1530-4BA6-AF98-5E2EF2D48E4F}" type="sibTrans" cxnId="{58582810-9213-4205-B067-8466D13C4DF2}">
      <dgm:prSet/>
      <dgm:spPr/>
      <dgm:t>
        <a:bodyPr/>
        <a:lstStyle/>
        <a:p>
          <a:endParaRPr lang="en-IN" sz="1400"/>
        </a:p>
      </dgm:t>
    </dgm:pt>
    <dgm:pt modelId="{C6A7B6CD-34CE-47B2-AC87-09FB0AB52169}">
      <dgm:prSet custT="1"/>
      <dgm:spPr/>
      <dgm:t>
        <a:bodyPr/>
        <a:lstStyle/>
        <a:p>
          <a:pPr>
            <a:spcAft>
              <a:spcPts val="600"/>
            </a:spcAft>
          </a:pPr>
          <a:r>
            <a:rPr lang="en-US" sz="1400" dirty="0">
              <a:latin typeface="Book Antiqua" panose="02040602050305030304" pitchFamily="18" charset="0"/>
            </a:rPr>
            <a:t>Renewable Energy Certificate (REC) Mechanism was included to enhance RE capacity.</a:t>
          </a:r>
          <a:endParaRPr lang="en-IN" sz="1400" dirty="0">
            <a:latin typeface="Book Antiqua" panose="02040602050305030304" pitchFamily="18" charset="0"/>
          </a:endParaRPr>
        </a:p>
      </dgm:t>
    </dgm:pt>
    <dgm:pt modelId="{AFF2289D-A13E-4FDB-A49F-6850F45D610E}" type="parTrans" cxnId="{0B981128-4692-4C6D-9657-59F73D2049A4}">
      <dgm:prSet/>
      <dgm:spPr/>
      <dgm:t>
        <a:bodyPr/>
        <a:lstStyle/>
        <a:p>
          <a:endParaRPr lang="en-IN" sz="1400"/>
        </a:p>
      </dgm:t>
    </dgm:pt>
    <dgm:pt modelId="{C787C290-13CC-4B3E-9E83-AEC032ED34CC}" type="sibTrans" cxnId="{0B981128-4692-4C6D-9657-59F73D2049A4}">
      <dgm:prSet/>
      <dgm:spPr/>
      <dgm:t>
        <a:bodyPr/>
        <a:lstStyle/>
        <a:p>
          <a:endParaRPr lang="en-IN" sz="1400"/>
        </a:p>
      </dgm:t>
    </dgm:pt>
    <dgm:pt modelId="{F80FB116-2AF2-484F-949A-6507C7FD504B}">
      <dgm:prSet phldrT="[Text]" custT="1"/>
      <dgm:spPr/>
      <dgm:t>
        <a:bodyPr/>
        <a:lstStyle/>
        <a:p>
          <a:pPr>
            <a:buNone/>
          </a:pPr>
          <a:r>
            <a:rPr lang="en-IN" sz="1400" b="1" dirty="0">
              <a:latin typeface="Book Antiqua" panose="02040602050305030304" pitchFamily="18" charset="0"/>
            </a:rPr>
            <a:t>Amendment to tariff policy 2018</a:t>
          </a:r>
          <a:endParaRPr lang="en-IN" sz="1400" dirty="0">
            <a:latin typeface="Book Antiqua" panose="02040602050305030304" pitchFamily="18" charset="0"/>
          </a:endParaRPr>
        </a:p>
      </dgm:t>
    </dgm:pt>
    <dgm:pt modelId="{8B160B33-EFA5-4F58-BB98-1BE22837212C}" type="parTrans" cxnId="{3249B930-19F6-476B-B769-FC773797F020}">
      <dgm:prSet/>
      <dgm:spPr/>
      <dgm:t>
        <a:bodyPr/>
        <a:lstStyle/>
        <a:p>
          <a:endParaRPr lang="en-IN" sz="1400"/>
        </a:p>
      </dgm:t>
    </dgm:pt>
    <dgm:pt modelId="{9258CB24-0457-4A43-B289-78603EDC010C}" type="sibTrans" cxnId="{3249B930-19F6-476B-B769-FC773797F020}">
      <dgm:prSet/>
      <dgm:spPr/>
      <dgm:t>
        <a:bodyPr/>
        <a:lstStyle/>
        <a:p>
          <a:endParaRPr lang="en-IN" sz="1400"/>
        </a:p>
      </dgm:t>
    </dgm:pt>
    <dgm:pt modelId="{9E2C290F-D890-47B1-B21D-4F3558CB5EB7}">
      <dgm:prSet custT="1"/>
      <dgm:spPr/>
      <dgm:t>
        <a:bodyPr/>
        <a:lstStyle/>
        <a:p>
          <a:pPr>
            <a:spcAft>
              <a:spcPts val="600"/>
            </a:spcAft>
          </a:pPr>
          <a:r>
            <a:rPr lang="en-US" sz="1400" dirty="0" err="1">
              <a:latin typeface="Book Antiqua" panose="02040602050305030304" pitchFamily="18" charset="0"/>
            </a:rPr>
            <a:t>MoP</a:t>
          </a:r>
          <a:r>
            <a:rPr lang="en-US" sz="1400" dirty="0">
              <a:latin typeface="Book Antiqua" panose="02040602050305030304" pitchFamily="18" charset="0"/>
            </a:rPr>
            <a:t> in consultation with MNRE announced the long-term trajectory for RPO.</a:t>
          </a:r>
          <a:endParaRPr lang="en-IN" sz="1400" dirty="0"/>
        </a:p>
      </dgm:t>
    </dgm:pt>
    <dgm:pt modelId="{87A0A4B1-485C-4906-8876-CB62D0F5239C}" type="parTrans" cxnId="{23FBD9C8-572C-4D45-A345-177593822758}">
      <dgm:prSet/>
      <dgm:spPr/>
      <dgm:t>
        <a:bodyPr/>
        <a:lstStyle/>
        <a:p>
          <a:endParaRPr lang="en-IN" sz="1400"/>
        </a:p>
      </dgm:t>
    </dgm:pt>
    <dgm:pt modelId="{6BCB28C3-F0A2-46E1-8768-F540078D1444}" type="sibTrans" cxnId="{23FBD9C8-572C-4D45-A345-177593822758}">
      <dgm:prSet/>
      <dgm:spPr/>
      <dgm:t>
        <a:bodyPr/>
        <a:lstStyle/>
        <a:p>
          <a:endParaRPr lang="en-IN" sz="1400"/>
        </a:p>
      </dgm:t>
    </dgm:pt>
    <dgm:pt modelId="{E67BDAF6-12FF-4844-8D70-6D07C9EF86A7}">
      <dgm:prSet custT="1"/>
      <dgm:spPr/>
      <dgm:t>
        <a:bodyPr/>
        <a:lstStyle/>
        <a:p>
          <a:pPr>
            <a:spcAft>
              <a:spcPts val="600"/>
            </a:spcAft>
          </a:pPr>
          <a:r>
            <a:rPr lang="en-US" sz="1400" dirty="0">
              <a:latin typeface="Book Antiqua" panose="02040602050305030304" pitchFamily="18" charset="0"/>
            </a:rPr>
            <a:t>On 25th May 2018, the MNRE created an RPO compliance cell to monitor RPO targets. </a:t>
          </a:r>
        </a:p>
      </dgm:t>
    </dgm:pt>
    <dgm:pt modelId="{0EFAAC23-6349-4650-B04B-1C71C1ECA1B2}" type="parTrans" cxnId="{E2B00BDC-3C34-44F9-9C08-EBDE70D4A345}">
      <dgm:prSet/>
      <dgm:spPr/>
      <dgm:t>
        <a:bodyPr/>
        <a:lstStyle/>
        <a:p>
          <a:endParaRPr lang="en-IN" sz="1400"/>
        </a:p>
      </dgm:t>
    </dgm:pt>
    <dgm:pt modelId="{81C2A966-F085-4E3E-8B50-601BAD26CA81}" type="sibTrans" cxnId="{E2B00BDC-3C34-44F9-9C08-EBDE70D4A345}">
      <dgm:prSet/>
      <dgm:spPr/>
      <dgm:t>
        <a:bodyPr/>
        <a:lstStyle/>
        <a:p>
          <a:endParaRPr lang="en-IN" sz="1400"/>
        </a:p>
      </dgm:t>
    </dgm:pt>
    <dgm:pt modelId="{1709E9BE-BF54-4CB2-AFE0-329DA3215229}" type="pres">
      <dgm:prSet presAssocID="{EA53E8D6-45E6-4644-8E00-F84C69ABC44F}" presName="linear" presStyleCnt="0">
        <dgm:presLayoutVars>
          <dgm:animLvl val="lvl"/>
          <dgm:resizeHandles val="exact"/>
        </dgm:presLayoutVars>
      </dgm:prSet>
      <dgm:spPr/>
    </dgm:pt>
    <dgm:pt modelId="{7C4A3BA0-89F8-4791-B135-5B7E5EEC33ED}" type="pres">
      <dgm:prSet presAssocID="{C08B7D2C-C457-4F56-B530-B33AF9CF7BDD}" presName="parentText" presStyleLbl="node1" presStyleIdx="0" presStyleCnt="4" custLinFactNeighborY="-2229">
        <dgm:presLayoutVars>
          <dgm:chMax val="0"/>
          <dgm:bulletEnabled val="1"/>
        </dgm:presLayoutVars>
      </dgm:prSet>
      <dgm:spPr/>
    </dgm:pt>
    <dgm:pt modelId="{A35A4511-D743-4309-A783-E4E913D1B820}" type="pres">
      <dgm:prSet presAssocID="{C08B7D2C-C457-4F56-B530-B33AF9CF7BDD}" presName="childText" presStyleLbl="revTx" presStyleIdx="0" presStyleCnt="4">
        <dgm:presLayoutVars>
          <dgm:bulletEnabled val="1"/>
        </dgm:presLayoutVars>
      </dgm:prSet>
      <dgm:spPr/>
    </dgm:pt>
    <dgm:pt modelId="{C19078B0-5F27-4680-90D9-8DA12A9302D7}" type="pres">
      <dgm:prSet presAssocID="{BCD5B404-347B-4156-92EE-D776A1B45142}" presName="parentText" presStyleLbl="node1" presStyleIdx="1" presStyleCnt="4">
        <dgm:presLayoutVars>
          <dgm:chMax val="0"/>
          <dgm:bulletEnabled val="1"/>
        </dgm:presLayoutVars>
      </dgm:prSet>
      <dgm:spPr/>
    </dgm:pt>
    <dgm:pt modelId="{607F4258-9B10-4B37-B704-6FCB47620359}" type="pres">
      <dgm:prSet presAssocID="{BCD5B404-347B-4156-92EE-D776A1B45142}" presName="childText" presStyleLbl="revTx" presStyleIdx="1" presStyleCnt="4">
        <dgm:presLayoutVars>
          <dgm:bulletEnabled val="1"/>
        </dgm:presLayoutVars>
      </dgm:prSet>
      <dgm:spPr/>
    </dgm:pt>
    <dgm:pt modelId="{70F1B60C-70C0-4859-A885-F0A78EA5CFF1}" type="pres">
      <dgm:prSet presAssocID="{A871458E-89F8-4BF9-B5BD-44A6365C3A40}" presName="parentText" presStyleLbl="node1" presStyleIdx="2" presStyleCnt="4">
        <dgm:presLayoutVars>
          <dgm:chMax val="0"/>
          <dgm:bulletEnabled val="1"/>
        </dgm:presLayoutVars>
      </dgm:prSet>
      <dgm:spPr/>
    </dgm:pt>
    <dgm:pt modelId="{BD1B4868-D9E2-48C7-964C-2B08C1757520}" type="pres">
      <dgm:prSet presAssocID="{A871458E-89F8-4BF9-B5BD-44A6365C3A40}" presName="childText" presStyleLbl="revTx" presStyleIdx="2" presStyleCnt="4">
        <dgm:presLayoutVars>
          <dgm:bulletEnabled val="1"/>
        </dgm:presLayoutVars>
      </dgm:prSet>
      <dgm:spPr/>
    </dgm:pt>
    <dgm:pt modelId="{16C245E9-48FC-4F17-9EB2-BAD78CF40388}" type="pres">
      <dgm:prSet presAssocID="{F80FB116-2AF2-484F-949A-6507C7FD504B}" presName="parentText" presStyleLbl="node1" presStyleIdx="3" presStyleCnt="4">
        <dgm:presLayoutVars>
          <dgm:chMax val="0"/>
          <dgm:bulletEnabled val="1"/>
        </dgm:presLayoutVars>
      </dgm:prSet>
      <dgm:spPr/>
    </dgm:pt>
    <dgm:pt modelId="{C92E9A7F-26E0-480E-AC89-2FA2165452B8}" type="pres">
      <dgm:prSet presAssocID="{F80FB116-2AF2-484F-949A-6507C7FD504B}" presName="childText" presStyleLbl="revTx" presStyleIdx="3" presStyleCnt="4">
        <dgm:presLayoutVars>
          <dgm:bulletEnabled val="1"/>
        </dgm:presLayoutVars>
      </dgm:prSet>
      <dgm:spPr/>
    </dgm:pt>
  </dgm:ptLst>
  <dgm:cxnLst>
    <dgm:cxn modelId="{67F61609-4886-446E-B1F0-5A6E5BFC3F8C}" type="presOf" srcId="{A871458E-89F8-4BF9-B5BD-44A6365C3A40}" destId="{70F1B60C-70C0-4859-A885-F0A78EA5CFF1}" srcOrd="0" destOrd="0" presId="urn:microsoft.com/office/officeart/2005/8/layout/vList2"/>
    <dgm:cxn modelId="{CA4C430A-994B-4369-A9A4-A4D018A9FA78}" type="presOf" srcId="{BCD5B404-347B-4156-92EE-D776A1B45142}" destId="{C19078B0-5F27-4680-90D9-8DA12A9302D7}" srcOrd="0" destOrd="0" presId="urn:microsoft.com/office/officeart/2005/8/layout/vList2"/>
    <dgm:cxn modelId="{58582810-9213-4205-B067-8466D13C4DF2}" srcId="{A871458E-89F8-4BF9-B5BD-44A6365C3A40}" destId="{48C63969-9657-4606-8C7F-6EE45BD535FF}" srcOrd="2" destOrd="0" parTransId="{7010A6C5-866B-42A8-B3C7-103CCA73FFB5}" sibTransId="{02F2E823-1530-4BA6-AF98-5E2EF2D48E4F}"/>
    <dgm:cxn modelId="{BA224D20-57FF-436E-9A8D-ED309D0530B4}" type="presOf" srcId="{9E2C290F-D890-47B1-B21D-4F3558CB5EB7}" destId="{C92E9A7F-26E0-480E-AC89-2FA2165452B8}" srcOrd="0" destOrd="0" presId="urn:microsoft.com/office/officeart/2005/8/layout/vList2"/>
    <dgm:cxn modelId="{3FA05C26-B3CD-4988-9ABF-251A6E918D6C}" type="presOf" srcId="{F80FB116-2AF2-484F-949A-6507C7FD504B}" destId="{16C245E9-48FC-4F17-9EB2-BAD78CF40388}" srcOrd="0" destOrd="0" presId="urn:microsoft.com/office/officeart/2005/8/layout/vList2"/>
    <dgm:cxn modelId="{0B981128-4692-4C6D-9657-59F73D2049A4}" srcId="{A871458E-89F8-4BF9-B5BD-44A6365C3A40}" destId="{C6A7B6CD-34CE-47B2-AC87-09FB0AB52169}" srcOrd="3" destOrd="0" parTransId="{AFF2289D-A13E-4FDB-A49F-6850F45D610E}" sibTransId="{C787C290-13CC-4B3E-9E83-AEC032ED34CC}"/>
    <dgm:cxn modelId="{CAEDAD29-687A-4B9E-8856-2DB42C47BAA2}" srcId="{EA53E8D6-45E6-4644-8E00-F84C69ABC44F}" destId="{BCD5B404-347B-4156-92EE-D776A1B45142}" srcOrd="1" destOrd="0" parTransId="{0820DADD-493A-4184-9D59-B9731D15EF5D}" sibTransId="{8A9A43D4-7F01-4A44-9FA8-AB786F484209}"/>
    <dgm:cxn modelId="{D2CDA52C-F724-40F3-8711-0E2F2C1D2E79}" srcId="{EA53E8D6-45E6-4644-8E00-F84C69ABC44F}" destId="{A871458E-89F8-4BF9-B5BD-44A6365C3A40}" srcOrd="2" destOrd="0" parTransId="{70C0A44D-4B24-4980-9B3C-206A7FF6D614}" sibTransId="{DB20624E-4005-471B-8364-4657D9962649}"/>
    <dgm:cxn modelId="{3249B930-19F6-476B-B769-FC773797F020}" srcId="{EA53E8D6-45E6-4644-8E00-F84C69ABC44F}" destId="{F80FB116-2AF2-484F-949A-6507C7FD504B}" srcOrd="3" destOrd="0" parTransId="{8B160B33-EFA5-4F58-BB98-1BE22837212C}" sibTransId="{9258CB24-0457-4A43-B289-78603EDC010C}"/>
    <dgm:cxn modelId="{283B3241-AB95-42A5-AE88-204E53A0D697}" type="presOf" srcId="{C4A2EB03-6E56-4969-8688-933879DDA9FD}" destId="{BD1B4868-D9E2-48C7-964C-2B08C1757520}" srcOrd="0" destOrd="1" presId="urn:microsoft.com/office/officeart/2005/8/layout/vList2"/>
    <dgm:cxn modelId="{846ECC4A-68BE-41DA-A5FA-05F0D40F5869}" type="presOf" srcId="{E67BDAF6-12FF-4844-8D70-6D07C9EF86A7}" destId="{C92E9A7F-26E0-480E-AC89-2FA2165452B8}" srcOrd="0" destOrd="1" presId="urn:microsoft.com/office/officeart/2005/8/layout/vList2"/>
    <dgm:cxn modelId="{A42E1661-96AD-48E8-923A-54D92EE1AB3E}" type="presOf" srcId="{C6A7B6CD-34CE-47B2-AC87-09FB0AB52169}" destId="{BD1B4868-D9E2-48C7-964C-2B08C1757520}" srcOrd="0" destOrd="3" presId="urn:microsoft.com/office/officeart/2005/8/layout/vList2"/>
    <dgm:cxn modelId="{51C7C76A-88BC-43B4-91D5-E043F5AACC5C}" type="presOf" srcId="{6C511A6F-68D2-4D60-9ADA-33CB82026C41}" destId="{BD1B4868-D9E2-48C7-964C-2B08C1757520}" srcOrd="0" destOrd="0" presId="urn:microsoft.com/office/officeart/2005/8/layout/vList2"/>
    <dgm:cxn modelId="{E7F7836E-2351-4E07-8732-6978CE275EC0}" srcId="{C08B7D2C-C457-4F56-B530-B33AF9CF7BDD}" destId="{612B13DB-58F6-4E40-993C-CAC08A7B3483}" srcOrd="0" destOrd="0" parTransId="{69CF90DD-A03D-482E-AEF2-F6A1C6F1B6C5}" sibTransId="{9DB7DD6C-A2F0-4055-A8FC-D6184989E93B}"/>
    <dgm:cxn modelId="{C55C4D79-4460-4AFD-95FC-3A5E384A8B8E}" type="presOf" srcId="{0C7765BD-EE9C-4320-B69E-962F6DA378A5}" destId="{607F4258-9B10-4B37-B704-6FCB47620359}" srcOrd="0" destOrd="1" presId="urn:microsoft.com/office/officeart/2005/8/layout/vList2"/>
    <dgm:cxn modelId="{FDEEDB7A-3102-4097-B915-692A0FF5A8C7}" srcId="{A871458E-89F8-4BF9-B5BD-44A6365C3A40}" destId="{C4A2EB03-6E56-4969-8688-933879DDA9FD}" srcOrd="1" destOrd="0" parTransId="{95BB71BF-8AB3-406C-8F1B-EFEAF87488B0}" sibTransId="{B0AFF752-7F03-48F5-96B2-2DA1E6F0CB52}"/>
    <dgm:cxn modelId="{08BBB27F-DF1D-4705-9388-DCA9D9ACA589}" type="presOf" srcId="{48C63969-9657-4606-8C7F-6EE45BD535FF}" destId="{BD1B4868-D9E2-48C7-964C-2B08C1757520}" srcOrd="0" destOrd="2" presId="urn:microsoft.com/office/officeart/2005/8/layout/vList2"/>
    <dgm:cxn modelId="{7B17A3A1-8C22-49A5-A38D-362847FD0BA7}" srcId="{BCD5B404-347B-4156-92EE-D776A1B45142}" destId="{7C8075AB-0D15-4E57-8131-DF0CB0EB0352}" srcOrd="0" destOrd="0" parTransId="{BC37D650-392D-4E6B-B3D9-F41E73485D42}" sibTransId="{48702A8B-0853-4616-8D46-5DB7F88640EE}"/>
    <dgm:cxn modelId="{6EDEDCAD-9972-44AD-9060-26EF6F39DEB6}" srcId="{BCD5B404-347B-4156-92EE-D776A1B45142}" destId="{0C7765BD-EE9C-4320-B69E-962F6DA378A5}" srcOrd="1" destOrd="0" parTransId="{EE800EE7-773F-4332-B077-8ACA3891E9F3}" sibTransId="{EFA06F15-AD29-4AE9-AC7D-15699C06EF63}"/>
    <dgm:cxn modelId="{23FBD9C8-572C-4D45-A345-177593822758}" srcId="{F80FB116-2AF2-484F-949A-6507C7FD504B}" destId="{9E2C290F-D890-47B1-B21D-4F3558CB5EB7}" srcOrd="0" destOrd="0" parTransId="{87A0A4B1-485C-4906-8876-CB62D0F5239C}" sibTransId="{6BCB28C3-F0A2-46E1-8768-F540078D1444}"/>
    <dgm:cxn modelId="{619E40CB-B76A-4911-B164-769250E5603D}" type="presOf" srcId="{EA53E8D6-45E6-4644-8E00-F84C69ABC44F}" destId="{1709E9BE-BF54-4CB2-AFE0-329DA3215229}" srcOrd="0" destOrd="0" presId="urn:microsoft.com/office/officeart/2005/8/layout/vList2"/>
    <dgm:cxn modelId="{B24107D1-7445-414B-9220-4715AB727FB4}" type="presOf" srcId="{612B13DB-58F6-4E40-993C-CAC08A7B3483}" destId="{A35A4511-D743-4309-A783-E4E913D1B820}" srcOrd="0" destOrd="0" presId="urn:microsoft.com/office/officeart/2005/8/layout/vList2"/>
    <dgm:cxn modelId="{E2B00BDC-3C34-44F9-9C08-EBDE70D4A345}" srcId="{F80FB116-2AF2-484F-949A-6507C7FD504B}" destId="{E67BDAF6-12FF-4844-8D70-6D07C9EF86A7}" srcOrd="1" destOrd="0" parTransId="{0EFAAC23-6349-4650-B04B-1C71C1ECA1B2}" sibTransId="{81C2A966-F085-4E3E-8B50-601BAD26CA81}"/>
    <dgm:cxn modelId="{690F79E8-F061-443A-8B21-83C8E492844E}" type="presOf" srcId="{7C8075AB-0D15-4E57-8131-DF0CB0EB0352}" destId="{607F4258-9B10-4B37-B704-6FCB47620359}" srcOrd="0" destOrd="0" presId="urn:microsoft.com/office/officeart/2005/8/layout/vList2"/>
    <dgm:cxn modelId="{4D6D60EA-E953-45C4-96F3-32771DEC107B}" type="presOf" srcId="{C08B7D2C-C457-4F56-B530-B33AF9CF7BDD}" destId="{7C4A3BA0-89F8-4791-B135-5B7E5EEC33ED}" srcOrd="0" destOrd="0" presId="urn:microsoft.com/office/officeart/2005/8/layout/vList2"/>
    <dgm:cxn modelId="{CD28FAF1-E24A-4181-842E-AF3777000B4B}" srcId="{EA53E8D6-45E6-4644-8E00-F84C69ABC44F}" destId="{C08B7D2C-C457-4F56-B530-B33AF9CF7BDD}" srcOrd="0" destOrd="0" parTransId="{49206074-E1C4-4E75-97EA-C27082C85DCA}" sibTransId="{B196E74D-81A4-4B2E-89A7-6A74C0E3D1A1}"/>
    <dgm:cxn modelId="{368905FA-5E8D-441B-B0B1-CA7A93C63CD1}" srcId="{A871458E-89F8-4BF9-B5BD-44A6365C3A40}" destId="{6C511A6F-68D2-4D60-9ADA-33CB82026C41}" srcOrd="0" destOrd="0" parTransId="{60B2EF42-EEC5-48CE-A0BF-0BAD91C3A403}" sibTransId="{7D52BAA3-F985-4924-A5C1-B7D5732F9582}"/>
    <dgm:cxn modelId="{B67A1A21-BC2A-4B46-A5E8-5A19063C1356}" type="presParOf" srcId="{1709E9BE-BF54-4CB2-AFE0-329DA3215229}" destId="{7C4A3BA0-89F8-4791-B135-5B7E5EEC33ED}" srcOrd="0" destOrd="0" presId="urn:microsoft.com/office/officeart/2005/8/layout/vList2"/>
    <dgm:cxn modelId="{CBD76465-33EF-4EAA-BF79-01E1A10C1CB4}" type="presParOf" srcId="{1709E9BE-BF54-4CB2-AFE0-329DA3215229}" destId="{A35A4511-D743-4309-A783-E4E913D1B820}" srcOrd="1" destOrd="0" presId="urn:microsoft.com/office/officeart/2005/8/layout/vList2"/>
    <dgm:cxn modelId="{39D410B6-C999-4C60-80C9-61FAAAFFAD08}" type="presParOf" srcId="{1709E9BE-BF54-4CB2-AFE0-329DA3215229}" destId="{C19078B0-5F27-4680-90D9-8DA12A9302D7}" srcOrd="2" destOrd="0" presId="urn:microsoft.com/office/officeart/2005/8/layout/vList2"/>
    <dgm:cxn modelId="{816081D5-90ED-45A4-B9ED-F1A0ED5B6978}" type="presParOf" srcId="{1709E9BE-BF54-4CB2-AFE0-329DA3215229}" destId="{607F4258-9B10-4B37-B704-6FCB47620359}" srcOrd="3" destOrd="0" presId="urn:microsoft.com/office/officeart/2005/8/layout/vList2"/>
    <dgm:cxn modelId="{331884B2-FA37-49EB-A191-D540BB64F79D}" type="presParOf" srcId="{1709E9BE-BF54-4CB2-AFE0-329DA3215229}" destId="{70F1B60C-70C0-4859-A885-F0A78EA5CFF1}" srcOrd="4" destOrd="0" presId="urn:microsoft.com/office/officeart/2005/8/layout/vList2"/>
    <dgm:cxn modelId="{B5B697AB-EE89-48E6-B2C2-FB7CB1243FC1}" type="presParOf" srcId="{1709E9BE-BF54-4CB2-AFE0-329DA3215229}" destId="{BD1B4868-D9E2-48C7-964C-2B08C1757520}" srcOrd="5" destOrd="0" presId="urn:microsoft.com/office/officeart/2005/8/layout/vList2"/>
    <dgm:cxn modelId="{2E467BE6-670F-44DE-B220-5A9EE3E51972}" type="presParOf" srcId="{1709E9BE-BF54-4CB2-AFE0-329DA3215229}" destId="{16C245E9-48FC-4F17-9EB2-BAD78CF40388}" srcOrd="6" destOrd="0" presId="urn:microsoft.com/office/officeart/2005/8/layout/vList2"/>
    <dgm:cxn modelId="{243A3A30-4F73-4327-9006-DBE06FE69002}" type="presParOf" srcId="{1709E9BE-BF54-4CB2-AFE0-329DA3215229}" destId="{C92E9A7F-26E0-480E-AC89-2FA2165452B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281893-B021-E748-9326-0A2EC052A9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CF80700-A0B8-424C-8F3D-C0A9EE9C15FA}">
      <dgm:prSet phldrT="[Text]" custT="1"/>
      <dgm:spPr/>
      <dgm:t>
        <a:bodyPr/>
        <a:lstStyle/>
        <a:p>
          <a:r>
            <a:rPr lang="en-GB" sz="2000" dirty="0"/>
            <a:t>Wide variation in state achievement</a:t>
          </a:r>
        </a:p>
      </dgm:t>
    </dgm:pt>
    <dgm:pt modelId="{C6D6897A-B8AE-DA4B-8C88-36648CE76D1B}" type="parTrans" cxnId="{AA9702B2-11C8-5A4B-9823-0EBB4BF119BF}">
      <dgm:prSet/>
      <dgm:spPr/>
      <dgm:t>
        <a:bodyPr/>
        <a:lstStyle/>
        <a:p>
          <a:endParaRPr lang="en-GB" sz="1200"/>
        </a:p>
      </dgm:t>
    </dgm:pt>
    <dgm:pt modelId="{6C6C3C68-A15D-9B42-BE64-A8D4AF8F68DF}" type="sibTrans" cxnId="{AA9702B2-11C8-5A4B-9823-0EBB4BF119BF}">
      <dgm:prSet/>
      <dgm:spPr/>
      <dgm:t>
        <a:bodyPr/>
        <a:lstStyle/>
        <a:p>
          <a:endParaRPr lang="en-GB" sz="1200"/>
        </a:p>
      </dgm:t>
    </dgm:pt>
    <dgm:pt modelId="{D5BE7027-75C5-B448-A506-F466D4DD03EE}">
      <dgm:prSet phldrT="[Text]" custT="1"/>
      <dgm:spPr/>
      <dgm:t>
        <a:bodyPr/>
        <a:lstStyle/>
        <a:p>
          <a:r>
            <a:rPr lang="en-GB" sz="1800" dirty="0"/>
            <a:t>Reflection of RPO achievement</a:t>
          </a:r>
        </a:p>
      </dgm:t>
    </dgm:pt>
    <dgm:pt modelId="{3555E7C3-3492-6A4F-A206-76F8AA7B9038}" type="parTrans" cxnId="{4EE83E69-4C67-FD4C-B194-52291259170F}">
      <dgm:prSet/>
      <dgm:spPr/>
      <dgm:t>
        <a:bodyPr/>
        <a:lstStyle/>
        <a:p>
          <a:endParaRPr lang="en-GB" sz="1200"/>
        </a:p>
      </dgm:t>
    </dgm:pt>
    <dgm:pt modelId="{133E083C-5943-3244-A6CB-172063A13021}" type="sibTrans" cxnId="{4EE83E69-4C67-FD4C-B194-52291259170F}">
      <dgm:prSet/>
      <dgm:spPr/>
      <dgm:t>
        <a:bodyPr/>
        <a:lstStyle/>
        <a:p>
          <a:endParaRPr lang="en-GB" sz="1200"/>
        </a:p>
      </dgm:t>
    </dgm:pt>
    <dgm:pt modelId="{0B968502-B65A-A040-82CA-2CDBB765CC03}">
      <dgm:prSet phldrT="[Text]" custT="1"/>
      <dgm:spPr/>
      <dgm:t>
        <a:bodyPr/>
        <a:lstStyle/>
        <a:p>
          <a:r>
            <a:rPr lang="en-GB" sz="1800" dirty="0"/>
            <a:t>State targets at variance from national</a:t>
          </a:r>
        </a:p>
      </dgm:t>
    </dgm:pt>
    <dgm:pt modelId="{0146F51D-D674-3046-A926-B4D6C851AA79}" type="parTrans" cxnId="{3F1CE318-2BD8-B046-972F-74773E77842D}">
      <dgm:prSet/>
      <dgm:spPr/>
      <dgm:t>
        <a:bodyPr/>
        <a:lstStyle/>
        <a:p>
          <a:endParaRPr lang="en-GB" sz="1200"/>
        </a:p>
      </dgm:t>
    </dgm:pt>
    <dgm:pt modelId="{98E54EE8-C7EC-4740-B105-DA0AE64EDE69}" type="sibTrans" cxnId="{3F1CE318-2BD8-B046-972F-74773E77842D}">
      <dgm:prSet/>
      <dgm:spPr/>
      <dgm:t>
        <a:bodyPr/>
        <a:lstStyle/>
        <a:p>
          <a:endParaRPr lang="en-GB" sz="1200"/>
        </a:p>
      </dgm:t>
    </dgm:pt>
    <dgm:pt modelId="{5DD2BFF2-284E-2743-8AE0-195D4A75F630}">
      <dgm:prSet phldrT="[Text]" custT="1"/>
      <dgm:spPr/>
      <dgm:t>
        <a:bodyPr/>
        <a:lstStyle/>
        <a:p>
          <a:r>
            <a:rPr lang="en-GB" sz="2000" dirty="0"/>
            <a:t>Variations in State Regulations</a:t>
          </a:r>
        </a:p>
      </dgm:t>
    </dgm:pt>
    <dgm:pt modelId="{D0C99277-019E-054B-9FC4-502FB0DAD403}" type="parTrans" cxnId="{1DFC1C65-ACB2-BF4E-8437-BDF54E020CD8}">
      <dgm:prSet/>
      <dgm:spPr/>
      <dgm:t>
        <a:bodyPr/>
        <a:lstStyle/>
        <a:p>
          <a:endParaRPr lang="en-GB" sz="1200"/>
        </a:p>
      </dgm:t>
    </dgm:pt>
    <dgm:pt modelId="{445F5658-318A-6748-8C84-497E026EB43D}" type="sibTrans" cxnId="{1DFC1C65-ACB2-BF4E-8437-BDF54E020CD8}">
      <dgm:prSet/>
      <dgm:spPr/>
      <dgm:t>
        <a:bodyPr/>
        <a:lstStyle/>
        <a:p>
          <a:endParaRPr lang="en-GB" sz="1200"/>
        </a:p>
      </dgm:t>
    </dgm:pt>
    <dgm:pt modelId="{3FAA3BD7-1B7E-5149-B321-543B822B74FF}">
      <dgm:prSet phldrT="[Text]" custT="1"/>
      <dgm:spPr/>
      <dgm:t>
        <a:bodyPr/>
        <a:lstStyle/>
        <a:p>
          <a:r>
            <a:rPr lang="en-GB" sz="1800" dirty="0"/>
            <a:t>Issue is stark in case of rooftop solar </a:t>
          </a:r>
        </a:p>
      </dgm:t>
    </dgm:pt>
    <dgm:pt modelId="{6486AC11-FF30-E340-A3B9-C7F7C1A5DEF4}" type="parTrans" cxnId="{6D896FBA-5E2C-EC4E-A549-6FC2EBA7E4D0}">
      <dgm:prSet/>
      <dgm:spPr/>
      <dgm:t>
        <a:bodyPr/>
        <a:lstStyle/>
        <a:p>
          <a:endParaRPr lang="en-GB" sz="1200"/>
        </a:p>
      </dgm:t>
    </dgm:pt>
    <dgm:pt modelId="{E4240534-A979-2E4F-BF6D-C776860C1650}" type="sibTrans" cxnId="{6D896FBA-5E2C-EC4E-A549-6FC2EBA7E4D0}">
      <dgm:prSet/>
      <dgm:spPr/>
      <dgm:t>
        <a:bodyPr/>
        <a:lstStyle/>
        <a:p>
          <a:endParaRPr lang="en-GB" sz="1200"/>
        </a:p>
      </dgm:t>
    </dgm:pt>
    <dgm:pt modelId="{881ADF79-CDE9-1D40-849A-578496280340}">
      <dgm:prSet phldrT="[Text]" custT="1"/>
      <dgm:spPr/>
      <dgm:t>
        <a:bodyPr/>
        <a:lstStyle/>
        <a:p>
          <a:r>
            <a:rPr lang="en-GB" sz="1800" dirty="0"/>
            <a:t>Need standard set of regulations across all states</a:t>
          </a:r>
        </a:p>
      </dgm:t>
    </dgm:pt>
    <dgm:pt modelId="{1CF578A2-36F6-2C47-ACF5-674EDFFFB467}" type="parTrans" cxnId="{DFA991D9-EE8F-E44F-82AC-315C5928AFEB}">
      <dgm:prSet/>
      <dgm:spPr/>
      <dgm:t>
        <a:bodyPr/>
        <a:lstStyle/>
        <a:p>
          <a:endParaRPr lang="en-GB" sz="1200"/>
        </a:p>
      </dgm:t>
    </dgm:pt>
    <dgm:pt modelId="{8A50CCB5-A3F0-2C45-AFA2-D77F5C8B4721}" type="sibTrans" cxnId="{DFA991D9-EE8F-E44F-82AC-315C5928AFEB}">
      <dgm:prSet/>
      <dgm:spPr/>
      <dgm:t>
        <a:bodyPr/>
        <a:lstStyle/>
        <a:p>
          <a:endParaRPr lang="en-GB" sz="1200"/>
        </a:p>
      </dgm:t>
    </dgm:pt>
    <dgm:pt modelId="{9E5F5B00-F0A0-7348-8C55-6B47A552ABFE}">
      <dgm:prSet phldrT="[Text]" custT="1"/>
      <dgm:spPr/>
      <dgm:t>
        <a:bodyPr/>
        <a:lstStyle/>
        <a:p>
          <a:r>
            <a:rPr lang="en-GB" sz="2000" dirty="0"/>
            <a:t>Unintended consequences of incentives</a:t>
          </a:r>
        </a:p>
      </dgm:t>
    </dgm:pt>
    <dgm:pt modelId="{04AE4857-1459-CA4A-9532-153FD0C78444}" type="parTrans" cxnId="{9C6DAF66-93F5-7841-BD4E-D6F5E63BA3E9}">
      <dgm:prSet/>
      <dgm:spPr/>
      <dgm:t>
        <a:bodyPr/>
        <a:lstStyle/>
        <a:p>
          <a:endParaRPr lang="en-GB" sz="1200"/>
        </a:p>
      </dgm:t>
    </dgm:pt>
    <dgm:pt modelId="{02B5F0EF-AF20-1E4F-A73D-FD56DB219FC9}" type="sibTrans" cxnId="{9C6DAF66-93F5-7841-BD4E-D6F5E63BA3E9}">
      <dgm:prSet/>
      <dgm:spPr/>
      <dgm:t>
        <a:bodyPr/>
        <a:lstStyle/>
        <a:p>
          <a:endParaRPr lang="en-GB" sz="1200"/>
        </a:p>
      </dgm:t>
    </dgm:pt>
    <dgm:pt modelId="{8A9F31A0-EC5D-BB46-8307-C71AC2E9FD4E}">
      <dgm:prSet phldrT="[Text]" custT="1"/>
      <dgm:spPr/>
      <dgm:t>
        <a:bodyPr/>
        <a:lstStyle/>
        <a:p>
          <a:r>
            <a:rPr lang="en-GB" sz="1800" dirty="0"/>
            <a:t>Tx charge waiver resulted in lopsided development </a:t>
          </a:r>
        </a:p>
      </dgm:t>
    </dgm:pt>
    <dgm:pt modelId="{40E801DE-E356-0E43-B0CA-68B05F768B92}" type="parTrans" cxnId="{8F822815-2635-F24B-806C-EC60D6C90FAF}">
      <dgm:prSet/>
      <dgm:spPr/>
      <dgm:t>
        <a:bodyPr/>
        <a:lstStyle/>
        <a:p>
          <a:endParaRPr lang="en-GB" sz="1200"/>
        </a:p>
      </dgm:t>
    </dgm:pt>
    <dgm:pt modelId="{652C09E4-A135-F44C-AC65-01F5707A9B3E}" type="sibTrans" cxnId="{8F822815-2635-F24B-806C-EC60D6C90FAF}">
      <dgm:prSet/>
      <dgm:spPr/>
      <dgm:t>
        <a:bodyPr/>
        <a:lstStyle/>
        <a:p>
          <a:endParaRPr lang="en-GB" sz="1200"/>
        </a:p>
      </dgm:t>
    </dgm:pt>
    <dgm:pt modelId="{70770F33-6792-714B-8F8E-791A36D693CB}">
      <dgm:prSet phldrT="[Text]" custT="1"/>
      <dgm:spPr/>
      <dgm:t>
        <a:bodyPr/>
        <a:lstStyle/>
        <a:p>
          <a:r>
            <a:rPr lang="en-GB" sz="1800" dirty="0"/>
            <a:t>Resource rich states started imposing constraints on land and infra</a:t>
          </a:r>
        </a:p>
      </dgm:t>
    </dgm:pt>
    <dgm:pt modelId="{9EAB3D61-5984-0B42-88C7-B69F2AC24BEC}" type="parTrans" cxnId="{3D26B043-14B4-8245-A034-61A292493A22}">
      <dgm:prSet/>
      <dgm:spPr/>
      <dgm:t>
        <a:bodyPr/>
        <a:lstStyle/>
        <a:p>
          <a:endParaRPr lang="en-GB" sz="1200"/>
        </a:p>
      </dgm:t>
    </dgm:pt>
    <dgm:pt modelId="{4598E989-125F-F349-8747-61A3EAEC3244}" type="sibTrans" cxnId="{3D26B043-14B4-8245-A034-61A292493A22}">
      <dgm:prSet/>
      <dgm:spPr/>
      <dgm:t>
        <a:bodyPr/>
        <a:lstStyle/>
        <a:p>
          <a:endParaRPr lang="en-GB" sz="1200"/>
        </a:p>
      </dgm:t>
    </dgm:pt>
    <dgm:pt modelId="{F5B483D7-6B2A-4C43-A621-FEAB5C333CEA}">
      <dgm:prSet custT="1"/>
      <dgm:spPr/>
      <dgm:t>
        <a:bodyPr/>
        <a:lstStyle/>
        <a:p>
          <a:r>
            <a:rPr lang="en-GB" sz="2000" dirty="0"/>
            <a:t>Unsuitable Procurement mechanism </a:t>
          </a:r>
        </a:p>
      </dgm:t>
    </dgm:pt>
    <dgm:pt modelId="{BFC87CD4-5AC1-5345-B65F-7308EEC4CF22}" type="parTrans" cxnId="{31249038-8360-D14F-B133-1349FA705E7C}">
      <dgm:prSet/>
      <dgm:spPr/>
      <dgm:t>
        <a:bodyPr/>
        <a:lstStyle/>
        <a:p>
          <a:endParaRPr lang="en-GB"/>
        </a:p>
      </dgm:t>
    </dgm:pt>
    <dgm:pt modelId="{CB9F0719-B8AE-0240-AC46-EA7CBA0D7962}" type="sibTrans" cxnId="{31249038-8360-D14F-B133-1349FA705E7C}">
      <dgm:prSet/>
      <dgm:spPr/>
      <dgm:t>
        <a:bodyPr/>
        <a:lstStyle/>
        <a:p>
          <a:endParaRPr lang="en-GB"/>
        </a:p>
      </dgm:t>
    </dgm:pt>
    <dgm:pt modelId="{73E95D47-2DB1-AD42-91EC-F8AFFCD3A7C5}" type="pres">
      <dgm:prSet presAssocID="{3C281893-B021-E748-9326-0A2EC052A9CF}" presName="Name0" presStyleCnt="0">
        <dgm:presLayoutVars>
          <dgm:dir/>
          <dgm:animLvl val="lvl"/>
          <dgm:resizeHandles val="exact"/>
        </dgm:presLayoutVars>
      </dgm:prSet>
      <dgm:spPr/>
    </dgm:pt>
    <dgm:pt modelId="{5A5766AC-420E-FB44-9FC6-A176874D0585}" type="pres">
      <dgm:prSet presAssocID="{7CF80700-A0B8-424C-8F3D-C0A9EE9C15FA}" presName="linNode" presStyleCnt="0"/>
      <dgm:spPr/>
    </dgm:pt>
    <dgm:pt modelId="{D33C5661-DF9A-4943-833E-27058C2AE7F2}" type="pres">
      <dgm:prSet presAssocID="{7CF80700-A0B8-424C-8F3D-C0A9EE9C15FA}" presName="parentText" presStyleLbl="node1" presStyleIdx="0" presStyleCnt="4">
        <dgm:presLayoutVars>
          <dgm:chMax val="1"/>
          <dgm:bulletEnabled val="1"/>
        </dgm:presLayoutVars>
      </dgm:prSet>
      <dgm:spPr/>
    </dgm:pt>
    <dgm:pt modelId="{CF976CF0-1824-7D4F-B7D0-8326D729DC30}" type="pres">
      <dgm:prSet presAssocID="{7CF80700-A0B8-424C-8F3D-C0A9EE9C15FA}" presName="descendantText" presStyleLbl="alignAccFollowNode1" presStyleIdx="0" presStyleCnt="3">
        <dgm:presLayoutVars>
          <dgm:bulletEnabled val="1"/>
        </dgm:presLayoutVars>
      </dgm:prSet>
      <dgm:spPr/>
    </dgm:pt>
    <dgm:pt modelId="{CB5990A7-A665-874E-A659-091603FD6DB5}" type="pres">
      <dgm:prSet presAssocID="{6C6C3C68-A15D-9B42-BE64-A8D4AF8F68DF}" presName="sp" presStyleCnt="0"/>
      <dgm:spPr/>
    </dgm:pt>
    <dgm:pt modelId="{F34244A6-7073-5143-B806-7C5873DFA38D}" type="pres">
      <dgm:prSet presAssocID="{5DD2BFF2-284E-2743-8AE0-195D4A75F630}" presName="linNode" presStyleCnt="0"/>
      <dgm:spPr/>
    </dgm:pt>
    <dgm:pt modelId="{E67C08ED-C5F1-C14E-A0E4-A3BC854DC6C1}" type="pres">
      <dgm:prSet presAssocID="{5DD2BFF2-284E-2743-8AE0-195D4A75F630}" presName="parentText" presStyleLbl="node1" presStyleIdx="1" presStyleCnt="4">
        <dgm:presLayoutVars>
          <dgm:chMax val="1"/>
          <dgm:bulletEnabled val="1"/>
        </dgm:presLayoutVars>
      </dgm:prSet>
      <dgm:spPr/>
    </dgm:pt>
    <dgm:pt modelId="{337E4B61-D870-4841-8B99-2FFBEC3F55A4}" type="pres">
      <dgm:prSet presAssocID="{5DD2BFF2-284E-2743-8AE0-195D4A75F630}" presName="descendantText" presStyleLbl="alignAccFollowNode1" presStyleIdx="1" presStyleCnt="3">
        <dgm:presLayoutVars>
          <dgm:bulletEnabled val="1"/>
        </dgm:presLayoutVars>
      </dgm:prSet>
      <dgm:spPr/>
    </dgm:pt>
    <dgm:pt modelId="{3FB4D8B9-6448-644E-8903-D3D2706C18CB}" type="pres">
      <dgm:prSet presAssocID="{445F5658-318A-6748-8C84-497E026EB43D}" presName="sp" presStyleCnt="0"/>
      <dgm:spPr/>
    </dgm:pt>
    <dgm:pt modelId="{5DE91C16-40AC-8247-892A-B4A9E138ADEC}" type="pres">
      <dgm:prSet presAssocID="{9E5F5B00-F0A0-7348-8C55-6B47A552ABFE}" presName="linNode" presStyleCnt="0"/>
      <dgm:spPr/>
    </dgm:pt>
    <dgm:pt modelId="{4B0EA7A9-19A6-E24B-9867-D0394116EED1}" type="pres">
      <dgm:prSet presAssocID="{9E5F5B00-F0A0-7348-8C55-6B47A552ABFE}" presName="parentText" presStyleLbl="node1" presStyleIdx="2" presStyleCnt="4">
        <dgm:presLayoutVars>
          <dgm:chMax val="1"/>
          <dgm:bulletEnabled val="1"/>
        </dgm:presLayoutVars>
      </dgm:prSet>
      <dgm:spPr/>
    </dgm:pt>
    <dgm:pt modelId="{17985C13-14F8-B344-9C86-2B0855F7E1D4}" type="pres">
      <dgm:prSet presAssocID="{9E5F5B00-F0A0-7348-8C55-6B47A552ABFE}" presName="descendantText" presStyleLbl="alignAccFollowNode1" presStyleIdx="2" presStyleCnt="3">
        <dgm:presLayoutVars>
          <dgm:bulletEnabled val="1"/>
        </dgm:presLayoutVars>
      </dgm:prSet>
      <dgm:spPr/>
    </dgm:pt>
    <dgm:pt modelId="{395663C1-C10A-6F47-A033-E983745DC434}" type="pres">
      <dgm:prSet presAssocID="{02B5F0EF-AF20-1E4F-A73D-FD56DB219FC9}" presName="sp" presStyleCnt="0"/>
      <dgm:spPr/>
    </dgm:pt>
    <dgm:pt modelId="{B0C08F6C-8744-7240-9502-B1AEDA804118}" type="pres">
      <dgm:prSet presAssocID="{F5B483D7-6B2A-4C43-A621-FEAB5C333CEA}" presName="linNode" presStyleCnt="0"/>
      <dgm:spPr/>
    </dgm:pt>
    <dgm:pt modelId="{0BD4BAAC-4E38-004F-803D-E1A898417D3E}" type="pres">
      <dgm:prSet presAssocID="{F5B483D7-6B2A-4C43-A621-FEAB5C333CEA}" presName="parentText" presStyleLbl="node1" presStyleIdx="3" presStyleCnt="4">
        <dgm:presLayoutVars>
          <dgm:chMax val="1"/>
          <dgm:bulletEnabled val="1"/>
        </dgm:presLayoutVars>
      </dgm:prSet>
      <dgm:spPr/>
    </dgm:pt>
  </dgm:ptLst>
  <dgm:cxnLst>
    <dgm:cxn modelId="{34B4D108-50EC-6F47-8691-9D3D2B3FE0E0}" type="presOf" srcId="{F5B483D7-6B2A-4C43-A621-FEAB5C333CEA}" destId="{0BD4BAAC-4E38-004F-803D-E1A898417D3E}" srcOrd="0" destOrd="0" presId="urn:microsoft.com/office/officeart/2005/8/layout/vList5"/>
    <dgm:cxn modelId="{8F822815-2635-F24B-806C-EC60D6C90FAF}" srcId="{9E5F5B00-F0A0-7348-8C55-6B47A552ABFE}" destId="{8A9F31A0-EC5D-BB46-8307-C71AC2E9FD4E}" srcOrd="0" destOrd="0" parTransId="{40E801DE-E356-0E43-B0CA-68B05F768B92}" sibTransId="{652C09E4-A135-F44C-AC65-01F5707A9B3E}"/>
    <dgm:cxn modelId="{3F1CE318-2BD8-B046-972F-74773E77842D}" srcId="{7CF80700-A0B8-424C-8F3D-C0A9EE9C15FA}" destId="{0B968502-B65A-A040-82CA-2CDBB765CC03}" srcOrd="1" destOrd="0" parTransId="{0146F51D-D674-3046-A926-B4D6C851AA79}" sibTransId="{98E54EE8-C7EC-4740-B105-DA0AE64EDE69}"/>
    <dgm:cxn modelId="{B686E518-1F8F-1840-A44C-F9A43FE032A1}" type="presOf" srcId="{8A9F31A0-EC5D-BB46-8307-C71AC2E9FD4E}" destId="{17985C13-14F8-B344-9C86-2B0855F7E1D4}" srcOrd="0" destOrd="0" presId="urn:microsoft.com/office/officeart/2005/8/layout/vList5"/>
    <dgm:cxn modelId="{665D4C2A-8077-F641-9567-8A9FD500A31C}" type="presOf" srcId="{70770F33-6792-714B-8F8E-791A36D693CB}" destId="{17985C13-14F8-B344-9C86-2B0855F7E1D4}" srcOrd="0" destOrd="1" presId="urn:microsoft.com/office/officeart/2005/8/layout/vList5"/>
    <dgm:cxn modelId="{31249038-8360-D14F-B133-1349FA705E7C}" srcId="{3C281893-B021-E748-9326-0A2EC052A9CF}" destId="{F5B483D7-6B2A-4C43-A621-FEAB5C333CEA}" srcOrd="3" destOrd="0" parTransId="{BFC87CD4-5AC1-5345-B65F-7308EEC4CF22}" sibTransId="{CB9F0719-B8AE-0240-AC46-EA7CBA0D7962}"/>
    <dgm:cxn modelId="{B45BF139-5607-2E49-AF02-0F257526FFD0}" type="presOf" srcId="{5DD2BFF2-284E-2743-8AE0-195D4A75F630}" destId="{E67C08ED-C5F1-C14E-A0E4-A3BC854DC6C1}" srcOrd="0" destOrd="0" presId="urn:microsoft.com/office/officeart/2005/8/layout/vList5"/>
    <dgm:cxn modelId="{3D26B043-14B4-8245-A034-61A292493A22}" srcId="{9E5F5B00-F0A0-7348-8C55-6B47A552ABFE}" destId="{70770F33-6792-714B-8F8E-791A36D693CB}" srcOrd="1" destOrd="0" parTransId="{9EAB3D61-5984-0B42-88C7-B69F2AC24BEC}" sibTransId="{4598E989-125F-F349-8747-61A3EAEC3244}"/>
    <dgm:cxn modelId="{25BDEF44-6B38-6E4E-ADA3-353204EFA300}" type="presOf" srcId="{3FAA3BD7-1B7E-5149-B321-543B822B74FF}" destId="{337E4B61-D870-4841-8B99-2FFBEC3F55A4}" srcOrd="0" destOrd="0" presId="urn:microsoft.com/office/officeart/2005/8/layout/vList5"/>
    <dgm:cxn modelId="{AEC27E4C-D068-6C4C-A215-B14190A043DA}" type="presOf" srcId="{3C281893-B021-E748-9326-0A2EC052A9CF}" destId="{73E95D47-2DB1-AD42-91EC-F8AFFCD3A7C5}" srcOrd="0" destOrd="0" presId="urn:microsoft.com/office/officeart/2005/8/layout/vList5"/>
    <dgm:cxn modelId="{E60FC05C-5DD0-AD4A-9BBD-B100AB7A5101}" type="presOf" srcId="{881ADF79-CDE9-1D40-849A-578496280340}" destId="{337E4B61-D870-4841-8B99-2FFBEC3F55A4}" srcOrd="0" destOrd="1" presId="urn:microsoft.com/office/officeart/2005/8/layout/vList5"/>
    <dgm:cxn modelId="{1DFC1C65-ACB2-BF4E-8437-BDF54E020CD8}" srcId="{3C281893-B021-E748-9326-0A2EC052A9CF}" destId="{5DD2BFF2-284E-2743-8AE0-195D4A75F630}" srcOrd="1" destOrd="0" parTransId="{D0C99277-019E-054B-9FC4-502FB0DAD403}" sibTransId="{445F5658-318A-6748-8C84-497E026EB43D}"/>
    <dgm:cxn modelId="{9C6DAF66-93F5-7841-BD4E-D6F5E63BA3E9}" srcId="{3C281893-B021-E748-9326-0A2EC052A9CF}" destId="{9E5F5B00-F0A0-7348-8C55-6B47A552ABFE}" srcOrd="2" destOrd="0" parTransId="{04AE4857-1459-CA4A-9532-153FD0C78444}" sibTransId="{02B5F0EF-AF20-1E4F-A73D-FD56DB219FC9}"/>
    <dgm:cxn modelId="{4EE83E69-4C67-FD4C-B194-52291259170F}" srcId="{7CF80700-A0B8-424C-8F3D-C0A9EE9C15FA}" destId="{D5BE7027-75C5-B448-A506-F466D4DD03EE}" srcOrd="0" destOrd="0" parTransId="{3555E7C3-3492-6A4F-A206-76F8AA7B9038}" sibTransId="{133E083C-5943-3244-A6CB-172063A13021}"/>
    <dgm:cxn modelId="{B0B48B75-A3FE-8F44-BD1E-206352A4D53D}" type="presOf" srcId="{D5BE7027-75C5-B448-A506-F466D4DD03EE}" destId="{CF976CF0-1824-7D4F-B7D0-8326D729DC30}" srcOrd="0" destOrd="0" presId="urn:microsoft.com/office/officeart/2005/8/layout/vList5"/>
    <dgm:cxn modelId="{F4601E9B-CB54-9F4C-9345-ED5D9F0F420E}" type="presOf" srcId="{7CF80700-A0B8-424C-8F3D-C0A9EE9C15FA}" destId="{D33C5661-DF9A-4943-833E-27058C2AE7F2}" srcOrd="0" destOrd="0" presId="urn:microsoft.com/office/officeart/2005/8/layout/vList5"/>
    <dgm:cxn modelId="{AA9702B2-11C8-5A4B-9823-0EBB4BF119BF}" srcId="{3C281893-B021-E748-9326-0A2EC052A9CF}" destId="{7CF80700-A0B8-424C-8F3D-C0A9EE9C15FA}" srcOrd="0" destOrd="0" parTransId="{C6D6897A-B8AE-DA4B-8C88-36648CE76D1B}" sibTransId="{6C6C3C68-A15D-9B42-BE64-A8D4AF8F68DF}"/>
    <dgm:cxn modelId="{9F9881B4-803A-C14A-9F60-8D943CA32587}" type="presOf" srcId="{9E5F5B00-F0A0-7348-8C55-6B47A552ABFE}" destId="{4B0EA7A9-19A6-E24B-9867-D0394116EED1}" srcOrd="0" destOrd="0" presId="urn:microsoft.com/office/officeart/2005/8/layout/vList5"/>
    <dgm:cxn modelId="{6D896FBA-5E2C-EC4E-A549-6FC2EBA7E4D0}" srcId="{5DD2BFF2-284E-2743-8AE0-195D4A75F630}" destId="{3FAA3BD7-1B7E-5149-B321-543B822B74FF}" srcOrd="0" destOrd="0" parTransId="{6486AC11-FF30-E340-A3B9-C7F7C1A5DEF4}" sibTransId="{E4240534-A979-2E4F-BF6D-C776860C1650}"/>
    <dgm:cxn modelId="{DFA991D9-EE8F-E44F-82AC-315C5928AFEB}" srcId="{5DD2BFF2-284E-2743-8AE0-195D4A75F630}" destId="{881ADF79-CDE9-1D40-849A-578496280340}" srcOrd="1" destOrd="0" parTransId="{1CF578A2-36F6-2C47-ACF5-674EDFFFB467}" sibTransId="{8A50CCB5-A3F0-2C45-AFA2-D77F5C8B4721}"/>
    <dgm:cxn modelId="{AC7391E7-A6FB-EE47-BD40-EE09A5C5BDF8}" type="presOf" srcId="{0B968502-B65A-A040-82CA-2CDBB765CC03}" destId="{CF976CF0-1824-7D4F-B7D0-8326D729DC30}" srcOrd="0" destOrd="1" presId="urn:microsoft.com/office/officeart/2005/8/layout/vList5"/>
    <dgm:cxn modelId="{954462AA-84FE-CD43-94EB-8619B1BE1BFF}" type="presParOf" srcId="{73E95D47-2DB1-AD42-91EC-F8AFFCD3A7C5}" destId="{5A5766AC-420E-FB44-9FC6-A176874D0585}" srcOrd="0" destOrd="0" presId="urn:microsoft.com/office/officeart/2005/8/layout/vList5"/>
    <dgm:cxn modelId="{2AC682F3-D948-AF4B-AFE5-7DFFE3E4769C}" type="presParOf" srcId="{5A5766AC-420E-FB44-9FC6-A176874D0585}" destId="{D33C5661-DF9A-4943-833E-27058C2AE7F2}" srcOrd="0" destOrd="0" presId="urn:microsoft.com/office/officeart/2005/8/layout/vList5"/>
    <dgm:cxn modelId="{1AFD247E-8C65-5F42-A4DB-80E851873C46}" type="presParOf" srcId="{5A5766AC-420E-FB44-9FC6-A176874D0585}" destId="{CF976CF0-1824-7D4F-B7D0-8326D729DC30}" srcOrd="1" destOrd="0" presId="urn:microsoft.com/office/officeart/2005/8/layout/vList5"/>
    <dgm:cxn modelId="{5734B2A8-A547-3A4C-BA5D-B4AC715C572B}" type="presParOf" srcId="{73E95D47-2DB1-AD42-91EC-F8AFFCD3A7C5}" destId="{CB5990A7-A665-874E-A659-091603FD6DB5}" srcOrd="1" destOrd="0" presId="urn:microsoft.com/office/officeart/2005/8/layout/vList5"/>
    <dgm:cxn modelId="{4E22C440-CDAD-C042-AEA8-6CCB0B385559}" type="presParOf" srcId="{73E95D47-2DB1-AD42-91EC-F8AFFCD3A7C5}" destId="{F34244A6-7073-5143-B806-7C5873DFA38D}" srcOrd="2" destOrd="0" presId="urn:microsoft.com/office/officeart/2005/8/layout/vList5"/>
    <dgm:cxn modelId="{346AA314-E33B-4746-9995-341F98E68A45}" type="presParOf" srcId="{F34244A6-7073-5143-B806-7C5873DFA38D}" destId="{E67C08ED-C5F1-C14E-A0E4-A3BC854DC6C1}" srcOrd="0" destOrd="0" presId="urn:microsoft.com/office/officeart/2005/8/layout/vList5"/>
    <dgm:cxn modelId="{8AFB6144-B973-0C4A-BADB-08934474AC9D}" type="presParOf" srcId="{F34244A6-7073-5143-B806-7C5873DFA38D}" destId="{337E4B61-D870-4841-8B99-2FFBEC3F55A4}" srcOrd="1" destOrd="0" presId="urn:microsoft.com/office/officeart/2005/8/layout/vList5"/>
    <dgm:cxn modelId="{87A9AD3C-27EE-1740-94D4-039AEAB062A0}" type="presParOf" srcId="{73E95D47-2DB1-AD42-91EC-F8AFFCD3A7C5}" destId="{3FB4D8B9-6448-644E-8903-D3D2706C18CB}" srcOrd="3" destOrd="0" presId="urn:microsoft.com/office/officeart/2005/8/layout/vList5"/>
    <dgm:cxn modelId="{350B1C19-760E-1143-9C6F-497E45D9BAA6}" type="presParOf" srcId="{73E95D47-2DB1-AD42-91EC-F8AFFCD3A7C5}" destId="{5DE91C16-40AC-8247-892A-B4A9E138ADEC}" srcOrd="4" destOrd="0" presId="urn:microsoft.com/office/officeart/2005/8/layout/vList5"/>
    <dgm:cxn modelId="{62FECFF5-9853-6142-B8F6-99BFD3B95F9E}" type="presParOf" srcId="{5DE91C16-40AC-8247-892A-B4A9E138ADEC}" destId="{4B0EA7A9-19A6-E24B-9867-D0394116EED1}" srcOrd="0" destOrd="0" presId="urn:microsoft.com/office/officeart/2005/8/layout/vList5"/>
    <dgm:cxn modelId="{D1AD894B-269E-7E41-9619-2C53A0D9BBE4}" type="presParOf" srcId="{5DE91C16-40AC-8247-892A-B4A9E138ADEC}" destId="{17985C13-14F8-B344-9C86-2B0855F7E1D4}" srcOrd="1" destOrd="0" presId="urn:microsoft.com/office/officeart/2005/8/layout/vList5"/>
    <dgm:cxn modelId="{D9412C40-7817-7A49-82B5-28BD1BBCF9B9}" type="presParOf" srcId="{73E95D47-2DB1-AD42-91EC-F8AFFCD3A7C5}" destId="{395663C1-C10A-6F47-A033-E983745DC434}" srcOrd="5" destOrd="0" presId="urn:microsoft.com/office/officeart/2005/8/layout/vList5"/>
    <dgm:cxn modelId="{6BA73025-27BD-8740-AE42-31D8F1981565}" type="presParOf" srcId="{73E95D47-2DB1-AD42-91EC-F8AFFCD3A7C5}" destId="{B0C08F6C-8744-7240-9502-B1AEDA804118}" srcOrd="6" destOrd="0" presId="urn:microsoft.com/office/officeart/2005/8/layout/vList5"/>
    <dgm:cxn modelId="{20E2EEFD-E7D1-2B4B-AD6F-18D1D22476AD}" type="presParOf" srcId="{B0C08F6C-8744-7240-9502-B1AEDA804118}" destId="{0BD4BAAC-4E38-004F-803D-E1A898417D3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C6B983-253E-4C7A-A50C-37B8F4632786}" type="doc">
      <dgm:prSet loTypeId="urn:microsoft.com/office/officeart/2011/layout/CircleProcess" loCatId="process" qsTypeId="urn:microsoft.com/office/officeart/2005/8/quickstyle/simple4" qsCatId="simple" csTypeId="urn:microsoft.com/office/officeart/2005/8/colors/colorful4" csCatId="colorful" phldr="1"/>
      <dgm:spPr/>
      <dgm:t>
        <a:bodyPr/>
        <a:lstStyle/>
        <a:p>
          <a:endParaRPr lang="en-IN"/>
        </a:p>
      </dgm:t>
    </dgm:pt>
    <dgm:pt modelId="{6676EC33-FD93-40CA-AF4B-AAF35DC12B49}">
      <dgm:prSet phldrT="[Text]" custT="1"/>
      <dgm:spPr/>
      <dgm:t>
        <a:bodyPr/>
        <a:lstStyle/>
        <a:p>
          <a:r>
            <a:rPr lang="en-US" sz="1600" b="1" dirty="0">
              <a:latin typeface="+mn-lt"/>
            </a:rPr>
            <a:t>500 GW RE installed</a:t>
          </a:r>
          <a:r>
            <a:rPr lang="en-US" sz="1600" dirty="0">
              <a:latin typeface="+mn-lt"/>
            </a:rPr>
            <a:t> capacity by 2030</a:t>
          </a:r>
          <a:endParaRPr lang="en-IN" sz="1600" dirty="0">
            <a:latin typeface="+mn-lt"/>
          </a:endParaRPr>
        </a:p>
      </dgm:t>
    </dgm:pt>
    <dgm:pt modelId="{B5B67C57-5824-4CCE-B713-4C33C1DC8E9E}" type="parTrans" cxnId="{F72259DF-281A-4056-A199-F6FEE3EAD70A}">
      <dgm:prSet/>
      <dgm:spPr/>
      <dgm:t>
        <a:bodyPr/>
        <a:lstStyle/>
        <a:p>
          <a:endParaRPr lang="en-IN" sz="2800">
            <a:latin typeface="+mn-lt"/>
          </a:endParaRPr>
        </a:p>
      </dgm:t>
    </dgm:pt>
    <dgm:pt modelId="{259E8EA7-942B-4C65-B48E-67E18CA39A48}" type="sibTrans" cxnId="{F72259DF-281A-4056-A199-F6FEE3EAD70A}">
      <dgm:prSet/>
      <dgm:spPr/>
      <dgm:t>
        <a:bodyPr/>
        <a:lstStyle/>
        <a:p>
          <a:endParaRPr lang="en-IN" sz="2800">
            <a:latin typeface="+mn-lt"/>
          </a:endParaRPr>
        </a:p>
      </dgm:t>
    </dgm:pt>
    <dgm:pt modelId="{62063EE2-24E5-4E5C-9EA3-AEF1B67C1287}">
      <dgm:prSet phldrT="[Text]" custT="1"/>
      <dgm:spPr/>
      <dgm:t>
        <a:bodyPr/>
        <a:lstStyle/>
        <a:p>
          <a:r>
            <a:rPr lang="en-US" sz="1600" b="1" dirty="0">
              <a:latin typeface="+mn-lt"/>
            </a:rPr>
            <a:t>50% of energy </a:t>
          </a:r>
          <a:r>
            <a:rPr lang="en-US" sz="1600" dirty="0">
              <a:latin typeface="+mn-lt"/>
            </a:rPr>
            <a:t>requirement from non-fossil fuel sources by 2030</a:t>
          </a:r>
          <a:endParaRPr lang="en-IN" sz="1600" dirty="0">
            <a:latin typeface="+mn-lt"/>
          </a:endParaRPr>
        </a:p>
      </dgm:t>
    </dgm:pt>
    <dgm:pt modelId="{2BCA9493-898B-4820-A901-9FE043935345}" type="parTrans" cxnId="{F867C504-2AF7-4EED-BF6E-142CD4D442EC}">
      <dgm:prSet/>
      <dgm:spPr/>
      <dgm:t>
        <a:bodyPr/>
        <a:lstStyle/>
        <a:p>
          <a:endParaRPr lang="en-IN" sz="2800">
            <a:latin typeface="+mn-lt"/>
          </a:endParaRPr>
        </a:p>
      </dgm:t>
    </dgm:pt>
    <dgm:pt modelId="{057B672E-DE91-42D2-B573-0C78C878FE2B}" type="sibTrans" cxnId="{F867C504-2AF7-4EED-BF6E-142CD4D442EC}">
      <dgm:prSet/>
      <dgm:spPr/>
      <dgm:t>
        <a:bodyPr/>
        <a:lstStyle/>
        <a:p>
          <a:endParaRPr lang="en-IN" sz="2800">
            <a:latin typeface="+mn-lt"/>
          </a:endParaRPr>
        </a:p>
      </dgm:t>
    </dgm:pt>
    <dgm:pt modelId="{5AB1651B-827B-4F38-8672-45F58EDEFF49}">
      <dgm:prSet phldrT="[Text]" custT="1"/>
      <dgm:spPr/>
      <dgm:t>
        <a:bodyPr/>
        <a:lstStyle/>
        <a:p>
          <a:r>
            <a:rPr lang="en-US" sz="1600" b="1">
              <a:latin typeface="+mn-lt"/>
            </a:rPr>
            <a:t>CO2 emissions </a:t>
          </a:r>
          <a:r>
            <a:rPr lang="en-US" sz="1600">
              <a:latin typeface="+mn-lt"/>
            </a:rPr>
            <a:t>reduction of </a:t>
          </a:r>
          <a:r>
            <a:rPr lang="en-US" sz="1600" b="1">
              <a:latin typeface="+mn-lt"/>
            </a:rPr>
            <a:t>1 Billion tonnes </a:t>
          </a:r>
          <a:r>
            <a:rPr lang="en-US" sz="1600">
              <a:latin typeface="+mn-lt"/>
            </a:rPr>
            <a:t>(from now) by 2030</a:t>
          </a:r>
          <a:endParaRPr lang="en-IN" sz="1600" dirty="0">
            <a:latin typeface="+mn-lt"/>
          </a:endParaRPr>
        </a:p>
      </dgm:t>
    </dgm:pt>
    <dgm:pt modelId="{114289BB-25B0-4019-8300-97ABFE5D5DC4}" type="parTrans" cxnId="{337BC602-CA90-468E-B34A-01E39F270299}">
      <dgm:prSet/>
      <dgm:spPr/>
      <dgm:t>
        <a:bodyPr/>
        <a:lstStyle/>
        <a:p>
          <a:endParaRPr lang="en-IN" sz="2800">
            <a:latin typeface="+mn-lt"/>
          </a:endParaRPr>
        </a:p>
      </dgm:t>
    </dgm:pt>
    <dgm:pt modelId="{47A35749-7225-4404-A3AE-021E08FADFF7}" type="sibTrans" cxnId="{337BC602-CA90-468E-B34A-01E39F270299}">
      <dgm:prSet/>
      <dgm:spPr/>
      <dgm:t>
        <a:bodyPr/>
        <a:lstStyle/>
        <a:p>
          <a:endParaRPr lang="en-IN" sz="2800">
            <a:latin typeface="+mn-lt"/>
          </a:endParaRPr>
        </a:p>
      </dgm:t>
    </dgm:pt>
    <dgm:pt modelId="{BA414693-EB63-4CFD-A589-D5C4F8D4F408}">
      <dgm:prSet custT="1"/>
      <dgm:spPr/>
      <dgm:t>
        <a:bodyPr/>
        <a:lstStyle/>
        <a:p>
          <a:r>
            <a:rPr lang="en-US" sz="1600">
              <a:latin typeface="+mn-lt"/>
            </a:rPr>
            <a:t>Economy-wide </a:t>
          </a:r>
          <a:r>
            <a:rPr lang="en-US" sz="1600" b="1">
              <a:latin typeface="+mn-lt"/>
            </a:rPr>
            <a:t>CO2 intensity reduction by 45%</a:t>
          </a:r>
          <a:r>
            <a:rPr lang="en-US" sz="1600">
              <a:latin typeface="+mn-lt"/>
            </a:rPr>
            <a:t> (from 2005) by 2030</a:t>
          </a:r>
          <a:endParaRPr lang="en-IN" sz="1600" dirty="0">
            <a:latin typeface="+mn-lt"/>
          </a:endParaRPr>
        </a:p>
      </dgm:t>
    </dgm:pt>
    <dgm:pt modelId="{9B15AA9F-1427-46A1-B18E-0CFB5C52E01F}" type="parTrans" cxnId="{42D65B61-9960-4A59-9154-EACE9C4721CA}">
      <dgm:prSet/>
      <dgm:spPr/>
      <dgm:t>
        <a:bodyPr/>
        <a:lstStyle/>
        <a:p>
          <a:endParaRPr lang="en-IN" sz="2800">
            <a:latin typeface="+mn-lt"/>
          </a:endParaRPr>
        </a:p>
      </dgm:t>
    </dgm:pt>
    <dgm:pt modelId="{76C51655-65F4-4D0A-A401-13628652E247}" type="sibTrans" cxnId="{42D65B61-9960-4A59-9154-EACE9C4721CA}">
      <dgm:prSet/>
      <dgm:spPr/>
      <dgm:t>
        <a:bodyPr/>
        <a:lstStyle/>
        <a:p>
          <a:endParaRPr lang="en-IN" sz="2800">
            <a:latin typeface="+mn-lt"/>
          </a:endParaRPr>
        </a:p>
      </dgm:t>
    </dgm:pt>
    <dgm:pt modelId="{0608510D-9BB4-4D0B-9D04-8B7254A535C2}">
      <dgm:prSet custT="1"/>
      <dgm:spPr/>
      <dgm:t>
        <a:bodyPr/>
        <a:lstStyle/>
        <a:p>
          <a:r>
            <a:rPr lang="en-US" sz="1600" b="1">
              <a:latin typeface="+mn-lt"/>
            </a:rPr>
            <a:t>Net zero </a:t>
          </a:r>
          <a:r>
            <a:rPr lang="en-US" sz="1600">
              <a:latin typeface="+mn-lt"/>
            </a:rPr>
            <a:t>emissions by </a:t>
          </a:r>
          <a:r>
            <a:rPr lang="en-US" sz="1600" b="1">
              <a:latin typeface="+mn-lt"/>
            </a:rPr>
            <a:t>2070</a:t>
          </a:r>
          <a:endParaRPr lang="en-IN" sz="1600">
            <a:latin typeface="+mn-lt"/>
          </a:endParaRPr>
        </a:p>
      </dgm:t>
    </dgm:pt>
    <dgm:pt modelId="{8BA3E0E6-3722-46EA-8003-CB9AC7511CF0}" type="parTrans" cxnId="{62CCDCE5-D8F0-499A-AFE6-D24D02FAE96B}">
      <dgm:prSet/>
      <dgm:spPr/>
      <dgm:t>
        <a:bodyPr/>
        <a:lstStyle/>
        <a:p>
          <a:endParaRPr lang="en-IN" sz="2800">
            <a:latin typeface="+mn-lt"/>
          </a:endParaRPr>
        </a:p>
      </dgm:t>
    </dgm:pt>
    <dgm:pt modelId="{311DA2D3-8FC3-4B10-A8DD-6F36667ED712}" type="sibTrans" cxnId="{62CCDCE5-D8F0-499A-AFE6-D24D02FAE96B}">
      <dgm:prSet/>
      <dgm:spPr/>
      <dgm:t>
        <a:bodyPr/>
        <a:lstStyle/>
        <a:p>
          <a:endParaRPr lang="en-IN" sz="2800">
            <a:latin typeface="+mn-lt"/>
          </a:endParaRPr>
        </a:p>
      </dgm:t>
    </dgm:pt>
    <dgm:pt modelId="{9B86EE70-47C6-4074-A757-5959E91BA5F7}" type="pres">
      <dgm:prSet presAssocID="{F8C6B983-253E-4C7A-A50C-37B8F4632786}" presName="Name0" presStyleCnt="0">
        <dgm:presLayoutVars>
          <dgm:chMax val="11"/>
          <dgm:chPref val="11"/>
          <dgm:dir/>
          <dgm:resizeHandles/>
        </dgm:presLayoutVars>
      </dgm:prSet>
      <dgm:spPr/>
    </dgm:pt>
    <dgm:pt modelId="{D481114C-2B53-4660-8F33-45D670A84900}" type="pres">
      <dgm:prSet presAssocID="{0608510D-9BB4-4D0B-9D04-8B7254A535C2}" presName="Accent5" presStyleCnt="0"/>
      <dgm:spPr/>
    </dgm:pt>
    <dgm:pt modelId="{DEB3ABCD-AF69-4CAA-A749-6C8C49627FAC}" type="pres">
      <dgm:prSet presAssocID="{0608510D-9BB4-4D0B-9D04-8B7254A535C2}" presName="Accent" presStyleLbl="node1" presStyleIdx="0" presStyleCnt="5"/>
      <dgm:spPr/>
    </dgm:pt>
    <dgm:pt modelId="{7761305D-ED00-406D-892F-56E4E2E80828}" type="pres">
      <dgm:prSet presAssocID="{0608510D-9BB4-4D0B-9D04-8B7254A535C2}" presName="ParentBackground5" presStyleCnt="0"/>
      <dgm:spPr/>
    </dgm:pt>
    <dgm:pt modelId="{A896B01E-11F8-48BD-B72A-55C70F8BC47A}" type="pres">
      <dgm:prSet presAssocID="{0608510D-9BB4-4D0B-9D04-8B7254A535C2}" presName="ParentBackground" presStyleLbl="fgAcc1" presStyleIdx="0" presStyleCnt="5"/>
      <dgm:spPr/>
    </dgm:pt>
    <dgm:pt modelId="{8E38EEB6-46A5-4DDC-9D5E-B1B05771D286}" type="pres">
      <dgm:prSet presAssocID="{0608510D-9BB4-4D0B-9D04-8B7254A535C2}" presName="Parent5" presStyleLbl="revTx" presStyleIdx="0" presStyleCnt="0">
        <dgm:presLayoutVars>
          <dgm:chMax val="1"/>
          <dgm:chPref val="1"/>
          <dgm:bulletEnabled val="1"/>
        </dgm:presLayoutVars>
      </dgm:prSet>
      <dgm:spPr/>
    </dgm:pt>
    <dgm:pt modelId="{ABF4F1C3-EE00-445A-B3E3-7708BF8E9038}" type="pres">
      <dgm:prSet presAssocID="{BA414693-EB63-4CFD-A589-D5C4F8D4F408}" presName="Accent4" presStyleCnt="0"/>
      <dgm:spPr/>
    </dgm:pt>
    <dgm:pt modelId="{65B732BB-D2CE-484E-922B-33D1C9FF6CC7}" type="pres">
      <dgm:prSet presAssocID="{BA414693-EB63-4CFD-A589-D5C4F8D4F408}" presName="Accent" presStyleLbl="node1" presStyleIdx="1" presStyleCnt="5"/>
      <dgm:spPr/>
    </dgm:pt>
    <dgm:pt modelId="{C4C52851-167C-4696-B2FB-7147F2F0F4D7}" type="pres">
      <dgm:prSet presAssocID="{BA414693-EB63-4CFD-A589-D5C4F8D4F408}" presName="ParentBackground4" presStyleCnt="0"/>
      <dgm:spPr/>
    </dgm:pt>
    <dgm:pt modelId="{0E778789-78D2-40FC-9C8C-3CAF59938EFF}" type="pres">
      <dgm:prSet presAssocID="{BA414693-EB63-4CFD-A589-D5C4F8D4F408}" presName="ParentBackground" presStyleLbl="fgAcc1" presStyleIdx="1" presStyleCnt="5"/>
      <dgm:spPr/>
    </dgm:pt>
    <dgm:pt modelId="{475DD8A3-E777-44FD-9BB8-6EA796A53C66}" type="pres">
      <dgm:prSet presAssocID="{BA414693-EB63-4CFD-A589-D5C4F8D4F408}" presName="Parent4" presStyleLbl="revTx" presStyleIdx="0" presStyleCnt="0">
        <dgm:presLayoutVars>
          <dgm:chMax val="1"/>
          <dgm:chPref val="1"/>
          <dgm:bulletEnabled val="1"/>
        </dgm:presLayoutVars>
      </dgm:prSet>
      <dgm:spPr/>
    </dgm:pt>
    <dgm:pt modelId="{32CEA378-3D7F-428A-9272-F52F09AE8497}" type="pres">
      <dgm:prSet presAssocID="{5AB1651B-827B-4F38-8672-45F58EDEFF49}" presName="Accent3" presStyleCnt="0"/>
      <dgm:spPr/>
    </dgm:pt>
    <dgm:pt modelId="{F8ABE647-5441-4FC3-9D2B-6FE30F759DEF}" type="pres">
      <dgm:prSet presAssocID="{5AB1651B-827B-4F38-8672-45F58EDEFF49}" presName="Accent" presStyleLbl="node1" presStyleIdx="2" presStyleCnt="5"/>
      <dgm:spPr/>
    </dgm:pt>
    <dgm:pt modelId="{8B1796E2-83F3-40A4-A5FC-DBBADE43AA0D}" type="pres">
      <dgm:prSet presAssocID="{5AB1651B-827B-4F38-8672-45F58EDEFF49}" presName="ParentBackground3" presStyleCnt="0"/>
      <dgm:spPr/>
    </dgm:pt>
    <dgm:pt modelId="{8684B45E-A320-485E-A82F-CEF9B44FAAFB}" type="pres">
      <dgm:prSet presAssocID="{5AB1651B-827B-4F38-8672-45F58EDEFF49}" presName="ParentBackground" presStyleLbl="fgAcc1" presStyleIdx="2" presStyleCnt="5"/>
      <dgm:spPr/>
    </dgm:pt>
    <dgm:pt modelId="{98E73D46-2414-44B3-BC74-208A685CA735}" type="pres">
      <dgm:prSet presAssocID="{5AB1651B-827B-4F38-8672-45F58EDEFF49}" presName="Parent3" presStyleLbl="revTx" presStyleIdx="0" presStyleCnt="0">
        <dgm:presLayoutVars>
          <dgm:chMax val="1"/>
          <dgm:chPref val="1"/>
          <dgm:bulletEnabled val="1"/>
        </dgm:presLayoutVars>
      </dgm:prSet>
      <dgm:spPr/>
    </dgm:pt>
    <dgm:pt modelId="{60AB5727-73FC-470C-A0E0-E2FFBD55C8AD}" type="pres">
      <dgm:prSet presAssocID="{62063EE2-24E5-4E5C-9EA3-AEF1B67C1287}" presName="Accent2" presStyleCnt="0"/>
      <dgm:spPr/>
    </dgm:pt>
    <dgm:pt modelId="{0C8DE69D-927C-4D4F-9C97-CC6F5EA8FD1F}" type="pres">
      <dgm:prSet presAssocID="{62063EE2-24E5-4E5C-9EA3-AEF1B67C1287}" presName="Accent" presStyleLbl="node1" presStyleIdx="3" presStyleCnt="5"/>
      <dgm:spPr/>
    </dgm:pt>
    <dgm:pt modelId="{A68ADB31-3A00-4651-8476-E84951E1A0F0}" type="pres">
      <dgm:prSet presAssocID="{62063EE2-24E5-4E5C-9EA3-AEF1B67C1287}" presName="ParentBackground2" presStyleCnt="0"/>
      <dgm:spPr/>
    </dgm:pt>
    <dgm:pt modelId="{08DEC1F3-4680-47A3-BA9D-328280B2A1C0}" type="pres">
      <dgm:prSet presAssocID="{62063EE2-24E5-4E5C-9EA3-AEF1B67C1287}" presName="ParentBackground" presStyleLbl="fgAcc1" presStyleIdx="3" presStyleCnt="5"/>
      <dgm:spPr/>
    </dgm:pt>
    <dgm:pt modelId="{A0A126A4-3185-4396-9336-CA319D023E3C}" type="pres">
      <dgm:prSet presAssocID="{62063EE2-24E5-4E5C-9EA3-AEF1B67C1287}" presName="Parent2" presStyleLbl="revTx" presStyleIdx="0" presStyleCnt="0">
        <dgm:presLayoutVars>
          <dgm:chMax val="1"/>
          <dgm:chPref val="1"/>
          <dgm:bulletEnabled val="1"/>
        </dgm:presLayoutVars>
      </dgm:prSet>
      <dgm:spPr/>
    </dgm:pt>
    <dgm:pt modelId="{6A274747-68C6-42D5-981D-8F4C64001DA8}" type="pres">
      <dgm:prSet presAssocID="{6676EC33-FD93-40CA-AF4B-AAF35DC12B49}" presName="Accent1" presStyleCnt="0"/>
      <dgm:spPr/>
    </dgm:pt>
    <dgm:pt modelId="{0D9384CD-7E13-4D32-A56C-3D876BDD53A3}" type="pres">
      <dgm:prSet presAssocID="{6676EC33-FD93-40CA-AF4B-AAF35DC12B49}" presName="Accent" presStyleLbl="node1" presStyleIdx="4" presStyleCnt="5"/>
      <dgm:spPr/>
    </dgm:pt>
    <dgm:pt modelId="{55E32776-85AF-4037-B5F4-F72CF590C231}" type="pres">
      <dgm:prSet presAssocID="{6676EC33-FD93-40CA-AF4B-AAF35DC12B49}" presName="ParentBackground1" presStyleCnt="0"/>
      <dgm:spPr/>
    </dgm:pt>
    <dgm:pt modelId="{F72109A7-9979-4E6B-AFF1-90040860F644}" type="pres">
      <dgm:prSet presAssocID="{6676EC33-FD93-40CA-AF4B-AAF35DC12B49}" presName="ParentBackground" presStyleLbl="fgAcc1" presStyleIdx="4" presStyleCnt="5"/>
      <dgm:spPr/>
    </dgm:pt>
    <dgm:pt modelId="{1AB556BF-AAE5-4668-BA5B-EF17F38C196A}" type="pres">
      <dgm:prSet presAssocID="{6676EC33-FD93-40CA-AF4B-AAF35DC12B49}" presName="Parent1" presStyleLbl="revTx" presStyleIdx="0" presStyleCnt="0">
        <dgm:presLayoutVars>
          <dgm:chMax val="1"/>
          <dgm:chPref val="1"/>
          <dgm:bulletEnabled val="1"/>
        </dgm:presLayoutVars>
      </dgm:prSet>
      <dgm:spPr/>
    </dgm:pt>
  </dgm:ptLst>
  <dgm:cxnLst>
    <dgm:cxn modelId="{337BC602-CA90-468E-B34A-01E39F270299}" srcId="{F8C6B983-253E-4C7A-A50C-37B8F4632786}" destId="{5AB1651B-827B-4F38-8672-45F58EDEFF49}" srcOrd="2" destOrd="0" parTransId="{114289BB-25B0-4019-8300-97ABFE5D5DC4}" sibTransId="{47A35749-7225-4404-A3AE-021E08FADFF7}"/>
    <dgm:cxn modelId="{F867C504-2AF7-4EED-BF6E-142CD4D442EC}" srcId="{F8C6B983-253E-4C7A-A50C-37B8F4632786}" destId="{62063EE2-24E5-4E5C-9EA3-AEF1B67C1287}" srcOrd="1" destOrd="0" parTransId="{2BCA9493-898B-4820-A901-9FE043935345}" sibTransId="{057B672E-DE91-42D2-B573-0C78C878FE2B}"/>
    <dgm:cxn modelId="{8E836D14-F71A-4C2A-A844-BC248A7F29B1}" type="presOf" srcId="{BA414693-EB63-4CFD-A589-D5C4F8D4F408}" destId="{475DD8A3-E777-44FD-9BB8-6EA796A53C66}" srcOrd="1" destOrd="0" presId="urn:microsoft.com/office/officeart/2011/layout/CircleProcess"/>
    <dgm:cxn modelId="{212FFA26-047C-471C-8536-10027536D564}" type="presOf" srcId="{0608510D-9BB4-4D0B-9D04-8B7254A535C2}" destId="{8E38EEB6-46A5-4DDC-9D5E-B1B05771D286}" srcOrd="1" destOrd="0" presId="urn:microsoft.com/office/officeart/2011/layout/CircleProcess"/>
    <dgm:cxn modelId="{44022F31-DCD5-43C3-BCAE-E0B9262C1186}" type="presOf" srcId="{F8C6B983-253E-4C7A-A50C-37B8F4632786}" destId="{9B86EE70-47C6-4074-A757-5959E91BA5F7}" srcOrd="0" destOrd="0" presId="urn:microsoft.com/office/officeart/2011/layout/CircleProcess"/>
    <dgm:cxn modelId="{7A4CEE5D-6142-4CC5-A7EC-5F2A57A4D173}" type="presOf" srcId="{BA414693-EB63-4CFD-A589-D5C4F8D4F408}" destId="{0E778789-78D2-40FC-9C8C-3CAF59938EFF}" srcOrd="0" destOrd="0" presId="urn:microsoft.com/office/officeart/2011/layout/CircleProcess"/>
    <dgm:cxn modelId="{42D65B61-9960-4A59-9154-EACE9C4721CA}" srcId="{F8C6B983-253E-4C7A-A50C-37B8F4632786}" destId="{BA414693-EB63-4CFD-A589-D5C4F8D4F408}" srcOrd="3" destOrd="0" parTransId="{9B15AA9F-1427-46A1-B18E-0CFB5C52E01F}" sibTransId="{76C51655-65F4-4D0A-A401-13628652E247}"/>
    <dgm:cxn modelId="{435B0D86-D579-43EE-9B79-9C55E30D0E79}" type="presOf" srcId="{62063EE2-24E5-4E5C-9EA3-AEF1B67C1287}" destId="{A0A126A4-3185-4396-9336-CA319D023E3C}" srcOrd="1" destOrd="0" presId="urn:microsoft.com/office/officeart/2011/layout/CircleProcess"/>
    <dgm:cxn modelId="{6A155EB4-F45D-488E-BFB2-3B9204695B27}" type="presOf" srcId="{6676EC33-FD93-40CA-AF4B-AAF35DC12B49}" destId="{F72109A7-9979-4E6B-AFF1-90040860F644}" srcOrd="0" destOrd="0" presId="urn:microsoft.com/office/officeart/2011/layout/CircleProcess"/>
    <dgm:cxn modelId="{9739C2B7-0CA6-48A2-B17C-5DAC91AB3CBE}" type="presOf" srcId="{5AB1651B-827B-4F38-8672-45F58EDEFF49}" destId="{98E73D46-2414-44B3-BC74-208A685CA735}" srcOrd="1" destOrd="0" presId="urn:microsoft.com/office/officeart/2011/layout/CircleProcess"/>
    <dgm:cxn modelId="{5379A8CC-669A-4D6B-8D9F-E7794F5FAF86}" type="presOf" srcId="{5AB1651B-827B-4F38-8672-45F58EDEFF49}" destId="{8684B45E-A320-485E-A82F-CEF9B44FAAFB}" srcOrd="0" destOrd="0" presId="urn:microsoft.com/office/officeart/2011/layout/CircleProcess"/>
    <dgm:cxn modelId="{8F758AD5-B58E-4E23-B57E-62D32AED8185}" type="presOf" srcId="{6676EC33-FD93-40CA-AF4B-AAF35DC12B49}" destId="{1AB556BF-AAE5-4668-BA5B-EF17F38C196A}" srcOrd="1" destOrd="0" presId="urn:microsoft.com/office/officeart/2011/layout/CircleProcess"/>
    <dgm:cxn modelId="{915776DE-CD41-4EFA-8084-F794937677EC}" type="presOf" srcId="{62063EE2-24E5-4E5C-9EA3-AEF1B67C1287}" destId="{08DEC1F3-4680-47A3-BA9D-328280B2A1C0}" srcOrd="0" destOrd="0" presId="urn:microsoft.com/office/officeart/2011/layout/CircleProcess"/>
    <dgm:cxn modelId="{F72259DF-281A-4056-A199-F6FEE3EAD70A}" srcId="{F8C6B983-253E-4C7A-A50C-37B8F4632786}" destId="{6676EC33-FD93-40CA-AF4B-AAF35DC12B49}" srcOrd="0" destOrd="0" parTransId="{B5B67C57-5824-4CCE-B713-4C33C1DC8E9E}" sibTransId="{259E8EA7-942B-4C65-B48E-67E18CA39A48}"/>
    <dgm:cxn modelId="{62CCDCE5-D8F0-499A-AFE6-D24D02FAE96B}" srcId="{F8C6B983-253E-4C7A-A50C-37B8F4632786}" destId="{0608510D-9BB4-4D0B-9D04-8B7254A535C2}" srcOrd="4" destOrd="0" parTransId="{8BA3E0E6-3722-46EA-8003-CB9AC7511CF0}" sibTransId="{311DA2D3-8FC3-4B10-A8DD-6F36667ED712}"/>
    <dgm:cxn modelId="{C1A966F7-9966-4D5C-87D6-C33987FAD02B}" type="presOf" srcId="{0608510D-9BB4-4D0B-9D04-8B7254A535C2}" destId="{A896B01E-11F8-48BD-B72A-55C70F8BC47A}" srcOrd="0" destOrd="0" presId="urn:microsoft.com/office/officeart/2011/layout/CircleProcess"/>
    <dgm:cxn modelId="{36DC6678-BC07-4C34-9834-989538E8BB52}" type="presParOf" srcId="{9B86EE70-47C6-4074-A757-5959E91BA5F7}" destId="{D481114C-2B53-4660-8F33-45D670A84900}" srcOrd="0" destOrd="0" presId="urn:microsoft.com/office/officeart/2011/layout/CircleProcess"/>
    <dgm:cxn modelId="{F8869021-3D27-4496-9023-58A81BDA8556}" type="presParOf" srcId="{D481114C-2B53-4660-8F33-45D670A84900}" destId="{DEB3ABCD-AF69-4CAA-A749-6C8C49627FAC}" srcOrd="0" destOrd="0" presId="urn:microsoft.com/office/officeart/2011/layout/CircleProcess"/>
    <dgm:cxn modelId="{4371300C-506A-4E55-8A7C-2ABB5F4E1C3B}" type="presParOf" srcId="{9B86EE70-47C6-4074-A757-5959E91BA5F7}" destId="{7761305D-ED00-406D-892F-56E4E2E80828}" srcOrd="1" destOrd="0" presId="urn:microsoft.com/office/officeart/2011/layout/CircleProcess"/>
    <dgm:cxn modelId="{EC3C15BF-F274-44D0-A2FD-806AD25B1E83}" type="presParOf" srcId="{7761305D-ED00-406D-892F-56E4E2E80828}" destId="{A896B01E-11F8-48BD-B72A-55C70F8BC47A}" srcOrd="0" destOrd="0" presId="urn:microsoft.com/office/officeart/2011/layout/CircleProcess"/>
    <dgm:cxn modelId="{D8A3B88C-DFD8-4240-B285-A9EC9C3B6E64}" type="presParOf" srcId="{9B86EE70-47C6-4074-A757-5959E91BA5F7}" destId="{8E38EEB6-46A5-4DDC-9D5E-B1B05771D286}" srcOrd="2" destOrd="0" presId="urn:microsoft.com/office/officeart/2011/layout/CircleProcess"/>
    <dgm:cxn modelId="{B807FC14-5409-43A4-9E28-D0B6223C52E8}" type="presParOf" srcId="{9B86EE70-47C6-4074-A757-5959E91BA5F7}" destId="{ABF4F1C3-EE00-445A-B3E3-7708BF8E9038}" srcOrd="3" destOrd="0" presId="urn:microsoft.com/office/officeart/2011/layout/CircleProcess"/>
    <dgm:cxn modelId="{B9AF13E0-FF05-4E04-94BA-C48E7963FD04}" type="presParOf" srcId="{ABF4F1C3-EE00-445A-B3E3-7708BF8E9038}" destId="{65B732BB-D2CE-484E-922B-33D1C9FF6CC7}" srcOrd="0" destOrd="0" presId="urn:microsoft.com/office/officeart/2011/layout/CircleProcess"/>
    <dgm:cxn modelId="{BFBD7BDA-211D-47C7-A78A-8A3B78E6FC6A}" type="presParOf" srcId="{9B86EE70-47C6-4074-A757-5959E91BA5F7}" destId="{C4C52851-167C-4696-B2FB-7147F2F0F4D7}" srcOrd="4" destOrd="0" presId="urn:microsoft.com/office/officeart/2011/layout/CircleProcess"/>
    <dgm:cxn modelId="{B6F420E4-867D-45BF-A5FA-BF9FFF6524ED}" type="presParOf" srcId="{C4C52851-167C-4696-B2FB-7147F2F0F4D7}" destId="{0E778789-78D2-40FC-9C8C-3CAF59938EFF}" srcOrd="0" destOrd="0" presId="urn:microsoft.com/office/officeart/2011/layout/CircleProcess"/>
    <dgm:cxn modelId="{925012E3-8FB1-4C5C-938F-8CBE7A5100BF}" type="presParOf" srcId="{9B86EE70-47C6-4074-A757-5959E91BA5F7}" destId="{475DD8A3-E777-44FD-9BB8-6EA796A53C66}" srcOrd="5" destOrd="0" presId="urn:microsoft.com/office/officeart/2011/layout/CircleProcess"/>
    <dgm:cxn modelId="{F59A6D36-196A-476E-AF87-2521079F3B82}" type="presParOf" srcId="{9B86EE70-47C6-4074-A757-5959E91BA5F7}" destId="{32CEA378-3D7F-428A-9272-F52F09AE8497}" srcOrd="6" destOrd="0" presId="urn:microsoft.com/office/officeart/2011/layout/CircleProcess"/>
    <dgm:cxn modelId="{5B0B7EB0-7B0B-480E-B203-977280992B2F}" type="presParOf" srcId="{32CEA378-3D7F-428A-9272-F52F09AE8497}" destId="{F8ABE647-5441-4FC3-9D2B-6FE30F759DEF}" srcOrd="0" destOrd="0" presId="urn:microsoft.com/office/officeart/2011/layout/CircleProcess"/>
    <dgm:cxn modelId="{3AD82D96-3CEE-43FB-B860-4A8081BCE4E9}" type="presParOf" srcId="{9B86EE70-47C6-4074-A757-5959E91BA5F7}" destId="{8B1796E2-83F3-40A4-A5FC-DBBADE43AA0D}" srcOrd="7" destOrd="0" presId="urn:microsoft.com/office/officeart/2011/layout/CircleProcess"/>
    <dgm:cxn modelId="{A77196CC-A5E0-42BB-83E7-319872C59A91}" type="presParOf" srcId="{8B1796E2-83F3-40A4-A5FC-DBBADE43AA0D}" destId="{8684B45E-A320-485E-A82F-CEF9B44FAAFB}" srcOrd="0" destOrd="0" presId="urn:microsoft.com/office/officeart/2011/layout/CircleProcess"/>
    <dgm:cxn modelId="{4EBC2C82-7854-49A5-900D-650B088314DF}" type="presParOf" srcId="{9B86EE70-47C6-4074-A757-5959E91BA5F7}" destId="{98E73D46-2414-44B3-BC74-208A685CA735}" srcOrd="8" destOrd="0" presId="urn:microsoft.com/office/officeart/2011/layout/CircleProcess"/>
    <dgm:cxn modelId="{8B7134B7-72BA-495E-A74B-C599EC4BFCEC}" type="presParOf" srcId="{9B86EE70-47C6-4074-A757-5959E91BA5F7}" destId="{60AB5727-73FC-470C-A0E0-E2FFBD55C8AD}" srcOrd="9" destOrd="0" presId="urn:microsoft.com/office/officeart/2011/layout/CircleProcess"/>
    <dgm:cxn modelId="{EEE040B8-EE21-43D5-B380-81D1B54B57C2}" type="presParOf" srcId="{60AB5727-73FC-470C-A0E0-E2FFBD55C8AD}" destId="{0C8DE69D-927C-4D4F-9C97-CC6F5EA8FD1F}" srcOrd="0" destOrd="0" presId="urn:microsoft.com/office/officeart/2011/layout/CircleProcess"/>
    <dgm:cxn modelId="{FADECDCF-A6A2-4F1F-914F-C485C48E97FB}" type="presParOf" srcId="{9B86EE70-47C6-4074-A757-5959E91BA5F7}" destId="{A68ADB31-3A00-4651-8476-E84951E1A0F0}" srcOrd="10" destOrd="0" presId="urn:microsoft.com/office/officeart/2011/layout/CircleProcess"/>
    <dgm:cxn modelId="{EE158C98-50CA-483C-93B1-68F1C27AF1C8}" type="presParOf" srcId="{A68ADB31-3A00-4651-8476-E84951E1A0F0}" destId="{08DEC1F3-4680-47A3-BA9D-328280B2A1C0}" srcOrd="0" destOrd="0" presId="urn:microsoft.com/office/officeart/2011/layout/CircleProcess"/>
    <dgm:cxn modelId="{F5834B73-BAE2-47BE-BD1F-F229B7590B3E}" type="presParOf" srcId="{9B86EE70-47C6-4074-A757-5959E91BA5F7}" destId="{A0A126A4-3185-4396-9336-CA319D023E3C}" srcOrd="11" destOrd="0" presId="urn:microsoft.com/office/officeart/2011/layout/CircleProcess"/>
    <dgm:cxn modelId="{4B437387-1DE2-4FF6-A6B6-13652FBBE8B5}" type="presParOf" srcId="{9B86EE70-47C6-4074-A757-5959E91BA5F7}" destId="{6A274747-68C6-42D5-981D-8F4C64001DA8}" srcOrd="12" destOrd="0" presId="urn:microsoft.com/office/officeart/2011/layout/CircleProcess"/>
    <dgm:cxn modelId="{0B647A34-5722-49A6-AE44-CEEDE45FB282}" type="presParOf" srcId="{6A274747-68C6-42D5-981D-8F4C64001DA8}" destId="{0D9384CD-7E13-4D32-A56C-3D876BDD53A3}" srcOrd="0" destOrd="0" presId="urn:microsoft.com/office/officeart/2011/layout/CircleProcess"/>
    <dgm:cxn modelId="{15D1109E-889B-4EDF-9EF1-E7DD384FAE6D}" type="presParOf" srcId="{9B86EE70-47C6-4074-A757-5959E91BA5F7}" destId="{55E32776-85AF-4037-B5F4-F72CF590C231}" srcOrd="13" destOrd="0" presId="urn:microsoft.com/office/officeart/2011/layout/CircleProcess"/>
    <dgm:cxn modelId="{041B44F4-2D61-4DF6-B89A-A9B8974B7FAB}" type="presParOf" srcId="{55E32776-85AF-4037-B5F4-F72CF590C231}" destId="{F72109A7-9979-4E6B-AFF1-90040860F644}" srcOrd="0" destOrd="0" presId="urn:microsoft.com/office/officeart/2011/layout/CircleProcess"/>
    <dgm:cxn modelId="{1355170B-3951-4964-BC7A-639005725120}" type="presParOf" srcId="{9B86EE70-47C6-4074-A757-5959E91BA5F7}" destId="{1AB556BF-AAE5-4668-BA5B-EF17F38C196A}"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8AB192-F166-4018-870F-67E26BBEB6B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IN"/>
        </a:p>
      </dgm:t>
    </dgm:pt>
    <dgm:pt modelId="{144F45C8-2B19-492E-B5F4-D21C855A128E}">
      <dgm:prSet custT="1"/>
      <dgm:spPr/>
      <dgm:t>
        <a:bodyPr/>
        <a:lstStyle/>
        <a:p>
          <a:r>
            <a:rPr lang="en-US" sz="2000" b="0" i="0" dirty="0">
              <a:latin typeface="Book Antiqua" panose="02040602050305030304" pitchFamily="18" charset="0"/>
            </a:rPr>
            <a:t>Government declares plan to add </a:t>
          </a:r>
          <a:r>
            <a:rPr lang="en-US" sz="2000" b="1" i="0" dirty="0">
              <a:latin typeface="Book Antiqua" panose="02040602050305030304" pitchFamily="18" charset="0"/>
            </a:rPr>
            <a:t>50 GW </a:t>
          </a:r>
          <a:r>
            <a:rPr lang="en-US" sz="2000" b="0" i="0" dirty="0">
              <a:latin typeface="Book Antiqua" panose="02040602050305030304" pitchFamily="18" charset="0"/>
            </a:rPr>
            <a:t>of renewable energy capacity annually for next 5 years to achieve the target of </a:t>
          </a:r>
          <a:r>
            <a:rPr lang="en-US" sz="2000" b="1" i="0" dirty="0">
              <a:latin typeface="Book Antiqua" panose="02040602050305030304" pitchFamily="18" charset="0"/>
            </a:rPr>
            <a:t>500 GW by 2030</a:t>
          </a:r>
          <a:endParaRPr lang="en-IN" sz="2000" dirty="0">
            <a:latin typeface="Book Antiqua" panose="02040602050305030304" pitchFamily="18" charset="0"/>
          </a:endParaRPr>
        </a:p>
      </dgm:t>
    </dgm:pt>
    <dgm:pt modelId="{E802200F-BD45-471A-A2B1-42CE8F0B2241}" type="parTrans" cxnId="{C7CFDFFB-78AC-4E32-84EE-9D0B69A8EF2E}">
      <dgm:prSet/>
      <dgm:spPr/>
      <dgm:t>
        <a:bodyPr/>
        <a:lstStyle/>
        <a:p>
          <a:endParaRPr lang="en-IN" sz="1400">
            <a:latin typeface="Book Antiqua" panose="02040602050305030304" pitchFamily="18" charset="0"/>
          </a:endParaRPr>
        </a:p>
      </dgm:t>
    </dgm:pt>
    <dgm:pt modelId="{D4A5E7E1-C919-4DA5-8EC9-9ECD1E7EE624}" type="sibTrans" cxnId="{C7CFDFFB-78AC-4E32-84EE-9D0B69A8EF2E}">
      <dgm:prSet/>
      <dgm:spPr/>
      <dgm:t>
        <a:bodyPr/>
        <a:lstStyle/>
        <a:p>
          <a:endParaRPr lang="en-IN" sz="1400">
            <a:latin typeface="Book Antiqua" panose="02040602050305030304" pitchFamily="18" charset="0"/>
          </a:endParaRPr>
        </a:p>
      </dgm:t>
    </dgm:pt>
    <dgm:pt modelId="{AF282BEC-9F00-4217-9020-5ACB1B3E7AD6}">
      <dgm:prSet custT="1"/>
      <dgm:spPr/>
      <dgm:t>
        <a:bodyPr/>
        <a:lstStyle/>
        <a:p>
          <a:r>
            <a:rPr lang="en-US" sz="2000" b="0" i="0">
              <a:latin typeface="Book Antiqua" panose="02040602050305030304" pitchFamily="18" charset="0"/>
            </a:rPr>
            <a:t>Announced at 26</a:t>
          </a:r>
          <a:r>
            <a:rPr lang="en-US" sz="2000" b="0" i="0" baseline="30000">
              <a:latin typeface="Book Antiqua" panose="02040602050305030304" pitchFamily="18" charset="0"/>
            </a:rPr>
            <a:t>th</a:t>
          </a:r>
          <a:r>
            <a:rPr lang="en-US" sz="2000" b="0" i="0">
              <a:latin typeface="Book Antiqua" panose="02040602050305030304" pitchFamily="18" charset="0"/>
            </a:rPr>
            <a:t> session of conference of parties (CoP 26) in Glasgow</a:t>
          </a:r>
          <a:endParaRPr lang="en-IN" sz="2000">
            <a:latin typeface="Book Antiqua" panose="02040602050305030304" pitchFamily="18" charset="0"/>
          </a:endParaRPr>
        </a:p>
      </dgm:t>
    </dgm:pt>
    <dgm:pt modelId="{8C618982-F79B-42CB-9A69-E06E5E3D8C5D}" type="sibTrans" cxnId="{73608209-6B31-459A-93E8-B1AE9400A2C3}">
      <dgm:prSet/>
      <dgm:spPr/>
      <dgm:t>
        <a:bodyPr/>
        <a:lstStyle/>
        <a:p>
          <a:endParaRPr lang="en-IN" sz="1400">
            <a:latin typeface="Book Antiqua" panose="02040602050305030304" pitchFamily="18" charset="0"/>
          </a:endParaRPr>
        </a:p>
      </dgm:t>
    </dgm:pt>
    <dgm:pt modelId="{0637E668-2C04-459F-B648-0B7FF99C2626}" type="parTrans" cxnId="{73608209-6B31-459A-93E8-B1AE9400A2C3}">
      <dgm:prSet/>
      <dgm:spPr/>
      <dgm:t>
        <a:bodyPr/>
        <a:lstStyle/>
        <a:p>
          <a:endParaRPr lang="en-IN" sz="1400">
            <a:latin typeface="Book Antiqua" panose="02040602050305030304" pitchFamily="18" charset="0"/>
          </a:endParaRPr>
        </a:p>
      </dgm:t>
    </dgm:pt>
    <dgm:pt modelId="{A1771862-0CB8-430C-9ECD-B25329E6682F}" type="pres">
      <dgm:prSet presAssocID="{3C8AB192-F166-4018-870F-67E26BBEB6B0}" presName="linear" presStyleCnt="0">
        <dgm:presLayoutVars>
          <dgm:animLvl val="lvl"/>
          <dgm:resizeHandles val="exact"/>
        </dgm:presLayoutVars>
      </dgm:prSet>
      <dgm:spPr/>
    </dgm:pt>
    <dgm:pt modelId="{A4221AF5-9FC2-4791-B1D0-7945C08C14D4}" type="pres">
      <dgm:prSet presAssocID="{AF282BEC-9F00-4217-9020-5ACB1B3E7AD6}" presName="parentText" presStyleLbl="node1" presStyleIdx="0" presStyleCnt="2">
        <dgm:presLayoutVars>
          <dgm:chMax val="0"/>
          <dgm:bulletEnabled val="1"/>
        </dgm:presLayoutVars>
      </dgm:prSet>
      <dgm:spPr/>
    </dgm:pt>
    <dgm:pt modelId="{CE041AA6-40E7-4EC1-A075-6F754E012B11}" type="pres">
      <dgm:prSet presAssocID="{8C618982-F79B-42CB-9A69-E06E5E3D8C5D}" presName="spacer" presStyleCnt="0"/>
      <dgm:spPr/>
    </dgm:pt>
    <dgm:pt modelId="{BA3213C0-6F85-48C2-9C56-A0D40F2A5A42}" type="pres">
      <dgm:prSet presAssocID="{144F45C8-2B19-492E-B5F4-D21C855A128E}" presName="parentText" presStyleLbl="node1" presStyleIdx="1" presStyleCnt="2">
        <dgm:presLayoutVars>
          <dgm:chMax val="0"/>
          <dgm:bulletEnabled val="1"/>
        </dgm:presLayoutVars>
      </dgm:prSet>
      <dgm:spPr/>
    </dgm:pt>
  </dgm:ptLst>
  <dgm:cxnLst>
    <dgm:cxn modelId="{73608209-6B31-459A-93E8-B1AE9400A2C3}" srcId="{3C8AB192-F166-4018-870F-67E26BBEB6B0}" destId="{AF282BEC-9F00-4217-9020-5ACB1B3E7AD6}" srcOrd="0" destOrd="0" parTransId="{0637E668-2C04-459F-B648-0B7FF99C2626}" sibTransId="{8C618982-F79B-42CB-9A69-E06E5E3D8C5D}"/>
    <dgm:cxn modelId="{BCADEE2F-06D2-40C2-AA97-89D7FEB3B6B4}" type="presOf" srcId="{144F45C8-2B19-492E-B5F4-D21C855A128E}" destId="{BA3213C0-6F85-48C2-9C56-A0D40F2A5A42}" srcOrd="0" destOrd="0" presId="urn:microsoft.com/office/officeart/2005/8/layout/vList2"/>
    <dgm:cxn modelId="{3D43AF40-C55E-4379-92BF-63A6141CA62D}" type="presOf" srcId="{AF282BEC-9F00-4217-9020-5ACB1B3E7AD6}" destId="{A4221AF5-9FC2-4791-B1D0-7945C08C14D4}" srcOrd="0" destOrd="0" presId="urn:microsoft.com/office/officeart/2005/8/layout/vList2"/>
    <dgm:cxn modelId="{7E82A987-3B29-43B8-AFC7-5C76F9A46FEC}" type="presOf" srcId="{3C8AB192-F166-4018-870F-67E26BBEB6B0}" destId="{A1771862-0CB8-430C-9ECD-B25329E6682F}" srcOrd="0" destOrd="0" presId="urn:microsoft.com/office/officeart/2005/8/layout/vList2"/>
    <dgm:cxn modelId="{C7CFDFFB-78AC-4E32-84EE-9D0B69A8EF2E}" srcId="{3C8AB192-F166-4018-870F-67E26BBEB6B0}" destId="{144F45C8-2B19-492E-B5F4-D21C855A128E}" srcOrd="1" destOrd="0" parTransId="{E802200F-BD45-471A-A2B1-42CE8F0B2241}" sibTransId="{D4A5E7E1-C919-4DA5-8EC9-9ECD1E7EE624}"/>
    <dgm:cxn modelId="{9487241F-0D8F-42E1-8FB9-0BC8C6DE8759}" type="presParOf" srcId="{A1771862-0CB8-430C-9ECD-B25329E6682F}" destId="{A4221AF5-9FC2-4791-B1D0-7945C08C14D4}" srcOrd="0" destOrd="0" presId="urn:microsoft.com/office/officeart/2005/8/layout/vList2"/>
    <dgm:cxn modelId="{32C3F7F3-D611-4192-B50E-7A3C234B9767}" type="presParOf" srcId="{A1771862-0CB8-430C-9ECD-B25329E6682F}" destId="{CE041AA6-40E7-4EC1-A075-6F754E012B11}" srcOrd="1" destOrd="0" presId="urn:microsoft.com/office/officeart/2005/8/layout/vList2"/>
    <dgm:cxn modelId="{DED483B9-BA9A-4960-8BCE-9BAC0ED38E24}" type="presParOf" srcId="{A1771862-0CB8-430C-9ECD-B25329E6682F}" destId="{BA3213C0-6F85-48C2-9C56-A0D40F2A5A42}"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D9F86B-8AFD-5446-84E5-B185FACFAC3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26AFDAA-F1CF-FB4B-91D3-E74C1C273CC9}">
      <dgm:prSet phldrT="[Text]"/>
      <dgm:spPr/>
      <dgm:t>
        <a:bodyPr/>
        <a:lstStyle/>
        <a:p>
          <a:r>
            <a:rPr lang="en-GB" dirty="0"/>
            <a:t>Deployment</a:t>
          </a:r>
        </a:p>
      </dgm:t>
    </dgm:pt>
    <dgm:pt modelId="{73A58F82-3054-6946-A792-3C9FBB6413A7}" type="parTrans" cxnId="{60D8C29E-801C-D946-A460-DF92896259B7}">
      <dgm:prSet/>
      <dgm:spPr/>
      <dgm:t>
        <a:bodyPr/>
        <a:lstStyle/>
        <a:p>
          <a:endParaRPr lang="en-GB"/>
        </a:p>
      </dgm:t>
    </dgm:pt>
    <dgm:pt modelId="{D78F7123-BC58-6947-AD74-C6DE4779E2EB}" type="sibTrans" cxnId="{60D8C29E-801C-D946-A460-DF92896259B7}">
      <dgm:prSet/>
      <dgm:spPr/>
      <dgm:t>
        <a:bodyPr/>
        <a:lstStyle/>
        <a:p>
          <a:endParaRPr lang="en-GB"/>
        </a:p>
      </dgm:t>
    </dgm:pt>
    <dgm:pt modelId="{EF52FA87-39A8-324A-AF70-4DC44FBA7C3F}">
      <dgm:prSet phldrT="[Text]" custT="1"/>
      <dgm:spPr/>
      <dgm:t>
        <a:bodyPr/>
        <a:lstStyle/>
        <a:p>
          <a:pPr>
            <a:buFont typeface="Arial" panose="020B0604020202020204" pitchFamily="34" charset="0"/>
            <a:buChar char="•"/>
          </a:pPr>
          <a:r>
            <a:rPr lang="en-US" sz="1800" dirty="0">
              <a:latin typeface="Book Antiqua" panose="02040602050305030304" pitchFamily="18" charset="0"/>
              <a:ea typeface="Calibri" panose="020F0502020204030204" pitchFamily="34" charset="0"/>
              <a:cs typeface="Cordia New" panose="020B0304020202020204" pitchFamily="34" charset="-34"/>
            </a:rPr>
            <a:t>Renewable Purchase Obligation (RPO) </a:t>
          </a:r>
          <a:endParaRPr lang="en-GB" sz="1800" dirty="0"/>
        </a:p>
      </dgm:t>
    </dgm:pt>
    <dgm:pt modelId="{5A05CEB2-C78E-E34C-AAE8-17F2456219A2}" type="parTrans" cxnId="{BE231FAC-7270-9542-BDB3-BF46FE835650}">
      <dgm:prSet/>
      <dgm:spPr/>
      <dgm:t>
        <a:bodyPr/>
        <a:lstStyle/>
        <a:p>
          <a:endParaRPr lang="en-GB"/>
        </a:p>
      </dgm:t>
    </dgm:pt>
    <dgm:pt modelId="{05F827F5-A053-2A4B-813A-5EBD0FAC2F91}" type="sibTrans" cxnId="{BE231FAC-7270-9542-BDB3-BF46FE835650}">
      <dgm:prSet/>
      <dgm:spPr/>
      <dgm:t>
        <a:bodyPr/>
        <a:lstStyle/>
        <a:p>
          <a:endParaRPr lang="en-GB"/>
        </a:p>
      </dgm:t>
    </dgm:pt>
    <dgm:pt modelId="{64BA3523-EDDF-8D4E-9A2B-DA8221903EF9}">
      <dgm:prSet phldrT="[Text]"/>
      <dgm:spPr/>
      <dgm:t>
        <a:bodyPr/>
        <a:lstStyle/>
        <a:p>
          <a:r>
            <a:rPr lang="en-GB" dirty="0"/>
            <a:t>Manufacturing</a:t>
          </a:r>
        </a:p>
      </dgm:t>
    </dgm:pt>
    <dgm:pt modelId="{A1C51943-E999-D04D-A273-157F6FD30133}" type="parTrans" cxnId="{9799BEF7-43C1-9A43-8FE4-0225FA941BE0}">
      <dgm:prSet/>
      <dgm:spPr/>
      <dgm:t>
        <a:bodyPr/>
        <a:lstStyle/>
        <a:p>
          <a:endParaRPr lang="en-GB"/>
        </a:p>
      </dgm:t>
    </dgm:pt>
    <dgm:pt modelId="{14E6820E-6A7E-8443-9B7E-50D8DD5A9E34}" type="sibTrans" cxnId="{9799BEF7-43C1-9A43-8FE4-0225FA941BE0}">
      <dgm:prSet/>
      <dgm:spPr/>
      <dgm:t>
        <a:bodyPr/>
        <a:lstStyle/>
        <a:p>
          <a:endParaRPr lang="en-GB"/>
        </a:p>
      </dgm:t>
    </dgm:pt>
    <dgm:pt modelId="{830847B9-1717-B54E-BCD6-6DB432B4D44A}">
      <dgm:prSet phldrT="[Text]" custT="1"/>
      <dgm:spPr>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96012" tIns="96012" rIns="128016" bIns="144018" numCol="1" spcCol="1270" anchor="t" anchorCtr="0"/>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rPr>
            <a:t>Production Linked Incentive (PLI) schemes,</a:t>
          </a:r>
          <a:endParaRPr lang="en-GB"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endParaRPr>
        </a:p>
      </dgm:t>
    </dgm:pt>
    <dgm:pt modelId="{AFFB9315-D718-054E-8C5D-08D0B188B554}" type="parTrans" cxnId="{DB9E835B-E42C-A742-A8B4-995042C9C258}">
      <dgm:prSet/>
      <dgm:spPr/>
      <dgm:t>
        <a:bodyPr/>
        <a:lstStyle/>
        <a:p>
          <a:endParaRPr lang="en-GB"/>
        </a:p>
      </dgm:t>
    </dgm:pt>
    <dgm:pt modelId="{664A9132-062D-9944-B571-48E5E561426E}" type="sibTrans" cxnId="{DB9E835B-E42C-A742-A8B4-995042C9C258}">
      <dgm:prSet/>
      <dgm:spPr/>
      <dgm:t>
        <a:bodyPr/>
        <a:lstStyle/>
        <a:p>
          <a:endParaRPr lang="en-GB"/>
        </a:p>
      </dgm:t>
    </dgm:pt>
    <dgm:pt modelId="{0B8625AF-52E8-BC44-AF35-4490556188F5}">
      <dgm:prSet phldrT="[Text]"/>
      <dgm:spPr/>
      <dgm:t>
        <a:bodyPr/>
        <a:lstStyle/>
        <a:p>
          <a:r>
            <a:rPr lang="en-GB" dirty="0"/>
            <a:t>Operational</a:t>
          </a:r>
        </a:p>
      </dgm:t>
    </dgm:pt>
    <dgm:pt modelId="{123E9732-EAFE-6248-A199-D5FA128D0623}" type="parTrans" cxnId="{9917D7BF-C86A-4844-901A-5AE3A9F7B6A6}">
      <dgm:prSet/>
      <dgm:spPr/>
      <dgm:t>
        <a:bodyPr/>
        <a:lstStyle/>
        <a:p>
          <a:endParaRPr lang="en-GB"/>
        </a:p>
      </dgm:t>
    </dgm:pt>
    <dgm:pt modelId="{9789A558-D14B-A04B-8FFF-3C1E6A91CB03}" type="sibTrans" cxnId="{9917D7BF-C86A-4844-901A-5AE3A9F7B6A6}">
      <dgm:prSet/>
      <dgm:spPr/>
      <dgm:t>
        <a:bodyPr/>
        <a:lstStyle/>
        <a:p>
          <a:endParaRPr lang="en-GB"/>
        </a:p>
      </dgm:t>
    </dgm:pt>
    <dgm:pt modelId="{4B1585BC-570D-7B40-AE7F-F72A8592D6DF}">
      <dgm:prSet phldrT="[Text]" custT="1"/>
      <dgm:spPr>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96012" tIns="96012" rIns="128016" bIns="144018" numCol="1" spcCol="1270" anchor="t" anchorCtr="0"/>
        <a:lstStyle/>
        <a:p>
          <a:pPr marL="228600" lvl="1" indent="-228600" algn="l" defTabSz="889000">
            <a:lnSpc>
              <a:spcPct val="90000"/>
            </a:lnSpc>
            <a:spcBef>
              <a:spcPct val="0"/>
            </a:spcBef>
            <a:spcAft>
              <a:spcPct val="15000"/>
            </a:spcAft>
            <a:buFont typeface="Arial" panose="020B0604020202020204" pitchFamily="34" charset="0"/>
            <a:buChar char="•"/>
          </a:pPr>
          <a:r>
            <a:rPr lang="en-US"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rPr>
            <a:t>Resource Adequacy</a:t>
          </a:r>
          <a:endParaRPr lang="en-GB"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endParaRPr>
        </a:p>
      </dgm:t>
    </dgm:pt>
    <dgm:pt modelId="{C2A81B9A-4938-1046-8340-ABE3EEDFA2D6}" type="parTrans" cxnId="{AD0D566C-9B6C-B048-B31C-B63CC317C79E}">
      <dgm:prSet/>
      <dgm:spPr/>
      <dgm:t>
        <a:bodyPr/>
        <a:lstStyle/>
        <a:p>
          <a:endParaRPr lang="en-GB"/>
        </a:p>
      </dgm:t>
    </dgm:pt>
    <dgm:pt modelId="{293592EE-342A-B947-AD6A-7330F1457B3A}" type="sibTrans" cxnId="{AD0D566C-9B6C-B048-B31C-B63CC317C79E}">
      <dgm:prSet/>
      <dgm:spPr/>
      <dgm:t>
        <a:bodyPr/>
        <a:lstStyle/>
        <a:p>
          <a:endParaRPr lang="en-GB"/>
        </a:p>
      </dgm:t>
    </dgm:pt>
    <dgm:pt modelId="{D3043B35-A772-5B4C-A39F-DD2DEE714369}">
      <dgm:prSet custT="1"/>
      <dgm:spPr/>
      <dgm:t>
        <a:bodyPr/>
        <a:lstStyle/>
        <a:p>
          <a:r>
            <a:rPr lang="en-US" sz="1800" dirty="0">
              <a:latin typeface="Book Antiqua" panose="02040602050305030304" pitchFamily="18" charset="0"/>
              <a:ea typeface="Calibri" panose="020F0502020204030204" pitchFamily="34" charset="0"/>
              <a:cs typeface="Cordia New" panose="020B0304020202020204" pitchFamily="34" charset="-34"/>
            </a:rPr>
            <a:t>Renewable Generation Obligation</a:t>
          </a:r>
        </a:p>
      </dgm:t>
    </dgm:pt>
    <dgm:pt modelId="{DB2B7A2D-23B1-8E44-93A3-69BD15064B3C}" type="parTrans" cxnId="{5BCF4A79-544A-A44E-AAF3-D26B1177A157}">
      <dgm:prSet/>
      <dgm:spPr/>
      <dgm:t>
        <a:bodyPr/>
        <a:lstStyle/>
        <a:p>
          <a:endParaRPr lang="en-GB"/>
        </a:p>
      </dgm:t>
    </dgm:pt>
    <dgm:pt modelId="{CC19E00E-A0C3-3349-AD48-E4EFBFCC3E91}" type="sibTrans" cxnId="{5BCF4A79-544A-A44E-AAF3-D26B1177A157}">
      <dgm:prSet/>
      <dgm:spPr/>
      <dgm:t>
        <a:bodyPr/>
        <a:lstStyle/>
        <a:p>
          <a:endParaRPr lang="en-GB"/>
        </a:p>
      </dgm:t>
    </dgm:pt>
    <dgm:pt modelId="{D5AE70AC-5F83-F740-A688-D3711CDC1737}">
      <dgm:prSet custT="1"/>
      <dgm:spPr/>
      <dgm:t>
        <a:bodyPr/>
        <a:lstStyle/>
        <a:p>
          <a:r>
            <a:rPr lang="en-US" sz="1800" dirty="0">
              <a:latin typeface="Book Antiqua" panose="02040602050305030304" pitchFamily="18" charset="0"/>
              <a:ea typeface="Calibri" panose="020F0502020204030204" pitchFamily="34" charset="0"/>
              <a:cs typeface="Cordia New" panose="020B0304020202020204" pitchFamily="34" charset="-34"/>
            </a:rPr>
            <a:t>Tariff Based Competitive Bidding</a:t>
          </a:r>
          <a:endParaRPr lang="en-IN" sz="1800" dirty="0"/>
        </a:p>
      </dgm:t>
    </dgm:pt>
    <dgm:pt modelId="{5C7027DA-C06D-2D44-93EB-EE3ACE93BF0C}" type="parTrans" cxnId="{1F0E2607-5386-574E-B2E2-DE8FBED16FFD}">
      <dgm:prSet/>
      <dgm:spPr/>
      <dgm:t>
        <a:bodyPr/>
        <a:lstStyle/>
        <a:p>
          <a:endParaRPr lang="en-GB"/>
        </a:p>
      </dgm:t>
    </dgm:pt>
    <dgm:pt modelId="{F0BE4239-A0A7-654A-9719-2C4831F22F95}" type="sibTrans" cxnId="{1F0E2607-5386-574E-B2E2-DE8FBED16FFD}">
      <dgm:prSet/>
      <dgm:spPr/>
      <dgm:t>
        <a:bodyPr/>
        <a:lstStyle/>
        <a:p>
          <a:endParaRPr lang="en-GB"/>
        </a:p>
      </dgm:t>
    </dgm:pt>
    <dgm:pt modelId="{D304B684-3BCB-F34D-A3C2-B4223BC3DE7D}">
      <dgm:prSet custT="1"/>
      <dgm:spPr>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96012" tIns="96012" rIns="128016" bIns="144018" numCol="1" spcCol="1270" anchor="t" anchorCtr="0"/>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rPr>
            <a:t>Energy storage </a:t>
          </a:r>
        </a:p>
      </dgm:t>
    </dgm:pt>
    <dgm:pt modelId="{9CF0D831-BF2F-494A-827F-275EE2B8B251}" type="parTrans" cxnId="{DB119893-0E0F-0E41-AC6E-90F78E569BB1}">
      <dgm:prSet/>
      <dgm:spPr/>
      <dgm:t>
        <a:bodyPr/>
        <a:lstStyle/>
        <a:p>
          <a:endParaRPr lang="en-GB"/>
        </a:p>
      </dgm:t>
    </dgm:pt>
    <dgm:pt modelId="{66F6BE6E-A28E-1643-87EF-D536ADFC3931}" type="sibTrans" cxnId="{DB119893-0E0F-0E41-AC6E-90F78E569BB1}">
      <dgm:prSet/>
      <dgm:spPr/>
      <dgm:t>
        <a:bodyPr/>
        <a:lstStyle/>
        <a:p>
          <a:endParaRPr lang="en-GB"/>
        </a:p>
      </dgm:t>
    </dgm:pt>
    <dgm:pt modelId="{CE6F067F-8D31-C747-9ABD-51FC707FFEB5}">
      <dgm:prSet custT="1"/>
      <dgm:spPr>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96012" tIns="96012" rIns="128016" bIns="144018" numCol="1" spcCol="1270" anchor="t" anchorCtr="0"/>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rPr>
            <a:t>Green Hydrogen etc.</a:t>
          </a:r>
        </a:p>
      </dgm:t>
    </dgm:pt>
    <dgm:pt modelId="{0B46BC55-29CA-1E4D-9456-6862958CCB36}" type="parTrans" cxnId="{B837D636-B6FC-3C4C-A356-13ED42AB3B17}">
      <dgm:prSet/>
      <dgm:spPr/>
      <dgm:t>
        <a:bodyPr/>
        <a:lstStyle/>
        <a:p>
          <a:endParaRPr lang="en-GB"/>
        </a:p>
      </dgm:t>
    </dgm:pt>
    <dgm:pt modelId="{DC7DAE0E-80AB-4948-8F25-CFC26961B416}" type="sibTrans" cxnId="{B837D636-B6FC-3C4C-A356-13ED42AB3B17}">
      <dgm:prSet/>
      <dgm:spPr/>
      <dgm:t>
        <a:bodyPr/>
        <a:lstStyle/>
        <a:p>
          <a:endParaRPr lang="en-GB"/>
        </a:p>
      </dgm:t>
    </dgm:pt>
    <dgm:pt modelId="{E64B2A0A-410B-4945-BF6F-4A22AA689E39}">
      <dgm:prSet custT="1"/>
      <dgm:spPr>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96012" tIns="96012" rIns="128016" bIns="144018" numCol="1" spcCol="1270" anchor="t" anchorCtr="0"/>
        <a:lstStyle/>
        <a:p>
          <a:pPr marL="228600" lvl="1" indent="-228600" algn="l" defTabSz="889000">
            <a:lnSpc>
              <a:spcPct val="90000"/>
            </a:lnSpc>
            <a:spcBef>
              <a:spcPct val="0"/>
            </a:spcBef>
            <a:spcAft>
              <a:spcPct val="15000"/>
            </a:spcAft>
            <a:buFont typeface="Arial" panose="020B0604020202020204" pitchFamily="34" charset="0"/>
            <a:buChar char="•"/>
          </a:pPr>
          <a:r>
            <a:rPr lang="en-US"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rPr>
            <a:t>Deviation settlement mechanism (DSM)</a:t>
          </a:r>
        </a:p>
      </dgm:t>
    </dgm:pt>
    <dgm:pt modelId="{AC833F3A-6DD3-3C47-90E3-36C8B8610E35}" type="parTrans" cxnId="{C4287033-0314-414B-8642-16A5B361A46D}">
      <dgm:prSet/>
      <dgm:spPr/>
      <dgm:t>
        <a:bodyPr/>
        <a:lstStyle/>
        <a:p>
          <a:endParaRPr lang="en-GB"/>
        </a:p>
      </dgm:t>
    </dgm:pt>
    <dgm:pt modelId="{B5C257CD-D5D1-D747-926E-9A43196E3468}" type="sibTrans" cxnId="{C4287033-0314-414B-8642-16A5B361A46D}">
      <dgm:prSet/>
      <dgm:spPr/>
      <dgm:t>
        <a:bodyPr/>
        <a:lstStyle/>
        <a:p>
          <a:endParaRPr lang="en-GB"/>
        </a:p>
      </dgm:t>
    </dgm:pt>
    <dgm:pt modelId="{CF285EE7-9E30-A243-96A9-BB6EE282BD94}">
      <dgm:prSet custT="1"/>
      <dgm:spPr/>
      <dgm:t>
        <a:bodyPr/>
        <a:lstStyle/>
        <a:p>
          <a:r>
            <a:rPr lang="en-US" sz="1800" dirty="0">
              <a:latin typeface="Book Antiqua" panose="02040602050305030304" pitchFamily="18" charset="0"/>
              <a:ea typeface="Calibri" panose="020F0502020204030204" pitchFamily="34" charset="0"/>
              <a:cs typeface="Cordia New" panose="020B0304020202020204" pitchFamily="34" charset="-34"/>
            </a:rPr>
            <a:t>Capacity Targets </a:t>
          </a:r>
        </a:p>
      </dgm:t>
    </dgm:pt>
    <dgm:pt modelId="{28BF1ECB-A8E2-1742-9F8B-E387FDC8526C}" type="parTrans" cxnId="{629066FA-4A13-8449-8392-038BBEF5F9C8}">
      <dgm:prSet/>
      <dgm:spPr/>
      <dgm:t>
        <a:bodyPr/>
        <a:lstStyle/>
        <a:p>
          <a:endParaRPr lang="en-GB"/>
        </a:p>
      </dgm:t>
    </dgm:pt>
    <dgm:pt modelId="{22222E59-1146-D041-8FB7-27E7D939A6A1}" type="sibTrans" cxnId="{629066FA-4A13-8449-8392-038BBEF5F9C8}">
      <dgm:prSet/>
      <dgm:spPr/>
      <dgm:t>
        <a:bodyPr/>
        <a:lstStyle/>
        <a:p>
          <a:endParaRPr lang="en-GB"/>
        </a:p>
      </dgm:t>
    </dgm:pt>
    <dgm:pt modelId="{EE5032B7-E2FA-054D-B895-454329C9AD18}">
      <dgm:prSet custT="1"/>
      <dgm:spPr/>
      <dgm:t>
        <a:bodyPr/>
        <a:lstStyle/>
        <a:p>
          <a:r>
            <a:rPr lang="en-US" sz="1800" dirty="0">
              <a:latin typeface="Book Antiqua" panose="02040602050305030304" pitchFamily="18" charset="0"/>
              <a:ea typeface="Calibri" panose="020F0502020204030204" pitchFamily="34" charset="0"/>
              <a:cs typeface="Cordia New" panose="020B0304020202020204" pitchFamily="34" charset="-34"/>
            </a:rPr>
            <a:t>Green Energy Open Access </a:t>
          </a:r>
        </a:p>
      </dgm:t>
    </dgm:pt>
    <dgm:pt modelId="{D8982CA9-6493-DE4B-B721-62942B745ABD}" type="parTrans" cxnId="{19681EEE-9BF6-AE47-9378-495005428386}">
      <dgm:prSet/>
      <dgm:spPr/>
      <dgm:t>
        <a:bodyPr/>
        <a:lstStyle/>
        <a:p>
          <a:endParaRPr lang="en-GB"/>
        </a:p>
      </dgm:t>
    </dgm:pt>
    <dgm:pt modelId="{570610EE-3B43-7E48-96BE-966624233449}" type="sibTrans" cxnId="{19681EEE-9BF6-AE47-9378-495005428386}">
      <dgm:prSet/>
      <dgm:spPr/>
      <dgm:t>
        <a:bodyPr/>
        <a:lstStyle/>
        <a:p>
          <a:endParaRPr lang="en-GB"/>
        </a:p>
      </dgm:t>
    </dgm:pt>
    <dgm:pt modelId="{48601C4B-B94D-B149-852B-0B3D0C13157A}">
      <dgm:prSet phldrT="[Text]" custT="1"/>
      <dgm:spPr>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96012" tIns="96012" rIns="128016" bIns="144018" numCol="1" spcCol="1270" anchor="t" anchorCtr="0"/>
        <a:lstStyle/>
        <a:p>
          <a:pPr marL="228600" lvl="1" indent="-228600" algn="l" defTabSz="889000">
            <a:lnSpc>
              <a:spcPct val="90000"/>
            </a:lnSpc>
            <a:spcBef>
              <a:spcPct val="0"/>
            </a:spcBef>
            <a:spcAft>
              <a:spcPct val="15000"/>
            </a:spcAft>
            <a:buFont typeface="Arial" panose="020B0604020202020204" pitchFamily="34" charset="0"/>
            <a:buChar char="•"/>
          </a:pPr>
          <a:r>
            <a:rPr lang="en-US"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rPr>
            <a:t>Forecasting and scheduling</a:t>
          </a:r>
          <a:endParaRPr lang="en-GB"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endParaRPr>
        </a:p>
      </dgm:t>
    </dgm:pt>
    <dgm:pt modelId="{D3BD1B85-9CA2-5144-913E-9221D68AD51E}" type="parTrans" cxnId="{D90B5CDD-2DD6-2F46-BF24-F4DAD20E6603}">
      <dgm:prSet/>
      <dgm:spPr/>
      <dgm:t>
        <a:bodyPr/>
        <a:lstStyle/>
        <a:p>
          <a:endParaRPr lang="en-GB"/>
        </a:p>
      </dgm:t>
    </dgm:pt>
    <dgm:pt modelId="{31D977E1-3082-9847-9FEA-9A87FA1DA71C}" type="sibTrans" cxnId="{D90B5CDD-2DD6-2F46-BF24-F4DAD20E6603}">
      <dgm:prSet/>
      <dgm:spPr/>
      <dgm:t>
        <a:bodyPr/>
        <a:lstStyle/>
        <a:p>
          <a:endParaRPr lang="en-GB"/>
        </a:p>
      </dgm:t>
    </dgm:pt>
    <dgm:pt modelId="{E23BAF87-D7F3-4F44-AF2D-84051CF53204}">
      <dgm:prSet custT="1"/>
      <dgm:spPr/>
      <dgm:t>
        <a:bodyPr/>
        <a:lstStyle/>
        <a:p>
          <a:r>
            <a:rPr lang="en-US" sz="1800" dirty="0">
              <a:latin typeface="Book Antiqua" panose="02040602050305030304" pitchFamily="18" charset="0"/>
              <a:ea typeface="Calibri" panose="020F0502020204030204" pitchFamily="34" charset="0"/>
              <a:cs typeface="Cordia New" panose="020B0304020202020204" pitchFamily="34" charset="-34"/>
            </a:rPr>
            <a:t>Transmission Capacity Expansion</a:t>
          </a:r>
        </a:p>
      </dgm:t>
    </dgm:pt>
    <dgm:pt modelId="{6C0B371C-3E75-1044-B797-44C60A71E3F6}" type="parTrans" cxnId="{DCF0970C-17EE-EA4D-A931-02A26B62FC96}">
      <dgm:prSet/>
      <dgm:spPr/>
      <dgm:t>
        <a:bodyPr/>
        <a:lstStyle/>
        <a:p>
          <a:endParaRPr lang="en-GB"/>
        </a:p>
      </dgm:t>
    </dgm:pt>
    <dgm:pt modelId="{42F411EA-3FB6-B84D-8E42-7468E77AF8B5}" type="sibTrans" cxnId="{DCF0970C-17EE-EA4D-A931-02A26B62FC96}">
      <dgm:prSet/>
      <dgm:spPr/>
      <dgm:t>
        <a:bodyPr/>
        <a:lstStyle/>
        <a:p>
          <a:endParaRPr lang="en-GB"/>
        </a:p>
      </dgm:t>
    </dgm:pt>
    <dgm:pt modelId="{606385AE-455D-FA40-8FEE-6225911225C9}" type="pres">
      <dgm:prSet presAssocID="{61D9F86B-8AFD-5446-84E5-B185FACFAC3A}" presName="Name0" presStyleCnt="0">
        <dgm:presLayoutVars>
          <dgm:dir/>
          <dgm:animLvl val="lvl"/>
          <dgm:resizeHandles val="exact"/>
        </dgm:presLayoutVars>
      </dgm:prSet>
      <dgm:spPr/>
    </dgm:pt>
    <dgm:pt modelId="{F7596C7A-95D1-6049-BB4A-9064CBA702F8}" type="pres">
      <dgm:prSet presAssocID="{726AFDAA-F1CF-FB4B-91D3-E74C1C273CC9}" presName="composite" presStyleCnt="0"/>
      <dgm:spPr/>
    </dgm:pt>
    <dgm:pt modelId="{8A213296-97B0-4743-9C79-DFE58288D910}" type="pres">
      <dgm:prSet presAssocID="{726AFDAA-F1CF-FB4B-91D3-E74C1C273CC9}" presName="parTx" presStyleLbl="alignNode1" presStyleIdx="0" presStyleCnt="3">
        <dgm:presLayoutVars>
          <dgm:chMax val="0"/>
          <dgm:chPref val="0"/>
          <dgm:bulletEnabled val="1"/>
        </dgm:presLayoutVars>
      </dgm:prSet>
      <dgm:spPr/>
    </dgm:pt>
    <dgm:pt modelId="{1EA5AF12-7B8A-CA47-A2ED-39F9563C6936}" type="pres">
      <dgm:prSet presAssocID="{726AFDAA-F1CF-FB4B-91D3-E74C1C273CC9}" presName="desTx" presStyleLbl="alignAccFollowNode1" presStyleIdx="0" presStyleCnt="3">
        <dgm:presLayoutVars>
          <dgm:bulletEnabled val="1"/>
        </dgm:presLayoutVars>
      </dgm:prSet>
      <dgm:spPr/>
    </dgm:pt>
    <dgm:pt modelId="{42684BFF-FD19-B040-814F-708154EA83B2}" type="pres">
      <dgm:prSet presAssocID="{D78F7123-BC58-6947-AD74-C6DE4779E2EB}" presName="space" presStyleCnt="0"/>
      <dgm:spPr/>
    </dgm:pt>
    <dgm:pt modelId="{19E0216F-25D6-2C47-AFE6-B5F368C5910D}" type="pres">
      <dgm:prSet presAssocID="{64BA3523-EDDF-8D4E-9A2B-DA8221903EF9}" presName="composite" presStyleCnt="0"/>
      <dgm:spPr/>
    </dgm:pt>
    <dgm:pt modelId="{CEAE3781-0A8E-B94A-96F8-03FEEDE6C169}" type="pres">
      <dgm:prSet presAssocID="{64BA3523-EDDF-8D4E-9A2B-DA8221903EF9}" presName="parTx" presStyleLbl="alignNode1" presStyleIdx="1" presStyleCnt="3">
        <dgm:presLayoutVars>
          <dgm:chMax val="0"/>
          <dgm:chPref val="0"/>
          <dgm:bulletEnabled val="1"/>
        </dgm:presLayoutVars>
      </dgm:prSet>
      <dgm:spPr/>
    </dgm:pt>
    <dgm:pt modelId="{D0A4D3FC-6FCA-ED46-BAC5-B850C738E12D}" type="pres">
      <dgm:prSet presAssocID="{64BA3523-EDDF-8D4E-9A2B-DA8221903EF9}" presName="desTx" presStyleLbl="alignAccFollowNode1" presStyleIdx="1" presStyleCnt="3" custLinFactNeighborX="535">
        <dgm:presLayoutVars>
          <dgm:bulletEnabled val="1"/>
        </dgm:presLayoutVars>
      </dgm:prSet>
      <dgm:spPr>
        <a:xfrm>
          <a:off x="3502461" y="1418126"/>
          <a:ext cx="3055247" cy="3532815"/>
        </a:xfrm>
        <a:prstGeom prst="rect">
          <a:avLst/>
        </a:prstGeom>
      </dgm:spPr>
    </dgm:pt>
    <dgm:pt modelId="{9142760D-6921-724B-9152-BE3626693C2E}" type="pres">
      <dgm:prSet presAssocID="{14E6820E-6A7E-8443-9B7E-50D8DD5A9E34}" presName="space" presStyleCnt="0"/>
      <dgm:spPr/>
    </dgm:pt>
    <dgm:pt modelId="{8B1B2E52-A780-7D41-97AC-FDDD5C6C30E8}" type="pres">
      <dgm:prSet presAssocID="{0B8625AF-52E8-BC44-AF35-4490556188F5}" presName="composite" presStyleCnt="0"/>
      <dgm:spPr/>
    </dgm:pt>
    <dgm:pt modelId="{CD0CEE03-D8CC-7646-9D4D-6189390220A1}" type="pres">
      <dgm:prSet presAssocID="{0B8625AF-52E8-BC44-AF35-4490556188F5}" presName="parTx" presStyleLbl="alignNode1" presStyleIdx="2" presStyleCnt="3">
        <dgm:presLayoutVars>
          <dgm:chMax val="0"/>
          <dgm:chPref val="0"/>
          <dgm:bulletEnabled val="1"/>
        </dgm:presLayoutVars>
      </dgm:prSet>
      <dgm:spPr/>
    </dgm:pt>
    <dgm:pt modelId="{A196D8C0-5C77-7343-84B8-F33886CD8D2F}" type="pres">
      <dgm:prSet presAssocID="{0B8625AF-52E8-BC44-AF35-4490556188F5}" presName="desTx" presStyleLbl="alignAccFollowNode1" presStyleIdx="2" presStyleCnt="3">
        <dgm:presLayoutVars>
          <dgm:bulletEnabled val="1"/>
        </dgm:presLayoutVars>
      </dgm:prSet>
      <dgm:spPr>
        <a:xfrm>
          <a:off x="6969098" y="1418126"/>
          <a:ext cx="3055247" cy="3532815"/>
        </a:xfrm>
        <a:prstGeom prst="rect">
          <a:avLst/>
        </a:prstGeom>
      </dgm:spPr>
    </dgm:pt>
  </dgm:ptLst>
  <dgm:cxnLst>
    <dgm:cxn modelId="{98004400-5025-FE4B-AE55-AA89CD577C8A}" type="presOf" srcId="{48601C4B-B94D-B149-852B-0B3D0C13157A}" destId="{A196D8C0-5C77-7343-84B8-F33886CD8D2F}" srcOrd="0" destOrd="1" presId="urn:microsoft.com/office/officeart/2005/8/layout/hList1"/>
    <dgm:cxn modelId="{1F0E2607-5386-574E-B2E2-DE8FBED16FFD}" srcId="{726AFDAA-F1CF-FB4B-91D3-E74C1C273CC9}" destId="{D5AE70AC-5F83-F740-A688-D3711CDC1737}" srcOrd="5" destOrd="0" parTransId="{5C7027DA-C06D-2D44-93EB-EE3ACE93BF0C}" sibTransId="{F0BE4239-A0A7-654A-9719-2C4831F22F95}"/>
    <dgm:cxn modelId="{DCF0970C-17EE-EA4D-A931-02A26B62FC96}" srcId="{726AFDAA-F1CF-FB4B-91D3-E74C1C273CC9}" destId="{E23BAF87-D7F3-4F44-AF2D-84051CF53204}" srcOrd="4" destOrd="0" parTransId="{6C0B371C-3E75-1044-B797-44C60A71E3F6}" sibTransId="{42F411EA-3FB6-B84D-8E42-7468E77AF8B5}"/>
    <dgm:cxn modelId="{FCB9D412-C616-5C4B-A78B-2DED41405528}" type="presOf" srcId="{CF285EE7-9E30-A243-96A9-BB6EE282BD94}" destId="{1EA5AF12-7B8A-CA47-A2ED-39F9563C6936}" srcOrd="0" destOrd="2" presId="urn:microsoft.com/office/officeart/2005/8/layout/hList1"/>
    <dgm:cxn modelId="{FA00661E-0D62-0F49-B9C4-2AED9DE29AC3}" type="presOf" srcId="{D3043B35-A772-5B4C-A39F-DD2DEE714369}" destId="{1EA5AF12-7B8A-CA47-A2ED-39F9563C6936}" srcOrd="0" destOrd="1" presId="urn:microsoft.com/office/officeart/2005/8/layout/hList1"/>
    <dgm:cxn modelId="{C4287033-0314-414B-8642-16A5B361A46D}" srcId="{0B8625AF-52E8-BC44-AF35-4490556188F5}" destId="{E64B2A0A-410B-4945-BF6F-4A22AA689E39}" srcOrd="2" destOrd="0" parTransId="{AC833F3A-6DD3-3C47-90E3-36C8B8610E35}" sibTransId="{B5C257CD-D5D1-D747-926E-9A43196E3468}"/>
    <dgm:cxn modelId="{B837D636-B6FC-3C4C-A356-13ED42AB3B17}" srcId="{64BA3523-EDDF-8D4E-9A2B-DA8221903EF9}" destId="{CE6F067F-8D31-C747-9ABD-51FC707FFEB5}" srcOrd="2" destOrd="0" parTransId="{0B46BC55-29CA-1E4D-9456-6862958CCB36}" sibTransId="{DC7DAE0E-80AB-4948-8F25-CFC26961B416}"/>
    <dgm:cxn modelId="{12E36E42-1CED-6D42-8365-0816F53E7176}" type="presOf" srcId="{E23BAF87-D7F3-4F44-AF2D-84051CF53204}" destId="{1EA5AF12-7B8A-CA47-A2ED-39F9563C6936}" srcOrd="0" destOrd="4" presId="urn:microsoft.com/office/officeart/2005/8/layout/hList1"/>
    <dgm:cxn modelId="{27EC664A-5D4C-5242-A6E9-D149FEC9A2E2}" type="presOf" srcId="{EE5032B7-E2FA-054D-B895-454329C9AD18}" destId="{1EA5AF12-7B8A-CA47-A2ED-39F9563C6936}" srcOrd="0" destOrd="3" presId="urn:microsoft.com/office/officeart/2005/8/layout/hList1"/>
    <dgm:cxn modelId="{DB9E835B-E42C-A742-A8B4-995042C9C258}" srcId="{64BA3523-EDDF-8D4E-9A2B-DA8221903EF9}" destId="{830847B9-1717-B54E-BCD6-6DB432B4D44A}" srcOrd="0" destOrd="0" parTransId="{AFFB9315-D718-054E-8C5D-08D0B188B554}" sibTransId="{664A9132-062D-9944-B571-48E5E561426E}"/>
    <dgm:cxn modelId="{EFB4B25C-A509-D94F-A358-4928A24F6346}" type="presOf" srcId="{61D9F86B-8AFD-5446-84E5-B185FACFAC3A}" destId="{606385AE-455D-FA40-8FEE-6225911225C9}" srcOrd="0" destOrd="0" presId="urn:microsoft.com/office/officeart/2005/8/layout/hList1"/>
    <dgm:cxn modelId="{AD0D566C-9B6C-B048-B31C-B63CC317C79E}" srcId="{0B8625AF-52E8-BC44-AF35-4490556188F5}" destId="{4B1585BC-570D-7B40-AE7F-F72A8592D6DF}" srcOrd="0" destOrd="0" parTransId="{C2A81B9A-4938-1046-8340-ABE3EEDFA2D6}" sibTransId="{293592EE-342A-B947-AD6A-7330F1457B3A}"/>
    <dgm:cxn modelId="{E64A116F-3E31-A441-A811-F2FA9D7EE255}" type="presOf" srcId="{64BA3523-EDDF-8D4E-9A2B-DA8221903EF9}" destId="{CEAE3781-0A8E-B94A-96F8-03FEEDE6C169}" srcOrd="0" destOrd="0" presId="urn:microsoft.com/office/officeart/2005/8/layout/hList1"/>
    <dgm:cxn modelId="{4E730670-568D-874A-AA16-88886BBF4308}" type="presOf" srcId="{CE6F067F-8D31-C747-9ABD-51FC707FFEB5}" destId="{D0A4D3FC-6FCA-ED46-BAC5-B850C738E12D}" srcOrd="0" destOrd="2" presId="urn:microsoft.com/office/officeart/2005/8/layout/hList1"/>
    <dgm:cxn modelId="{5BCF4A79-544A-A44E-AAF3-D26B1177A157}" srcId="{726AFDAA-F1CF-FB4B-91D3-E74C1C273CC9}" destId="{D3043B35-A772-5B4C-A39F-DD2DEE714369}" srcOrd="1" destOrd="0" parTransId="{DB2B7A2D-23B1-8E44-93A3-69BD15064B3C}" sibTransId="{CC19E00E-A0C3-3349-AD48-E4EFBFCC3E91}"/>
    <dgm:cxn modelId="{9A8D768E-82B5-3B47-8B6A-E065C1A8F9EC}" type="presOf" srcId="{4B1585BC-570D-7B40-AE7F-F72A8592D6DF}" destId="{A196D8C0-5C77-7343-84B8-F33886CD8D2F}" srcOrd="0" destOrd="0" presId="urn:microsoft.com/office/officeart/2005/8/layout/hList1"/>
    <dgm:cxn modelId="{DB119893-0E0F-0E41-AC6E-90F78E569BB1}" srcId="{64BA3523-EDDF-8D4E-9A2B-DA8221903EF9}" destId="{D304B684-3BCB-F34D-A3C2-B4223BC3DE7D}" srcOrd="1" destOrd="0" parTransId="{9CF0D831-BF2F-494A-827F-275EE2B8B251}" sibTransId="{66F6BE6E-A28E-1643-87EF-D536ADFC3931}"/>
    <dgm:cxn modelId="{DD023297-69A9-2642-8493-5775BCC03134}" type="presOf" srcId="{D304B684-3BCB-F34D-A3C2-B4223BC3DE7D}" destId="{D0A4D3FC-6FCA-ED46-BAC5-B850C738E12D}" srcOrd="0" destOrd="1" presId="urn:microsoft.com/office/officeart/2005/8/layout/hList1"/>
    <dgm:cxn modelId="{60D8C29E-801C-D946-A460-DF92896259B7}" srcId="{61D9F86B-8AFD-5446-84E5-B185FACFAC3A}" destId="{726AFDAA-F1CF-FB4B-91D3-E74C1C273CC9}" srcOrd="0" destOrd="0" parTransId="{73A58F82-3054-6946-A792-3C9FBB6413A7}" sibTransId="{D78F7123-BC58-6947-AD74-C6DE4779E2EB}"/>
    <dgm:cxn modelId="{06D55BA4-DF54-5840-970A-EABD09BE4301}" type="presOf" srcId="{E64B2A0A-410B-4945-BF6F-4A22AA689E39}" destId="{A196D8C0-5C77-7343-84B8-F33886CD8D2F}" srcOrd="0" destOrd="2" presId="urn:microsoft.com/office/officeart/2005/8/layout/hList1"/>
    <dgm:cxn modelId="{170F21A8-B1A7-BC4B-8E45-F328D844AB67}" type="presOf" srcId="{D5AE70AC-5F83-F740-A688-D3711CDC1737}" destId="{1EA5AF12-7B8A-CA47-A2ED-39F9563C6936}" srcOrd="0" destOrd="5" presId="urn:microsoft.com/office/officeart/2005/8/layout/hList1"/>
    <dgm:cxn modelId="{BE231FAC-7270-9542-BDB3-BF46FE835650}" srcId="{726AFDAA-F1CF-FB4B-91D3-E74C1C273CC9}" destId="{EF52FA87-39A8-324A-AF70-4DC44FBA7C3F}" srcOrd="0" destOrd="0" parTransId="{5A05CEB2-C78E-E34C-AAE8-17F2456219A2}" sibTransId="{05F827F5-A053-2A4B-813A-5EBD0FAC2F91}"/>
    <dgm:cxn modelId="{9917D7BF-C86A-4844-901A-5AE3A9F7B6A6}" srcId="{61D9F86B-8AFD-5446-84E5-B185FACFAC3A}" destId="{0B8625AF-52E8-BC44-AF35-4490556188F5}" srcOrd="2" destOrd="0" parTransId="{123E9732-EAFE-6248-A199-D5FA128D0623}" sibTransId="{9789A558-D14B-A04B-8FFF-3C1E6A91CB03}"/>
    <dgm:cxn modelId="{FCC8D5CA-6B27-764E-B778-78639949F3D5}" type="presOf" srcId="{0B8625AF-52E8-BC44-AF35-4490556188F5}" destId="{CD0CEE03-D8CC-7646-9D4D-6189390220A1}" srcOrd="0" destOrd="0" presId="urn:microsoft.com/office/officeart/2005/8/layout/hList1"/>
    <dgm:cxn modelId="{0C6ADBD3-617B-C447-8915-8A64FBAD59C8}" type="presOf" srcId="{726AFDAA-F1CF-FB4B-91D3-E74C1C273CC9}" destId="{8A213296-97B0-4743-9C79-DFE58288D910}" srcOrd="0" destOrd="0" presId="urn:microsoft.com/office/officeart/2005/8/layout/hList1"/>
    <dgm:cxn modelId="{D90B5CDD-2DD6-2F46-BF24-F4DAD20E6603}" srcId="{0B8625AF-52E8-BC44-AF35-4490556188F5}" destId="{48601C4B-B94D-B149-852B-0B3D0C13157A}" srcOrd="1" destOrd="0" parTransId="{D3BD1B85-9CA2-5144-913E-9221D68AD51E}" sibTransId="{31D977E1-3082-9847-9FEA-9A87FA1DA71C}"/>
    <dgm:cxn modelId="{55596DEC-111F-F948-A4EF-ADAE352A6573}" type="presOf" srcId="{EF52FA87-39A8-324A-AF70-4DC44FBA7C3F}" destId="{1EA5AF12-7B8A-CA47-A2ED-39F9563C6936}" srcOrd="0" destOrd="0" presId="urn:microsoft.com/office/officeart/2005/8/layout/hList1"/>
    <dgm:cxn modelId="{19681EEE-9BF6-AE47-9378-495005428386}" srcId="{726AFDAA-F1CF-FB4B-91D3-E74C1C273CC9}" destId="{EE5032B7-E2FA-054D-B895-454329C9AD18}" srcOrd="3" destOrd="0" parTransId="{D8982CA9-6493-DE4B-B721-62942B745ABD}" sibTransId="{570610EE-3B43-7E48-96BE-966624233449}"/>
    <dgm:cxn modelId="{9799BEF7-43C1-9A43-8FE4-0225FA941BE0}" srcId="{61D9F86B-8AFD-5446-84E5-B185FACFAC3A}" destId="{64BA3523-EDDF-8D4E-9A2B-DA8221903EF9}" srcOrd="1" destOrd="0" parTransId="{A1C51943-E999-D04D-A273-157F6FD30133}" sibTransId="{14E6820E-6A7E-8443-9B7E-50D8DD5A9E34}"/>
    <dgm:cxn modelId="{629066FA-4A13-8449-8392-038BBEF5F9C8}" srcId="{726AFDAA-F1CF-FB4B-91D3-E74C1C273CC9}" destId="{CF285EE7-9E30-A243-96A9-BB6EE282BD94}" srcOrd="2" destOrd="0" parTransId="{28BF1ECB-A8E2-1742-9F8B-E387FDC8526C}" sibTransId="{22222E59-1146-D041-8FB7-27E7D939A6A1}"/>
    <dgm:cxn modelId="{7985DAFB-1CFC-6B49-A913-F403488F9249}" type="presOf" srcId="{830847B9-1717-B54E-BCD6-6DB432B4D44A}" destId="{D0A4D3FC-6FCA-ED46-BAC5-B850C738E12D}" srcOrd="0" destOrd="0" presId="urn:microsoft.com/office/officeart/2005/8/layout/hList1"/>
    <dgm:cxn modelId="{28ABB143-71CA-8240-8B4D-B242F5B5781B}" type="presParOf" srcId="{606385AE-455D-FA40-8FEE-6225911225C9}" destId="{F7596C7A-95D1-6049-BB4A-9064CBA702F8}" srcOrd="0" destOrd="0" presId="urn:microsoft.com/office/officeart/2005/8/layout/hList1"/>
    <dgm:cxn modelId="{3DC066E3-D848-5F46-A9E0-605CA4854F6E}" type="presParOf" srcId="{F7596C7A-95D1-6049-BB4A-9064CBA702F8}" destId="{8A213296-97B0-4743-9C79-DFE58288D910}" srcOrd="0" destOrd="0" presId="urn:microsoft.com/office/officeart/2005/8/layout/hList1"/>
    <dgm:cxn modelId="{6712D6A9-F468-9148-87E8-061C4032E291}" type="presParOf" srcId="{F7596C7A-95D1-6049-BB4A-9064CBA702F8}" destId="{1EA5AF12-7B8A-CA47-A2ED-39F9563C6936}" srcOrd="1" destOrd="0" presId="urn:microsoft.com/office/officeart/2005/8/layout/hList1"/>
    <dgm:cxn modelId="{36DF9B77-1438-B341-92AC-F7CF359B981F}" type="presParOf" srcId="{606385AE-455D-FA40-8FEE-6225911225C9}" destId="{42684BFF-FD19-B040-814F-708154EA83B2}" srcOrd="1" destOrd="0" presId="urn:microsoft.com/office/officeart/2005/8/layout/hList1"/>
    <dgm:cxn modelId="{3813F375-4167-C447-A07E-E51FC0357A07}" type="presParOf" srcId="{606385AE-455D-FA40-8FEE-6225911225C9}" destId="{19E0216F-25D6-2C47-AFE6-B5F368C5910D}" srcOrd="2" destOrd="0" presId="urn:microsoft.com/office/officeart/2005/8/layout/hList1"/>
    <dgm:cxn modelId="{120CEBB1-16AD-B54D-B5E2-D1371A81EF7E}" type="presParOf" srcId="{19E0216F-25D6-2C47-AFE6-B5F368C5910D}" destId="{CEAE3781-0A8E-B94A-96F8-03FEEDE6C169}" srcOrd="0" destOrd="0" presId="urn:microsoft.com/office/officeart/2005/8/layout/hList1"/>
    <dgm:cxn modelId="{14BE620F-45E2-814A-9DCA-62820FBF9659}" type="presParOf" srcId="{19E0216F-25D6-2C47-AFE6-B5F368C5910D}" destId="{D0A4D3FC-6FCA-ED46-BAC5-B850C738E12D}" srcOrd="1" destOrd="0" presId="urn:microsoft.com/office/officeart/2005/8/layout/hList1"/>
    <dgm:cxn modelId="{6E082778-61B7-3B4F-9C99-393CF007D0D2}" type="presParOf" srcId="{606385AE-455D-FA40-8FEE-6225911225C9}" destId="{9142760D-6921-724B-9152-BE3626693C2E}" srcOrd="3" destOrd="0" presId="urn:microsoft.com/office/officeart/2005/8/layout/hList1"/>
    <dgm:cxn modelId="{F7520B97-079E-D448-A177-7639CBC4EE72}" type="presParOf" srcId="{606385AE-455D-FA40-8FEE-6225911225C9}" destId="{8B1B2E52-A780-7D41-97AC-FDDD5C6C30E8}" srcOrd="4" destOrd="0" presId="urn:microsoft.com/office/officeart/2005/8/layout/hList1"/>
    <dgm:cxn modelId="{597632E6-73F6-B94E-BECC-6E6ACE6AD86C}" type="presParOf" srcId="{8B1B2E52-A780-7D41-97AC-FDDD5C6C30E8}" destId="{CD0CEE03-D8CC-7646-9D4D-6189390220A1}" srcOrd="0" destOrd="0" presId="urn:microsoft.com/office/officeart/2005/8/layout/hList1"/>
    <dgm:cxn modelId="{01FC47FC-C4F2-9741-B29C-A5887BE5CC9E}" type="presParOf" srcId="{8B1B2E52-A780-7D41-97AC-FDDD5C6C30E8}" destId="{A196D8C0-5C77-7343-84B8-F33886CD8D2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B2D6B-69F6-46AB-9438-FEFC10E8F10E}">
      <dsp:nvSpPr>
        <dsp:cNvPr id="0" name=""/>
        <dsp:cNvSpPr/>
      </dsp:nvSpPr>
      <dsp:spPr>
        <a:xfrm>
          <a:off x="5782" y="984939"/>
          <a:ext cx="1792629" cy="142850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ook Antiqua" panose="02040602050305030304" pitchFamily="18" charset="0"/>
            </a:rPr>
            <a:t>Formation of Commission for Additional Source of energy, 1981</a:t>
          </a:r>
          <a:endParaRPr lang="en-IN" sz="1400" kern="1200" dirty="0">
            <a:latin typeface="Book Antiqua" panose="02040602050305030304" pitchFamily="18" charset="0"/>
          </a:endParaRPr>
        </a:p>
      </dsp:txBody>
      <dsp:txXfrm>
        <a:off x="47621" y="1026778"/>
        <a:ext cx="1708951" cy="1344823"/>
      </dsp:txXfrm>
    </dsp:sp>
    <dsp:sp modelId="{32155EC3-BCDA-4890-B8DB-8F6E661435E4}">
      <dsp:nvSpPr>
        <dsp:cNvPr id="0" name=""/>
        <dsp:cNvSpPr/>
      </dsp:nvSpPr>
      <dsp:spPr>
        <a:xfrm>
          <a:off x="1977674" y="1476903"/>
          <a:ext cx="380037" cy="44457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N" sz="2000" kern="1200"/>
        </a:p>
      </dsp:txBody>
      <dsp:txXfrm>
        <a:off x="1977674" y="1565817"/>
        <a:ext cx="266026" cy="266744"/>
      </dsp:txXfrm>
    </dsp:sp>
    <dsp:sp modelId="{130C4232-D40A-41F1-9877-38B1BF6A3A53}">
      <dsp:nvSpPr>
        <dsp:cNvPr id="0" name=""/>
        <dsp:cNvSpPr/>
      </dsp:nvSpPr>
      <dsp:spPr>
        <a:xfrm>
          <a:off x="2515463" y="984939"/>
          <a:ext cx="1792629" cy="1428501"/>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ook Antiqua" panose="02040602050305030304" pitchFamily="18" charset="0"/>
            </a:rPr>
            <a:t>Formation of Department of Non-Conventional Energy Sources (DNES) on 6th September 1982 </a:t>
          </a:r>
          <a:endParaRPr lang="en-IN" sz="1400" kern="1200" dirty="0">
            <a:latin typeface="Book Antiqua" panose="02040602050305030304" pitchFamily="18" charset="0"/>
          </a:endParaRPr>
        </a:p>
      </dsp:txBody>
      <dsp:txXfrm>
        <a:off x="2557302" y="1026778"/>
        <a:ext cx="1708951" cy="1344823"/>
      </dsp:txXfrm>
    </dsp:sp>
    <dsp:sp modelId="{314B9C0D-ED26-4DF9-8634-331C794E1E09}">
      <dsp:nvSpPr>
        <dsp:cNvPr id="0" name=""/>
        <dsp:cNvSpPr/>
      </dsp:nvSpPr>
      <dsp:spPr>
        <a:xfrm>
          <a:off x="4487355" y="1476903"/>
          <a:ext cx="380037" cy="444572"/>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a:p>
      </dsp:txBody>
      <dsp:txXfrm>
        <a:off x="4487355" y="1565817"/>
        <a:ext cx="266026" cy="266744"/>
      </dsp:txXfrm>
    </dsp:sp>
    <dsp:sp modelId="{98F719A7-D119-4EC4-B0DA-808AF10E1BA7}">
      <dsp:nvSpPr>
        <dsp:cNvPr id="0" name=""/>
        <dsp:cNvSpPr/>
      </dsp:nvSpPr>
      <dsp:spPr>
        <a:xfrm>
          <a:off x="5025144" y="984939"/>
          <a:ext cx="1792629" cy="142850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ook Antiqua" panose="02040602050305030304" pitchFamily="18" charset="0"/>
            </a:rPr>
            <a:t>Formation of Ministry of Non-Conventional Energy Sources (MNES), 1992 </a:t>
          </a:r>
          <a:endParaRPr lang="en-IN" sz="1400" kern="1200" dirty="0">
            <a:latin typeface="Book Antiqua" panose="02040602050305030304" pitchFamily="18" charset="0"/>
          </a:endParaRPr>
        </a:p>
      </dsp:txBody>
      <dsp:txXfrm>
        <a:off x="5066983" y="1026778"/>
        <a:ext cx="1708951" cy="1344823"/>
      </dsp:txXfrm>
    </dsp:sp>
    <dsp:sp modelId="{B949451E-6071-43A0-9C70-E39441BDED7D}">
      <dsp:nvSpPr>
        <dsp:cNvPr id="0" name=""/>
        <dsp:cNvSpPr/>
      </dsp:nvSpPr>
      <dsp:spPr>
        <a:xfrm>
          <a:off x="6997036" y="1476903"/>
          <a:ext cx="380037" cy="444572"/>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a:p>
      </dsp:txBody>
      <dsp:txXfrm>
        <a:off x="6997036" y="1565817"/>
        <a:ext cx="266026" cy="266744"/>
      </dsp:txXfrm>
    </dsp:sp>
    <dsp:sp modelId="{204DE496-C56A-441A-AC3A-7B7572F8EFBE}">
      <dsp:nvSpPr>
        <dsp:cNvPr id="0" name=""/>
        <dsp:cNvSpPr/>
      </dsp:nvSpPr>
      <dsp:spPr>
        <a:xfrm>
          <a:off x="7534825" y="984939"/>
          <a:ext cx="1792629" cy="1428501"/>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ook Antiqua" panose="02040602050305030304" pitchFamily="18" charset="0"/>
            </a:rPr>
            <a:t>Parliament enacted The Electricity Act 2003</a:t>
          </a:r>
          <a:endParaRPr lang="en-IN" sz="1400" kern="1200" dirty="0">
            <a:latin typeface="Book Antiqua" panose="02040602050305030304" pitchFamily="18" charset="0"/>
          </a:endParaRPr>
        </a:p>
      </dsp:txBody>
      <dsp:txXfrm>
        <a:off x="7576664" y="1026778"/>
        <a:ext cx="1708951" cy="1344823"/>
      </dsp:txXfrm>
    </dsp:sp>
    <dsp:sp modelId="{462B1C00-F9CF-4B38-B0C2-ED73B5AEFC57}">
      <dsp:nvSpPr>
        <dsp:cNvPr id="0" name=""/>
        <dsp:cNvSpPr/>
      </dsp:nvSpPr>
      <dsp:spPr>
        <a:xfrm>
          <a:off x="9506717" y="1476903"/>
          <a:ext cx="380037" cy="444572"/>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a:p>
      </dsp:txBody>
      <dsp:txXfrm>
        <a:off x="9506717" y="1565817"/>
        <a:ext cx="266026" cy="266744"/>
      </dsp:txXfrm>
    </dsp:sp>
    <dsp:sp modelId="{F6157D6E-549B-4CFD-B103-DE88D84706C7}">
      <dsp:nvSpPr>
        <dsp:cNvPr id="0" name=""/>
        <dsp:cNvSpPr/>
      </dsp:nvSpPr>
      <dsp:spPr>
        <a:xfrm>
          <a:off x="10044506" y="984939"/>
          <a:ext cx="1792629" cy="142850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ook Antiqua" panose="02040602050305030304" pitchFamily="18" charset="0"/>
            </a:rPr>
            <a:t>MNES was renamed as Ministry of New and Renewable Energy (MNRE), 2006</a:t>
          </a:r>
          <a:endParaRPr lang="en-IN" sz="1400" kern="1200" dirty="0">
            <a:latin typeface="Book Antiqua" panose="02040602050305030304" pitchFamily="18" charset="0"/>
          </a:endParaRPr>
        </a:p>
      </dsp:txBody>
      <dsp:txXfrm>
        <a:off x="10086345" y="1026778"/>
        <a:ext cx="1708951" cy="1344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A3BA0-89F8-4791-B135-5B7E5EEC33ED}">
      <dsp:nvSpPr>
        <dsp:cNvPr id="0" name=""/>
        <dsp:cNvSpPr/>
      </dsp:nvSpPr>
      <dsp:spPr>
        <a:xfrm>
          <a:off x="0" y="21948"/>
          <a:ext cx="8238498" cy="449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1" kern="1200" dirty="0">
              <a:latin typeface="Book Antiqua" panose="02040602050305030304" pitchFamily="18" charset="0"/>
            </a:rPr>
            <a:t>National electricity policy, 2006</a:t>
          </a:r>
          <a:endParaRPr lang="en-IN" sz="1400" kern="1200" dirty="0"/>
        </a:p>
      </dsp:txBody>
      <dsp:txXfrm>
        <a:off x="21932" y="43880"/>
        <a:ext cx="8194634" cy="405416"/>
      </dsp:txXfrm>
    </dsp:sp>
    <dsp:sp modelId="{A35A4511-D743-4309-A783-E4E913D1B820}">
      <dsp:nvSpPr>
        <dsp:cNvPr id="0" name=""/>
        <dsp:cNvSpPr/>
      </dsp:nvSpPr>
      <dsp:spPr>
        <a:xfrm>
          <a:off x="0" y="489500"/>
          <a:ext cx="8238498"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572" tIns="17780" rIns="99568" bIns="17780" numCol="1" spcCol="1270" anchor="t" anchorCtr="0">
          <a:noAutofit/>
        </a:bodyPr>
        <a:lstStyle/>
        <a:p>
          <a:pPr marL="114300" lvl="1" indent="-114300" algn="just" defTabSz="622300">
            <a:lnSpc>
              <a:spcPct val="90000"/>
            </a:lnSpc>
            <a:spcBef>
              <a:spcPct val="0"/>
            </a:spcBef>
            <a:spcAft>
              <a:spcPct val="20000"/>
            </a:spcAft>
            <a:buFont typeface="Arial" panose="020B0604020202020204" pitchFamily="34" charset="0"/>
            <a:buChar char="•"/>
          </a:pPr>
          <a:r>
            <a:rPr lang="en-IN" sz="1400" kern="1200" dirty="0">
              <a:latin typeface="Book Antiqua" panose="02040602050305030304" pitchFamily="18" charset="0"/>
            </a:rPr>
            <a:t>It specify that, </a:t>
          </a:r>
          <a:r>
            <a:rPr lang="en-IN" sz="1400" i="1" kern="1200" dirty="0">
              <a:latin typeface="Book Antiqua" panose="02040602050305030304" pitchFamily="18" charset="0"/>
            </a:rPr>
            <a:t>"share of electricity from renewable sources would need to be increased progressively, purchase for distribution companies will rely on competitive bidding basis. Commission needs to determine an appropriate differential tariff to promote these technologies, as they will take sometime to compete with conventional sources on basis prices”</a:t>
          </a:r>
          <a:endParaRPr lang="en-IN" sz="1400" kern="1200" dirty="0"/>
        </a:p>
      </dsp:txBody>
      <dsp:txXfrm>
        <a:off x="0" y="489500"/>
        <a:ext cx="8238498" cy="819720"/>
      </dsp:txXfrm>
    </dsp:sp>
    <dsp:sp modelId="{C19078B0-5F27-4680-90D9-8DA12A9302D7}">
      <dsp:nvSpPr>
        <dsp:cNvPr id="0" name=""/>
        <dsp:cNvSpPr/>
      </dsp:nvSpPr>
      <dsp:spPr>
        <a:xfrm>
          <a:off x="0" y="1309220"/>
          <a:ext cx="8238498" cy="4492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1" kern="1200" dirty="0">
              <a:latin typeface="Book Antiqua" panose="02040602050305030304" pitchFamily="18" charset="0"/>
            </a:rPr>
            <a:t>Tariff policy, 2006 </a:t>
          </a:r>
          <a:endParaRPr lang="en-IN" sz="1400" kern="1200" dirty="0"/>
        </a:p>
      </dsp:txBody>
      <dsp:txXfrm>
        <a:off x="21932" y="1331152"/>
        <a:ext cx="8194634" cy="405416"/>
      </dsp:txXfrm>
    </dsp:sp>
    <dsp:sp modelId="{607F4258-9B10-4B37-B704-6FCB47620359}">
      <dsp:nvSpPr>
        <dsp:cNvPr id="0" name=""/>
        <dsp:cNvSpPr/>
      </dsp:nvSpPr>
      <dsp:spPr>
        <a:xfrm>
          <a:off x="0" y="1758500"/>
          <a:ext cx="8238498"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57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IN" sz="1400" kern="1200" dirty="0">
              <a:latin typeface="Book Antiqua" panose="02040602050305030304" pitchFamily="18" charset="0"/>
              <a:ea typeface="+mn-ea"/>
              <a:cs typeface="+mn-cs"/>
            </a:rPr>
            <a:t>Appropriate Commission (State Electricity Regulatory Commission) shall fix Renewable Purchase Obligation (RPO) </a:t>
          </a:r>
        </a:p>
        <a:p>
          <a:pPr marL="114300" lvl="1" indent="-114300" algn="l" defTabSz="622300">
            <a:lnSpc>
              <a:spcPct val="90000"/>
            </a:lnSpc>
            <a:spcBef>
              <a:spcPct val="0"/>
            </a:spcBef>
            <a:spcAft>
              <a:spcPct val="20000"/>
            </a:spcAft>
            <a:buChar char="•"/>
          </a:pPr>
          <a:r>
            <a:rPr lang="en-IN" sz="1400" kern="1200">
              <a:latin typeface="Book Antiqua" panose="02040602050305030304" pitchFamily="18" charset="0"/>
              <a:ea typeface="+mn-ea"/>
              <a:cs typeface="+mn-cs"/>
            </a:rPr>
            <a:t>Fix the technology specific tariff for different renewable sources of energy.</a:t>
          </a:r>
          <a:endParaRPr lang="en-IN" sz="1400" kern="1200" dirty="0">
            <a:latin typeface="Book Antiqua" panose="02040602050305030304" pitchFamily="18" charset="0"/>
            <a:ea typeface="+mn-ea"/>
            <a:cs typeface="+mn-cs"/>
          </a:endParaRPr>
        </a:p>
      </dsp:txBody>
      <dsp:txXfrm>
        <a:off x="0" y="1758500"/>
        <a:ext cx="8238498" cy="683100"/>
      </dsp:txXfrm>
    </dsp:sp>
    <dsp:sp modelId="{70F1B60C-70C0-4859-A885-F0A78EA5CFF1}">
      <dsp:nvSpPr>
        <dsp:cNvPr id="0" name=""/>
        <dsp:cNvSpPr/>
      </dsp:nvSpPr>
      <dsp:spPr>
        <a:xfrm>
          <a:off x="0" y="2441600"/>
          <a:ext cx="8238498" cy="4492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1" kern="1200" dirty="0">
              <a:latin typeface="Book Antiqua" panose="02040602050305030304" pitchFamily="18" charset="0"/>
            </a:rPr>
            <a:t>Amendment to tariff policy 2011</a:t>
          </a:r>
          <a:endParaRPr lang="en-IN" sz="1400" kern="1200" dirty="0"/>
        </a:p>
      </dsp:txBody>
      <dsp:txXfrm>
        <a:off x="21932" y="2463532"/>
        <a:ext cx="8194634" cy="405416"/>
      </dsp:txXfrm>
    </dsp:sp>
    <dsp:sp modelId="{BD1B4868-D9E2-48C7-964C-2B08C1757520}">
      <dsp:nvSpPr>
        <dsp:cNvPr id="0" name=""/>
        <dsp:cNvSpPr/>
      </dsp:nvSpPr>
      <dsp:spPr>
        <a:xfrm>
          <a:off x="0" y="2890880"/>
          <a:ext cx="8238498" cy="146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572" tIns="17780" rIns="99568" bIns="17780" numCol="1" spcCol="1270" anchor="t" anchorCtr="0">
          <a:noAutofit/>
        </a:bodyPr>
        <a:lstStyle/>
        <a:p>
          <a:pPr marL="114300" lvl="1" indent="-114300" algn="l" defTabSz="622300">
            <a:lnSpc>
              <a:spcPct val="90000"/>
            </a:lnSpc>
            <a:spcBef>
              <a:spcPct val="0"/>
            </a:spcBef>
            <a:spcAft>
              <a:spcPts val="600"/>
            </a:spcAft>
            <a:buChar char="•"/>
          </a:pPr>
          <a:r>
            <a:rPr lang="en-IN" sz="1400" kern="1200" dirty="0">
              <a:latin typeface="Book Antiqua" panose="02040602050305030304" pitchFamily="18" charset="0"/>
            </a:rPr>
            <a:t>SERCs shall fix separate RPO for purchase of energy by the Obligated Entities from Solar Energy Source </a:t>
          </a:r>
          <a:endParaRPr lang="en-IN" sz="1400" kern="1200" dirty="0"/>
        </a:p>
        <a:p>
          <a:pPr marL="114300" lvl="1" indent="-114300" algn="l" defTabSz="622300">
            <a:lnSpc>
              <a:spcPct val="90000"/>
            </a:lnSpc>
            <a:spcBef>
              <a:spcPct val="0"/>
            </a:spcBef>
            <a:spcAft>
              <a:spcPts val="600"/>
            </a:spcAft>
            <a:buChar char="•"/>
          </a:pPr>
          <a:r>
            <a:rPr lang="en-IN" sz="1400" kern="1200" dirty="0">
              <a:latin typeface="Book Antiqua" panose="02040602050305030304" pitchFamily="18" charset="0"/>
            </a:rPr>
            <a:t>Solar RPO to go up to 0.25% by the end of 2012–13 further up to 3% by 2022</a:t>
          </a:r>
        </a:p>
        <a:p>
          <a:pPr marL="114300" lvl="1" indent="-114300" algn="l" defTabSz="622300">
            <a:lnSpc>
              <a:spcPct val="90000"/>
            </a:lnSpc>
            <a:spcBef>
              <a:spcPct val="0"/>
            </a:spcBef>
            <a:spcAft>
              <a:spcPts val="600"/>
            </a:spcAft>
            <a:buChar char="•"/>
          </a:pPr>
          <a:r>
            <a:rPr lang="en-US" sz="1400" kern="1200" dirty="0">
              <a:latin typeface="Book Antiqua" panose="02040602050305030304" pitchFamily="18" charset="0"/>
            </a:rPr>
            <a:t>Purchase of energy from non-conventional sources of energy to take place more or less in same proportion across different States</a:t>
          </a:r>
        </a:p>
        <a:p>
          <a:pPr marL="114300" lvl="1" indent="-114300" algn="l" defTabSz="622300">
            <a:lnSpc>
              <a:spcPct val="90000"/>
            </a:lnSpc>
            <a:spcBef>
              <a:spcPct val="0"/>
            </a:spcBef>
            <a:spcAft>
              <a:spcPts val="600"/>
            </a:spcAft>
            <a:buChar char="•"/>
          </a:pPr>
          <a:r>
            <a:rPr lang="en-US" sz="1400" kern="1200" dirty="0">
              <a:latin typeface="Book Antiqua" panose="02040602050305030304" pitchFamily="18" charset="0"/>
            </a:rPr>
            <a:t>Renewable Energy Certificate (REC) Mechanism was included to enhance RE capacity.</a:t>
          </a:r>
          <a:endParaRPr lang="en-IN" sz="1400" kern="1200" dirty="0">
            <a:latin typeface="Book Antiqua" panose="02040602050305030304" pitchFamily="18" charset="0"/>
          </a:endParaRPr>
        </a:p>
      </dsp:txBody>
      <dsp:txXfrm>
        <a:off x="0" y="2890880"/>
        <a:ext cx="8238498" cy="1465560"/>
      </dsp:txXfrm>
    </dsp:sp>
    <dsp:sp modelId="{16C245E9-48FC-4F17-9EB2-BAD78CF40388}">
      <dsp:nvSpPr>
        <dsp:cNvPr id="0" name=""/>
        <dsp:cNvSpPr/>
      </dsp:nvSpPr>
      <dsp:spPr>
        <a:xfrm>
          <a:off x="0" y="4356440"/>
          <a:ext cx="8238498" cy="449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b="1" kern="1200" dirty="0">
              <a:latin typeface="Book Antiqua" panose="02040602050305030304" pitchFamily="18" charset="0"/>
            </a:rPr>
            <a:t>Amendment to tariff policy 2018</a:t>
          </a:r>
          <a:endParaRPr lang="en-IN" sz="1400" kern="1200" dirty="0">
            <a:latin typeface="Book Antiqua" panose="02040602050305030304" pitchFamily="18" charset="0"/>
          </a:endParaRPr>
        </a:p>
      </dsp:txBody>
      <dsp:txXfrm>
        <a:off x="21932" y="4378372"/>
        <a:ext cx="8194634" cy="405416"/>
      </dsp:txXfrm>
    </dsp:sp>
    <dsp:sp modelId="{C92E9A7F-26E0-480E-AC89-2FA2165452B8}">
      <dsp:nvSpPr>
        <dsp:cNvPr id="0" name=""/>
        <dsp:cNvSpPr/>
      </dsp:nvSpPr>
      <dsp:spPr>
        <a:xfrm>
          <a:off x="0" y="4805719"/>
          <a:ext cx="8238498"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572" tIns="17780" rIns="99568" bIns="17780" numCol="1" spcCol="1270" anchor="t" anchorCtr="0">
          <a:noAutofit/>
        </a:bodyPr>
        <a:lstStyle/>
        <a:p>
          <a:pPr marL="114300" lvl="1" indent="-114300" algn="l" defTabSz="622300">
            <a:lnSpc>
              <a:spcPct val="90000"/>
            </a:lnSpc>
            <a:spcBef>
              <a:spcPct val="0"/>
            </a:spcBef>
            <a:spcAft>
              <a:spcPts val="600"/>
            </a:spcAft>
            <a:buChar char="•"/>
          </a:pPr>
          <a:r>
            <a:rPr lang="en-US" sz="1400" kern="1200" dirty="0" err="1">
              <a:latin typeface="Book Antiqua" panose="02040602050305030304" pitchFamily="18" charset="0"/>
            </a:rPr>
            <a:t>MoP</a:t>
          </a:r>
          <a:r>
            <a:rPr lang="en-US" sz="1400" kern="1200" dirty="0">
              <a:latin typeface="Book Antiqua" panose="02040602050305030304" pitchFamily="18" charset="0"/>
            </a:rPr>
            <a:t> in consultation with MNRE announced the long-term trajectory for RPO.</a:t>
          </a:r>
          <a:endParaRPr lang="en-IN" sz="1400" kern="1200" dirty="0"/>
        </a:p>
        <a:p>
          <a:pPr marL="114300" lvl="1" indent="-114300" algn="l" defTabSz="622300">
            <a:lnSpc>
              <a:spcPct val="90000"/>
            </a:lnSpc>
            <a:spcBef>
              <a:spcPct val="0"/>
            </a:spcBef>
            <a:spcAft>
              <a:spcPts val="600"/>
            </a:spcAft>
            <a:buChar char="•"/>
          </a:pPr>
          <a:r>
            <a:rPr lang="en-US" sz="1400" kern="1200" dirty="0">
              <a:latin typeface="Book Antiqua" panose="02040602050305030304" pitchFamily="18" charset="0"/>
            </a:rPr>
            <a:t>On 25th May 2018, the MNRE created an RPO compliance cell to monitor RPO targets. </a:t>
          </a:r>
        </a:p>
      </dsp:txBody>
      <dsp:txXfrm>
        <a:off x="0" y="4805719"/>
        <a:ext cx="8238498" cy="521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76CF0-1824-7D4F-B7D0-8326D729DC30}">
      <dsp:nvSpPr>
        <dsp:cNvPr id="0" name=""/>
        <dsp:cNvSpPr/>
      </dsp:nvSpPr>
      <dsp:spPr>
        <a:xfrm rot="5400000">
          <a:off x="5519312" y="-2219178"/>
          <a:ext cx="963906" cy="56482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Reflection of RPO achievement</a:t>
          </a:r>
        </a:p>
        <a:p>
          <a:pPr marL="171450" lvl="1" indent="-171450" algn="l" defTabSz="800100">
            <a:lnSpc>
              <a:spcPct val="90000"/>
            </a:lnSpc>
            <a:spcBef>
              <a:spcPct val="0"/>
            </a:spcBef>
            <a:spcAft>
              <a:spcPct val="15000"/>
            </a:spcAft>
            <a:buChar char="•"/>
          </a:pPr>
          <a:r>
            <a:rPr lang="en-GB" sz="1800" kern="1200" dirty="0"/>
            <a:t>State targets at variance from national</a:t>
          </a:r>
        </a:p>
      </dsp:txBody>
      <dsp:txXfrm rot="-5400000">
        <a:off x="3177140" y="170048"/>
        <a:ext cx="5601196" cy="869798"/>
      </dsp:txXfrm>
    </dsp:sp>
    <dsp:sp modelId="{D33C5661-DF9A-4943-833E-27058C2AE7F2}">
      <dsp:nvSpPr>
        <dsp:cNvPr id="0" name=""/>
        <dsp:cNvSpPr/>
      </dsp:nvSpPr>
      <dsp:spPr>
        <a:xfrm>
          <a:off x="0" y="2505"/>
          <a:ext cx="3177140" cy="12048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Wide variation in state achievement</a:t>
          </a:r>
        </a:p>
      </dsp:txBody>
      <dsp:txXfrm>
        <a:off x="58817" y="61322"/>
        <a:ext cx="3059506" cy="1087248"/>
      </dsp:txXfrm>
    </dsp:sp>
    <dsp:sp modelId="{337E4B61-D870-4841-8B99-2FFBEC3F55A4}">
      <dsp:nvSpPr>
        <dsp:cNvPr id="0" name=""/>
        <dsp:cNvSpPr/>
      </dsp:nvSpPr>
      <dsp:spPr>
        <a:xfrm rot="5400000">
          <a:off x="5519312" y="-954051"/>
          <a:ext cx="963906" cy="56482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Issue is stark in case of rooftop solar </a:t>
          </a:r>
        </a:p>
        <a:p>
          <a:pPr marL="171450" lvl="1" indent="-171450" algn="l" defTabSz="800100">
            <a:lnSpc>
              <a:spcPct val="90000"/>
            </a:lnSpc>
            <a:spcBef>
              <a:spcPct val="0"/>
            </a:spcBef>
            <a:spcAft>
              <a:spcPct val="15000"/>
            </a:spcAft>
            <a:buChar char="•"/>
          </a:pPr>
          <a:r>
            <a:rPr lang="en-GB" sz="1800" kern="1200" dirty="0"/>
            <a:t>Need standard set of regulations across all states</a:t>
          </a:r>
        </a:p>
      </dsp:txBody>
      <dsp:txXfrm rot="-5400000">
        <a:off x="3177140" y="1435175"/>
        <a:ext cx="5601196" cy="869798"/>
      </dsp:txXfrm>
    </dsp:sp>
    <dsp:sp modelId="{E67C08ED-C5F1-C14E-A0E4-A3BC854DC6C1}">
      <dsp:nvSpPr>
        <dsp:cNvPr id="0" name=""/>
        <dsp:cNvSpPr/>
      </dsp:nvSpPr>
      <dsp:spPr>
        <a:xfrm>
          <a:off x="0" y="1267632"/>
          <a:ext cx="3177140" cy="12048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Variations in State Regulations</a:t>
          </a:r>
        </a:p>
      </dsp:txBody>
      <dsp:txXfrm>
        <a:off x="58817" y="1326449"/>
        <a:ext cx="3059506" cy="1087248"/>
      </dsp:txXfrm>
    </dsp:sp>
    <dsp:sp modelId="{17985C13-14F8-B344-9C86-2B0855F7E1D4}">
      <dsp:nvSpPr>
        <dsp:cNvPr id="0" name=""/>
        <dsp:cNvSpPr/>
      </dsp:nvSpPr>
      <dsp:spPr>
        <a:xfrm rot="5400000">
          <a:off x="5519312" y="311075"/>
          <a:ext cx="963906" cy="56482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Tx charge waiver resulted in lopsided development </a:t>
          </a:r>
        </a:p>
        <a:p>
          <a:pPr marL="171450" lvl="1" indent="-171450" algn="l" defTabSz="800100">
            <a:lnSpc>
              <a:spcPct val="90000"/>
            </a:lnSpc>
            <a:spcBef>
              <a:spcPct val="0"/>
            </a:spcBef>
            <a:spcAft>
              <a:spcPct val="15000"/>
            </a:spcAft>
            <a:buChar char="•"/>
          </a:pPr>
          <a:r>
            <a:rPr lang="en-GB" sz="1800" kern="1200" dirty="0"/>
            <a:t>Resource rich states started imposing constraints on land and infra</a:t>
          </a:r>
        </a:p>
      </dsp:txBody>
      <dsp:txXfrm rot="-5400000">
        <a:off x="3177140" y="2700301"/>
        <a:ext cx="5601196" cy="869798"/>
      </dsp:txXfrm>
    </dsp:sp>
    <dsp:sp modelId="{4B0EA7A9-19A6-E24B-9867-D0394116EED1}">
      <dsp:nvSpPr>
        <dsp:cNvPr id="0" name=""/>
        <dsp:cNvSpPr/>
      </dsp:nvSpPr>
      <dsp:spPr>
        <a:xfrm>
          <a:off x="0" y="2532759"/>
          <a:ext cx="3177140" cy="12048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Unintended consequences of incentives</a:t>
          </a:r>
        </a:p>
      </dsp:txBody>
      <dsp:txXfrm>
        <a:off x="58817" y="2591576"/>
        <a:ext cx="3059506" cy="1087248"/>
      </dsp:txXfrm>
    </dsp:sp>
    <dsp:sp modelId="{0BD4BAAC-4E38-004F-803D-E1A898417D3E}">
      <dsp:nvSpPr>
        <dsp:cNvPr id="0" name=""/>
        <dsp:cNvSpPr/>
      </dsp:nvSpPr>
      <dsp:spPr>
        <a:xfrm>
          <a:off x="0" y="3797886"/>
          <a:ext cx="3177140" cy="12048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Unsuitable Procurement mechanism </a:t>
          </a:r>
        </a:p>
      </dsp:txBody>
      <dsp:txXfrm>
        <a:off x="58817" y="3856703"/>
        <a:ext cx="3059506" cy="1087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3ABCD-AF69-4CAA-A749-6C8C49627FAC}">
      <dsp:nvSpPr>
        <dsp:cNvPr id="0" name=""/>
        <dsp:cNvSpPr/>
      </dsp:nvSpPr>
      <dsp:spPr>
        <a:xfrm>
          <a:off x="9846821" y="1190674"/>
          <a:ext cx="2245235" cy="224560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896B01E-11F8-48BD-B72A-55C70F8BC47A}">
      <dsp:nvSpPr>
        <dsp:cNvPr id="0" name=""/>
        <dsp:cNvSpPr/>
      </dsp:nvSpPr>
      <dsp:spPr>
        <a:xfrm>
          <a:off x="9920905" y="1265541"/>
          <a:ext cx="2095871" cy="2095869"/>
        </a:xfrm>
        <a:prstGeom prst="ellipse">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rPr>
            <a:t>Net zero </a:t>
          </a:r>
          <a:r>
            <a:rPr lang="en-US" sz="1600" kern="1200">
              <a:latin typeface="+mn-lt"/>
            </a:rPr>
            <a:t>emissions by </a:t>
          </a:r>
          <a:r>
            <a:rPr lang="en-US" sz="1600" b="1" kern="1200">
              <a:latin typeface="+mn-lt"/>
            </a:rPr>
            <a:t>2070</a:t>
          </a:r>
          <a:endParaRPr lang="en-IN" sz="1600" kern="1200">
            <a:latin typeface="+mn-lt"/>
          </a:endParaRPr>
        </a:p>
      </dsp:txBody>
      <dsp:txXfrm>
        <a:off x="10220827" y="1565007"/>
        <a:ext cx="1497221" cy="1496937"/>
      </dsp:txXfrm>
    </dsp:sp>
    <dsp:sp modelId="{65B732BB-D2CE-484E-922B-33D1C9FF6CC7}">
      <dsp:nvSpPr>
        <dsp:cNvPr id="0" name=""/>
        <dsp:cNvSpPr/>
      </dsp:nvSpPr>
      <dsp:spPr>
        <a:xfrm rot="2700000">
          <a:off x="7525241" y="1190791"/>
          <a:ext cx="2244975" cy="2244975"/>
        </a:xfrm>
        <a:prstGeom prst="teardrop">
          <a:avLst>
            <a:gd name="adj" fmla="val 100000"/>
          </a:avLst>
        </a:prstGeom>
        <a:gradFill rotWithShape="0">
          <a:gsLst>
            <a:gs pos="0">
              <a:schemeClr val="accent4">
                <a:hueOff val="2450223"/>
                <a:satOff val="-10194"/>
                <a:lumOff val="2402"/>
                <a:alphaOff val="0"/>
                <a:satMod val="103000"/>
                <a:lumMod val="102000"/>
                <a:tint val="94000"/>
              </a:schemeClr>
            </a:gs>
            <a:gs pos="50000">
              <a:schemeClr val="accent4">
                <a:hueOff val="2450223"/>
                <a:satOff val="-10194"/>
                <a:lumOff val="2402"/>
                <a:alphaOff val="0"/>
                <a:satMod val="110000"/>
                <a:lumMod val="100000"/>
                <a:shade val="100000"/>
              </a:schemeClr>
            </a:gs>
            <a:gs pos="100000">
              <a:schemeClr val="accent4">
                <a:hueOff val="2450223"/>
                <a:satOff val="-10194"/>
                <a:lumOff val="2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E778789-78D2-40FC-9C8C-3CAF59938EFF}">
      <dsp:nvSpPr>
        <dsp:cNvPr id="0" name=""/>
        <dsp:cNvSpPr/>
      </dsp:nvSpPr>
      <dsp:spPr>
        <a:xfrm>
          <a:off x="7601586" y="1265541"/>
          <a:ext cx="2095871" cy="2095869"/>
        </a:xfrm>
        <a:prstGeom prst="ellipse">
          <a:avLst/>
        </a:prstGeom>
        <a:solidFill>
          <a:schemeClr val="lt1">
            <a:alpha val="90000"/>
            <a:hueOff val="0"/>
            <a:satOff val="0"/>
            <a:lumOff val="0"/>
            <a:alphaOff val="0"/>
          </a:schemeClr>
        </a:solidFill>
        <a:ln w="6350" cap="flat" cmpd="sng" algn="ctr">
          <a:solidFill>
            <a:schemeClr val="accent4">
              <a:hueOff val="2450223"/>
              <a:satOff val="-10194"/>
              <a:lumOff val="240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Economy-wide </a:t>
          </a:r>
          <a:r>
            <a:rPr lang="en-US" sz="1600" b="1" kern="1200">
              <a:latin typeface="+mn-lt"/>
            </a:rPr>
            <a:t>CO2 intensity reduction by 45%</a:t>
          </a:r>
          <a:r>
            <a:rPr lang="en-US" sz="1600" kern="1200">
              <a:latin typeface="+mn-lt"/>
            </a:rPr>
            <a:t> (from 2005) by 2030</a:t>
          </a:r>
          <a:endParaRPr lang="en-IN" sz="1600" kern="1200" dirty="0">
            <a:latin typeface="+mn-lt"/>
          </a:endParaRPr>
        </a:p>
      </dsp:txBody>
      <dsp:txXfrm>
        <a:off x="7900313" y="1565007"/>
        <a:ext cx="1497221" cy="1496937"/>
      </dsp:txXfrm>
    </dsp:sp>
    <dsp:sp modelId="{F8ABE647-5441-4FC3-9D2B-6FE30F759DEF}">
      <dsp:nvSpPr>
        <dsp:cNvPr id="0" name=""/>
        <dsp:cNvSpPr/>
      </dsp:nvSpPr>
      <dsp:spPr>
        <a:xfrm rot="2700000">
          <a:off x="5205922" y="1190791"/>
          <a:ext cx="2244975" cy="2244975"/>
        </a:xfrm>
        <a:prstGeom prst="teardrop">
          <a:avLst>
            <a:gd name="adj" fmla="val 10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684B45E-A320-485E-A82F-CEF9B44FAAFB}">
      <dsp:nvSpPr>
        <dsp:cNvPr id="0" name=""/>
        <dsp:cNvSpPr/>
      </dsp:nvSpPr>
      <dsp:spPr>
        <a:xfrm>
          <a:off x="5281071" y="1265541"/>
          <a:ext cx="2095871" cy="2095869"/>
        </a:xfrm>
        <a:prstGeom prst="ellipse">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rPr>
            <a:t>CO2 emissions </a:t>
          </a:r>
          <a:r>
            <a:rPr lang="en-US" sz="1600" kern="1200">
              <a:latin typeface="+mn-lt"/>
            </a:rPr>
            <a:t>reduction of </a:t>
          </a:r>
          <a:r>
            <a:rPr lang="en-US" sz="1600" b="1" kern="1200">
              <a:latin typeface="+mn-lt"/>
            </a:rPr>
            <a:t>1 Billion tonnes </a:t>
          </a:r>
          <a:r>
            <a:rPr lang="en-US" sz="1600" kern="1200">
              <a:latin typeface="+mn-lt"/>
            </a:rPr>
            <a:t>(from now) by 2030</a:t>
          </a:r>
          <a:endParaRPr lang="en-IN" sz="1600" kern="1200" dirty="0">
            <a:latin typeface="+mn-lt"/>
          </a:endParaRPr>
        </a:p>
      </dsp:txBody>
      <dsp:txXfrm>
        <a:off x="5579799" y="1565007"/>
        <a:ext cx="1497221" cy="1496937"/>
      </dsp:txXfrm>
    </dsp:sp>
    <dsp:sp modelId="{0C8DE69D-927C-4D4F-9C97-CC6F5EA8FD1F}">
      <dsp:nvSpPr>
        <dsp:cNvPr id="0" name=""/>
        <dsp:cNvSpPr/>
      </dsp:nvSpPr>
      <dsp:spPr>
        <a:xfrm rot="2700000">
          <a:off x="2885407" y="1190791"/>
          <a:ext cx="2244975" cy="2244975"/>
        </a:xfrm>
        <a:prstGeom prst="teardrop">
          <a:avLst>
            <a:gd name="adj" fmla="val 100000"/>
          </a:avLst>
        </a:prstGeom>
        <a:gradFill rotWithShape="0">
          <a:gsLst>
            <a:gs pos="0">
              <a:schemeClr val="accent4">
                <a:hueOff val="7350668"/>
                <a:satOff val="-30583"/>
                <a:lumOff val="7206"/>
                <a:alphaOff val="0"/>
                <a:satMod val="103000"/>
                <a:lumMod val="102000"/>
                <a:tint val="94000"/>
              </a:schemeClr>
            </a:gs>
            <a:gs pos="50000">
              <a:schemeClr val="accent4">
                <a:hueOff val="7350668"/>
                <a:satOff val="-30583"/>
                <a:lumOff val="7206"/>
                <a:alphaOff val="0"/>
                <a:satMod val="110000"/>
                <a:lumMod val="100000"/>
                <a:shade val="100000"/>
              </a:schemeClr>
            </a:gs>
            <a:gs pos="100000">
              <a:schemeClr val="accent4">
                <a:hueOff val="7350668"/>
                <a:satOff val="-30583"/>
                <a:lumOff val="72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8DEC1F3-4680-47A3-BA9D-328280B2A1C0}">
      <dsp:nvSpPr>
        <dsp:cNvPr id="0" name=""/>
        <dsp:cNvSpPr/>
      </dsp:nvSpPr>
      <dsp:spPr>
        <a:xfrm>
          <a:off x="2960557" y="1265541"/>
          <a:ext cx="2095871" cy="2095869"/>
        </a:xfrm>
        <a:prstGeom prst="ellipse">
          <a:avLst/>
        </a:prstGeom>
        <a:solidFill>
          <a:schemeClr val="lt1">
            <a:alpha val="90000"/>
            <a:hueOff val="0"/>
            <a:satOff val="0"/>
            <a:lumOff val="0"/>
            <a:alphaOff val="0"/>
          </a:schemeClr>
        </a:solidFill>
        <a:ln w="6350" cap="flat" cmpd="sng" algn="ctr">
          <a:solidFill>
            <a:schemeClr val="accent4">
              <a:hueOff val="7350668"/>
              <a:satOff val="-30583"/>
              <a:lumOff val="72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rPr>
            <a:t>50% of energy </a:t>
          </a:r>
          <a:r>
            <a:rPr lang="en-US" sz="1600" kern="1200" dirty="0">
              <a:latin typeface="+mn-lt"/>
            </a:rPr>
            <a:t>requirement from non-fossil fuel sources by 2030</a:t>
          </a:r>
          <a:endParaRPr lang="en-IN" sz="1600" kern="1200" dirty="0">
            <a:latin typeface="+mn-lt"/>
          </a:endParaRPr>
        </a:p>
      </dsp:txBody>
      <dsp:txXfrm>
        <a:off x="3260479" y="1565007"/>
        <a:ext cx="1497221" cy="1496937"/>
      </dsp:txXfrm>
    </dsp:sp>
    <dsp:sp modelId="{0D9384CD-7E13-4D32-A56C-3D876BDD53A3}">
      <dsp:nvSpPr>
        <dsp:cNvPr id="0" name=""/>
        <dsp:cNvSpPr/>
      </dsp:nvSpPr>
      <dsp:spPr>
        <a:xfrm rot="2700000">
          <a:off x="564893" y="1190791"/>
          <a:ext cx="2244975" cy="2244975"/>
        </a:xfrm>
        <a:prstGeom prst="teardrop">
          <a:avLst>
            <a:gd name="adj" fmla="val 10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72109A7-9979-4E6B-AFF1-90040860F644}">
      <dsp:nvSpPr>
        <dsp:cNvPr id="0" name=""/>
        <dsp:cNvSpPr/>
      </dsp:nvSpPr>
      <dsp:spPr>
        <a:xfrm>
          <a:off x="640042" y="1265541"/>
          <a:ext cx="2095871" cy="2095869"/>
        </a:xfrm>
        <a:prstGeom prst="ellipse">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n-lt"/>
            </a:rPr>
            <a:t>500 GW RE installed</a:t>
          </a:r>
          <a:r>
            <a:rPr lang="en-US" sz="1600" kern="1200" dirty="0">
              <a:latin typeface="+mn-lt"/>
            </a:rPr>
            <a:t> capacity by 2030</a:t>
          </a:r>
          <a:endParaRPr lang="en-IN" sz="1600" kern="1200" dirty="0">
            <a:latin typeface="+mn-lt"/>
          </a:endParaRPr>
        </a:p>
      </dsp:txBody>
      <dsp:txXfrm>
        <a:off x="939965" y="1565007"/>
        <a:ext cx="1497221" cy="1496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21AF5-9FC2-4791-B1D0-7945C08C14D4}">
      <dsp:nvSpPr>
        <dsp:cNvPr id="0" name=""/>
        <dsp:cNvSpPr/>
      </dsp:nvSpPr>
      <dsp:spPr>
        <a:xfrm>
          <a:off x="0" y="137"/>
          <a:ext cx="11450567" cy="7351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latin typeface="Book Antiqua" panose="02040602050305030304" pitchFamily="18" charset="0"/>
            </a:rPr>
            <a:t>Announced at 26</a:t>
          </a:r>
          <a:r>
            <a:rPr lang="en-US" sz="2000" b="0" i="0" kern="1200" baseline="30000">
              <a:latin typeface="Book Antiqua" panose="02040602050305030304" pitchFamily="18" charset="0"/>
            </a:rPr>
            <a:t>th</a:t>
          </a:r>
          <a:r>
            <a:rPr lang="en-US" sz="2000" b="0" i="0" kern="1200">
              <a:latin typeface="Book Antiqua" panose="02040602050305030304" pitchFamily="18" charset="0"/>
            </a:rPr>
            <a:t> session of conference of parties (CoP 26) in Glasgow</a:t>
          </a:r>
          <a:endParaRPr lang="en-IN" sz="2000" kern="1200">
            <a:latin typeface="Book Antiqua" panose="02040602050305030304" pitchFamily="18" charset="0"/>
          </a:endParaRPr>
        </a:p>
      </dsp:txBody>
      <dsp:txXfrm>
        <a:off x="35889" y="36026"/>
        <a:ext cx="11378789" cy="663417"/>
      </dsp:txXfrm>
    </dsp:sp>
    <dsp:sp modelId="{BA3213C0-6F85-48C2-9C56-A0D40F2A5A42}">
      <dsp:nvSpPr>
        <dsp:cNvPr id="0" name=""/>
        <dsp:cNvSpPr/>
      </dsp:nvSpPr>
      <dsp:spPr>
        <a:xfrm>
          <a:off x="0" y="748340"/>
          <a:ext cx="11450567" cy="7351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Book Antiqua" panose="02040602050305030304" pitchFamily="18" charset="0"/>
            </a:rPr>
            <a:t>Government declares plan to add </a:t>
          </a:r>
          <a:r>
            <a:rPr lang="en-US" sz="2000" b="1" i="0" kern="1200" dirty="0">
              <a:latin typeface="Book Antiqua" panose="02040602050305030304" pitchFamily="18" charset="0"/>
            </a:rPr>
            <a:t>50 GW </a:t>
          </a:r>
          <a:r>
            <a:rPr lang="en-US" sz="2000" b="0" i="0" kern="1200" dirty="0">
              <a:latin typeface="Book Antiqua" panose="02040602050305030304" pitchFamily="18" charset="0"/>
            </a:rPr>
            <a:t>of renewable energy capacity annually for next 5 years to achieve the target of </a:t>
          </a:r>
          <a:r>
            <a:rPr lang="en-US" sz="2000" b="1" i="0" kern="1200" dirty="0">
              <a:latin typeface="Book Antiqua" panose="02040602050305030304" pitchFamily="18" charset="0"/>
            </a:rPr>
            <a:t>500 GW by 2030</a:t>
          </a:r>
          <a:endParaRPr lang="en-IN" sz="2000" kern="1200" dirty="0">
            <a:latin typeface="Book Antiqua" panose="02040602050305030304" pitchFamily="18" charset="0"/>
          </a:endParaRPr>
        </a:p>
      </dsp:txBody>
      <dsp:txXfrm>
        <a:off x="35889" y="784229"/>
        <a:ext cx="11378789" cy="6634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13296-97B0-4743-9C79-DFE58288D910}">
      <dsp:nvSpPr>
        <dsp:cNvPr id="0" name=""/>
        <dsp:cNvSpPr/>
      </dsp:nvSpPr>
      <dsp:spPr>
        <a:xfrm>
          <a:off x="3133" y="558311"/>
          <a:ext cx="3055247"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GB" sz="3300" kern="1200" dirty="0"/>
            <a:t>Deployment</a:t>
          </a:r>
        </a:p>
      </dsp:txBody>
      <dsp:txXfrm>
        <a:off x="3133" y="558311"/>
        <a:ext cx="3055247" cy="950400"/>
      </dsp:txXfrm>
    </dsp:sp>
    <dsp:sp modelId="{1EA5AF12-7B8A-CA47-A2ED-39F9563C6936}">
      <dsp:nvSpPr>
        <dsp:cNvPr id="0" name=""/>
        <dsp:cNvSpPr/>
      </dsp:nvSpPr>
      <dsp:spPr>
        <a:xfrm>
          <a:off x="3133" y="1508711"/>
          <a:ext cx="3055247" cy="335164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latin typeface="Book Antiqua" panose="02040602050305030304" pitchFamily="18" charset="0"/>
              <a:ea typeface="Calibri" panose="020F0502020204030204" pitchFamily="34" charset="0"/>
              <a:cs typeface="Cordia New" panose="020B0304020202020204" pitchFamily="34" charset="-34"/>
            </a:rPr>
            <a:t>Renewable Purchase Obligation (RPO) </a:t>
          </a:r>
          <a:endParaRPr lang="en-GB" sz="1800" kern="1200" dirty="0"/>
        </a:p>
        <a:p>
          <a:pPr marL="171450" lvl="1" indent="-171450" algn="l" defTabSz="800100">
            <a:lnSpc>
              <a:spcPct val="90000"/>
            </a:lnSpc>
            <a:spcBef>
              <a:spcPct val="0"/>
            </a:spcBef>
            <a:spcAft>
              <a:spcPct val="15000"/>
            </a:spcAft>
            <a:buChar char="•"/>
          </a:pPr>
          <a:r>
            <a:rPr lang="en-US" sz="1800" kern="1200" dirty="0">
              <a:latin typeface="Book Antiqua" panose="02040602050305030304" pitchFamily="18" charset="0"/>
              <a:ea typeface="Calibri" panose="020F0502020204030204" pitchFamily="34" charset="0"/>
              <a:cs typeface="Cordia New" panose="020B0304020202020204" pitchFamily="34" charset="-34"/>
            </a:rPr>
            <a:t>Renewable Generation Obligation</a:t>
          </a:r>
        </a:p>
        <a:p>
          <a:pPr marL="171450" lvl="1" indent="-171450" algn="l" defTabSz="800100">
            <a:lnSpc>
              <a:spcPct val="90000"/>
            </a:lnSpc>
            <a:spcBef>
              <a:spcPct val="0"/>
            </a:spcBef>
            <a:spcAft>
              <a:spcPct val="15000"/>
            </a:spcAft>
            <a:buChar char="•"/>
          </a:pPr>
          <a:r>
            <a:rPr lang="en-US" sz="1800" kern="1200" dirty="0">
              <a:latin typeface="Book Antiqua" panose="02040602050305030304" pitchFamily="18" charset="0"/>
              <a:ea typeface="Calibri" panose="020F0502020204030204" pitchFamily="34" charset="0"/>
              <a:cs typeface="Cordia New" panose="020B0304020202020204" pitchFamily="34" charset="-34"/>
            </a:rPr>
            <a:t>Capacity Targets </a:t>
          </a:r>
        </a:p>
        <a:p>
          <a:pPr marL="171450" lvl="1" indent="-171450" algn="l" defTabSz="800100">
            <a:lnSpc>
              <a:spcPct val="90000"/>
            </a:lnSpc>
            <a:spcBef>
              <a:spcPct val="0"/>
            </a:spcBef>
            <a:spcAft>
              <a:spcPct val="15000"/>
            </a:spcAft>
            <a:buChar char="•"/>
          </a:pPr>
          <a:r>
            <a:rPr lang="en-US" sz="1800" kern="1200" dirty="0">
              <a:latin typeface="Book Antiqua" panose="02040602050305030304" pitchFamily="18" charset="0"/>
              <a:ea typeface="Calibri" panose="020F0502020204030204" pitchFamily="34" charset="0"/>
              <a:cs typeface="Cordia New" panose="020B0304020202020204" pitchFamily="34" charset="-34"/>
            </a:rPr>
            <a:t>Green Energy Open Access </a:t>
          </a:r>
        </a:p>
        <a:p>
          <a:pPr marL="171450" lvl="1" indent="-171450" algn="l" defTabSz="800100">
            <a:lnSpc>
              <a:spcPct val="90000"/>
            </a:lnSpc>
            <a:spcBef>
              <a:spcPct val="0"/>
            </a:spcBef>
            <a:spcAft>
              <a:spcPct val="15000"/>
            </a:spcAft>
            <a:buChar char="•"/>
          </a:pPr>
          <a:r>
            <a:rPr lang="en-US" sz="1800" kern="1200" dirty="0">
              <a:latin typeface="Book Antiqua" panose="02040602050305030304" pitchFamily="18" charset="0"/>
              <a:ea typeface="Calibri" panose="020F0502020204030204" pitchFamily="34" charset="0"/>
              <a:cs typeface="Cordia New" panose="020B0304020202020204" pitchFamily="34" charset="-34"/>
            </a:rPr>
            <a:t>Transmission Capacity Expansion</a:t>
          </a:r>
        </a:p>
        <a:p>
          <a:pPr marL="171450" lvl="1" indent="-171450" algn="l" defTabSz="800100">
            <a:lnSpc>
              <a:spcPct val="90000"/>
            </a:lnSpc>
            <a:spcBef>
              <a:spcPct val="0"/>
            </a:spcBef>
            <a:spcAft>
              <a:spcPct val="15000"/>
            </a:spcAft>
            <a:buChar char="•"/>
          </a:pPr>
          <a:r>
            <a:rPr lang="en-US" sz="1800" kern="1200" dirty="0">
              <a:latin typeface="Book Antiqua" panose="02040602050305030304" pitchFamily="18" charset="0"/>
              <a:ea typeface="Calibri" panose="020F0502020204030204" pitchFamily="34" charset="0"/>
              <a:cs typeface="Cordia New" panose="020B0304020202020204" pitchFamily="34" charset="-34"/>
            </a:rPr>
            <a:t>Tariff Based Competitive Bidding</a:t>
          </a:r>
          <a:endParaRPr lang="en-IN" sz="1800" kern="1200" dirty="0"/>
        </a:p>
      </dsp:txBody>
      <dsp:txXfrm>
        <a:off x="3133" y="1508711"/>
        <a:ext cx="3055247" cy="3351645"/>
      </dsp:txXfrm>
    </dsp:sp>
    <dsp:sp modelId="{CEAE3781-0A8E-B94A-96F8-03FEEDE6C169}">
      <dsp:nvSpPr>
        <dsp:cNvPr id="0" name=""/>
        <dsp:cNvSpPr/>
      </dsp:nvSpPr>
      <dsp:spPr>
        <a:xfrm>
          <a:off x="3486116" y="558311"/>
          <a:ext cx="3055247"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GB" sz="3300" kern="1200" dirty="0"/>
            <a:t>Manufacturing</a:t>
          </a:r>
        </a:p>
      </dsp:txBody>
      <dsp:txXfrm>
        <a:off x="3486116" y="558311"/>
        <a:ext cx="3055247" cy="950400"/>
      </dsp:txXfrm>
    </dsp:sp>
    <dsp:sp modelId="{D0A4D3FC-6FCA-ED46-BAC5-B850C738E12D}">
      <dsp:nvSpPr>
        <dsp:cNvPr id="0" name=""/>
        <dsp:cNvSpPr/>
      </dsp:nvSpPr>
      <dsp:spPr>
        <a:xfrm>
          <a:off x="3502461" y="1508711"/>
          <a:ext cx="3055247" cy="3351645"/>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rPr>
            <a:t>Production Linked Incentive (PLI) schemes,</a:t>
          </a:r>
          <a:endParaRPr lang="en-GB"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rPr>
            <a:t>Energy storage </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rPr>
            <a:t>Green Hydrogen etc.</a:t>
          </a:r>
        </a:p>
      </dsp:txBody>
      <dsp:txXfrm>
        <a:off x="3502461" y="1508711"/>
        <a:ext cx="3055247" cy="3351645"/>
      </dsp:txXfrm>
    </dsp:sp>
    <dsp:sp modelId="{CD0CEE03-D8CC-7646-9D4D-6189390220A1}">
      <dsp:nvSpPr>
        <dsp:cNvPr id="0" name=""/>
        <dsp:cNvSpPr/>
      </dsp:nvSpPr>
      <dsp:spPr>
        <a:xfrm>
          <a:off x="6969098" y="558311"/>
          <a:ext cx="3055247" cy="950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GB" sz="3300" kern="1200" dirty="0"/>
            <a:t>Operational</a:t>
          </a:r>
        </a:p>
      </dsp:txBody>
      <dsp:txXfrm>
        <a:off x="6969098" y="558311"/>
        <a:ext cx="3055247" cy="950400"/>
      </dsp:txXfrm>
    </dsp:sp>
    <dsp:sp modelId="{A196D8C0-5C77-7343-84B8-F33886CD8D2F}">
      <dsp:nvSpPr>
        <dsp:cNvPr id="0" name=""/>
        <dsp:cNvSpPr/>
      </dsp:nvSpPr>
      <dsp:spPr>
        <a:xfrm>
          <a:off x="6969098" y="1508711"/>
          <a:ext cx="3055247" cy="3351645"/>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rPr>
            <a:t>Resource Adequacy</a:t>
          </a:r>
          <a:endParaRPr lang="en-GB"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endParaRPr>
        </a:p>
        <a:p>
          <a:pPr marL="228600" lvl="1" indent="-228600" algn="l" defTabSz="889000">
            <a:lnSpc>
              <a:spcPct val="90000"/>
            </a:lnSpc>
            <a:spcBef>
              <a:spcPct val="0"/>
            </a:spcBef>
            <a:spcAft>
              <a:spcPct val="15000"/>
            </a:spcAft>
            <a:buFont typeface="Arial" panose="020B0604020202020204" pitchFamily="34" charset="0"/>
            <a:buChar char="•"/>
          </a:pPr>
          <a:r>
            <a:rPr lang="en-US"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rPr>
            <a:t>Forecasting and scheduling</a:t>
          </a:r>
          <a:endParaRPr lang="en-GB"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endParaRPr>
        </a:p>
        <a:p>
          <a:pPr marL="228600" lvl="1" indent="-228600" algn="l" defTabSz="889000">
            <a:lnSpc>
              <a:spcPct val="90000"/>
            </a:lnSpc>
            <a:spcBef>
              <a:spcPct val="0"/>
            </a:spcBef>
            <a:spcAft>
              <a:spcPct val="15000"/>
            </a:spcAft>
            <a:buFont typeface="Arial" panose="020B0604020202020204" pitchFamily="34" charset="0"/>
            <a:buChar char="•"/>
          </a:pPr>
          <a:r>
            <a:rPr lang="en-US" sz="1800" kern="1200" dirty="0">
              <a:solidFill>
                <a:prstClr val="black">
                  <a:hueOff val="0"/>
                  <a:satOff val="0"/>
                  <a:lumOff val="0"/>
                  <a:alphaOff val="0"/>
                </a:prstClr>
              </a:solidFill>
              <a:latin typeface="Book Antiqua" panose="02040602050305030304" pitchFamily="18" charset="0"/>
              <a:ea typeface="Calibri" panose="020F0502020204030204" pitchFamily="34" charset="0"/>
              <a:cs typeface="Cordia New" panose="020B0304020202020204" pitchFamily="34" charset="-34"/>
            </a:rPr>
            <a:t>Deviation settlement mechanism (DSM)</a:t>
          </a:r>
        </a:p>
      </dsp:txBody>
      <dsp:txXfrm>
        <a:off x="6969098" y="1508711"/>
        <a:ext cx="3055247" cy="33516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25F2C-D0CA-D382-40DD-3CFDDFCAF3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9084CC17-A2F8-6EA4-AC50-AEDF1E24E0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5B8AC8-DC4D-4389-AB11-F7752D0E7C93}" type="datetimeFigureOut">
              <a:rPr lang="en-IN" smtClean="0"/>
              <a:t>30/08/23</a:t>
            </a:fld>
            <a:endParaRPr lang="en-IN"/>
          </a:p>
        </p:txBody>
      </p:sp>
      <p:sp>
        <p:nvSpPr>
          <p:cNvPr id="4" name="Footer Placeholder 3">
            <a:extLst>
              <a:ext uri="{FF2B5EF4-FFF2-40B4-BE49-F238E27FC236}">
                <a16:creationId xmlns:a16="http://schemas.microsoft.com/office/drawing/2014/main" id="{8DFAC1EA-33E7-EECF-07F3-E258E66D77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8CD4BAFD-9866-39FF-9D02-A9FC064236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7F241E-B454-4D53-840B-C68E1C48284D}" type="slidenum">
              <a:rPr lang="en-IN" smtClean="0"/>
              <a:t>‹#›</a:t>
            </a:fld>
            <a:endParaRPr lang="en-IN"/>
          </a:p>
        </p:txBody>
      </p:sp>
    </p:spTree>
    <p:extLst>
      <p:ext uri="{BB962C8B-B14F-4D97-AF65-F5344CB8AC3E}">
        <p14:creationId xmlns:p14="http://schemas.microsoft.com/office/powerpoint/2010/main" val="2626343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8CA09-6E59-4BCC-8801-7CAA2C7D614C}" type="datetimeFigureOut">
              <a:rPr lang="en-IN" smtClean="0"/>
              <a:t>30/08/23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97492-8E4E-4B88-9991-33F660F61C78}" type="slidenum">
              <a:rPr lang="en-IN" smtClean="0"/>
              <a:t>‹#›</a:t>
            </a:fld>
            <a:endParaRPr lang="en-IN"/>
          </a:p>
        </p:txBody>
      </p:sp>
    </p:spTree>
    <p:extLst>
      <p:ext uri="{BB962C8B-B14F-4D97-AF65-F5344CB8AC3E}">
        <p14:creationId xmlns:p14="http://schemas.microsoft.com/office/powerpoint/2010/main" val="334702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RPO targets are mentioned in tariff policy 2018 amendment and the latest RPO targets are mentioned in later slide of policy panorama (deployment).</a:t>
            </a:r>
            <a:endParaRPr lang="en-IN" dirty="0"/>
          </a:p>
        </p:txBody>
      </p:sp>
      <p:sp>
        <p:nvSpPr>
          <p:cNvPr id="4" name="Slide Number Placeholder 3"/>
          <p:cNvSpPr>
            <a:spLocks noGrp="1"/>
          </p:cNvSpPr>
          <p:nvPr>
            <p:ph type="sldNum" sz="quarter" idx="5"/>
          </p:nvPr>
        </p:nvSpPr>
        <p:spPr/>
        <p:txBody>
          <a:bodyPr/>
          <a:lstStyle/>
          <a:p>
            <a:fld id="{06597492-8E4E-4B88-9991-33F660F61C78}" type="slidenum">
              <a:rPr lang="en-IN" smtClean="0"/>
              <a:t>6</a:t>
            </a:fld>
            <a:endParaRPr lang="en-IN"/>
          </a:p>
        </p:txBody>
      </p:sp>
    </p:spTree>
    <p:extLst>
      <p:ext uri="{BB962C8B-B14F-4D97-AF65-F5344CB8AC3E}">
        <p14:creationId xmlns:p14="http://schemas.microsoft.com/office/powerpoint/2010/main" val="738518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6597492-8E4E-4B88-9991-33F660F61C78}" type="slidenum">
              <a:rPr lang="en-IN" smtClean="0"/>
              <a:t>10</a:t>
            </a:fld>
            <a:endParaRPr lang="en-IN"/>
          </a:p>
        </p:txBody>
      </p:sp>
    </p:spTree>
    <p:extLst>
      <p:ext uri="{BB962C8B-B14F-4D97-AF65-F5344CB8AC3E}">
        <p14:creationId xmlns:p14="http://schemas.microsoft.com/office/powerpoint/2010/main" val="271806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Book Antiqua" panose="02040602050305030304" pitchFamily="18" charset="0"/>
            </a:endParaRPr>
          </a:p>
        </p:txBody>
      </p:sp>
      <p:sp>
        <p:nvSpPr>
          <p:cNvPr id="4" name="Slide Number Placeholder 3"/>
          <p:cNvSpPr>
            <a:spLocks noGrp="1"/>
          </p:cNvSpPr>
          <p:nvPr>
            <p:ph type="sldNum" sz="quarter" idx="5"/>
          </p:nvPr>
        </p:nvSpPr>
        <p:spPr/>
        <p:txBody>
          <a:bodyPr/>
          <a:lstStyle/>
          <a:p>
            <a:fld id="{06597492-8E4E-4B88-9991-33F660F61C78}" type="slidenum">
              <a:rPr lang="en-IN" smtClean="0"/>
              <a:t>11</a:t>
            </a:fld>
            <a:endParaRPr lang="en-IN"/>
          </a:p>
        </p:txBody>
      </p:sp>
    </p:spTree>
    <p:extLst>
      <p:ext uri="{BB962C8B-B14F-4D97-AF65-F5344CB8AC3E}">
        <p14:creationId xmlns:p14="http://schemas.microsoft.com/office/powerpoint/2010/main" val="357503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Book Antiqua" panose="02040602050305030304" pitchFamily="18" charset="0"/>
            </a:endParaRPr>
          </a:p>
        </p:txBody>
      </p:sp>
      <p:sp>
        <p:nvSpPr>
          <p:cNvPr id="4" name="Slide Number Placeholder 3"/>
          <p:cNvSpPr>
            <a:spLocks noGrp="1"/>
          </p:cNvSpPr>
          <p:nvPr>
            <p:ph type="sldNum" sz="quarter" idx="5"/>
          </p:nvPr>
        </p:nvSpPr>
        <p:spPr/>
        <p:txBody>
          <a:bodyPr/>
          <a:lstStyle/>
          <a:p>
            <a:fld id="{06597492-8E4E-4B88-9991-33F660F61C78}" type="slidenum">
              <a:rPr lang="en-IN" smtClean="0"/>
              <a:t>12</a:t>
            </a:fld>
            <a:endParaRPr lang="en-IN"/>
          </a:p>
        </p:txBody>
      </p:sp>
    </p:spTree>
    <p:extLst>
      <p:ext uri="{BB962C8B-B14F-4D97-AF65-F5344CB8AC3E}">
        <p14:creationId xmlns:p14="http://schemas.microsoft.com/office/powerpoint/2010/main" val="1768305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6597492-8E4E-4B88-9991-33F660F61C78}" type="slidenum">
              <a:rPr lang="en-IN" smtClean="0"/>
              <a:t>13</a:t>
            </a:fld>
            <a:endParaRPr lang="en-IN"/>
          </a:p>
        </p:txBody>
      </p:sp>
    </p:spTree>
    <p:extLst>
      <p:ext uri="{BB962C8B-B14F-4D97-AF65-F5344CB8AC3E}">
        <p14:creationId xmlns:p14="http://schemas.microsoft.com/office/powerpoint/2010/main" val="359308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6597492-8E4E-4B88-9991-33F660F61C78}" type="slidenum">
              <a:rPr lang="en-IN" smtClean="0"/>
              <a:t>16</a:t>
            </a:fld>
            <a:endParaRPr lang="en-IN"/>
          </a:p>
        </p:txBody>
      </p:sp>
    </p:spTree>
    <p:extLst>
      <p:ext uri="{BB962C8B-B14F-4D97-AF65-F5344CB8AC3E}">
        <p14:creationId xmlns:p14="http://schemas.microsoft.com/office/powerpoint/2010/main" val="2980536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linkedin.com/in/balawant/" TargetMode="External"/><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hyperlink" Target="https://www.linkedin.com/in/ajit-pandit-99039610/" TargetMode="Externa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www.linkedin.com/in/balawant/" TargetMode="External"/><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hyperlink" Target="https://www.linkedin.com/in/ajit-pandit-99039610/" TargetMode="Externa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www.linkedin.com/in/balawant/" TargetMode="External"/><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hyperlink" Target="https://www.linkedin.com/in/ajit-pandit-99039610/" TargetMode="Externa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linkedin.com/in/balawant/" TargetMode="External"/><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hyperlink" Target="https://www.linkedin.com/in/ajit-pandit-99039610/" TargetMode="Externa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www.linkedin.com/in/balawant/" TargetMode="External"/><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hyperlink" Target="https://www.linkedin.com/in/ajit-pandit-99039610/" TargetMode="Externa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linkedin.com/in/balawant/" TargetMode="External"/><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hyperlink" Target="https://www.linkedin.com/in/ajit-pandit-99039610/" TargetMode="Externa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6.xml"/><Relationship Id="rId6" Type="http://schemas.openxmlformats.org/officeDocument/2006/relationships/image" Target="../media/image8.jpeg"/><Relationship Id="rId5" Type="http://schemas.openxmlformats.org/officeDocument/2006/relationships/image" Target="../media/image2.jpe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2.jpe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pic>
        <p:nvPicPr>
          <p:cNvPr id="18" name="Picture 17" descr="logo-idam-30.png">
            <a:extLst>
              <a:ext uri="{FF2B5EF4-FFF2-40B4-BE49-F238E27FC236}">
                <a16:creationId xmlns:a16="http://schemas.microsoft.com/office/drawing/2014/main" id="{288424C1-0FFF-1AC9-3FF2-53744170DAA8}"/>
              </a:ext>
            </a:extLst>
          </p:cNvPr>
          <p:cNvPicPr>
            <a:picLocks noChangeAspect="1"/>
          </p:cNvPicPr>
          <p:nvPr userDrawn="1"/>
        </p:nvPicPr>
        <p:blipFill>
          <a:blip r:embed="rId2" cstate="print"/>
          <a:stretch>
            <a:fillRect/>
          </a:stretch>
        </p:blipFill>
        <p:spPr>
          <a:xfrm>
            <a:off x="6279654" y="219579"/>
            <a:ext cx="5510820" cy="5435685"/>
          </a:xfrm>
          <a:prstGeom prst="rect">
            <a:avLst/>
          </a:prstGeom>
        </p:spPr>
      </p:pic>
      <p:sp>
        <p:nvSpPr>
          <p:cNvPr id="20" name="TextBox 19">
            <a:extLst>
              <a:ext uri="{FF2B5EF4-FFF2-40B4-BE49-F238E27FC236}">
                <a16:creationId xmlns:a16="http://schemas.microsoft.com/office/drawing/2014/main" id="{91915AEB-5661-769D-C4F9-0FAE2FA555C4}"/>
              </a:ext>
            </a:extLst>
          </p:cNvPr>
          <p:cNvSpPr txBox="1"/>
          <p:nvPr userDrawn="1"/>
        </p:nvSpPr>
        <p:spPr>
          <a:xfrm>
            <a:off x="306276" y="5819163"/>
            <a:ext cx="4745267" cy="461665"/>
          </a:xfrm>
          <a:prstGeom prst="rect">
            <a:avLst/>
          </a:prstGeom>
          <a:noFill/>
        </p:spPr>
        <p:txBody>
          <a:bodyPr wrap="square" rtlCol="0">
            <a:spAutoFit/>
          </a:bodyPr>
          <a:lstStyle/>
          <a:p>
            <a:pPr defTabSz="844062">
              <a:defRPr/>
            </a:pPr>
            <a:r>
              <a:rPr lang="en-IN" sz="2400" b="1" i="1">
                <a:solidFill>
                  <a:srgbClr val="FF6600"/>
                </a:solidFill>
                <a:latin typeface="Book Antiqua" panose="02040602050305030304" pitchFamily="18" charset="0"/>
                <a:cs typeface="MV Boli" panose="02000500030200090000" pitchFamily="2" charset="0"/>
              </a:rPr>
              <a:t>Enabling Carbon Minimal World</a:t>
            </a:r>
          </a:p>
        </p:txBody>
      </p:sp>
      <p:sp>
        <p:nvSpPr>
          <p:cNvPr id="21" name="TextBox 20">
            <a:extLst>
              <a:ext uri="{FF2B5EF4-FFF2-40B4-BE49-F238E27FC236}">
                <a16:creationId xmlns:a16="http://schemas.microsoft.com/office/drawing/2014/main" id="{E093B4BB-85BC-F770-7A59-5F6CAE29313D}"/>
              </a:ext>
            </a:extLst>
          </p:cNvPr>
          <p:cNvSpPr txBox="1"/>
          <p:nvPr userDrawn="1"/>
        </p:nvSpPr>
        <p:spPr>
          <a:xfrm>
            <a:off x="9568821" y="6328634"/>
            <a:ext cx="2133600" cy="323165"/>
          </a:xfrm>
          <a:prstGeom prst="rect">
            <a:avLst/>
          </a:prstGeom>
          <a:noFill/>
        </p:spPr>
        <p:txBody>
          <a:bodyPr wrap="square" rtlCol="0">
            <a:spAutoFit/>
          </a:bodyPr>
          <a:lstStyle/>
          <a:p>
            <a:pPr algn="l">
              <a:defRPr/>
            </a:pPr>
            <a:r>
              <a:rPr lang="en-US" sz="1500" b="1">
                <a:solidFill>
                  <a:srgbClr val="4F81BD">
                    <a:lumMod val="50000"/>
                  </a:srgbClr>
                </a:solidFill>
                <a:latin typeface="Book Antiqua" panose="02040602050305030304" pitchFamily="18" charset="0"/>
              </a:rPr>
              <a:t>June 2023</a:t>
            </a:r>
            <a:endParaRPr lang="en-IN" sz="1500" b="1">
              <a:solidFill>
                <a:srgbClr val="4F81BD">
                  <a:lumMod val="50000"/>
                </a:srgbClr>
              </a:solidFill>
              <a:latin typeface="Book Antiqua" panose="02040602050305030304" pitchFamily="18" charset="0"/>
            </a:endParaRPr>
          </a:p>
        </p:txBody>
      </p:sp>
      <p:sp>
        <p:nvSpPr>
          <p:cNvPr id="22" name="Right Triangle 21">
            <a:extLst>
              <a:ext uri="{FF2B5EF4-FFF2-40B4-BE49-F238E27FC236}">
                <a16:creationId xmlns:a16="http://schemas.microsoft.com/office/drawing/2014/main" id="{D007292D-B98A-29F5-29F0-23F2DB1DB38F}"/>
              </a:ext>
            </a:extLst>
          </p:cNvPr>
          <p:cNvSpPr/>
          <p:nvPr userDrawn="1"/>
        </p:nvSpPr>
        <p:spPr>
          <a:xfrm rot="5400000">
            <a:off x="342900" y="-342900"/>
            <a:ext cx="4343400" cy="5029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a:solidFill>
                <a:prstClr val="white"/>
              </a:solidFill>
              <a:latin typeface="Gill Sans MT"/>
            </a:endParaRPr>
          </a:p>
        </p:txBody>
      </p:sp>
    </p:spTree>
    <p:extLst>
      <p:ext uri="{BB962C8B-B14F-4D97-AF65-F5344CB8AC3E}">
        <p14:creationId xmlns:p14="http://schemas.microsoft.com/office/powerpoint/2010/main" val="40258187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F62300-F0B3-7A65-88E5-BBB8459F80B8}"/>
              </a:ext>
            </a:extLst>
          </p:cNvPr>
          <p:cNvGrpSpPr>
            <a:grpSpLocks noGrp="1" noUngrp="1" noRot="1" noMove="1" noResize="1"/>
          </p:cNvGrpSpPr>
          <p:nvPr userDrawn="1"/>
        </p:nvGrpSpPr>
        <p:grpSpPr>
          <a:xfrm>
            <a:off x="1269206" y="1571625"/>
            <a:ext cx="9653587" cy="4326301"/>
            <a:chOff x="457200" y="1676400"/>
            <a:chExt cx="9058274" cy="4059601"/>
          </a:xfrm>
        </p:grpSpPr>
        <p:sp>
          <p:nvSpPr>
            <p:cNvPr id="6" name="Freeform: Shape 5">
              <a:extLst>
                <a:ext uri="{FF2B5EF4-FFF2-40B4-BE49-F238E27FC236}">
                  <a16:creationId xmlns:a16="http://schemas.microsoft.com/office/drawing/2014/main" id="{B39F3E9F-964A-611A-2E95-6F1A4DC87569}"/>
                </a:ext>
              </a:extLst>
            </p:cNvPr>
            <p:cNvSpPr>
              <a:spLocks noGrp="1" noRot="1" noMove="1" noResize="1" noEditPoints="1" noAdjustHandles="1" noChangeArrowheads="1" noChangeShapeType="1"/>
            </p:cNvSpPr>
            <p:nvPr/>
          </p:nvSpPr>
          <p:spPr>
            <a:xfrm rot="16200000">
              <a:off x="2837700" y="-704100"/>
              <a:ext cx="3240000" cy="8001000"/>
            </a:xfrm>
            <a:custGeom>
              <a:avLst/>
              <a:gdLst>
                <a:gd name="connsiteX0" fmla="*/ 3240000 w 3240000"/>
                <a:gd name="connsiteY0" fmla="*/ 0 h 8001000"/>
                <a:gd name="connsiteX1" fmla="*/ 3240000 w 3240000"/>
                <a:gd name="connsiteY1" fmla="*/ 8001000 h 8001000"/>
                <a:gd name="connsiteX2" fmla="*/ 0 w 3240000"/>
                <a:gd name="connsiteY2" fmla="*/ 5121000 h 8001000"/>
                <a:gd name="connsiteX3" fmla="*/ 0 w 3240000"/>
                <a:gd name="connsiteY3" fmla="*/ 0 h 8001000"/>
              </a:gdLst>
              <a:ahLst/>
              <a:cxnLst>
                <a:cxn ang="0">
                  <a:pos x="connsiteX0" y="connsiteY0"/>
                </a:cxn>
                <a:cxn ang="0">
                  <a:pos x="connsiteX1" y="connsiteY1"/>
                </a:cxn>
                <a:cxn ang="0">
                  <a:pos x="connsiteX2" y="connsiteY2"/>
                </a:cxn>
                <a:cxn ang="0">
                  <a:pos x="connsiteX3" y="connsiteY3"/>
                </a:cxn>
              </a:cxnLst>
              <a:rect l="l" t="t" r="r" b="b"/>
              <a:pathLst>
                <a:path w="3240000" h="8001000">
                  <a:moveTo>
                    <a:pt x="3240000" y="0"/>
                  </a:moveTo>
                  <a:lnTo>
                    <a:pt x="3240000" y="8001000"/>
                  </a:lnTo>
                  <a:lnTo>
                    <a:pt x="0" y="5121000"/>
                  </a:lnTo>
                  <a:lnTo>
                    <a:pt x="0" y="0"/>
                  </a:lnTo>
                  <a:close/>
                </a:path>
              </a:pathLst>
            </a:cu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5CF9B6B0-1555-81D9-90B7-238135406117}"/>
                </a:ext>
              </a:extLst>
            </p:cNvPr>
            <p:cNvSpPr>
              <a:spLocks noGrp="1" noRot="1" noMove="1" noResize="1" noEditPoints="1" noAdjustHandles="1" noChangeArrowheads="1" noChangeShapeType="1"/>
            </p:cNvSpPr>
            <p:nvPr/>
          </p:nvSpPr>
          <p:spPr>
            <a:xfrm rot="5400000">
              <a:off x="5404837" y="1625363"/>
              <a:ext cx="2439600" cy="5781675"/>
            </a:xfrm>
            <a:custGeom>
              <a:avLst/>
              <a:gdLst>
                <a:gd name="connsiteX0" fmla="*/ 3240000 w 3240000"/>
                <a:gd name="connsiteY0" fmla="*/ 0 h 8001000"/>
                <a:gd name="connsiteX1" fmla="*/ 3240000 w 3240000"/>
                <a:gd name="connsiteY1" fmla="*/ 8001000 h 8001000"/>
                <a:gd name="connsiteX2" fmla="*/ 0 w 3240000"/>
                <a:gd name="connsiteY2" fmla="*/ 5121000 h 8001000"/>
                <a:gd name="connsiteX3" fmla="*/ 0 w 3240000"/>
                <a:gd name="connsiteY3" fmla="*/ 0 h 8001000"/>
              </a:gdLst>
              <a:ahLst/>
              <a:cxnLst>
                <a:cxn ang="0">
                  <a:pos x="connsiteX0" y="connsiteY0"/>
                </a:cxn>
                <a:cxn ang="0">
                  <a:pos x="connsiteX1" y="connsiteY1"/>
                </a:cxn>
                <a:cxn ang="0">
                  <a:pos x="connsiteX2" y="connsiteY2"/>
                </a:cxn>
                <a:cxn ang="0">
                  <a:pos x="connsiteX3" y="connsiteY3"/>
                </a:cxn>
              </a:cxnLst>
              <a:rect l="l" t="t" r="r" b="b"/>
              <a:pathLst>
                <a:path w="3240000" h="8001000">
                  <a:moveTo>
                    <a:pt x="3240000" y="0"/>
                  </a:moveTo>
                  <a:lnTo>
                    <a:pt x="3240000" y="8001000"/>
                  </a:lnTo>
                  <a:lnTo>
                    <a:pt x="0" y="5121000"/>
                  </a:lnTo>
                  <a:lnTo>
                    <a:pt x="0" y="0"/>
                  </a:lnTo>
                  <a:close/>
                </a:path>
              </a:pathLst>
            </a:cu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9" name="Text Placeholder 8">
            <a:extLst>
              <a:ext uri="{FF2B5EF4-FFF2-40B4-BE49-F238E27FC236}">
                <a16:creationId xmlns:a16="http://schemas.microsoft.com/office/drawing/2014/main" id="{25BF8E33-A5D9-7640-67CA-2E4A5C2D597E}"/>
              </a:ext>
            </a:extLst>
          </p:cNvPr>
          <p:cNvSpPr>
            <a:spLocks noGrp="1"/>
          </p:cNvSpPr>
          <p:nvPr>
            <p:ph type="body" sz="quarter" idx="10" hasCustomPrompt="1"/>
          </p:nvPr>
        </p:nvSpPr>
        <p:spPr>
          <a:xfrm>
            <a:off x="1604993" y="2914650"/>
            <a:ext cx="4705350" cy="1028700"/>
          </a:xfrm>
          <a:prstGeom prst="rect">
            <a:avLst/>
          </a:prstGeom>
        </p:spPr>
        <p:txBody>
          <a:bodyPr anchor="ctr"/>
          <a:lstStyle>
            <a:lvl1pPr marL="0" indent="0">
              <a:buNone/>
              <a:defRPr sz="3500" b="1">
                <a:solidFill>
                  <a:schemeClr val="bg1"/>
                </a:solidFill>
                <a:latin typeface="Book Antiqua" panose="02040602050305030304" pitchFamily="18" charset="0"/>
              </a:defRPr>
            </a:lvl1pPr>
            <a:lvl2pPr marL="457200" indent="0">
              <a:buNone/>
              <a:defRPr sz="3500" b="1">
                <a:solidFill>
                  <a:schemeClr val="bg1"/>
                </a:solidFill>
                <a:latin typeface="Book Antiqua" panose="02040602050305030304" pitchFamily="18" charset="0"/>
              </a:defRPr>
            </a:lvl2pPr>
            <a:lvl3pPr marL="914400" indent="0">
              <a:buNone/>
              <a:defRPr sz="3500" b="1">
                <a:solidFill>
                  <a:schemeClr val="bg1"/>
                </a:solidFill>
                <a:latin typeface="Book Antiqua" panose="02040602050305030304" pitchFamily="18" charset="0"/>
              </a:defRPr>
            </a:lvl3pPr>
            <a:lvl4pPr marL="1371600" indent="0">
              <a:buFont typeface="Arial" panose="020B0604020202020204" pitchFamily="34" charset="0"/>
              <a:buNone/>
              <a:defRPr sz="3500" b="1">
                <a:solidFill>
                  <a:schemeClr val="bg1"/>
                </a:solidFill>
                <a:latin typeface="Book Antiqua" panose="02040602050305030304" pitchFamily="18" charset="0"/>
              </a:defRPr>
            </a:lvl4pPr>
            <a:lvl5pPr marL="1828800" indent="0">
              <a:buNone/>
              <a:defRPr sz="3500" b="1">
                <a:solidFill>
                  <a:schemeClr val="bg1"/>
                </a:solidFill>
                <a:latin typeface="Book Antiqua" panose="02040602050305030304" pitchFamily="18" charset="0"/>
              </a:defRPr>
            </a:lvl5pPr>
          </a:lstStyle>
          <a:p>
            <a:pPr lvl="0"/>
            <a:r>
              <a:rPr lang="en-US"/>
              <a:t>TEXT</a:t>
            </a:r>
            <a:endParaRPr lang="en-IN"/>
          </a:p>
        </p:txBody>
      </p:sp>
      <p:sp>
        <p:nvSpPr>
          <p:cNvPr id="12" name="Text Placeholder 8">
            <a:extLst>
              <a:ext uri="{FF2B5EF4-FFF2-40B4-BE49-F238E27FC236}">
                <a16:creationId xmlns:a16="http://schemas.microsoft.com/office/drawing/2014/main" id="{330E85D1-BB74-05ED-FE17-69ED18ED3DB0}"/>
              </a:ext>
            </a:extLst>
          </p:cNvPr>
          <p:cNvSpPr>
            <a:spLocks noGrp="1"/>
          </p:cNvSpPr>
          <p:nvPr>
            <p:ph type="body" sz="quarter" idx="11" hasCustomPrompt="1"/>
          </p:nvPr>
        </p:nvSpPr>
        <p:spPr>
          <a:xfrm>
            <a:off x="6972012" y="3950566"/>
            <a:ext cx="3609976" cy="1388290"/>
          </a:xfrm>
          <a:prstGeom prst="rect">
            <a:avLst/>
          </a:prstGeom>
        </p:spPr>
        <p:txBody>
          <a:bodyPr/>
          <a:lstStyle>
            <a:lvl1pPr marL="0" indent="0">
              <a:buNone/>
              <a:defRPr sz="3500" b="1">
                <a:solidFill>
                  <a:schemeClr val="bg1"/>
                </a:solidFill>
                <a:latin typeface="Book Antiqua" panose="02040602050305030304" pitchFamily="18" charset="0"/>
              </a:defRPr>
            </a:lvl1pPr>
            <a:lvl2pPr>
              <a:defRPr sz="3500" b="1">
                <a:solidFill>
                  <a:schemeClr val="bg1"/>
                </a:solidFill>
                <a:latin typeface="Book Antiqua" panose="02040602050305030304" pitchFamily="18" charset="0"/>
              </a:defRPr>
            </a:lvl2pPr>
            <a:lvl3pPr>
              <a:defRPr sz="3500" b="1">
                <a:solidFill>
                  <a:schemeClr val="bg1"/>
                </a:solidFill>
                <a:latin typeface="Book Antiqua" panose="02040602050305030304" pitchFamily="18" charset="0"/>
              </a:defRPr>
            </a:lvl3pPr>
            <a:lvl4pPr>
              <a:defRPr sz="3500" b="1">
                <a:solidFill>
                  <a:schemeClr val="bg1"/>
                </a:solidFill>
                <a:latin typeface="Book Antiqua" panose="02040602050305030304" pitchFamily="18" charset="0"/>
              </a:defRPr>
            </a:lvl4pPr>
            <a:lvl5pPr>
              <a:defRPr sz="3500" b="1">
                <a:solidFill>
                  <a:schemeClr val="bg1"/>
                </a:solidFill>
                <a:latin typeface="Book Antiqua" panose="02040602050305030304" pitchFamily="18" charset="0"/>
              </a:defRPr>
            </a:lvl5pPr>
          </a:lstStyle>
          <a:p>
            <a:pPr lvl="0"/>
            <a:r>
              <a:rPr lang="en-US"/>
              <a:t>TEXT</a:t>
            </a:r>
            <a:endParaRPr lang="en-IN"/>
          </a:p>
        </p:txBody>
      </p:sp>
    </p:spTree>
    <p:extLst>
      <p:ext uri="{BB962C8B-B14F-4D97-AF65-F5344CB8AC3E}">
        <p14:creationId xmlns:p14="http://schemas.microsoft.com/office/powerpoint/2010/main" val="31680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2FB029-85CA-E73B-82C8-8F29B13A662D}"/>
              </a:ext>
            </a:extLst>
          </p:cNvPr>
          <p:cNvSpPr>
            <a:spLocks noGrp="1"/>
          </p:cNvSpPr>
          <p:nvPr>
            <p:ph type="body" sz="quarter" idx="13" hasCustomPrompt="1"/>
          </p:nvPr>
        </p:nvSpPr>
        <p:spPr>
          <a:xfrm>
            <a:off x="7985413" y="10579"/>
            <a:ext cx="1980000" cy="306000"/>
          </a:xfrm>
          <a:prstGeom prst="rect">
            <a:avLst/>
          </a:prstGeom>
          <a:solidFill>
            <a:srgbClr val="4F81BD"/>
          </a:solidFill>
          <a:ln w="28575">
            <a:solidFill>
              <a:srgbClr val="385D8A"/>
            </a:solidFill>
          </a:ln>
        </p:spPr>
        <p:txBody>
          <a:bodyPr anchor="ctr"/>
          <a:lstStyle>
            <a:lvl1pPr marL="0" indent="0" algn="ctr">
              <a:buNone/>
              <a:defRPr sz="1200">
                <a:solidFill>
                  <a:schemeClr val="bg1"/>
                </a:solidFill>
                <a:latin typeface="Book Antiqua" panose="02040602050305030304" pitchFamily="18" charset="0"/>
              </a:defRPr>
            </a:lvl1pPr>
          </a:lstStyle>
          <a:p>
            <a:pPr lvl="0"/>
            <a:r>
              <a:rPr lang="en-US"/>
              <a:t>Text</a:t>
            </a:r>
            <a:endParaRPr lang="en-IN"/>
          </a:p>
        </p:txBody>
      </p:sp>
      <p:sp>
        <p:nvSpPr>
          <p:cNvPr id="10" name="Text Placeholder 9">
            <a:extLst>
              <a:ext uri="{FF2B5EF4-FFF2-40B4-BE49-F238E27FC236}">
                <a16:creationId xmlns:a16="http://schemas.microsoft.com/office/drawing/2014/main" id="{4369585A-B8C9-6992-B6CA-FA70EE854CC8}"/>
              </a:ext>
            </a:extLst>
          </p:cNvPr>
          <p:cNvSpPr>
            <a:spLocks noGrp="1"/>
          </p:cNvSpPr>
          <p:nvPr>
            <p:ph type="body" sz="quarter" idx="14" hasCustomPrompt="1"/>
          </p:nvPr>
        </p:nvSpPr>
        <p:spPr>
          <a:xfrm>
            <a:off x="100799" y="147598"/>
            <a:ext cx="8881200" cy="522000"/>
          </a:xfrm>
          <a:prstGeom prst="rect">
            <a:avLst/>
          </a:prstGeom>
        </p:spPr>
        <p:txBody>
          <a:bodyPr anchor="ctr"/>
          <a:lstStyle>
            <a:lvl1pPr marL="0" indent="0">
              <a:buNone/>
              <a:defRPr sz="2800" b="1">
                <a:latin typeface="Book Antiqua" panose="02040602050305030304" pitchFamily="18" charset="0"/>
              </a:defRPr>
            </a:lvl1pPr>
            <a:lvl2pPr>
              <a:defRPr sz="2400">
                <a:latin typeface="Book Antiqua" panose="02040602050305030304" pitchFamily="18" charset="0"/>
              </a:defRPr>
            </a:lvl2pPr>
            <a:lvl3pPr>
              <a:defRPr sz="2400">
                <a:latin typeface="Book Antiqua" panose="02040602050305030304" pitchFamily="18" charset="0"/>
              </a:defRPr>
            </a:lvl3pPr>
            <a:lvl4pPr>
              <a:defRPr sz="2400">
                <a:latin typeface="Book Antiqua" panose="02040602050305030304" pitchFamily="18" charset="0"/>
              </a:defRPr>
            </a:lvl4pPr>
            <a:lvl5pPr>
              <a:defRPr sz="2400">
                <a:latin typeface="Book Antiqua" panose="02040602050305030304" pitchFamily="18" charset="0"/>
              </a:defRPr>
            </a:lvl5pPr>
          </a:lstStyle>
          <a:p>
            <a:pPr lvl="0"/>
            <a:r>
              <a:rPr lang="en-US"/>
              <a:t>Text</a:t>
            </a:r>
            <a:endParaRPr lang="en-IN"/>
          </a:p>
        </p:txBody>
      </p:sp>
      <p:sp>
        <p:nvSpPr>
          <p:cNvPr id="2" name="Slide Number Placeholder 1">
            <a:extLst>
              <a:ext uri="{FF2B5EF4-FFF2-40B4-BE49-F238E27FC236}">
                <a16:creationId xmlns:a16="http://schemas.microsoft.com/office/drawing/2014/main" id="{A4468E81-EC98-DEBB-C953-FF2BD6725C01}"/>
              </a:ext>
            </a:extLst>
          </p:cNvPr>
          <p:cNvSpPr>
            <a:spLocks noGrp="1"/>
          </p:cNvSpPr>
          <p:nvPr>
            <p:ph type="sldNum" sz="quarter" idx="15"/>
          </p:nvPr>
        </p:nvSpPr>
        <p:spPr/>
        <p:txBody>
          <a:bodyPr/>
          <a:lstStyle/>
          <a:p>
            <a:fld id="{C00E2477-2837-4DC5-A9A0-BBEF21CCD47D}" type="slidenum">
              <a:rPr lang="en-IN" smtClean="0"/>
              <a:pPr/>
              <a:t>‹#›</a:t>
            </a:fld>
            <a:endParaRPr lang="en-IN"/>
          </a:p>
        </p:txBody>
      </p:sp>
    </p:spTree>
    <p:extLst>
      <p:ext uri="{BB962C8B-B14F-4D97-AF65-F5344CB8AC3E}">
        <p14:creationId xmlns:p14="http://schemas.microsoft.com/office/powerpoint/2010/main" val="218359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2414E958-F4A8-506E-BE80-D715E959C22F}"/>
              </a:ext>
            </a:extLst>
          </p:cNvPr>
          <p:cNvSpPr>
            <a:spLocks noChangeArrowheads="1"/>
          </p:cNvSpPr>
          <p:nvPr userDrawn="1"/>
        </p:nvSpPr>
        <p:spPr bwMode="auto">
          <a:xfrm>
            <a:off x="324827" y="1153639"/>
            <a:ext cx="2520000" cy="5041433"/>
          </a:xfrm>
          <a:prstGeom prst="roundRect">
            <a:avLst>
              <a:gd name="adj" fmla="val 16667"/>
            </a:avLst>
          </a:prstGeom>
          <a:noFill/>
          <a:ln w="28575">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914377" rtl="0" eaLnBrk="1" fontAlgn="auto" latinLnBrk="0" hangingPunct="1">
              <a:lnSpc>
                <a:spcPct val="13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Book Antiqua" pitchFamily="18" charset="0"/>
              <a:ea typeface="MS PGothic" pitchFamily="34" charset="-128"/>
              <a:cs typeface="Arial" pitchFamily="34" charset="0"/>
            </a:endParaRPr>
          </a:p>
        </p:txBody>
      </p:sp>
      <p:sp>
        <p:nvSpPr>
          <p:cNvPr id="3" name="AutoShape 4">
            <a:extLst>
              <a:ext uri="{FF2B5EF4-FFF2-40B4-BE49-F238E27FC236}">
                <a16:creationId xmlns:a16="http://schemas.microsoft.com/office/drawing/2014/main" id="{F384B906-CCA8-58BC-6D8B-112D3BA250E5}"/>
              </a:ext>
            </a:extLst>
          </p:cNvPr>
          <p:cNvSpPr>
            <a:spLocks noChangeArrowheads="1"/>
          </p:cNvSpPr>
          <p:nvPr userDrawn="1"/>
        </p:nvSpPr>
        <p:spPr bwMode="auto">
          <a:xfrm>
            <a:off x="3332276" y="1153639"/>
            <a:ext cx="2520000" cy="5040000"/>
          </a:xfrm>
          <a:prstGeom prst="roundRect">
            <a:avLst>
              <a:gd name="adj" fmla="val 16667"/>
            </a:avLst>
          </a:prstGeom>
          <a:noFill/>
          <a:ln w="28575">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914377" rtl="0" eaLnBrk="1" fontAlgn="auto" latinLnBrk="0" hangingPunct="1">
              <a:lnSpc>
                <a:spcPct val="13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Book Antiqua" pitchFamily="18" charset="0"/>
              <a:ea typeface="MS PGothic" pitchFamily="34" charset="-128"/>
              <a:cs typeface="Arial" pitchFamily="34" charset="0"/>
            </a:endParaRPr>
          </a:p>
        </p:txBody>
      </p:sp>
      <p:sp>
        <p:nvSpPr>
          <p:cNvPr id="4" name="AutoShape 4">
            <a:extLst>
              <a:ext uri="{FF2B5EF4-FFF2-40B4-BE49-F238E27FC236}">
                <a16:creationId xmlns:a16="http://schemas.microsoft.com/office/drawing/2014/main" id="{7BE71E06-61BB-691B-FBA4-575F9CB51F00}"/>
              </a:ext>
            </a:extLst>
          </p:cNvPr>
          <p:cNvSpPr>
            <a:spLocks noChangeArrowheads="1"/>
          </p:cNvSpPr>
          <p:nvPr userDrawn="1"/>
        </p:nvSpPr>
        <p:spPr bwMode="auto">
          <a:xfrm>
            <a:off x="6339725" y="1155072"/>
            <a:ext cx="2520000" cy="5040000"/>
          </a:xfrm>
          <a:prstGeom prst="roundRect">
            <a:avLst>
              <a:gd name="adj" fmla="val 16667"/>
            </a:avLst>
          </a:prstGeom>
          <a:noFill/>
          <a:ln w="28575">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914377" rtl="0" eaLnBrk="1" fontAlgn="auto" latinLnBrk="0" hangingPunct="1">
              <a:lnSpc>
                <a:spcPct val="13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Book Antiqua" pitchFamily="18" charset="0"/>
              <a:ea typeface="MS PGothic" pitchFamily="34" charset="-128"/>
              <a:cs typeface="Arial" pitchFamily="34" charset="0"/>
            </a:endParaRPr>
          </a:p>
        </p:txBody>
      </p:sp>
      <p:sp>
        <p:nvSpPr>
          <p:cNvPr id="5" name="AutoShape 4">
            <a:extLst>
              <a:ext uri="{FF2B5EF4-FFF2-40B4-BE49-F238E27FC236}">
                <a16:creationId xmlns:a16="http://schemas.microsoft.com/office/drawing/2014/main" id="{69D572C2-F572-7E8F-4030-A22929F3F767}"/>
              </a:ext>
            </a:extLst>
          </p:cNvPr>
          <p:cNvSpPr>
            <a:spLocks noChangeArrowheads="1"/>
          </p:cNvSpPr>
          <p:nvPr userDrawn="1"/>
        </p:nvSpPr>
        <p:spPr bwMode="auto">
          <a:xfrm>
            <a:off x="9347173" y="1156505"/>
            <a:ext cx="2520000" cy="5040000"/>
          </a:xfrm>
          <a:prstGeom prst="roundRect">
            <a:avLst>
              <a:gd name="adj" fmla="val 16667"/>
            </a:avLst>
          </a:prstGeom>
          <a:noFill/>
          <a:ln w="28575">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914377" rtl="0" eaLnBrk="1" fontAlgn="auto" latinLnBrk="0" hangingPunct="1">
              <a:lnSpc>
                <a:spcPct val="13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Book Antiqua" pitchFamily="18" charset="0"/>
              <a:ea typeface="MS PGothic" pitchFamily="34" charset="-128"/>
              <a:cs typeface="Arial" pitchFamily="34" charset="0"/>
            </a:endParaRPr>
          </a:p>
        </p:txBody>
      </p:sp>
      <p:sp>
        <p:nvSpPr>
          <p:cNvPr id="6" name="Text Placeholder 13">
            <a:extLst>
              <a:ext uri="{FF2B5EF4-FFF2-40B4-BE49-F238E27FC236}">
                <a16:creationId xmlns:a16="http://schemas.microsoft.com/office/drawing/2014/main" id="{7DD259C9-62FB-2096-50BB-7A1122A59371}"/>
              </a:ext>
            </a:extLst>
          </p:cNvPr>
          <p:cNvSpPr>
            <a:spLocks noGrp="1"/>
          </p:cNvSpPr>
          <p:nvPr>
            <p:ph type="body" sz="quarter" idx="12" hasCustomPrompt="1"/>
          </p:nvPr>
        </p:nvSpPr>
        <p:spPr>
          <a:xfrm>
            <a:off x="101353" y="147942"/>
            <a:ext cx="8880722" cy="522000"/>
          </a:xfrm>
          <a:prstGeom prst="rect">
            <a:avLst/>
          </a:prstGeom>
        </p:spPr>
        <p:txBody>
          <a:bodyPr anchor="ctr"/>
          <a:lstStyle>
            <a:lvl1pPr marL="0" indent="0">
              <a:buNone/>
              <a:defRPr sz="2800" b="1">
                <a:latin typeface="Book Antiqua" panose="02040602050305030304" pitchFamily="18" charset="0"/>
              </a:defRPr>
            </a:lvl1pPr>
            <a:lvl2pPr marL="457200" indent="0">
              <a:buNone/>
              <a:defRPr sz="2800" b="1">
                <a:latin typeface="Book Antiqua" panose="02040602050305030304" pitchFamily="18" charset="0"/>
              </a:defRPr>
            </a:lvl2pPr>
            <a:lvl3pPr marL="914400" indent="0">
              <a:buNone/>
              <a:defRPr sz="2800" b="1">
                <a:latin typeface="Book Antiqua" panose="02040602050305030304" pitchFamily="18" charset="0"/>
              </a:defRPr>
            </a:lvl3pPr>
            <a:lvl4pPr marL="1371600" indent="0">
              <a:buNone/>
              <a:defRPr sz="2800" b="1">
                <a:latin typeface="Book Antiqua" panose="02040602050305030304" pitchFamily="18" charset="0"/>
              </a:defRPr>
            </a:lvl4pPr>
            <a:lvl5pPr marL="1828800" indent="0">
              <a:buNone/>
              <a:defRPr sz="2800" b="1">
                <a:latin typeface="Book Antiqua" panose="02040602050305030304" pitchFamily="18" charset="0"/>
              </a:defRPr>
            </a:lvl5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Text</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j-ea"/>
              <a:cs typeface="+mj-cs"/>
            </a:endParaRPr>
          </a:p>
        </p:txBody>
      </p:sp>
      <p:sp>
        <p:nvSpPr>
          <p:cNvPr id="22" name="Text Placeholder 21">
            <a:extLst>
              <a:ext uri="{FF2B5EF4-FFF2-40B4-BE49-F238E27FC236}">
                <a16:creationId xmlns:a16="http://schemas.microsoft.com/office/drawing/2014/main" id="{CB35D431-FB53-D8F9-4ED1-D261897FBDB9}"/>
              </a:ext>
            </a:extLst>
          </p:cNvPr>
          <p:cNvSpPr>
            <a:spLocks noGrp="1"/>
          </p:cNvSpPr>
          <p:nvPr>
            <p:ph type="body" sz="quarter" idx="25" hasCustomPrompt="1"/>
          </p:nvPr>
        </p:nvSpPr>
        <p:spPr>
          <a:xfrm>
            <a:off x="324823" y="1564342"/>
            <a:ext cx="2520000" cy="725487"/>
          </a:xfrm>
          <a:prstGeom prst="rect">
            <a:avLst/>
          </a:prstGeom>
        </p:spPr>
        <p:txBody>
          <a:bodyPr anchor="ctr"/>
          <a:lstStyle>
            <a:lvl1pPr marL="0" indent="0" algn="ctr">
              <a:buNone/>
              <a:defRPr sz="1400" b="1">
                <a:solidFill>
                  <a:srgbClr val="002060"/>
                </a:solidFill>
                <a:latin typeface="Book Antiqua" panose="02040602050305030304" pitchFamily="18" charset="0"/>
              </a:defRPr>
            </a:lvl1pPr>
          </a:lstStyle>
          <a:p>
            <a:pPr lvl="0"/>
            <a:r>
              <a:rPr lang="en-US"/>
              <a:t>Text</a:t>
            </a:r>
            <a:endParaRPr lang="en-IN"/>
          </a:p>
        </p:txBody>
      </p:sp>
      <p:sp>
        <p:nvSpPr>
          <p:cNvPr id="23" name="Text Placeholder 21">
            <a:extLst>
              <a:ext uri="{FF2B5EF4-FFF2-40B4-BE49-F238E27FC236}">
                <a16:creationId xmlns:a16="http://schemas.microsoft.com/office/drawing/2014/main" id="{A932D40A-BCFA-B10D-7E5E-EAC5740D7ABC}"/>
              </a:ext>
            </a:extLst>
          </p:cNvPr>
          <p:cNvSpPr>
            <a:spLocks noGrp="1"/>
          </p:cNvSpPr>
          <p:nvPr>
            <p:ph type="body" sz="quarter" idx="26" hasCustomPrompt="1"/>
          </p:nvPr>
        </p:nvSpPr>
        <p:spPr>
          <a:xfrm>
            <a:off x="3332271" y="1564341"/>
            <a:ext cx="2520003" cy="725487"/>
          </a:xfrm>
          <a:prstGeom prst="rect">
            <a:avLst/>
          </a:prstGeom>
        </p:spPr>
        <p:txBody>
          <a:bodyPr anchor="ctr"/>
          <a:lstStyle>
            <a:lvl1pPr marL="0" indent="0" algn="ctr">
              <a:buNone/>
              <a:defRPr sz="1400" b="1">
                <a:solidFill>
                  <a:srgbClr val="002060"/>
                </a:solidFill>
                <a:latin typeface="Book Antiqua" panose="02040602050305030304" pitchFamily="18" charset="0"/>
              </a:defRPr>
            </a:lvl1pPr>
          </a:lstStyle>
          <a:p>
            <a:pPr lvl="0"/>
            <a:r>
              <a:rPr lang="en-US"/>
              <a:t>Text</a:t>
            </a:r>
            <a:endParaRPr lang="en-IN"/>
          </a:p>
        </p:txBody>
      </p:sp>
      <p:sp>
        <p:nvSpPr>
          <p:cNvPr id="24" name="Text Placeholder 21">
            <a:extLst>
              <a:ext uri="{FF2B5EF4-FFF2-40B4-BE49-F238E27FC236}">
                <a16:creationId xmlns:a16="http://schemas.microsoft.com/office/drawing/2014/main" id="{AB2D53A6-D350-5FA7-2531-48CBE5A5FDC0}"/>
              </a:ext>
            </a:extLst>
          </p:cNvPr>
          <p:cNvSpPr>
            <a:spLocks noGrp="1"/>
          </p:cNvSpPr>
          <p:nvPr>
            <p:ph type="body" sz="quarter" idx="27" hasCustomPrompt="1"/>
          </p:nvPr>
        </p:nvSpPr>
        <p:spPr>
          <a:xfrm>
            <a:off x="6339722" y="1564340"/>
            <a:ext cx="2520003" cy="725487"/>
          </a:xfrm>
          <a:prstGeom prst="rect">
            <a:avLst/>
          </a:prstGeom>
        </p:spPr>
        <p:txBody>
          <a:bodyPr anchor="ctr"/>
          <a:lstStyle>
            <a:lvl1pPr marL="0" indent="0" algn="ctr">
              <a:buNone/>
              <a:defRPr sz="1400" b="1">
                <a:solidFill>
                  <a:srgbClr val="002060"/>
                </a:solidFill>
                <a:latin typeface="Book Antiqua" panose="02040602050305030304" pitchFamily="18" charset="0"/>
              </a:defRPr>
            </a:lvl1pPr>
          </a:lstStyle>
          <a:p>
            <a:pPr lvl="0"/>
            <a:r>
              <a:rPr lang="en-US"/>
              <a:t>Text</a:t>
            </a:r>
            <a:endParaRPr lang="en-IN"/>
          </a:p>
        </p:txBody>
      </p:sp>
      <p:sp>
        <p:nvSpPr>
          <p:cNvPr id="25" name="Text Placeholder 21">
            <a:extLst>
              <a:ext uri="{FF2B5EF4-FFF2-40B4-BE49-F238E27FC236}">
                <a16:creationId xmlns:a16="http://schemas.microsoft.com/office/drawing/2014/main" id="{6EB1500F-0C8A-F1A1-252B-95BAD725F99D}"/>
              </a:ext>
            </a:extLst>
          </p:cNvPr>
          <p:cNvSpPr>
            <a:spLocks noGrp="1"/>
          </p:cNvSpPr>
          <p:nvPr>
            <p:ph type="body" sz="quarter" idx="28" hasCustomPrompt="1"/>
          </p:nvPr>
        </p:nvSpPr>
        <p:spPr>
          <a:xfrm>
            <a:off x="9347172" y="1564339"/>
            <a:ext cx="2520002" cy="725487"/>
          </a:xfrm>
          <a:prstGeom prst="rect">
            <a:avLst/>
          </a:prstGeom>
        </p:spPr>
        <p:txBody>
          <a:bodyPr anchor="ctr"/>
          <a:lstStyle>
            <a:lvl1pPr marL="0" indent="0" algn="ctr">
              <a:buNone/>
              <a:defRPr sz="1400" b="1">
                <a:solidFill>
                  <a:srgbClr val="002060"/>
                </a:solidFill>
                <a:latin typeface="Book Antiqua" panose="02040602050305030304" pitchFamily="18" charset="0"/>
              </a:defRPr>
            </a:lvl1pPr>
          </a:lstStyle>
          <a:p>
            <a:pPr lvl="0"/>
            <a:r>
              <a:rPr lang="en-US"/>
              <a:t>Text</a:t>
            </a:r>
            <a:endParaRPr lang="en-IN"/>
          </a:p>
        </p:txBody>
      </p:sp>
      <p:sp>
        <p:nvSpPr>
          <p:cNvPr id="27" name="Text Placeholder 26">
            <a:extLst>
              <a:ext uri="{FF2B5EF4-FFF2-40B4-BE49-F238E27FC236}">
                <a16:creationId xmlns:a16="http://schemas.microsoft.com/office/drawing/2014/main" id="{0AF1340F-23FD-DD99-1177-B1A2704FDDAC}"/>
              </a:ext>
            </a:extLst>
          </p:cNvPr>
          <p:cNvSpPr>
            <a:spLocks noGrp="1"/>
          </p:cNvSpPr>
          <p:nvPr>
            <p:ph type="body" sz="quarter" idx="29" hasCustomPrompt="1"/>
          </p:nvPr>
        </p:nvSpPr>
        <p:spPr>
          <a:xfrm>
            <a:off x="325461" y="3604334"/>
            <a:ext cx="2519362" cy="2340000"/>
          </a:xfrm>
          <a:prstGeom prst="rect">
            <a:avLst/>
          </a:prstGeom>
        </p:spPr>
        <p:txBody>
          <a:bodyPr anchor="t"/>
          <a:lstStyle>
            <a:lvl1pPr marL="0" indent="0" algn="ctr">
              <a:lnSpc>
                <a:spcPct val="130000"/>
              </a:lnSpc>
              <a:buNone/>
              <a:defRPr sz="1400" b="1">
                <a:solidFill>
                  <a:srgbClr val="C00000"/>
                </a:solidFill>
                <a:latin typeface="Book Antiqua" panose="02040602050305030304" pitchFamily="18" charset="0"/>
              </a:defRPr>
            </a:lvl1pPr>
          </a:lstStyle>
          <a:p>
            <a:pPr lvl="0"/>
            <a:r>
              <a:rPr lang="en-US"/>
              <a:t>Text</a:t>
            </a:r>
            <a:endParaRPr lang="en-IN"/>
          </a:p>
        </p:txBody>
      </p:sp>
      <p:sp>
        <p:nvSpPr>
          <p:cNvPr id="28" name="Text Placeholder 26">
            <a:extLst>
              <a:ext uri="{FF2B5EF4-FFF2-40B4-BE49-F238E27FC236}">
                <a16:creationId xmlns:a16="http://schemas.microsoft.com/office/drawing/2014/main" id="{1F805DB4-B30C-5945-727F-D7F3022EBBC1}"/>
              </a:ext>
            </a:extLst>
          </p:cNvPr>
          <p:cNvSpPr>
            <a:spLocks noGrp="1"/>
          </p:cNvSpPr>
          <p:nvPr>
            <p:ph type="body" sz="quarter" idx="30" hasCustomPrompt="1"/>
          </p:nvPr>
        </p:nvSpPr>
        <p:spPr>
          <a:xfrm>
            <a:off x="3332270" y="3609015"/>
            <a:ext cx="2520000" cy="2340000"/>
          </a:xfrm>
          <a:prstGeom prst="rect">
            <a:avLst/>
          </a:prstGeom>
        </p:spPr>
        <p:txBody>
          <a:bodyPr anchor="t"/>
          <a:lstStyle>
            <a:lvl1pPr marL="0" indent="0" algn="ctr">
              <a:lnSpc>
                <a:spcPct val="130000"/>
              </a:lnSpc>
              <a:buNone/>
              <a:defRPr sz="1400" b="1">
                <a:solidFill>
                  <a:srgbClr val="C00000"/>
                </a:solidFill>
                <a:latin typeface="Book Antiqua" panose="02040602050305030304" pitchFamily="18" charset="0"/>
              </a:defRPr>
            </a:lvl1pPr>
          </a:lstStyle>
          <a:p>
            <a:pPr lvl="0"/>
            <a:r>
              <a:rPr lang="en-US"/>
              <a:t>Text</a:t>
            </a:r>
            <a:endParaRPr lang="en-IN"/>
          </a:p>
        </p:txBody>
      </p:sp>
      <p:sp>
        <p:nvSpPr>
          <p:cNvPr id="29" name="Text Placeholder 26">
            <a:extLst>
              <a:ext uri="{FF2B5EF4-FFF2-40B4-BE49-F238E27FC236}">
                <a16:creationId xmlns:a16="http://schemas.microsoft.com/office/drawing/2014/main" id="{70BF7C87-70FB-662E-1556-E958FD288765}"/>
              </a:ext>
            </a:extLst>
          </p:cNvPr>
          <p:cNvSpPr>
            <a:spLocks noGrp="1"/>
          </p:cNvSpPr>
          <p:nvPr>
            <p:ph type="body" sz="quarter" idx="31" hasCustomPrompt="1"/>
          </p:nvPr>
        </p:nvSpPr>
        <p:spPr>
          <a:xfrm>
            <a:off x="6339076" y="3613696"/>
            <a:ext cx="2520003" cy="2340000"/>
          </a:xfrm>
          <a:prstGeom prst="rect">
            <a:avLst/>
          </a:prstGeom>
        </p:spPr>
        <p:txBody>
          <a:bodyPr anchor="t"/>
          <a:lstStyle>
            <a:lvl1pPr marL="0" indent="0" algn="ctr">
              <a:lnSpc>
                <a:spcPct val="130000"/>
              </a:lnSpc>
              <a:buNone/>
              <a:defRPr sz="1400" b="1">
                <a:solidFill>
                  <a:srgbClr val="C00000"/>
                </a:solidFill>
                <a:latin typeface="Book Antiqua" panose="02040602050305030304" pitchFamily="18" charset="0"/>
              </a:defRPr>
            </a:lvl1pPr>
          </a:lstStyle>
          <a:p>
            <a:pPr lvl="0"/>
            <a:r>
              <a:rPr lang="en-US"/>
              <a:t>Text</a:t>
            </a:r>
            <a:endParaRPr lang="en-IN"/>
          </a:p>
        </p:txBody>
      </p:sp>
      <p:sp>
        <p:nvSpPr>
          <p:cNvPr id="30" name="Text Placeholder 26">
            <a:extLst>
              <a:ext uri="{FF2B5EF4-FFF2-40B4-BE49-F238E27FC236}">
                <a16:creationId xmlns:a16="http://schemas.microsoft.com/office/drawing/2014/main" id="{0FBA0411-188C-3B8D-AB3F-9EA8F6A3E698}"/>
              </a:ext>
            </a:extLst>
          </p:cNvPr>
          <p:cNvSpPr>
            <a:spLocks noGrp="1"/>
          </p:cNvSpPr>
          <p:nvPr>
            <p:ph type="body" sz="quarter" idx="32" hasCustomPrompt="1"/>
          </p:nvPr>
        </p:nvSpPr>
        <p:spPr>
          <a:xfrm>
            <a:off x="9347181" y="3604334"/>
            <a:ext cx="2520029" cy="2340000"/>
          </a:xfrm>
          <a:prstGeom prst="rect">
            <a:avLst/>
          </a:prstGeom>
        </p:spPr>
        <p:txBody>
          <a:bodyPr anchor="t"/>
          <a:lstStyle>
            <a:lvl1pPr marL="0" indent="0" algn="ctr">
              <a:lnSpc>
                <a:spcPct val="130000"/>
              </a:lnSpc>
              <a:buNone/>
              <a:defRPr sz="1400" b="1">
                <a:solidFill>
                  <a:srgbClr val="C00000"/>
                </a:solidFill>
                <a:latin typeface="Book Antiqua" panose="02040602050305030304" pitchFamily="18" charset="0"/>
              </a:defRPr>
            </a:lvl1pPr>
          </a:lstStyle>
          <a:p>
            <a:pPr lvl="0"/>
            <a:r>
              <a:rPr lang="en-US"/>
              <a:t>Text</a:t>
            </a:r>
            <a:endParaRPr lang="en-IN"/>
          </a:p>
        </p:txBody>
      </p:sp>
    </p:spTree>
    <p:extLst>
      <p:ext uri="{BB962C8B-B14F-4D97-AF65-F5344CB8AC3E}">
        <p14:creationId xmlns:p14="http://schemas.microsoft.com/office/powerpoint/2010/main" val="1301446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2414E958-F4A8-506E-BE80-D715E959C22F}"/>
              </a:ext>
            </a:extLst>
          </p:cNvPr>
          <p:cNvSpPr>
            <a:spLocks noChangeArrowheads="1"/>
          </p:cNvSpPr>
          <p:nvPr userDrawn="1"/>
        </p:nvSpPr>
        <p:spPr bwMode="auto">
          <a:xfrm>
            <a:off x="1274875" y="1152206"/>
            <a:ext cx="2520000" cy="5041433"/>
          </a:xfrm>
          <a:prstGeom prst="roundRect">
            <a:avLst>
              <a:gd name="adj" fmla="val 16667"/>
            </a:avLst>
          </a:prstGeom>
          <a:noFill/>
          <a:ln w="28575">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914377" rtl="0" eaLnBrk="1" fontAlgn="auto" latinLnBrk="0" hangingPunct="1">
              <a:lnSpc>
                <a:spcPct val="13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Book Antiqua" pitchFamily="18" charset="0"/>
              <a:ea typeface="MS PGothic" pitchFamily="34" charset="-128"/>
              <a:cs typeface="Arial" pitchFamily="34" charset="0"/>
            </a:endParaRPr>
          </a:p>
        </p:txBody>
      </p:sp>
      <p:sp>
        <p:nvSpPr>
          <p:cNvPr id="3" name="AutoShape 4">
            <a:extLst>
              <a:ext uri="{FF2B5EF4-FFF2-40B4-BE49-F238E27FC236}">
                <a16:creationId xmlns:a16="http://schemas.microsoft.com/office/drawing/2014/main" id="{F384B906-CCA8-58BC-6D8B-112D3BA250E5}"/>
              </a:ext>
            </a:extLst>
          </p:cNvPr>
          <p:cNvSpPr>
            <a:spLocks noChangeArrowheads="1"/>
          </p:cNvSpPr>
          <p:nvPr userDrawn="1"/>
        </p:nvSpPr>
        <p:spPr bwMode="auto">
          <a:xfrm>
            <a:off x="4836000" y="1152206"/>
            <a:ext cx="2520000" cy="5040000"/>
          </a:xfrm>
          <a:prstGeom prst="roundRect">
            <a:avLst>
              <a:gd name="adj" fmla="val 16667"/>
            </a:avLst>
          </a:prstGeom>
          <a:noFill/>
          <a:ln w="28575">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914377" rtl="0" eaLnBrk="1" fontAlgn="auto" latinLnBrk="0" hangingPunct="1">
              <a:lnSpc>
                <a:spcPct val="13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Book Antiqua" pitchFamily="18" charset="0"/>
              <a:ea typeface="MS PGothic" pitchFamily="34" charset="-128"/>
              <a:cs typeface="Arial" pitchFamily="34" charset="0"/>
            </a:endParaRPr>
          </a:p>
        </p:txBody>
      </p:sp>
      <p:sp>
        <p:nvSpPr>
          <p:cNvPr id="4" name="AutoShape 4">
            <a:extLst>
              <a:ext uri="{FF2B5EF4-FFF2-40B4-BE49-F238E27FC236}">
                <a16:creationId xmlns:a16="http://schemas.microsoft.com/office/drawing/2014/main" id="{7BE71E06-61BB-691B-FBA4-575F9CB51F00}"/>
              </a:ext>
            </a:extLst>
          </p:cNvPr>
          <p:cNvSpPr>
            <a:spLocks noChangeArrowheads="1"/>
          </p:cNvSpPr>
          <p:nvPr userDrawn="1"/>
        </p:nvSpPr>
        <p:spPr bwMode="auto">
          <a:xfrm>
            <a:off x="8397125" y="1153639"/>
            <a:ext cx="2520000" cy="5040000"/>
          </a:xfrm>
          <a:prstGeom prst="roundRect">
            <a:avLst>
              <a:gd name="adj" fmla="val 16667"/>
            </a:avLst>
          </a:prstGeom>
          <a:noFill/>
          <a:ln w="28575">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914377" rtl="0" eaLnBrk="1" fontAlgn="auto" latinLnBrk="0" hangingPunct="1">
              <a:lnSpc>
                <a:spcPct val="13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Book Antiqua" pitchFamily="18" charset="0"/>
              <a:ea typeface="MS PGothic" pitchFamily="34" charset="-128"/>
              <a:cs typeface="Arial" pitchFamily="34" charset="0"/>
            </a:endParaRPr>
          </a:p>
        </p:txBody>
      </p:sp>
      <p:sp>
        <p:nvSpPr>
          <p:cNvPr id="6" name="Text Placeholder 13">
            <a:extLst>
              <a:ext uri="{FF2B5EF4-FFF2-40B4-BE49-F238E27FC236}">
                <a16:creationId xmlns:a16="http://schemas.microsoft.com/office/drawing/2014/main" id="{7DD259C9-62FB-2096-50BB-7A1122A59371}"/>
              </a:ext>
            </a:extLst>
          </p:cNvPr>
          <p:cNvSpPr>
            <a:spLocks noGrp="1"/>
          </p:cNvSpPr>
          <p:nvPr>
            <p:ph type="body" sz="quarter" idx="12" hasCustomPrompt="1"/>
          </p:nvPr>
        </p:nvSpPr>
        <p:spPr>
          <a:xfrm>
            <a:off x="101353" y="147942"/>
            <a:ext cx="8880722" cy="522000"/>
          </a:xfrm>
          <a:prstGeom prst="rect">
            <a:avLst/>
          </a:prstGeom>
        </p:spPr>
        <p:txBody>
          <a:bodyPr anchor="ctr"/>
          <a:lstStyle>
            <a:lvl1pPr marL="0" indent="0">
              <a:buNone/>
              <a:defRPr sz="2800" b="1">
                <a:latin typeface="Book Antiqua" panose="02040602050305030304" pitchFamily="18" charset="0"/>
              </a:defRPr>
            </a:lvl1pPr>
            <a:lvl2pPr marL="457200" indent="0">
              <a:buNone/>
              <a:defRPr sz="2800" b="1">
                <a:latin typeface="Book Antiqua" panose="02040602050305030304" pitchFamily="18" charset="0"/>
              </a:defRPr>
            </a:lvl2pPr>
            <a:lvl3pPr marL="914400" indent="0">
              <a:buNone/>
              <a:defRPr sz="2800" b="1">
                <a:latin typeface="Book Antiqua" panose="02040602050305030304" pitchFamily="18" charset="0"/>
              </a:defRPr>
            </a:lvl3pPr>
            <a:lvl4pPr marL="1371600" indent="0">
              <a:buNone/>
              <a:defRPr sz="2800" b="1">
                <a:latin typeface="Book Antiqua" panose="02040602050305030304" pitchFamily="18" charset="0"/>
              </a:defRPr>
            </a:lvl4pPr>
            <a:lvl5pPr marL="1828800" indent="0">
              <a:buNone/>
              <a:defRPr sz="2800" b="1">
                <a:latin typeface="Book Antiqua" panose="02040602050305030304" pitchFamily="18" charset="0"/>
              </a:defRPr>
            </a:lvl5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Text</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j-ea"/>
              <a:cs typeface="+mj-cs"/>
            </a:endParaRPr>
          </a:p>
        </p:txBody>
      </p:sp>
      <p:sp>
        <p:nvSpPr>
          <p:cNvPr id="9" name="Text Placeholder 21">
            <a:extLst>
              <a:ext uri="{FF2B5EF4-FFF2-40B4-BE49-F238E27FC236}">
                <a16:creationId xmlns:a16="http://schemas.microsoft.com/office/drawing/2014/main" id="{DB123040-D54F-F727-2459-9CBA2629B3AC}"/>
              </a:ext>
            </a:extLst>
          </p:cNvPr>
          <p:cNvSpPr>
            <a:spLocks noGrp="1"/>
          </p:cNvSpPr>
          <p:nvPr>
            <p:ph type="body" sz="quarter" idx="26" hasCustomPrompt="1"/>
          </p:nvPr>
        </p:nvSpPr>
        <p:spPr>
          <a:xfrm>
            <a:off x="1274875" y="1564342"/>
            <a:ext cx="2520000" cy="725487"/>
          </a:xfrm>
          <a:prstGeom prst="rect">
            <a:avLst/>
          </a:prstGeom>
        </p:spPr>
        <p:txBody>
          <a:bodyPr anchor="ctr"/>
          <a:lstStyle>
            <a:lvl1pPr marL="0" indent="0" algn="ctr">
              <a:buNone/>
              <a:defRPr sz="1400" b="1">
                <a:solidFill>
                  <a:srgbClr val="002060"/>
                </a:solidFill>
                <a:latin typeface="Book Antiqua" panose="02040602050305030304" pitchFamily="18" charset="0"/>
              </a:defRPr>
            </a:lvl1pPr>
          </a:lstStyle>
          <a:p>
            <a:pPr lvl="0"/>
            <a:r>
              <a:rPr lang="en-US"/>
              <a:t>Text</a:t>
            </a:r>
            <a:endParaRPr lang="en-IN"/>
          </a:p>
        </p:txBody>
      </p:sp>
      <p:sp>
        <p:nvSpPr>
          <p:cNvPr id="10" name="Text Placeholder 21">
            <a:extLst>
              <a:ext uri="{FF2B5EF4-FFF2-40B4-BE49-F238E27FC236}">
                <a16:creationId xmlns:a16="http://schemas.microsoft.com/office/drawing/2014/main" id="{CEF030CD-EDBA-7F9F-BD41-50D5D950892B}"/>
              </a:ext>
            </a:extLst>
          </p:cNvPr>
          <p:cNvSpPr>
            <a:spLocks noGrp="1"/>
          </p:cNvSpPr>
          <p:nvPr>
            <p:ph type="body" sz="quarter" idx="27" hasCustomPrompt="1"/>
          </p:nvPr>
        </p:nvSpPr>
        <p:spPr>
          <a:xfrm>
            <a:off x="4836000" y="1564342"/>
            <a:ext cx="2520000" cy="725487"/>
          </a:xfrm>
          <a:prstGeom prst="rect">
            <a:avLst/>
          </a:prstGeom>
        </p:spPr>
        <p:txBody>
          <a:bodyPr anchor="ctr"/>
          <a:lstStyle>
            <a:lvl1pPr marL="0" indent="0" algn="ctr">
              <a:buNone/>
              <a:defRPr sz="1400" b="1">
                <a:solidFill>
                  <a:srgbClr val="002060"/>
                </a:solidFill>
                <a:latin typeface="Book Antiqua" panose="02040602050305030304" pitchFamily="18" charset="0"/>
              </a:defRPr>
            </a:lvl1pPr>
          </a:lstStyle>
          <a:p>
            <a:pPr lvl="0"/>
            <a:r>
              <a:rPr lang="en-US"/>
              <a:t>Text</a:t>
            </a:r>
            <a:endParaRPr lang="en-IN"/>
          </a:p>
        </p:txBody>
      </p:sp>
      <p:sp>
        <p:nvSpPr>
          <p:cNvPr id="11" name="Text Placeholder 21">
            <a:extLst>
              <a:ext uri="{FF2B5EF4-FFF2-40B4-BE49-F238E27FC236}">
                <a16:creationId xmlns:a16="http://schemas.microsoft.com/office/drawing/2014/main" id="{06D97842-6C37-72D4-9E3A-CBB7E5E3CCA1}"/>
              </a:ext>
            </a:extLst>
          </p:cNvPr>
          <p:cNvSpPr>
            <a:spLocks noGrp="1"/>
          </p:cNvSpPr>
          <p:nvPr>
            <p:ph type="body" sz="quarter" idx="28" hasCustomPrompt="1"/>
          </p:nvPr>
        </p:nvSpPr>
        <p:spPr>
          <a:xfrm>
            <a:off x="8397125" y="1564342"/>
            <a:ext cx="2520000" cy="725487"/>
          </a:xfrm>
          <a:prstGeom prst="rect">
            <a:avLst/>
          </a:prstGeom>
        </p:spPr>
        <p:txBody>
          <a:bodyPr anchor="ctr"/>
          <a:lstStyle>
            <a:lvl1pPr marL="0" indent="0" algn="ctr">
              <a:buNone/>
              <a:defRPr sz="1400" b="1">
                <a:solidFill>
                  <a:srgbClr val="002060"/>
                </a:solidFill>
                <a:latin typeface="Book Antiqua" panose="02040602050305030304" pitchFamily="18" charset="0"/>
              </a:defRPr>
            </a:lvl1pPr>
          </a:lstStyle>
          <a:p>
            <a:pPr lvl="0"/>
            <a:r>
              <a:rPr lang="en-US"/>
              <a:t>Text</a:t>
            </a:r>
            <a:endParaRPr lang="en-IN"/>
          </a:p>
        </p:txBody>
      </p:sp>
      <p:sp>
        <p:nvSpPr>
          <p:cNvPr id="12" name="Text Placeholder 26">
            <a:extLst>
              <a:ext uri="{FF2B5EF4-FFF2-40B4-BE49-F238E27FC236}">
                <a16:creationId xmlns:a16="http://schemas.microsoft.com/office/drawing/2014/main" id="{7FE07930-99BE-0D05-8F38-520D32C71F0A}"/>
              </a:ext>
            </a:extLst>
          </p:cNvPr>
          <p:cNvSpPr>
            <a:spLocks noGrp="1"/>
          </p:cNvSpPr>
          <p:nvPr>
            <p:ph type="body" sz="quarter" idx="29" hasCustomPrompt="1"/>
          </p:nvPr>
        </p:nvSpPr>
        <p:spPr>
          <a:xfrm>
            <a:off x="8396487" y="3604334"/>
            <a:ext cx="2519362" cy="2340000"/>
          </a:xfrm>
          <a:prstGeom prst="rect">
            <a:avLst/>
          </a:prstGeom>
        </p:spPr>
        <p:txBody>
          <a:bodyPr anchor="t"/>
          <a:lstStyle>
            <a:lvl1pPr marL="0" indent="0" algn="ctr">
              <a:lnSpc>
                <a:spcPct val="130000"/>
              </a:lnSpc>
              <a:buNone/>
              <a:defRPr sz="1400" b="1">
                <a:solidFill>
                  <a:srgbClr val="C00000"/>
                </a:solidFill>
                <a:latin typeface="Book Antiqua" panose="02040602050305030304" pitchFamily="18" charset="0"/>
              </a:defRPr>
            </a:lvl1pPr>
          </a:lstStyle>
          <a:p>
            <a:pPr lvl="0"/>
            <a:r>
              <a:rPr lang="en-US"/>
              <a:t>Text</a:t>
            </a:r>
            <a:endParaRPr lang="en-IN"/>
          </a:p>
        </p:txBody>
      </p:sp>
      <p:sp>
        <p:nvSpPr>
          <p:cNvPr id="13" name="Text Placeholder 26">
            <a:extLst>
              <a:ext uri="{FF2B5EF4-FFF2-40B4-BE49-F238E27FC236}">
                <a16:creationId xmlns:a16="http://schemas.microsoft.com/office/drawing/2014/main" id="{875E17AF-0824-FE24-1B79-57B48E38C50C}"/>
              </a:ext>
            </a:extLst>
          </p:cNvPr>
          <p:cNvSpPr>
            <a:spLocks noGrp="1"/>
          </p:cNvSpPr>
          <p:nvPr>
            <p:ph type="body" sz="quarter" idx="30" hasCustomPrompt="1"/>
          </p:nvPr>
        </p:nvSpPr>
        <p:spPr>
          <a:xfrm>
            <a:off x="4836638" y="3604334"/>
            <a:ext cx="2519362" cy="2340000"/>
          </a:xfrm>
          <a:prstGeom prst="rect">
            <a:avLst/>
          </a:prstGeom>
        </p:spPr>
        <p:txBody>
          <a:bodyPr anchor="t"/>
          <a:lstStyle>
            <a:lvl1pPr marL="0" indent="0" algn="ctr">
              <a:lnSpc>
                <a:spcPct val="130000"/>
              </a:lnSpc>
              <a:buNone/>
              <a:defRPr sz="1400" b="1">
                <a:solidFill>
                  <a:srgbClr val="C00000"/>
                </a:solidFill>
                <a:latin typeface="Book Antiqua" panose="02040602050305030304" pitchFamily="18" charset="0"/>
              </a:defRPr>
            </a:lvl1pPr>
          </a:lstStyle>
          <a:p>
            <a:pPr lvl="0"/>
            <a:r>
              <a:rPr lang="en-US"/>
              <a:t>Text</a:t>
            </a:r>
            <a:endParaRPr lang="en-IN"/>
          </a:p>
        </p:txBody>
      </p:sp>
      <p:sp>
        <p:nvSpPr>
          <p:cNvPr id="14" name="Text Placeholder 26">
            <a:extLst>
              <a:ext uri="{FF2B5EF4-FFF2-40B4-BE49-F238E27FC236}">
                <a16:creationId xmlns:a16="http://schemas.microsoft.com/office/drawing/2014/main" id="{C2BFD984-1FFB-1B3A-10EF-40B12208F24D}"/>
              </a:ext>
            </a:extLst>
          </p:cNvPr>
          <p:cNvSpPr>
            <a:spLocks noGrp="1"/>
          </p:cNvSpPr>
          <p:nvPr>
            <p:ph type="body" sz="quarter" idx="31" hasCustomPrompt="1"/>
          </p:nvPr>
        </p:nvSpPr>
        <p:spPr>
          <a:xfrm>
            <a:off x="1274875" y="3604334"/>
            <a:ext cx="2519362" cy="2340000"/>
          </a:xfrm>
          <a:prstGeom prst="rect">
            <a:avLst/>
          </a:prstGeom>
        </p:spPr>
        <p:txBody>
          <a:bodyPr anchor="t"/>
          <a:lstStyle>
            <a:lvl1pPr marL="0" indent="0" algn="ctr">
              <a:lnSpc>
                <a:spcPct val="130000"/>
              </a:lnSpc>
              <a:buNone/>
              <a:defRPr sz="1400" b="1">
                <a:solidFill>
                  <a:srgbClr val="C00000"/>
                </a:solidFill>
                <a:latin typeface="Book Antiqua" panose="02040602050305030304" pitchFamily="18" charset="0"/>
              </a:defRPr>
            </a:lvl1pPr>
          </a:lstStyle>
          <a:p>
            <a:pPr lvl="0"/>
            <a:r>
              <a:rPr lang="en-US"/>
              <a:t>Text</a:t>
            </a:r>
            <a:endParaRPr lang="en-IN"/>
          </a:p>
        </p:txBody>
      </p:sp>
    </p:spTree>
    <p:extLst>
      <p:ext uri="{BB962C8B-B14F-4D97-AF65-F5344CB8AC3E}">
        <p14:creationId xmlns:p14="http://schemas.microsoft.com/office/powerpoint/2010/main" val="805777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33B100C7-C0B7-4791-152B-762AA2208883}"/>
              </a:ext>
            </a:extLst>
          </p:cNvPr>
          <p:cNvSpPr>
            <a:spLocks noChangeArrowheads="1"/>
          </p:cNvSpPr>
          <p:nvPr userDrawn="1"/>
        </p:nvSpPr>
        <p:spPr bwMode="auto">
          <a:xfrm>
            <a:off x="324827" y="1153639"/>
            <a:ext cx="2160000" cy="5041433"/>
          </a:xfrm>
          <a:prstGeom prst="roundRect">
            <a:avLst>
              <a:gd name="adj" fmla="val 16667"/>
            </a:avLst>
          </a:prstGeom>
          <a:noFill/>
          <a:ln w="28575">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914377" rtl="0" eaLnBrk="1" fontAlgn="auto" latinLnBrk="0" hangingPunct="1">
              <a:lnSpc>
                <a:spcPct val="13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Book Antiqua" pitchFamily="18" charset="0"/>
              <a:ea typeface="MS PGothic" pitchFamily="34" charset="-128"/>
              <a:cs typeface="Arial" pitchFamily="34" charset="0"/>
            </a:endParaRPr>
          </a:p>
        </p:txBody>
      </p:sp>
      <p:sp>
        <p:nvSpPr>
          <p:cNvPr id="3" name="AutoShape 4">
            <a:extLst>
              <a:ext uri="{FF2B5EF4-FFF2-40B4-BE49-F238E27FC236}">
                <a16:creationId xmlns:a16="http://schemas.microsoft.com/office/drawing/2014/main" id="{3172D7BE-777B-E583-6220-8823624264C0}"/>
              </a:ext>
            </a:extLst>
          </p:cNvPr>
          <p:cNvSpPr>
            <a:spLocks noChangeArrowheads="1"/>
          </p:cNvSpPr>
          <p:nvPr userDrawn="1"/>
        </p:nvSpPr>
        <p:spPr bwMode="auto">
          <a:xfrm>
            <a:off x="9707173" y="1153636"/>
            <a:ext cx="2160000" cy="5041433"/>
          </a:xfrm>
          <a:prstGeom prst="roundRect">
            <a:avLst>
              <a:gd name="adj" fmla="val 16667"/>
            </a:avLst>
          </a:prstGeom>
          <a:noFill/>
          <a:ln w="28575">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914377" rtl="0" eaLnBrk="1" fontAlgn="auto" latinLnBrk="0" hangingPunct="1">
              <a:lnSpc>
                <a:spcPct val="13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Book Antiqua" pitchFamily="18" charset="0"/>
              <a:ea typeface="MS PGothic" pitchFamily="34" charset="-128"/>
              <a:cs typeface="Arial" pitchFamily="34" charset="0"/>
            </a:endParaRPr>
          </a:p>
        </p:txBody>
      </p:sp>
      <p:sp>
        <p:nvSpPr>
          <p:cNvPr id="5" name="AutoShape 4">
            <a:extLst>
              <a:ext uri="{FF2B5EF4-FFF2-40B4-BE49-F238E27FC236}">
                <a16:creationId xmlns:a16="http://schemas.microsoft.com/office/drawing/2014/main" id="{E65C9909-E208-0F44-C199-56E3DE20A6DD}"/>
              </a:ext>
            </a:extLst>
          </p:cNvPr>
          <p:cNvSpPr>
            <a:spLocks noChangeArrowheads="1"/>
          </p:cNvSpPr>
          <p:nvPr userDrawn="1"/>
        </p:nvSpPr>
        <p:spPr bwMode="auto">
          <a:xfrm>
            <a:off x="2670414" y="1153636"/>
            <a:ext cx="2160000" cy="5041433"/>
          </a:xfrm>
          <a:prstGeom prst="roundRect">
            <a:avLst>
              <a:gd name="adj" fmla="val 16667"/>
            </a:avLst>
          </a:prstGeom>
          <a:noFill/>
          <a:ln w="28575">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914377" rtl="0" eaLnBrk="1" fontAlgn="auto" latinLnBrk="0" hangingPunct="1">
              <a:lnSpc>
                <a:spcPct val="13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Book Antiqua" pitchFamily="18" charset="0"/>
              <a:ea typeface="MS PGothic" pitchFamily="34" charset="-128"/>
              <a:cs typeface="Arial" pitchFamily="34" charset="0"/>
            </a:endParaRPr>
          </a:p>
        </p:txBody>
      </p:sp>
      <p:sp>
        <p:nvSpPr>
          <p:cNvPr id="6" name="AutoShape 4">
            <a:extLst>
              <a:ext uri="{FF2B5EF4-FFF2-40B4-BE49-F238E27FC236}">
                <a16:creationId xmlns:a16="http://schemas.microsoft.com/office/drawing/2014/main" id="{F2AD983B-F3C2-BC4F-C61E-38E2DA90223A}"/>
              </a:ext>
            </a:extLst>
          </p:cNvPr>
          <p:cNvSpPr>
            <a:spLocks noChangeArrowheads="1"/>
          </p:cNvSpPr>
          <p:nvPr userDrawn="1"/>
        </p:nvSpPr>
        <p:spPr bwMode="auto">
          <a:xfrm>
            <a:off x="5016001" y="1153636"/>
            <a:ext cx="2160000" cy="5041433"/>
          </a:xfrm>
          <a:prstGeom prst="roundRect">
            <a:avLst>
              <a:gd name="adj" fmla="val 16667"/>
            </a:avLst>
          </a:prstGeom>
          <a:noFill/>
          <a:ln w="28575">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914377" rtl="0" eaLnBrk="1" fontAlgn="auto" latinLnBrk="0" hangingPunct="1">
              <a:lnSpc>
                <a:spcPct val="13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Book Antiqua" pitchFamily="18" charset="0"/>
              <a:ea typeface="MS PGothic" pitchFamily="34" charset="-128"/>
              <a:cs typeface="Arial" pitchFamily="34" charset="0"/>
            </a:endParaRPr>
          </a:p>
        </p:txBody>
      </p:sp>
      <p:sp>
        <p:nvSpPr>
          <p:cNvPr id="7" name="AutoShape 4">
            <a:extLst>
              <a:ext uri="{FF2B5EF4-FFF2-40B4-BE49-F238E27FC236}">
                <a16:creationId xmlns:a16="http://schemas.microsoft.com/office/drawing/2014/main" id="{E673D5D1-1A2A-DFAE-F66A-538309E4E3D7}"/>
              </a:ext>
            </a:extLst>
          </p:cNvPr>
          <p:cNvSpPr>
            <a:spLocks noChangeArrowheads="1"/>
          </p:cNvSpPr>
          <p:nvPr userDrawn="1"/>
        </p:nvSpPr>
        <p:spPr bwMode="auto">
          <a:xfrm>
            <a:off x="7361588" y="1153637"/>
            <a:ext cx="2160000" cy="5041433"/>
          </a:xfrm>
          <a:prstGeom prst="roundRect">
            <a:avLst>
              <a:gd name="adj" fmla="val 16667"/>
            </a:avLst>
          </a:prstGeom>
          <a:noFill/>
          <a:ln w="28575">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marL="0" marR="0" lvl="0" indent="0" algn="ctr" defTabSz="914377" rtl="0" eaLnBrk="1" fontAlgn="auto" latinLnBrk="0" hangingPunct="1">
              <a:lnSpc>
                <a:spcPct val="13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Book Antiqua" pitchFamily="18" charset="0"/>
              <a:ea typeface="MS PGothic" pitchFamily="34" charset="-128"/>
              <a:cs typeface="Arial" pitchFamily="34" charset="0"/>
            </a:endParaRPr>
          </a:p>
        </p:txBody>
      </p:sp>
      <p:sp>
        <p:nvSpPr>
          <p:cNvPr id="8" name="Text Placeholder 13">
            <a:extLst>
              <a:ext uri="{FF2B5EF4-FFF2-40B4-BE49-F238E27FC236}">
                <a16:creationId xmlns:a16="http://schemas.microsoft.com/office/drawing/2014/main" id="{D43A7F40-6061-60F8-1B99-3D58CAB0E7FA}"/>
              </a:ext>
            </a:extLst>
          </p:cNvPr>
          <p:cNvSpPr>
            <a:spLocks noGrp="1"/>
          </p:cNvSpPr>
          <p:nvPr>
            <p:ph type="body" sz="quarter" idx="12" hasCustomPrompt="1"/>
          </p:nvPr>
        </p:nvSpPr>
        <p:spPr>
          <a:xfrm>
            <a:off x="101353" y="147942"/>
            <a:ext cx="8880722" cy="522000"/>
          </a:xfrm>
          <a:prstGeom prst="rect">
            <a:avLst/>
          </a:prstGeom>
        </p:spPr>
        <p:txBody>
          <a:bodyPr anchor="ctr"/>
          <a:lstStyle>
            <a:lvl1pPr marL="0" indent="0">
              <a:buNone/>
              <a:defRPr sz="2800" b="1">
                <a:latin typeface="Book Antiqua" panose="02040602050305030304" pitchFamily="18" charset="0"/>
              </a:defRPr>
            </a:lvl1pPr>
            <a:lvl2pPr marL="457200" indent="0">
              <a:buNone/>
              <a:defRPr sz="2800" b="1">
                <a:latin typeface="Book Antiqua" panose="02040602050305030304" pitchFamily="18" charset="0"/>
              </a:defRPr>
            </a:lvl2pPr>
            <a:lvl3pPr marL="914400" indent="0">
              <a:buNone/>
              <a:defRPr sz="2800" b="1">
                <a:latin typeface="Book Antiqua" panose="02040602050305030304" pitchFamily="18" charset="0"/>
              </a:defRPr>
            </a:lvl3pPr>
            <a:lvl4pPr marL="1371600" indent="0">
              <a:buNone/>
              <a:defRPr sz="2800" b="1">
                <a:latin typeface="Book Antiqua" panose="02040602050305030304" pitchFamily="18" charset="0"/>
              </a:defRPr>
            </a:lvl4pPr>
            <a:lvl5pPr marL="1828800" indent="0">
              <a:buNone/>
              <a:defRPr sz="2800" b="1">
                <a:latin typeface="Book Antiqua" panose="02040602050305030304" pitchFamily="18" charset="0"/>
              </a:defRPr>
            </a:lvl5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Text</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j-ea"/>
              <a:cs typeface="+mj-cs"/>
            </a:endParaRPr>
          </a:p>
        </p:txBody>
      </p:sp>
      <p:sp>
        <p:nvSpPr>
          <p:cNvPr id="25" name="Text Placeholder 21">
            <a:extLst>
              <a:ext uri="{FF2B5EF4-FFF2-40B4-BE49-F238E27FC236}">
                <a16:creationId xmlns:a16="http://schemas.microsoft.com/office/drawing/2014/main" id="{D688BEF2-D563-0D33-F34A-225D6E5F56E0}"/>
              </a:ext>
            </a:extLst>
          </p:cNvPr>
          <p:cNvSpPr>
            <a:spLocks noGrp="1"/>
          </p:cNvSpPr>
          <p:nvPr>
            <p:ph type="body" sz="quarter" idx="25" hasCustomPrompt="1"/>
          </p:nvPr>
        </p:nvSpPr>
        <p:spPr>
          <a:xfrm>
            <a:off x="324823" y="1564342"/>
            <a:ext cx="2160000" cy="725487"/>
          </a:xfrm>
          <a:prstGeom prst="rect">
            <a:avLst/>
          </a:prstGeom>
        </p:spPr>
        <p:txBody>
          <a:bodyPr anchor="ctr"/>
          <a:lstStyle>
            <a:lvl1pPr marL="0" indent="0" algn="ctr">
              <a:buNone/>
              <a:defRPr sz="1400" b="1">
                <a:solidFill>
                  <a:srgbClr val="002060"/>
                </a:solidFill>
                <a:latin typeface="Book Antiqua" panose="02040602050305030304" pitchFamily="18" charset="0"/>
              </a:defRPr>
            </a:lvl1pPr>
          </a:lstStyle>
          <a:p>
            <a:pPr lvl="0"/>
            <a:r>
              <a:rPr lang="en-US"/>
              <a:t>Text</a:t>
            </a:r>
            <a:endParaRPr lang="en-IN"/>
          </a:p>
        </p:txBody>
      </p:sp>
      <p:sp>
        <p:nvSpPr>
          <p:cNvPr id="26" name="Text Placeholder 21">
            <a:extLst>
              <a:ext uri="{FF2B5EF4-FFF2-40B4-BE49-F238E27FC236}">
                <a16:creationId xmlns:a16="http://schemas.microsoft.com/office/drawing/2014/main" id="{0FFD5264-BA00-7A46-2F0A-25CB397BC657}"/>
              </a:ext>
            </a:extLst>
          </p:cNvPr>
          <p:cNvSpPr>
            <a:spLocks noGrp="1"/>
          </p:cNvSpPr>
          <p:nvPr>
            <p:ph type="body" sz="quarter" idx="26" hasCustomPrompt="1"/>
          </p:nvPr>
        </p:nvSpPr>
        <p:spPr>
          <a:xfrm>
            <a:off x="2670410" y="1564342"/>
            <a:ext cx="2160005" cy="725487"/>
          </a:xfrm>
          <a:prstGeom prst="rect">
            <a:avLst/>
          </a:prstGeom>
        </p:spPr>
        <p:txBody>
          <a:bodyPr anchor="ctr"/>
          <a:lstStyle>
            <a:lvl1pPr marL="0" indent="0" algn="ctr">
              <a:buNone/>
              <a:defRPr sz="1400" b="1">
                <a:solidFill>
                  <a:srgbClr val="002060"/>
                </a:solidFill>
                <a:latin typeface="Book Antiqua" panose="02040602050305030304" pitchFamily="18" charset="0"/>
              </a:defRPr>
            </a:lvl1pPr>
          </a:lstStyle>
          <a:p>
            <a:pPr lvl="0"/>
            <a:r>
              <a:rPr lang="en-US"/>
              <a:t>Text</a:t>
            </a:r>
            <a:endParaRPr lang="en-IN"/>
          </a:p>
        </p:txBody>
      </p:sp>
      <p:sp>
        <p:nvSpPr>
          <p:cNvPr id="27" name="Text Placeholder 21">
            <a:extLst>
              <a:ext uri="{FF2B5EF4-FFF2-40B4-BE49-F238E27FC236}">
                <a16:creationId xmlns:a16="http://schemas.microsoft.com/office/drawing/2014/main" id="{0976C437-6D41-79B1-D2BC-2D26FD23FEF6}"/>
              </a:ext>
            </a:extLst>
          </p:cNvPr>
          <p:cNvSpPr>
            <a:spLocks noGrp="1"/>
          </p:cNvSpPr>
          <p:nvPr>
            <p:ph type="body" sz="quarter" idx="27" hasCustomPrompt="1"/>
          </p:nvPr>
        </p:nvSpPr>
        <p:spPr>
          <a:xfrm>
            <a:off x="5015997" y="1564342"/>
            <a:ext cx="2160005" cy="725487"/>
          </a:xfrm>
          <a:prstGeom prst="rect">
            <a:avLst/>
          </a:prstGeom>
        </p:spPr>
        <p:txBody>
          <a:bodyPr anchor="ctr"/>
          <a:lstStyle>
            <a:lvl1pPr marL="0" indent="0" algn="ctr">
              <a:buNone/>
              <a:defRPr sz="1400" b="1">
                <a:solidFill>
                  <a:srgbClr val="002060"/>
                </a:solidFill>
                <a:latin typeface="Book Antiqua" panose="02040602050305030304" pitchFamily="18" charset="0"/>
              </a:defRPr>
            </a:lvl1pPr>
          </a:lstStyle>
          <a:p>
            <a:pPr lvl="0"/>
            <a:r>
              <a:rPr lang="en-US"/>
              <a:t>Text</a:t>
            </a:r>
            <a:endParaRPr lang="en-IN"/>
          </a:p>
        </p:txBody>
      </p:sp>
      <p:sp>
        <p:nvSpPr>
          <p:cNvPr id="28" name="Text Placeholder 21">
            <a:extLst>
              <a:ext uri="{FF2B5EF4-FFF2-40B4-BE49-F238E27FC236}">
                <a16:creationId xmlns:a16="http://schemas.microsoft.com/office/drawing/2014/main" id="{44944F1E-13B9-1AE4-AF69-0FEFB84F097C}"/>
              </a:ext>
            </a:extLst>
          </p:cNvPr>
          <p:cNvSpPr>
            <a:spLocks noGrp="1"/>
          </p:cNvSpPr>
          <p:nvPr>
            <p:ph type="body" sz="quarter" idx="28" hasCustomPrompt="1"/>
          </p:nvPr>
        </p:nvSpPr>
        <p:spPr>
          <a:xfrm>
            <a:off x="7361584" y="1564342"/>
            <a:ext cx="2160005" cy="725487"/>
          </a:xfrm>
          <a:prstGeom prst="rect">
            <a:avLst/>
          </a:prstGeom>
        </p:spPr>
        <p:txBody>
          <a:bodyPr anchor="ctr"/>
          <a:lstStyle>
            <a:lvl1pPr marL="0" indent="0" algn="ctr">
              <a:buNone/>
              <a:defRPr sz="1400" b="1">
                <a:solidFill>
                  <a:srgbClr val="002060"/>
                </a:solidFill>
                <a:latin typeface="Book Antiqua" panose="02040602050305030304" pitchFamily="18" charset="0"/>
              </a:defRPr>
            </a:lvl1pPr>
          </a:lstStyle>
          <a:p>
            <a:pPr lvl="0"/>
            <a:r>
              <a:rPr lang="en-US"/>
              <a:t>Text</a:t>
            </a:r>
            <a:endParaRPr lang="en-IN"/>
          </a:p>
        </p:txBody>
      </p:sp>
      <p:sp>
        <p:nvSpPr>
          <p:cNvPr id="29" name="Text Placeholder 21">
            <a:extLst>
              <a:ext uri="{FF2B5EF4-FFF2-40B4-BE49-F238E27FC236}">
                <a16:creationId xmlns:a16="http://schemas.microsoft.com/office/drawing/2014/main" id="{D4F54C41-D72B-9560-482C-2B5C4EFAD141}"/>
              </a:ext>
            </a:extLst>
          </p:cNvPr>
          <p:cNvSpPr>
            <a:spLocks noGrp="1"/>
          </p:cNvSpPr>
          <p:nvPr>
            <p:ph type="body" sz="quarter" idx="29" hasCustomPrompt="1"/>
          </p:nvPr>
        </p:nvSpPr>
        <p:spPr>
          <a:xfrm>
            <a:off x="9707171" y="1564342"/>
            <a:ext cx="2160005" cy="725487"/>
          </a:xfrm>
          <a:prstGeom prst="rect">
            <a:avLst/>
          </a:prstGeom>
        </p:spPr>
        <p:txBody>
          <a:bodyPr anchor="ctr"/>
          <a:lstStyle>
            <a:lvl1pPr marL="0" indent="0" algn="ctr">
              <a:buNone/>
              <a:defRPr sz="1400" b="1">
                <a:solidFill>
                  <a:srgbClr val="002060"/>
                </a:solidFill>
                <a:latin typeface="Book Antiqua" panose="02040602050305030304" pitchFamily="18" charset="0"/>
              </a:defRPr>
            </a:lvl1pPr>
          </a:lstStyle>
          <a:p>
            <a:pPr lvl="0"/>
            <a:r>
              <a:rPr lang="en-US"/>
              <a:t>Text</a:t>
            </a:r>
            <a:endParaRPr lang="en-IN"/>
          </a:p>
        </p:txBody>
      </p:sp>
      <p:sp>
        <p:nvSpPr>
          <p:cNvPr id="31" name="Text Placeholder 26">
            <a:extLst>
              <a:ext uri="{FF2B5EF4-FFF2-40B4-BE49-F238E27FC236}">
                <a16:creationId xmlns:a16="http://schemas.microsoft.com/office/drawing/2014/main" id="{2EE929FB-4007-11C4-0E4A-77066B3B733B}"/>
              </a:ext>
            </a:extLst>
          </p:cNvPr>
          <p:cNvSpPr>
            <a:spLocks noGrp="1"/>
          </p:cNvSpPr>
          <p:nvPr>
            <p:ph type="body" sz="quarter" idx="31" hasCustomPrompt="1"/>
          </p:nvPr>
        </p:nvSpPr>
        <p:spPr>
          <a:xfrm>
            <a:off x="2670409" y="3604334"/>
            <a:ext cx="2160006" cy="2344029"/>
          </a:xfrm>
          <a:prstGeom prst="rect">
            <a:avLst/>
          </a:prstGeom>
        </p:spPr>
        <p:txBody>
          <a:bodyPr anchor="t"/>
          <a:lstStyle>
            <a:lvl1pPr marL="0" indent="0" algn="ctr">
              <a:lnSpc>
                <a:spcPct val="130000"/>
              </a:lnSpc>
              <a:buNone/>
              <a:defRPr sz="1400" b="1">
                <a:solidFill>
                  <a:srgbClr val="C00000"/>
                </a:solidFill>
                <a:latin typeface="Book Antiqua" panose="02040602050305030304" pitchFamily="18" charset="0"/>
              </a:defRPr>
            </a:lvl1pPr>
          </a:lstStyle>
          <a:p>
            <a:pPr lvl="0"/>
            <a:r>
              <a:rPr lang="en-US"/>
              <a:t>Text</a:t>
            </a:r>
            <a:endParaRPr lang="en-IN"/>
          </a:p>
        </p:txBody>
      </p:sp>
      <p:sp>
        <p:nvSpPr>
          <p:cNvPr id="32" name="Text Placeholder 26">
            <a:extLst>
              <a:ext uri="{FF2B5EF4-FFF2-40B4-BE49-F238E27FC236}">
                <a16:creationId xmlns:a16="http://schemas.microsoft.com/office/drawing/2014/main" id="{59905B82-E44E-A187-9F3B-86611B10649F}"/>
              </a:ext>
            </a:extLst>
          </p:cNvPr>
          <p:cNvSpPr>
            <a:spLocks noGrp="1"/>
          </p:cNvSpPr>
          <p:nvPr>
            <p:ph type="body" sz="quarter" idx="32" hasCustomPrompt="1"/>
          </p:nvPr>
        </p:nvSpPr>
        <p:spPr>
          <a:xfrm>
            <a:off x="5015994" y="3604334"/>
            <a:ext cx="2160006" cy="2344029"/>
          </a:xfrm>
          <a:prstGeom prst="rect">
            <a:avLst/>
          </a:prstGeom>
        </p:spPr>
        <p:txBody>
          <a:bodyPr anchor="t"/>
          <a:lstStyle>
            <a:lvl1pPr marL="0" indent="0" algn="ctr">
              <a:lnSpc>
                <a:spcPct val="130000"/>
              </a:lnSpc>
              <a:buNone/>
              <a:defRPr sz="1400" b="1">
                <a:solidFill>
                  <a:srgbClr val="C00000"/>
                </a:solidFill>
                <a:latin typeface="Book Antiqua" panose="02040602050305030304" pitchFamily="18" charset="0"/>
              </a:defRPr>
            </a:lvl1pPr>
          </a:lstStyle>
          <a:p>
            <a:pPr lvl="0"/>
            <a:r>
              <a:rPr lang="en-US"/>
              <a:t>Text</a:t>
            </a:r>
            <a:endParaRPr lang="en-IN"/>
          </a:p>
        </p:txBody>
      </p:sp>
      <p:sp>
        <p:nvSpPr>
          <p:cNvPr id="33" name="Text Placeholder 26">
            <a:extLst>
              <a:ext uri="{FF2B5EF4-FFF2-40B4-BE49-F238E27FC236}">
                <a16:creationId xmlns:a16="http://schemas.microsoft.com/office/drawing/2014/main" id="{5DB35B7A-A923-6C34-3D30-12C42F5FE713}"/>
              </a:ext>
            </a:extLst>
          </p:cNvPr>
          <p:cNvSpPr>
            <a:spLocks noGrp="1"/>
          </p:cNvSpPr>
          <p:nvPr>
            <p:ph type="body" sz="quarter" idx="33" hasCustomPrompt="1"/>
          </p:nvPr>
        </p:nvSpPr>
        <p:spPr>
          <a:xfrm>
            <a:off x="7361579" y="3604334"/>
            <a:ext cx="2160006" cy="2344029"/>
          </a:xfrm>
          <a:prstGeom prst="rect">
            <a:avLst/>
          </a:prstGeom>
        </p:spPr>
        <p:txBody>
          <a:bodyPr anchor="t"/>
          <a:lstStyle>
            <a:lvl1pPr marL="0" indent="0" algn="ctr">
              <a:lnSpc>
                <a:spcPct val="130000"/>
              </a:lnSpc>
              <a:buNone/>
              <a:defRPr sz="1400" b="1">
                <a:solidFill>
                  <a:srgbClr val="C00000"/>
                </a:solidFill>
                <a:latin typeface="Book Antiqua" panose="02040602050305030304" pitchFamily="18" charset="0"/>
              </a:defRPr>
            </a:lvl1pPr>
          </a:lstStyle>
          <a:p>
            <a:pPr lvl="0"/>
            <a:r>
              <a:rPr lang="en-US"/>
              <a:t>Text</a:t>
            </a:r>
            <a:endParaRPr lang="en-IN"/>
          </a:p>
        </p:txBody>
      </p:sp>
      <p:sp>
        <p:nvSpPr>
          <p:cNvPr id="34" name="Text Placeholder 26">
            <a:extLst>
              <a:ext uri="{FF2B5EF4-FFF2-40B4-BE49-F238E27FC236}">
                <a16:creationId xmlns:a16="http://schemas.microsoft.com/office/drawing/2014/main" id="{DF6D474B-5F09-5EC1-08CF-39F9FC70FA6C}"/>
              </a:ext>
            </a:extLst>
          </p:cNvPr>
          <p:cNvSpPr>
            <a:spLocks noGrp="1"/>
          </p:cNvSpPr>
          <p:nvPr>
            <p:ph type="body" sz="quarter" idx="34" hasCustomPrompt="1"/>
          </p:nvPr>
        </p:nvSpPr>
        <p:spPr>
          <a:xfrm>
            <a:off x="9707164" y="3604334"/>
            <a:ext cx="2160006" cy="2344029"/>
          </a:xfrm>
          <a:prstGeom prst="rect">
            <a:avLst/>
          </a:prstGeom>
        </p:spPr>
        <p:txBody>
          <a:bodyPr anchor="t"/>
          <a:lstStyle>
            <a:lvl1pPr marL="0" indent="0" algn="ctr">
              <a:lnSpc>
                <a:spcPct val="130000"/>
              </a:lnSpc>
              <a:buNone/>
              <a:defRPr sz="1400" b="1">
                <a:solidFill>
                  <a:srgbClr val="C00000"/>
                </a:solidFill>
                <a:latin typeface="Book Antiqua" panose="02040602050305030304" pitchFamily="18" charset="0"/>
              </a:defRPr>
            </a:lvl1pPr>
          </a:lstStyle>
          <a:p>
            <a:pPr lvl="0"/>
            <a:r>
              <a:rPr lang="en-US"/>
              <a:t>Text</a:t>
            </a:r>
            <a:endParaRPr lang="en-IN"/>
          </a:p>
        </p:txBody>
      </p:sp>
      <p:sp>
        <p:nvSpPr>
          <p:cNvPr id="38" name="Text Placeholder 37">
            <a:extLst>
              <a:ext uri="{FF2B5EF4-FFF2-40B4-BE49-F238E27FC236}">
                <a16:creationId xmlns:a16="http://schemas.microsoft.com/office/drawing/2014/main" id="{D83376DF-FE5B-45E8-4C98-AA972E703D41}"/>
              </a:ext>
            </a:extLst>
          </p:cNvPr>
          <p:cNvSpPr>
            <a:spLocks noGrp="1"/>
          </p:cNvSpPr>
          <p:nvPr>
            <p:ph type="body" sz="quarter" idx="35" hasCustomPrompt="1"/>
          </p:nvPr>
        </p:nvSpPr>
        <p:spPr>
          <a:xfrm>
            <a:off x="324823" y="3604334"/>
            <a:ext cx="2159999" cy="2344029"/>
          </a:xfrm>
          <a:prstGeom prst="rect">
            <a:avLst/>
          </a:prstGeom>
        </p:spPr>
        <p:txBody>
          <a:bodyPr/>
          <a:lstStyle>
            <a:lvl1pPr marL="0" indent="0" algn="ctr">
              <a:lnSpc>
                <a:spcPct val="130000"/>
              </a:lnSpc>
              <a:buNone/>
              <a:defRPr sz="1400" b="1">
                <a:solidFill>
                  <a:srgbClr val="C00000"/>
                </a:solidFill>
                <a:latin typeface="Book Antiqua" panose="02040602050305030304" pitchFamily="18" charset="0"/>
              </a:defRPr>
            </a:lvl1pPr>
            <a:lvl2pPr marL="457200" indent="0">
              <a:buNone/>
              <a:defRPr sz="1400" b="1">
                <a:solidFill>
                  <a:srgbClr val="C00000"/>
                </a:solidFill>
                <a:latin typeface="Book Antiqua" panose="02040602050305030304" pitchFamily="18" charset="0"/>
              </a:defRPr>
            </a:lvl2pPr>
            <a:lvl3pPr marL="914400" indent="0">
              <a:buNone/>
              <a:defRPr sz="1400" b="1">
                <a:solidFill>
                  <a:srgbClr val="C00000"/>
                </a:solidFill>
                <a:latin typeface="Book Antiqua" panose="02040602050305030304" pitchFamily="18" charset="0"/>
              </a:defRPr>
            </a:lvl3pPr>
            <a:lvl4pPr marL="1371600" indent="0">
              <a:buNone/>
              <a:defRPr sz="1400" b="1">
                <a:solidFill>
                  <a:srgbClr val="C00000"/>
                </a:solidFill>
                <a:latin typeface="Book Antiqua" panose="02040602050305030304" pitchFamily="18" charset="0"/>
              </a:defRPr>
            </a:lvl4pPr>
            <a:lvl5pPr marL="1828800" indent="0">
              <a:buNone/>
              <a:defRPr sz="1400" b="1">
                <a:solidFill>
                  <a:srgbClr val="C00000"/>
                </a:solidFill>
                <a:latin typeface="Book Antiqua" panose="02040602050305030304" pitchFamily="18" charset="0"/>
              </a:defRPr>
            </a:lvl5pPr>
          </a:lstStyle>
          <a:p>
            <a:pPr lvl="0"/>
            <a:r>
              <a:rPr lang="en-US"/>
              <a:t>Text</a:t>
            </a:r>
            <a:endParaRPr lang="en-IN"/>
          </a:p>
        </p:txBody>
      </p:sp>
    </p:spTree>
    <p:extLst>
      <p:ext uri="{BB962C8B-B14F-4D97-AF65-F5344CB8AC3E}">
        <p14:creationId xmlns:p14="http://schemas.microsoft.com/office/powerpoint/2010/main" val="287781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Text Placeholder 13">
            <a:extLst>
              <a:ext uri="{FF2B5EF4-FFF2-40B4-BE49-F238E27FC236}">
                <a16:creationId xmlns:a16="http://schemas.microsoft.com/office/drawing/2014/main" id="{FF2DEBD8-16B0-11B2-2A94-D5266883D88C}"/>
              </a:ext>
            </a:extLst>
          </p:cNvPr>
          <p:cNvSpPr>
            <a:spLocks noGrp="1"/>
          </p:cNvSpPr>
          <p:nvPr>
            <p:ph type="body" sz="quarter" idx="12" hasCustomPrompt="1"/>
          </p:nvPr>
        </p:nvSpPr>
        <p:spPr>
          <a:xfrm>
            <a:off x="101353" y="147942"/>
            <a:ext cx="8880722" cy="522000"/>
          </a:xfrm>
          <a:prstGeom prst="rect">
            <a:avLst/>
          </a:prstGeom>
        </p:spPr>
        <p:txBody>
          <a:bodyPr anchor="ctr"/>
          <a:lstStyle>
            <a:lvl1pPr marL="0" indent="0">
              <a:buNone/>
              <a:defRPr sz="2800" b="1">
                <a:latin typeface="Book Antiqua" panose="02040602050305030304" pitchFamily="18" charset="0"/>
              </a:defRPr>
            </a:lvl1pPr>
            <a:lvl2pPr marL="457200" indent="0">
              <a:buNone/>
              <a:defRPr sz="2800" b="1">
                <a:latin typeface="Book Antiqua" panose="02040602050305030304" pitchFamily="18" charset="0"/>
              </a:defRPr>
            </a:lvl2pPr>
            <a:lvl3pPr marL="914400" indent="0">
              <a:buNone/>
              <a:defRPr sz="2800" b="1">
                <a:latin typeface="Book Antiqua" panose="02040602050305030304" pitchFamily="18" charset="0"/>
              </a:defRPr>
            </a:lvl3pPr>
            <a:lvl4pPr marL="1371600" indent="0">
              <a:buNone/>
              <a:defRPr sz="2800" b="1">
                <a:latin typeface="Book Antiqua" panose="02040602050305030304" pitchFamily="18" charset="0"/>
              </a:defRPr>
            </a:lvl4pPr>
            <a:lvl5pPr marL="1828800" indent="0">
              <a:buNone/>
              <a:defRPr sz="2800" b="1">
                <a:latin typeface="Book Antiqua" panose="02040602050305030304" pitchFamily="18" charset="0"/>
              </a:defRPr>
            </a:lvl5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Idam </a:t>
            </a:r>
            <a:r>
              <a:rPr kumimoji="0" lang="en-US" altLang="en-US" sz="2800" b="1" i="0" u="none" strike="noStrike" kern="1200" cap="none" spc="0" normalizeH="0" baseline="0" noProof="0" err="1">
                <a:ln>
                  <a:noFill/>
                </a:ln>
                <a:solidFill>
                  <a:prstClr val="black"/>
                </a:solidFill>
                <a:effectLst/>
                <a:uLnTx/>
                <a:uFillTx/>
                <a:latin typeface="Book Antiqua" pitchFamily="18" charset="0"/>
                <a:ea typeface="+mn-ea"/>
                <a:cs typeface="Arial" panose="020B0604020202020204" pitchFamily="34" charset="0"/>
              </a:rPr>
              <a:t>Infra’s</a:t>
            </a: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 International Engagements</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j-ea"/>
              <a:cs typeface="+mj-cs"/>
            </a:endParaRPr>
          </a:p>
        </p:txBody>
      </p:sp>
      <p:grpSp>
        <p:nvGrpSpPr>
          <p:cNvPr id="3" name="World Map">
            <a:extLst>
              <a:ext uri="{FF2B5EF4-FFF2-40B4-BE49-F238E27FC236}">
                <a16:creationId xmlns:a16="http://schemas.microsoft.com/office/drawing/2014/main" id="{AA7B02D0-11D8-1BA0-5F29-178009B8CD86}"/>
              </a:ext>
            </a:extLst>
          </p:cNvPr>
          <p:cNvGrpSpPr/>
          <p:nvPr userDrawn="1"/>
        </p:nvGrpSpPr>
        <p:grpSpPr>
          <a:xfrm>
            <a:off x="906780" y="1180562"/>
            <a:ext cx="10378439" cy="5063822"/>
            <a:chOff x="399011" y="834814"/>
            <a:chExt cx="8342794" cy="4070611"/>
          </a:xfrm>
          <a:solidFill>
            <a:srgbClr val="E4E4E4"/>
          </a:solidFill>
        </p:grpSpPr>
        <p:sp>
          <p:nvSpPr>
            <p:cNvPr id="4" name="Zimbabwe" descr="© INSCALE GmbH, 05.05.2010&#10;http://www.presentationload.com/">
              <a:extLst>
                <a:ext uri="{FF2B5EF4-FFF2-40B4-BE49-F238E27FC236}">
                  <a16:creationId xmlns:a16="http://schemas.microsoft.com/office/drawing/2014/main" id="{2DED4C03-0EE2-78EB-D040-21D7422F0686}"/>
                </a:ext>
              </a:extLst>
            </p:cNvPr>
            <p:cNvSpPr>
              <a:spLocks/>
            </p:cNvSpPr>
            <p:nvPr/>
          </p:nvSpPr>
          <p:spPr bwMode="gray">
            <a:xfrm>
              <a:off x="4909872" y="3695804"/>
              <a:ext cx="209015" cy="209016"/>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2147483647 w 552"/>
                <a:gd name="T61" fmla="*/ 2147483647 h 552"/>
                <a:gd name="T62" fmla="*/ 2147483647 w 552"/>
                <a:gd name="T63" fmla="*/ 2147483647 h 552"/>
                <a:gd name="T64" fmla="*/ 2147483647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0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2147483647 w 552"/>
                <a:gd name="T103" fmla="*/ 2147483647 h 5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2"/>
                <a:gd name="T157" fmla="*/ 0 h 552"/>
                <a:gd name="T158" fmla="*/ 552 w 552"/>
                <a:gd name="T159" fmla="*/ 552 h 5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2" h="552">
                  <a:moveTo>
                    <a:pt x="18" y="204"/>
                  </a:moveTo>
                  <a:lnTo>
                    <a:pt x="18" y="234"/>
                  </a:lnTo>
                  <a:lnTo>
                    <a:pt x="30" y="234"/>
                  </a:lnTo>
                  <a:lnTo>
                    <a:pt x="36" y="240"/>
                  </a:lnTo>
                  <a:lnTo>
                    <a:pt x="48" y="264"/>
                  </a:lnTo>
                  <a:lnTo>
                    <a:pt x="54" y="270"/>
                  </a:lnTo>
                  <a:lnTo>
                    <a:pt x="54" y="294"/>
                  </a:lnTo>
                  <a:lnTo>
                    <a:pt x="72" y="330"/>
                  </a:lnTo>
                  <a:lnTo>
                    <a:pt x="84" y="336"/>
                  </a:lnTo>
                  <a:lnTo>
                    <a:pt x="102" y="354"/>
                  </a:lnTo>
                  <a:lnTo>
                    <a:pt x="132" y="354"/>
                  </a:lnTo>
                  <a:lnTo>
                    <a:pt x="138" y="360"/>
                  </a:lnTo>
                  <a:lnTo>
                    <a:pt x="138" y="390"/>
                  </a:lnTo>
                  <a:lnTo>
                    <a:pt x="168" y="390"/>
                  </a:lnTo>
                  <a:lnTo>
                    <a:pt x="174" y="414"/>
                  </a:lnTo>
                  <a:lnTo>
                    <a:pt x="168" y="420"/>
                  </a:lnTo>
                  <a:lnTo>
                    <a:pt x="168" y="450"/>
                  </a:lnTo>
                  <a:lnTo>
                    <a:pt x="186" y="450"/>
                  </a:lnTo>
                  <a:lnTo>
                    <a:pt x="186" y="480"/>
                  </a:lnTo>
                  <a:lnTo>
                    <a:pt x="198" y="480"/>
                  </a:lnTo>
                  <a:lnTo>
                    <a:pt x="216" y="486"/>
                  </a:lnTo>
                  <a:lnTo>
                    <a:pt x="228" y="486"/>
                  </a:lnTo>
                  <a:lnTo>
                    <a:pt x="246" y="492"/>
                  </a:lnTo>
                  <a:lnTo>
                    <a:pt x="264" y="510"/>
                  </a:lnTo>
                  <a:lnTo>
                    <a:pt x="270" y="522"/>
                  </a:lnTo>
                  <a:lnTo>
                    <a:pt x="270" y="528"/>
                  </a:lnTo>
                  <a:lnTo>
                    <a:pt x="252" y="528"/>
                  </a:lnTo>
                  <a:lnTo>
                    <a:pt x="312" y="528"/>
                  </a:lnTo>
                  <a:lnTo>
                    <a:pt x="324" y="534"/>
                  </a:lnTo>
                  <a:lnTo>
                    <a:pt x="330" y="534"/>
                  </a:lnTo>
                  <a:lnTo>
                    <a:pt x="342" y="540"/>
                  </a:lnTo>
                  <a:lnTo>
                    <a:pt x="402" y="540"/>
                  </a:lnTo>
                  <a:lnTo>
                    <a:pt x="420" y="552"/>
                  </a:lnTo>
                  <a:lnTo>
                    <a:pt x="486" y="468"/>
                  </a:lnTo>
                  <a:lnTo>
                    <a:pt x="504" y="462"/>
                  </a:lnTo>
                  <a:lnTo>
                    <a:pt x="492" y="444"/>
                  </a:lnTo>
                  <a:lnTo>
                    <a:pt x="504" y="432"/>
                  </a:lnTo>
                  <a:lnTo>
                    <a:pt x="504" y="402"/>
                  </a:lnTo>
                  <a:lnTo>
                    <a:pt x="516" y="396"/>
                  </a:lnTo>
                  <a:lnTo>
                    <a:pt x="528" y="384"/>
                  </a:lnTo>
                  <a:lnTo>
                    <a:pt x="528" y="372"/>
                  </a:lnTo>
                  <a:lnTo>
                    <a:pt x="540" y="360"/>
                  </a:lnTo>
                  <a:lnTo>
                    <a:pt x="546" y="348"/>
                  </a:lnTo>
                  <a:lnTo>
                    <a:pt x="546" y="342"/>
                  </a:lnTo>
                  <a:lnTo>
                    <a:pt x="522" y="318"/>
                  </a:lnTo>
                  <a:lnTo>
                    <a:pt x="522" y="306"/>
                  </a:lnTo>
                  <a:lnTo>
                    <a:pt x="540" y="288"/>
                  </a:lnTo>
                  <a:lnTo>
                    <a:pt x="522" y="264"/>
                  </a:lnTo>
                  <a:lnTo>
                    <a:pt x="540" y="252"/>
                  </a:lnTo>
                  <a:lnTo>
                    <a:pt x="540" y="240"/>
                  </a:lnTo>
                  <a:lnTo>
                    <a:pt x="546" y="240"/>
                  </a:lnTo>
                  <a:lnTo>
                    <a:pt x="546" y="234"/>
                  </a:lnTo>
                  <a:lnTo>
                    <a:pt x="552" y="228"/>
                  </a:lnTo>
                  <a:lnTo>
                    <a:pt x="552" y="216"/>
                  </a:lnTo>
                  <a:lnTo>
                    <a:pt x="540" y="192"/>
                  </a:lnTo>
                  <a:lnTo>
                    <a:pt x="540" y="180"/>
                  </a:lnTo>
                  <a:lnTo>
                    <a:pt x="546" y="174"/>
                  </a:lnTo>
                  <a:lnTo>
                    <a:pt x="546" y="168"/>
                  </a:lnTo>
                  <a:lnTo>
                    <a:pt x="552" y="162"/>
                  </a:lnTo>
                  <a:lnTo>
                    <a:pt x="540" y="150"/>
                  </a:lnTo>
                  <a:lnTo>
                    <a:pt x="552" y="138"/>
                  </a:lnTo>
                  <a:lnTo>
                    <a:pt x="540" y="120"/>
                  </a:lnTo>
                  <a:lnTo>
                    <a:pt x="546" y="114"/>
                  </a:lnTo>
                  <a:lnTo>
                    <a:pt x="552" y="102"/>
                  </a:lnTo>
                  <a:lnTo>
                    <a:pt x="552" y="96"/>
                  </a:lnTo>
                  <a:lnTo>
                    <a:pt x="540" y="84"/>
                  </a:lnTo>
                  <a:lnTo>
                    <a:pt x="528" y="84"/>
                  </a:lnTo>
                  <a:lnTo>
                    <a:pt x="510" y="66"/>
                  </a:lnTo>
                  <a:lnTo>
                    <a:pt x="498" y="66"/>
                  </a:lnTo>
                  <a:lnTo>
                    <a:pt x="486" y="72"/>
                  </a:lnTo>
                  <a:lnTo>
                    <a:pt x="480" y="72"/>
                  </a:lnTo>
                  <a:lnTo>
                    <a:pt x="462" y="48"/>
                  </a:lnTo>
                  <a:lnTo>
                    <a:pt x="444" y="48"/>
                  </a:lnTo>
                  <a:lnTo>
                    <a:pt x="432" y="30"/>
                  </a:lnTo>
                  <a:lnTo>
                    <a:pt x="372" y="30"/>
                  </a:lnTo>
                  <a:lnTo>
                    <a:pt x="366" y="0"/>
                  </a:lnTo>
                  <a:lnTo>
                    <a:pt x="330" y="0"/>
                  </a:lnTo>
                  <a:lnTo>
                    <a:pt x="294" y="12"/>
                  </a:lnTo>
                  <a:lnTo>
                    <a:pt x="282" y="24"/>
                  </a:lnTo>
                  <a:lnTo>
                    <a:pt x="258" y="36"/>
                  </a:lnTo>
                  <a:lnTo>
                    <a:pt x="258" y="72"/>
                  </a:lnTo>
                  <a:lnTo>
                    <a:pt x="252" y="78"/>
                  </a:lnTo>
                  <a:lnTo>
                    <a:pt x="240" y="78"/>
                  </a:lnTo>
                  <a:lnTo>
                    <a:pt x="228" y="84"/>
                  </a:lnTo>
                  <a:lnTo>
                    <a:pt x="210" y="90"/>
                  </a:lnTo>
                  <a:lnTo>
                    <a:pt x="198" y="96"/>
                  </a:lnTo>
                  <a:lnTo>
                    <a:pt x="192" y="102"/>
                  </a:lnTo>
                  <a:lnTo>
                    <a:pt x="180" y="126"/>
                  </a:lnTo>
                  <a:lnTo>
                    <a:pt x="174" y="132"/>
                  </a:lnTo>
                  <a:lnTo>
                    <a:pt x="174" y="138"/>
                  </a:lnTo>
                  <a:lnTo>
                    <a:pt x="168" y="144"/>
                  </a:lnTo>
                  <a:lnTo>
                    <a:pt x="162" y="156"/>
                  </a:lnTo>
                  <a:lnTo>
                    <a:pt x="132" y="186"/>
                  </a:lnTo>
                  <a:lnTo>
                    <a:pt x="108" y="198"/>
                  </a:lnTo>
                  <a:lnTo>
                    <a:pt x="90" y="198"/>
                  </a:lnTo>
                  <a:lnTo>
                    <a:pt x="90" y="192"/>
                  </a:lnTo>
                  <a:lnTo>
                    <a:pt x="78" y="180"/>
                  </a:lnTo>
                  <a:lnTo>
                    <a:pt x="66" y="180"/>
                  </a:lnTo>
                  <a:lnTo>
                    <a:pt x="66" y="192"/>
                  </a:lnTo>
                  <a:lnTo>
                    <a:pt x="54" y="192"/>
                  </a:lnTo>
                  <a:lnTo>
                    <a:pt x="42" y="180"/>
                  </a:lnTo>
                  <a:lnTo>
                    <a:pt x="42" y="174"/>
                  </a:lnTo>
                  <a:lnTo>
                    <a:pt x="0" y="174"/>
                  </a:lnTo>
                  <a:lnTo>
                    <a:pt x="6" y="192"/>
                  </a:lnTo>
                  <a:lnTo>
                    <a:pt x="18" y="20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 name="Zambia" descr="© INSCALE GmbH, 05.05.2010&#10;http://www.presentationload.com/">
              <a:extLst>
                <a:ext uri="{FF2B5EF4-FFF2-40B4-BE49-F238E27FC236}">
                  <a16:creationId xmlns:a16="http://schemas.microsoft.com/office/drawing/2014/main" id="{25981D18-8F92-7E1A-A394-A51DFEB988D7}"/>
                </a:ext>
              </a:extLst>
            </p:cNvPr>
            <p:cNvSpPr>
              <a:spLocks/>
            </p:cNvSpPr>
            <p:nvPr/>
          </p:nvSpPr>
          <p:spPr bwMode="gray">
            <a:xfrm>
              <a:off x="4825375" y="3467518"/>
              <a:ext cx="315746" cy="302405"/>
            </a:xfrm>
            <a:custGeom>
              <a:avLst/>
              <a:gdLst>
                <a:gd name="T0" fmla="*/ 2147483647 w 834"/>
                <a:gd name="T1" fmla="*/ 2147483647 h 798"/>
                <a:gd name="T2" fmla="*/ 2147483647 w 834"/>
                <a:gd name="T3" fmla="*/ 2147483647 h 798"/>
                <a:gd name="T4" fmla="*/ 2147483647 w 834"/>
                <a:gd name="T5" fmla="*/ 2147483647 h 798"/>
                <a:gd name="T6" fmla="*/ 2147483647 w 834"/>
                <a:gd name="T7" fmla="*/ 2147483647 h 798"/>
                <a:gd name="T8" fmla="*/ 2147483647 w 834"/>
                <a:gd name="T9" fmla="*/ 2147483647 h 798"/>
                <a:gd name="T10" fmla="*/ 2147483647 w 834"/>
                <a:gd name="T11" fmla="*/ 2147483647 h 798"/>
                <a:gd name="T12" fmla="*/ 2147483647 w 834"/>
                <a:gd name="T13" fmla="*/ 2147483647 h 798"/>
                <a:gd name="T14" fmla="*/ 2147483647 w 834"/>
                <a:gd name="T15" fmla="*/ 2147483647 h 798"/>
                <a:gd name="T16" fmla="*/ 2147483647 w 834"/>
                <a:gd name="T17" fmla="*/ 2147483647 h 798"/>
                <a:gd name="T18" fmla="*/ 2147483647 w 834"/>
                <a:gd name="T19" fmla="*/ 2147483647 h 798"/>
                <a:gd name="T20" fmla="*/ 2147483647 w 834"/>
                <a:gd name="T21" fmla="*/ 2147483647 h 798"/>
                <a:gd name="T22" fmla="*/ 2147483647 w 834"/>
                <a:gd name="T23" fmla="*/ 2147483647 h 798"/>
                <a:gd name="T24" fmla="*/ 2147483647 w 834"/>
                <a:gd name="T25" fmla="*/ 2147483647 h 798"/>
                <a:gd name="T26" fmla="*/ 2147483647 w 834"/>
                <a:gd name="T27" fmla="*/ 2147483647 h 798"/>
                <a:gd name="T28" fmla="*/ 2147483647 w 834"/>
                <a:gd name="T29" fmla="*/ 2147483647 h 798"/>
                <a:gd name="T30" fmla="*/ 2147483647 w 834"/>
                <a:gd name="T31" fmla="*/ 2147483647 h 798"/>
                <a:gd name="T32" fmla="*/ 2147483647 w 834"/>
                <a:gd name="T33" fmla="*/ 2147483647 h 798"/>
                <a:gd name="T34" fmla="*/ 2147483647 w 834"/>
                <a:gd name="T35" fmla="*/ 2147483647 h 798"/>
                <a:gd name="T36" fmla="*/ 2147483647 w 834"/>
                <a:gd name="T37" fmla="*/ 2147483647 h 798"/>
                <a:gd name="T38" fmla="*/ 2147483647 w 834"/>
                <a:gd name="T39" fmla="*/ 2147483647 h 798"/>
                <a:gd name="T40" fmla="*/ 2147483647 w 834"/>
                <a:gd name="T41" fmla="*/ 2147483647 h 798"/>
                <a:gd name="T42" fmla="*/ 2147483647 w 834"/>
                <a:gd name="T43" fmla="*/ 2147483647 h 798"/>
                <a:gd name="T44" fmla="*/ 2147483647 w 834"/>
                <a:gd name="T45" fmla="*/ 2147483647 h 798"/>
                <a:gd name="T46" fmla="*/ 2147483647 w 834"/>
                <a:gd name="T47" fmla="*/ 2147483647 h 798"/>
                <a:gd name="T48" fmla="*/ 2147483647 w 834"/>
                <a:gd name="T49" fmla="*/ 2147483647 h 798"/>
                <a:gd name="T50" fmla="*/ 2147483647 w 834"/>
                <a:gd name="T51" fmla="*/ 2147483647 h 798"/>
                <a:gd name="T52" fmla="*/ 2147483647 w 834"/>
                <a:gd name="T53" fmla="*/ 2147483647 h 798"/>
                <a:gd name="T54" fmla="*/ 2147483647 w 834"/>
                <a:gd name="T55" fmla="*/ 2147483647 h 798"/>
                <a:gd name="T56" fmla="*/ 2147483647 w 834"/>
                <a:gd name="T57" fmla="*/ 2147483647 h 798"/>
                <a:gd name="T58" fmla="*/ 2147483647 w 834"/>
                <a:gd name="T59" fmla="*/ 2147483647 h 798"/>
                <a:gd name="T60" fmla="*/ 2147483647 w 834"/>
                <a:gd name="T61" fmla="*/ 2147483647 h 798"/>
                <a:gd name="T62" fmla="*/ 2147483647 w 834"/>
                <a:gd name="T63" fmla="*/ 2147483647 h 798"/>
                <a:gd name="T64" fmla="*/ 2147483647 w 834"/>
                <a:gd name="T65" fmla="*/ 2147483647 h 798"/>
                <a:gd name="T66" fmla="*/ 2147483647 w 834"/>
                <a:gd name="T67" fmla="*/ 2147483647 h 798"/>
                <a:gd name="T68" fmla="*/ 2147483647 w 834"/>
                <a:gd name="T69" fmla="*/ 2147483647 h 798"/>
                <a:gd name="T70" fmla="*/ 2147483647 w 834"/>
                <a:gd name="T71" fmla="*/ 2147483647 h 798"/>
                <a:gd name="T72" fmla="*/ 2147483647 w 834"/>
                <a:gd name="T73" fmla="*/ 2147483647 h 798"/>
                <a:gd name="T74" fmla="*/ 2147483647 w 834"/>
                <a:gd name="T75" fmla="*/ 2147483647 h 798"/>
                <a:gd name="T76" fmla="*/ 2147483647 w 834"/>
                <a:gd name="T77" fmla="*/ 2147483647 h 798"/>
                <a:gd name="T78" fmla="*/ 2147483647 w 834"/>
                <a:gd name="T79" fmla="*/ 2147483647 h 798"/>
                <a:gd name="T80" fmla="*/ 2147483647 w 834"/>
                <a:gd name="T81" fmla="*/ 2147483647 h 798"/>
                <a:gd name="T82" fmla="*/ 2147483647 w 834"/>
                <a:gd name="T83" fmla="*/ 2147483647 h 798"/>
                <a:gd name="T84" fmla="*/ 2147483647 w 834"/>
                <a:gd name="T85" fmla="*/ 2147483647 h 798"/>
                <a:gd name="T86" fmla="*/ 2147483647 w 834"/>
                <a:gd name="T87" fmla="*/ 2147483647 h 798"/>
                <a:gd name="T88" fmla="*/ 2147483647 w 834"/>
                <a:gd name="T89" fmla="*/ 2147483647 h 798"/>
                <a:gd name="T90" fmla="*/ 2147483647 w 834"/>
                <a:gd name="T91" fmla="*/ 2147483647 h 798"/>
                <a:gd name="T92" fmla="*/ 2147483647 w 834"/>
                <a:gd name="T93" fmla="*/ 2147483647 h 798"/>
                <a:gd name="T94" fmla="*/ 2147483647 w 834"/>
                <a:gd name="T95" fmla="*/ 2147483647 h 798"/>
                <a:gd name="T96" fmla="*/ 2147483647 w 834"/>
                <a:gd name="T97" fmla="*/ 2147483647 h 798"/>
                <a:gd name="T98" fmla="*/ 2147483647 w 834"/>
                <a:gd name="T99" fmla="*/ 2147483647 h 798"/>
                <a:gd name="T100" fmla="*/ 2147483647 w 834"/>
                <a:gd name="T101" fmla="*/ 2147483647 h 798"/>
                <a:gd name="T102" fmla="*/ 2147483647 w 834"/>
                <a:gd name="T103" fmla="*/ 2147483647 h 7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4"/>
                <a:gd name="T157" fmla="*/ 0 h 798"/>
                <a:gd name="T158" fmla="*/ 834 w 834"/>
                <a:gd name="T159" fmla="*/ 798 h 7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4" h="798">
                  <a:moveTo>
                    <a:pt x="822" y="186"/>
                  </a:moveTo>
                  <a:lnTo>
                    <a:pt x="822" y="162"/>
                  </a:lnTo>
                  <a:lnTo>
                    <a:pt x="816" y="168"/>
                  </a:lnTo>
                  <a:lnTo>
                    <a:pt x="810" y="168"/>
                  </a:lnTo>
                  <a:lnTo>
                    <a:pt x="810" y="126"/>
                  </a:lnTo>
                  <a:lnTo>
                    <a:pt x="798" y="114"/>
                  </a:lnTo>
                  <a:lnTo>
                    <a:pt x="786" y="114"/>
                  </a:lnTo>
                  <a:lnTo>
                    <a:pt x="786" y="102"/>
                  </a:lnTo>
                  <a:lnTo>
                    <a:pt x="768" y="90"/>
                  </a:lnTo>
                  <a:lnTo>
                    <a:pt x="750" y="90"/>
                  </a:lnTo>
                  <a:lnTo>
                    <a:pt x="750" y="72"/>
                  </a:lnTo>
                  <a:lnTo>
                    <a:pt x="738" y="78"/>
                  </a:lnTo>
                  <a:lnTo>
                    <a:pt x="726" y="78"/>
                  </a:lnTo>
                  <a:lnTo>
                    <a:pt x="708" y="60"/>
                  </a:lnTo>
                  <a:lnTo>
                    <a:pt x="690" y="60"/>
                  </a:lnTo>
                  <a:lnTo>
                    <a:pt x="684" y="54"/>
                  </a:lnTo>
                  <a:lnTo>
                    <a:pt x="684" y="36"/>
                  </a:lnTo>
                  <a:lnTo>
                    <a:pt x="672" y="42"/>
                  </a:lnTo>
                  <a:lnTo>
                    <a:pt x="654" y="42"/>
                  </a:lnTo>
                  <a:lnTo>
                    <a:pt x="648" y="54"/>
                  </a:lnTo>
                  <a:lnTo>
                    <a:pt x="642" y="60"/>
                  </a:lnTo>
                  <a:lnTo>
                    <a:pt x="636" y="60"/>
                  </a:lnTo>
                  <a:lnTo>
                    <a:pt x="624" y="48"/>
                  </a:lnTo>
                  <a:lnTo>
                    <a:pt x="624" y="36"/>
                  </a:lnTo>
                  <a:lnTo>
                    <a:pt x="618" y="30"/>
                  </a:lnTo>
                  <a:lnTo>
                    <a:pt x="606" y="30"/>
                  </a:lnTo>
                  <a:lnTo>
                    <a:pt x="600" y="24"/>
                  </a:lnTo>
                  <a:lnTo>
                    <a:pt x="594" y="24"/>
                  </a:lnTo>
                  <a:lnTo>
                    <a:pt x="594" y="6"/>
                  </a:lnTo>
                  <a:lnTo>
                    <a:pt x="600" y="0"/>
                  </a:lnTo>
                  <a:lnTo>
                    <a:pt x="576" y="12"/>
                  </a:lnTo>
                  <a:lnTo>
                    <a:pt x="558" y="12"/>
                  </a:lnTo>
                  <a:lnTo>
                    <a:pt x="546" y="18"/>
                  </a:lnTo>
                  <a:lnTo>
                    <a:pt x="528" y="18"/>
                  </a:lnTo>
                  <a:lnTo>
                    <a:pt x="510" y="24"/>
                  </a:lnTo>
                  <a:lnTo>
                    <a:pt x="498" y="24"/>
                  </a:lnTo>
                  <a:lnTo>
                    <a:pt x="498" y="54"/>
                  </a:lnTo>
                  <a:lnTo>
                    <a:pt x="480" y="72"/>
                  </a:lnTo>
                  <a:lnTo>
                    <a:pt x="468" y="78"/>
                  </a:lnTo>
                  <a:lnTo>
                    <a:pt x="462" y="84"/>
                  </a:lnTo>
                  <a:lnTo>
                    <a:pt x="456" y="84"/>
                  </a:lnTo>
                  <a:lnTo>
                    <a:pt x="468" y="96"/>
                  </a:lnTo>
                  <a:lnTo>
                    <a:pt x="468" y="102"/>
                  </a:lnTo>
                  <a:lnTo>
                    <a:pt x="474" y="108"/>
                  </a:lnTo>
                  <a:lnTo>
                    <a:pt x="474" y="114"/>
                  </a:lnTo>
                  <a:lnTo>
                    <a:pt x="480" y="120"/>
                  </a:lnTo>
                  <a:lnTo>
                    <a:pt x="480" y="144"/>
                  </a:lnTo>
                  <a:lnTo>
                    <a:pt x="486" y="162"/>
                  </a:lnTo>
                  <a:lnTo>
                    <a:pt x="486" y="216"/>
                  </a:lnTo>
                  <a:lnTo>
                    <a:pt x="474" y="228"/>
                  </a:lnTo>
                  <a:lnTo>
                    <a:pt x="468" y="240"/>
                  </a:lnTo>
                  <a:lnTo>
                    <a:pt x="462" y="258"/>
                  </a:lnTo>
                  <a:lnTo>
                    <a:pt x="456" y="270"/>
                  </a:lnTo>
                  <a:lnTo>
                    <a:pt x="456" y="294"/>
                  </a:lnTo>
                  <a:lnTo>
                    <a:pt x="468" y="306"/>
                  </a:lnTo>
                  <a:lnTo>
                    <a:pt x="474" y="306"/>
                  </a:lnTo>
                  <a:lnTo>
                    <a:pt x="474" y="312"/>
                  </a:lnTo>
                  <a:lnTo>
                    <a:pt x="480" y="312"/>
                  </a:lnTo>
                  <a:lnTo>
                    <a:pt x="510" y="342"/>
                  </a:lnTo>
                  <a:lnTo>
                    <a:pt x="522" y="348"/>
                  </a:lnTo>
                  <a:lnTo>
                    <a:pt x="528" y="348"/>
                  </a:lnTo>
                  <a:lnTo>
                    <a:pt x="534" y="342"/>
                  </a:lnTo>
                  <a:lnTo>
                    <a:pt x="534" y="324"/>
                  </a:lnTo>
                  <a:lnTo>
                    <a:pt x="558" y="324"/>
                  </a:lnTo>
                  <a:lnTo>
                    <a:pt x="558" y="372"/>
                  </a:lnTo>
                  <a:lnTo>
                    <a:pt x="552" y="408"/>
                  </a:lnTo>
                  <a:lnTo>
                    <a:pt x="546" y="426"/>
                  </a:lnTo>
                  <a:lnTo>
                    <a:pt x="540" y="426"/>
                  </a:lnTo>
                  <a:lnTo>
                    <a:pt x="540" y="420"/>
                  </a:lnTo>
                  <a:lnTo>
                    <a:pt x="534" y="408"/>
                  </a:lnTo>
                  <a:lnTo>
                    <a:pt x="516" y="420"/>
                  </a:lnTo>
                  <a:lnTo>
                    <a:pt x="498" y="420"/>
                  </a:lnTo>
                  <a:lnTo>
                    <a:pt x="498" y="408"/>
                  </a:lnTo>
                  <a:lnTo>
                    <a:pt x="492" y="396"/>
                  </a:lnTo>
                  <a:lnTo>
                    <a:pt x="492" y="384"/>
                  </a:lnTo>
                  <a:lnTo>
                    <a:pt x="480" y="372"/>
                  </a:lnTo>
                  <a:lnTo>
                    <a:pt x="468" y="372"/>
                  </a:lnTo>
                  <a:lnTo>
                    <a:pt x="462" y="360"/>
                  </a:lnTo>
                  <a:lnTo>
                    <a:pt x="462" y="354"/>
                  </a:lnTo>
                  <a:lnTo>
                    <a:pt x="456" y="342"/>
                  </a:lnTo>
                  <a:lnTo>
                    <a:pt x="450" y="336"/>
                  </a:lnTo>
                  <a:lnTo>
                    <a:pt x="444" y="336"/>
                  </a:lnTo>
                  <a:lnTo>
                    <a:pt x="438" y="342"/>
                  </a:lnTo>
                  <a:lnTo>
                    <a:pt x="426" y="342"/>
                  </a:lnTo>
                  <a:lnTo>
                    <a:pt x="426" y="330"/>
                  </a:lnTo>
                  <a:lnTo>
                    <a:pt x="420" y="324"/>
                  </a:lnTo>
                  <a:lnTo>
                    <a:pt x="390" y="324"/>
                  </a:lnTo>
                  <a:lnTo>
                    <a:pt x="390" y="312"/>
                  </a:lnTo>
                  <a:lnTo>
                    <a:pt x="396" y="312"/>
                  </a:lnTo>
                  <a:lnTo>
                    <a:pt x="396" y="300"/>
                  </a:lnTo>
                  <a:lnTo>
                    <a:pt x="384" y="300"/>
                  </a:lnTo>
                  <a:lnTo>
                    <a:pt x="378" y="294"/>
                  </a:lnTo>
                  <a:lnTo>
                    <a:pt x="378" y="282"/>
                  </a:lnTo>
                  <a:lnTo>
                    <a:pt x="366" y="270"/>
                  </a:lnTo>
                  <a:lnTo>
                    <a:pt x="360" y="270"/>
                  </a:lnTo>
                  <a:lnTo>
                    <a:pt x="354" y="276"/>
                  </a:lnTo>
                  <a:lnTo>
                    <a:pt x="354" y="294"/>
                  </a:lnTo>
                  <a:lnTo>
                    <a:pt x="348" y="300"/>
                  </a:lnTo>
                  <a:lnTo>
                    <a:pt x="348" y="306"/>
                  </a:lnTo>
                  <a:lnTo>
                    <a:pt x="330" y="306"/>
                  </a:lnTo>
                  <a:lnTo>
                    <a:pt x="300" y="300"/>
                  </a:lnTo>
                  <a:lnTo>
                    <a:pt x="264" y="294"/>
                  </a:lnTo>
                  <a:lnTo>
                    <a:pt x="246" y="282"/>
                  </a:lnTo>
                  <a:lnTo>
                    <a:pt x="240" y="276"/>
                  </a:lnTo>
                  <a:lnTo>
                    <a:pt x="234" y="264"/>
                  </a:lnTo>
                  <a:lnTo>
                    <a:pt x="234" y="246"/>
                  </a:lnTo>
                  <a:lnTo>
                    <a:pt x="192" y="252"/>
                  </a:lnTo>
                  <a:lnTo>
                    <a:pt x="198" y="258"/>
                  </a:lnTo>
                  <a:lnTo>
                    <a:pt x="198" y="264"/>
                  </a:lnTo>
                  <a:lnTo>
                    <a:pt x="180" y="264"/>
                  </a:lnTo>
                  <a:lnTo>
                    <a:pt x="174" y="258"/>
                  </a:lnTo>
                  <a:lnTo>
                    <a:pt x="174" y="228"/>
                  </a:lnTo>
                  <a:lnTo>
                    <a:pt x="156" y="228"/>
                  </a:lnTo>
                  <a:lnTo>
                    <a:pt x="150" y="216"/>
                  </a:lnTo>
                  <a:lnTo>
                    <a:pt x="144" y="234"/>
                  </a:lnTo>
                  <a:lnTo>
                    <a:pt x="144" y="240"/>
                  </a:lnTo>
                  <a:lnTo>
                    <a:pt x="156" y="252"/>
                  </a:lnTo>
                  <a:lnTo>
                    <a:pt x="156" y="270"/>
                  </a:lnTo>
                  <a:lnTo>
                    <a:pt x="150" y="276"/>
                  </a:lnTo>
                  <a:lnTo>
                    <a:pt x="144" y="276"/>
                  </a:lnTo>
                  <a:lnTo>
                    <a:pt x="144" y="330"/>
                  </a:lnTo>
                  <a:lnTo>
                    <a:pt x="156" y="342"/>
                  </a:lnTo>
                  <a:lnTo>
                    <a:pt x="138" y="348"/>
                  </a:lnTo>
                  <a:lnTo>
                    <a:pt x="138" y="354"/>
                  </a:lnTo>
                  <a:lnTo>
                    <a:pt x="144" y="360"/>
                  </a:lnTo>
                  <a:lnTo>
                    <a:pt x="144" y="384"/>
                  </a:lnTo>
                  <a:lnTo>
                    <a:pt x="132" y="396"/>
                  </a:lnTo>
                  <a:lnTo>
                    <a:pt x="126" y="396"/>
                  </a:lnTo>
                  <a:lnTo>
                    <a:pt x="0" y="390"/>
                  </a:lnTo>
                  <a:lnTo>
                    <a:pt x="0" y="642"/>
                  </a:lnTo>
                  <a:lnTo>
                    <a:pt x="6" y="654"/>
                  </a:lnTo>
                  <a:lnTo>
                    <a:pt x="6" y="672"/>
                  </a:lnTo>
                  <a:lnTo>
                    <a:pt x="96" y="762"/>
                  </a:lnTo>
                  <a:lnTo>
                    <a:pt x="114" y="768"/>
                  </a:lnTo>
                  <a:lnTo>
                    <a:pt x="138" y="756"/>
                  </a:lnTo>
                  <a:lnTo>
                    <a:pt x="144" y="756"/>
                  </a:lnTo>
                  <a:lnTo>
                    <a:pt x="150" y="750"/>
                  </a:lnTo>
                  <a:lnTo>
                    <a:pt x="168" y="750"/>
                  </a:lnTo>
                  <a:lnTo>
                    <a:pt x="174" y="756"/>
                  </a:lnTo>
                  <a:lnTo>
                    <a:pt x="174" y="762"/>
                  </a:lnTo>
                  <a:lnTo>
                    <a:pt x="204" y="756"/>
                  </a:lnTo>
                  <a:lnTo>
                    <a:pt x="222" y="774"/>
                  </a:lnTo>
                  <a:lnTo>
                    <a:pt x="264" y="774"/>
                  </a:lnTo>
                  <a:lnTo>
                    <a:pt x="264" y="780"/>
                  </a:lnTo>
                  <a:lnTo>
                    <a:pt x="276" y="792"/>
                  </a:lnTo>
                  <a:lnTo>
                    <a:pt x="288" y="792"/>
                  </a:lnTo>
                  <a:lnTo>
                    <a:pt x="288" y="780"/>
                  </a:lnTo>
                  <a:lnTo>
                    <a:pt x="300" y="780"/>
                  </a:lnTo>
                  <a:lnTo>
                    <a:pt x="312" y="792"/>
                  </a:lnTo>
                  <a:lnTo>
                    <a:pt x="312" y="798"/>
                  </a:lnTo>
                  <a:lnTo>
                    <a:pt x="330" y="798"/>
                  </a:lnTo>
                  <a:lnTo>
                    <a:pt x="354" y="786"/>
                  </a:lnTo>
                  <a:lnTo>
                    <a:pt x="384" y="756"/>
                  </a:lnTo>
                  <a:lnTo>
                    <a:pt x="390" y="744"/>
                  </a:lnTo>
                  <a:lnTo>
                    <a:pt x="396" y="738"/>
                  </a:lnTo>
                  <a:lnTo>
                    <a:pt x="396" y="732"/>
                  </a:lnTo>
                  <a:lnTo>
                    <a:pt x="402" y="726"/>
                  </a:lnTo>
                  <a:lnTo>
                    <a:pt x="414" y="702"/>
                  </a:lnTo>
                  <a:lnTo>
                    <a:pt x="420" y="696"/>
                  </a:lnTo>
                  <a:lnTo>
                    <a:pt x="432" y="690"/>
                  </a:lnTo>
                  <a:lnTo>
                    <a:pt x="450" y="684"/>
                  </a:lnTo>
                  <a:lnTo>
                    <a:pt x="462" y="678"/>
                  </a:lnTo>
                  <a:lnTo>
                    <a:pt x="474" y="678"/>
                  </a:lnTo>
                  <a:lnTo>
                    <a:pt x="480" y="672"/>
                  </a:lnTo>
                  <a:lnTo>
                    <a:pt x="480" y="636"/>
                  </a:lnTo>
                  <a:lnTo>
                    <a:pt x="504" y="624"/>
                  </a:lnTo>
                  <a:lnTo>
                    <a:pt x="516" y="612"/>
                  </a:lnTo>
                  <a:lnTo>
                    <a:pt x="552" y="600"/>
                  </a:lnTo>
                  <a:lnTo>
                    <a:pt x="588" y="600"/>
                  </a:lnTo>
                  <a:lnTo>
                    <a:pt x="588" y="576"/>
                  </a:lnTo>
                  <a:lnTo>
                    <a:pt x="570" y="558"/>
                  </a:lnTo>
                  <a:lnTo>
                    <a:pt x="582" y="546"/>
                  </a:lnTo>
                  <a:lnTo>
                    <a:pt x="612" y="546"/>
                  </a:lnTo>
                  <a:lnTo>
                    <a:pt x="630" y="528"/>
                  </a:lnTo>
                  <a:lnTo>
                    <a:pt x="642" y="528"/>
                  </a:lnTo>
                  <a:lnTo>
                    <a:pt x="654" y="522"/>
                  </a:lnTo>
                  <a:lnTo>
                    <a:pt x="672" y="522"/>
                  </a:lnTo>
                  <a:lnTo>
                    <a:pt x="690" y="516"/>
                  </a:lnTo>
                  <a:lnTo>
                    <a:pt x="702" y="510"/>
                  </a:lnTo>
                  <a:lnTo>
                    <a:pt x="708" y="510"/>
                  </a:lnTo>
                  <a:lnTo>
                    <a:pt x="732" y="498"/>
                  </a:lnTo>
                  <a:lnTo>
                    <a:pt x="750" y="486"/>
                  </a:lnTo>
                  <a:lnTo>
                    <a:pt x="762" y="480"/>
                  </a:lnTo>
                  <a:lnTo>
                    <a:pt x="780" y="474"/>
                  </a:lnTo>
                  <a:lnTo>
                    <a:pt x="786" y="468"/>
                  </a:lnTo>
                  <a:lnTo>
                    <a:pt x="792" y="468"/>
                  </a:lnTo>
                  <a:lnTo>
                    <a:pt x="780" y="462"/>
                  </a:lnTo>
                  <a:lnTo>
                    <a:pt x="768" y="450"/>
                  </a:lnTo>
                  <a:lnTo>
                    <a:pt x="756" y="444"/>
                  </a:lnTo>
                  <a:lnTo>
                    <a:pt x="756" y="438"/>
                  </a:lnTo>
                  <a:lnTo>
                    <a:pt x="762" y="432"/>
                  </a:lnTo>
                  <a:lnTo>
                    <a:pt x="768" y="420"/>
                  </a:lnTo>
                  <a:lnTo>
                    <a:pt x="774" y="414"/>
                  </a:lnTo>
                  <a:lnTo>
                    <a:pt x="780" y="402"/>
                  </a:lnTo>
                  <a:lnTo>
                    <a:pt x="774" y="366"/>
                  </a:lnTo>
                  <a:lnTo>
                    <a:pt x="780" y="366"/>
                  </a:lnTo>
                  <a:lnTo>
                    <a:pt x="786" y="360"/>
                  </a:lnTo>
                  <a:lnTo>
                    <a:pt x="798" y="354"/>
                  </a:lnTo>
                  <a:lnTo>
                    <a:pt x="816" y="336"/>
                  </a:lnTo>
                  <a:lnTo>
                    <a:pt x="816" y="330"/>
                  </a:lnTo>
                  <a:lnTo>
                    <a:pt x="804" y="330"/>
                  </a:lnTo>
                  <a:lnTo>
                    <a:pt x="804" y="258"/>
                  </a:lnTo>
                  <a:lnTo>
                    <a:pt x="810" y="240"/>
                  </a:lnTo>
                  <a:lnTo>
                    <a:pt x="798" y="234"/>
                  </a:lnTo>
                  <a:lnTo>
                    <a:pt x="798" y="216"/>
                  </a:lnTo>
                  <a:lnTo>
                    <a:pt x="804" y="216"/>
                  </a:lnTo>
                  <a:lnTo>
                    <a:pt x="810" y="210"/>
                  </a:lnTo>
                  <a:lnTo>
                    <a:pt x="834" y="198"/>
                  </a:lnTo>
                  <a:lnTo>
                    <a:pt x="834" y="186"/>
                  </a:lnTo>
                  <a:lnTo>
                    <a:pt x="822" y="18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 name="Yemen" descr="© INSCALE GmbH, 05.05.2010&#10;http://www.presentationload.com/">
              <a:extLst>
                <a:ext uri="{FF2B5EF4-FFF2-40B4-BE49-F238E27FC236}">
                  <a16:creationId xmlns:a16="http://schemas.microsoft.com/office/drawing/2014/main" id="{C23F1170-4E69-21EF-C48A-6F35075E4772}"/>
                </a:ext>
              </a:extLst>
            </p:cNvPr>
            <p:cNvSpPr>
              <a:spLocks/>
            </p:cNvSpPr>
            <p:nvPr/>
          </p:nvSpPr>
          <p:spPr bwMode="gray">
            <a:xfrm>
              <a:off x="5375336" y="2637386"/>
              <a:ext cx="277203" cy="189744"/>
            </a:xfrm>
            <a:custGeom>
              <a:avLst/>
              <a:gdLst>
                <a:gd name="T0" fmla="*/ 2147483647 w 732"/>
                <a:gd name="T1" fmla="*/ 2147483647 h 498"/>
                <a:gd name="T2" fmla="*/ 2147483647 w 732"/>
                <a:gd name="T3" fmla="*/ 2147483647 h 498"/>
                <a:gd name="T4" fmla="*/ 2147483647 w 732"/>
                <a:gd name="T5" fmla="*/ 2147483647 h 498"/>
                <a:gd name="T6" fmla="*/ 2147483647 w 732"/>
                <a:gd name="T7" fmla="*/ 2147483647 h 498"/>
                <a:gd name="T8" fmla="*/ 2147483647 w 732"/>
                <a:gd name="T9" fmla="*/ 2147483647 h 498"/>
                <a:gd name="T10" fmla="*/ 2147483647 w 732"/>
                <a:gd name="T11" fmla="*/ 2147483647 h 498"/>
                <a:gd name="T12" fmla="*/ 2147483647 w 732"/>
                <a:gd name="T13" fmla="*/ 2147483647 h 498"/>
                <a:gd name="T14" fmla="*/ 2147483647 w 732"/>
                <a:gd name="T15" fmla="*/ 2147483647 h 498"/>
                <a:gd name="T16" fmla="*/ 2147483647 w 732"/>
                <a:gd name="T17" fmla="*/ 2147483647 h 498"/>
                <a:gd name="T18" fmla="*/ 2147483647 w 732"/>
                <a:gd name="T19" fmla="*/ 2147483647 h 498"/>
                <a:gd name="T20" fmla="*/ 2147483647 w 732"/>
                <a:gd name="T21" fmla="*/ 2147483647 h 498"/>
                <a:gd name="T22" fmla="*/ 2147483647 w 732"/>
                <a:gd name="T23" fmla="*/ 2147483647 h 498"/>
                <a:gd name="T24" fmla="*/ 2147483647 w 732"/>
                <a:gd name="T25" fmla="*/ 2147483647 h 498"/>
                <a:gd name="T26" fmla="*/ 2147483647 w 732"/>
                <a:gd name="T27" fmla="*/ 2147483647 h 498"/>
                <a:gd name="T28" fmla="*/ 2147483647 w 732"/>
                <a:gd name="T29" fmla="*/ 2147483647 h 498"/>
                <a:gd name="T30" fmla="*/ 0 w 732"/>
                <a:gd name="T31" fmla="*/ 2147483647 h 498"/>
                <a:gd name="T32" fmla="*/ 2147483647 w 732"/>
                <a:gd name="T33" fmla="*/ 2147483647 h 498"/>
                <a:gd name="T34" fmla="*/ 2147483647 w 732"/>
                <a:gd name="T35" fmla="*/ 2147483647 h 498"/>
                <a:gd name="T36" fmla="*/ 2147483647 w 732"/>
                <a:gd name="T37" fmla="*/ 2147483647 h 498"/>
                <a:gd name="T38" fmla="*/ 2147483647 w 732"/>
                <a:gd name="T39" fmla="*/ 2147483647 h 498"/>
                <a:gd name="T40" fmla="*/ 2147483647 w 732"/>
                <a:gd name="T41" fmla="*/ 2147483647 h 498"/>
                <a:gd name="T42" fmla="*/ 2147483647 w 732"/>
                <a:gd name="T43" fmla="*/ 2147483647 h 498"/>
                <a:gd name="T44" fmla="*/ 2147483647 w 732"/>
                <a:gd name="T45" fmla="*/ 2147483647 h 498"/>
                <a:gd name="T46" fmla="*/ 2147483647 w 732"/>
                <a:gd name="T47" fmla="*/ 2147483647 h 498"/>
                <a:gd name="T48" fmla="*/ 2147483647 w 732"/>
                <a:gd name="T49" fmla="*/ 2147483647 h 498"/>
                <a:gd name="T50" fmla="*/ 2147483647 w 732"/>
                <a:gd name="T51" fmla="*/ 2147483647 h 498"/>
                <a:gd name="T52" fmla="*/ 2147483647 w 732"/>
                <a:gd name="T53" fmla="*/ 2147483647 h 498"/>
                <a:gd name="T54" fmla="*/ 2147483647 w 732"/>
                <a:gd name="T55" fmla="*/ 2147483647 h 498"/>
                <a:gd name="T56" fmla="*/ 2147483647 w 732"/>
                <a:gd name="T57" fmla="*/ 2147483647 h 498"/>
                <a:gd name="T58" fmla="*/ 2147483647 w 732"/>
                <a:gd name="T59" fmla="*/ 2147483647 h 498"/>
                <a:gd name="T60" fmla="*/ 2147483647 w 732"/>
                <a:gd name="T61" fmla="*/ 2147483647 h 498"/>
                <a:gd name="T62" fmla="*/ 2147483647 w 732"/>
                <a:gd name="T63" fmla="*/ 2147483647 h 498"/>
                <a:gd name="T64" fmla="*/ 2147483647 w 732"/>
                <a:gd name="T65" fmla="*/ 2147483647 h 498"/>
                <a:gd name="T66" fmla="*/ 2147483647 w 732"/>
                <a:gd name="T67" fmla="*/ 2147483647 h 498"/>
                <a:gd name="T68" fmla="*/ 2147483647 w 732"/>
                <a:gd name="T69" fmla="*/ 2147483647 h 498"/>
                <a:gd name="T70" fmla="*/ 2147483647 w 732"/>
                <a:gd name="T71" fmla="*/ 2147483647 h 498"/>
                <a:gd name="T72" fmla="*/ 2147483647 w 732"/>
                <a:gd name="T73" fmla="*/ 2147483647 h 498"/>
                <a:gd name="T74" fmla="*/ 2147483647 w 732"/>
                <a:gd name="T75" fmla="*/ 2147483647 h 498"/>
                <a:gd name="T76" fmla="*/ 2147483647 w 732"/>
                <a:gd name="T77" fmla="*/ 0 h 498"/>
                <a:gd name="T78" fmla="*/ 2147483647 w 732"/>
                <a:gd name="T79" fmla="*/ 2147483647 h 498"/>
                <a:gd name="T80" fmla="*/ 2147483647 w 732"/>
                <a:gd name="T81" fmla="*/ 2147483647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2"/>
                <a:gd name="T124" fmla="*/ 0 h 498"/>
                <a:gd name="T125" fmla="*/ 732 w 732"/>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2" h="498">
                  <a:moveTo>
                    <a:pt x="468" y="24"/>
                  </a:moveTo>
                  <a:lnTo>
                    <a:pt x="450" y="30"/>
                  </a:lnTo>
                  <a:lnTo>
                    <a:pt x="420" y="36"/>
                  </a:lnTo>
                  <a:lnTo>
                    <a:pt x="390" y="54"/>
                  </a:lnTo>
                  <a:lnTo>
                    <a:pt x="372" y="72"/>
                  </a:lnTo>
                  <a:lnTo>
                    <a:pt x="366" y="84"/>
                  </a:lnTo>
                  <a:lnTo>
                    <a:pt x="354" y="96"/>
                  </a:lnTo>
                  <a:lnTo>
                    <a:pt x="348" y="108"/>
                  </a:lnTo>
                  <a:lnTo>
                    <a:pt x="342" y="114"/>
                  </a:lnTo>
                  <a:lnTo>
                    <a:pt x="336" y="126"/>
                  </a:lnTo>
                  <a:lnTo>
                    <a:pt x="336" y="144"/>
                  </a:lnTo>
                  <a:lnTo>
                    <a:pt x="330" y="150"/>
                  </a:lnTo>
                  <a:lnTo>
                    <a:pt x="324" y="162"/>
                  </a:lnTo>
                  <a:lnTo>
                    <a:pt x="312" y="162"/>
                  </a:lnTo>
                  <a:lnTo>
                    <a:pt x="300" y="156"/>
                  </a:lnTo>
                  <a:lnTo>
                    <a:pt x="294" y="144"/>
                  </a:lnTo>
                  <a:lnTo>
                    <a:pt x="288" y="138"/>
                  </a:lnTo>
                  <a:lnTo>
                    <a:pt x="210" y="138"/>
                  </a:lnTo>
                  <a:lnTo>
                    <a:pt x="204" y="132"/>
                  </a:lnTo>
                  <a:lnTo>
                    <a:pt x="192" y="126"/>
                  </a:lnTo>
                  <a:lnTo>
                    <a:pt x="102" y="126"/>
                  </a:lnTo>
                  <a:lnTo>
                    <a:pt x="96" y="132"/>
                  </a:lnTo>
                  <a:lnTo>
                    <a:pt x="72" y="138"/>
                  </a:lnTo>
                  <a:lnTo>
                    <a:pt x="54" y="120"/>
                  </a:lnTo>
                  <a:lnTo>
                    <a:pt x="48" y="120"/>
                  </a:lnTo>
                  <a:lnTo>
                    <a:pt x="42" y="126"/>
                  </a:lnTo>
                  <a:lnTo>
                    <a:pt x="36" y="138"/>
                  </a:lnTo>
                  <a:lnTo>
                    <a:pt x="36" y="186"/>
                  </a:lnTo>
                  <a:lnTo>
                    <a:pt x="30" y="192"/>
                  </a:lnTo>
                  <a:lnTo>
                    <a:pt x="24" y="204"/>
                  </a:lnTo>
                  <a:lnTo>
                    <a:pt x="12" y="216"/>
                  </a:lnTo>
                  <a:lnTo>
                    <a:pt x="0" y="252"/>
                  </a:lnTo>
                  <a:lnTo>
                    <a:pt x="0" y="258"/>
                  </a:lnTo>
                  <a:lnTo>
                    <a:pt x="18" y="276"/>
                  </a:lnTo>
                  <a:lnTo>
                    <a:pt x="24" y="288"/>
                  </a:lnTo>
                  <a:lnTo>
                    <a:pt x="36" y="294"/>
                  </a:lnTo>
                  <a:lnTo>
                    <a:pt x="24" y="408"/>
                  </a:lnTo>
                  <a:lnTo>
                    <a:pt x="54" y="444"/>
                  </a:lnTo>
                  <a:lnTo>
                    <a:pt x="54" y="456"/>
                  </a:lnTo>
                  <a:lnTo>
                    <a:pt x="60" y="468"/>
                  </a:lnTo>
                  <a:lnTo>
                    <a:pt x="78" y="486"/>
                  </a:lnTo>
                  <a:lnTo>
                    <a:pt x="90" y="492"/>
                  </a:lnTo>
                  <a:lnTo>
                    <a:pt x="114" y="498"/>
                  </a:lnTo>
                  <a:lnTo>
                    <a:pt x="132" y="498"/>
                  </a:lnTo>
                  <a:lnTo>
                    <a:pt x="150" y="492"/>
                  </a:lnTo>
                  <a:lnTo>
                    <a:pt x="162" y="486"/>
                  </a:lnTo>
                  <a:lnTo>
                    <a:pt x="168" y="480"/>
                  </a:lnTo>
                  <a:lnTo>
                    <a:pt x="186" y="444"/>
                  </a:lnTo>
                  <a:lnTo>
                    <a:pt x="198" y="432"/>
                  </a:lnTo>
                  <a:lnTo>
                    <a:pt x="210" y="432"/>
                  </a:lnTo>
                  <a:lnTo>
                    <a:pt x="228" y="438"/>
                  </a:lnTo>
                  <a:lnTo>
                    <a:pt x="270" y="438"/>
                  </a:lnTo>
                  <a:lnTo>
                    <a:pt x="324" y="432"/>
                  </a:lnTo>
                  <a:lnTo>
                    <a:pt x="366" y="426"/>
                  </a:lnTo>
                  <a:lnTo>
                    <a:pt x="390" y="414"/>
                  </a:lnTo>
                  <a:lnTo>
                    <a:pt x="402" y="402"/>
                  </a:lnTo>
                  <a:lnTo>
                    <a:pt x="414" y="384"/>
                  </a:lnTo>
                  <a:lnTo>
                    <a:pt x="426" y="372"/>
                  </a:lnTo>
                  <a:lnTo>
                    <a:pt x="450" y="360"/>
                  </a:lnTo>
                  <a:lnTo>
                    <a:pt x="462" y="348"/>
                  </a:lnTo>
                  <a:lnTo>
                    <a:pt x="474" y="342"/>
                  </a:lnTo>
                  <a:lnTo>
                    <a:pt x="486" y="330"/>
                  </a:lnTo>
                  <a:lnTo>
                    <a:pt x="504" y="324"/>
                  </a:lnTo>
                  <a:lnTo>
                    <a:pt x="528" y="312"/>
                  </a:lnTo>
                  <a:lnTo>
                    <a:pt x="546" y="306"/>
                  </a:lnTo>
                  <a:lnTo>
                    <a:pt x="558" y="294"/>
                  </a:lnTo>
                  <a:lnTo>
                    <a:pt x="594" y="276"/>
                  </a:lnTo>
                  <a:lnTo>
                    <a:pt x="666" y="276"/>
                  </a:lnTo>
                  <a:lnTo>
                    <a:pt x="666" y="270"/>
                  </a:lnTo>
                  <a:lnTo>
                    <a:pt x="672" y="264"/>
                  </a:lnTo>
                  <a:lnTo>
                    <a:pt x="684" y="240"/>
                  </a:lnTo>
                  <a:lnTo>
                    <a:pt x="690" y="222"/>
                  </a:lnTo>
                  <a:lnTo>
                    <a:pt x="702" y="210"/>
                  </a:lnTo>
                  <a:lnTo>
                    <a:pt x="708" y="198"/>
                  </a:lnTo>
                  <a:lnTo>
                    <a:pt x="720" y="192"/>
                  </a:lnTo>
                  <a:lnTo>
                    <a:pt x="720" y="186"/>
                  </a:lnTo>
                  <a:lnTo>
                    <a:pt x="732" y="186"/>
                  </a:lnTo>
                  <a:lnTo>
                    <a:pt x="648" y="0"/>
                  </a:lnTo>
                  <a:lnTo>
                    <a:pt x="630" y="0"/>
                  </a:lnTo>
                  <a:lnTo>
                    <a:pt x="588" y="6"/>
                  </a:lnTo>
                  <a:lnTo>
                    <a:pt x="540" y="18"/>
                  </a:lnTo>
                  <a:lnTo>
                    <a:pt x="492" y="24"/>
                  </a:lnTo>
                  <a:lnTo>
                    <a:pt x="468" y="2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 name="Western Sahara" descr="© INSCALE GmbH, 05.05.2010&#10;http://www.presentationload.com/">
              <a:extLst>
                <a:ext uri="{FF2B5EF4-FFF2-40B4-BE49-F238E27FC236}">
                  <a16:creationId xmlns:a16="http://schemas.microsoft.com/office/drawing/2014/main" id="{7DBAD463-34AD-BF11-85A3-05EFD676D85A}"/>
                </a:ext>
              </a:extLst>
            </p:cNvPr>
            <p:cNvSpPr>
              <a:spLocks/>
            </p:cNvSpPr>
            <p:nvPr/>
          </p:nvSpPr>
          <p:spPr bwMode="gray">
            <a:xfrm>
              <a:off x="3790679" y="2373523"/>
              <a:ext cx="226803" cy="194192"/>
            </a:xfrm>
            <a:custGeom>
              <a:avLst/>
              <a:gdLst>
                <a:gd name="T0" fmla="*/ 2147483647 w 600"/>
                <a:gd name="T1" fmla="*/ 0 h 510"/>
                <a:gd name="T2" fmla="*/ 2147483647 w 600"/>
                <a:gd name="T3" fmla="*/ 0 h 510"/>
                <a:gd name="T4" fmla="*/ 2147483647 w 600"/>
                <a:gd name="T5" fmla="*/ 2147483647 h 510"/>
                <a:gd name="T6" fmla="*/ 2147483647 w 600"/>
                <a:gd name="T7" fmla="*/ 2147483647 h 510"/>
                <a:gd name="T8" fmla="*/ 2147483647 w 600"/>
                <a:gd name="T9" fmla="*/ 2147483647 h 510"/>
                <a:gd name="T10" fmla="*/ 2147483647 w 600"/>
                <a:gd name="T11" fmla="*/ 2147483647 h 510"/>
                <a:gd name="T12" fmla="*/ 2147483647 w 600"/>
                <a:gd name="T13" fmla="*/ 2147483647 h 510"/>
                <a:gd name="T14" fmla="*/ 2147483647 w 600"/>
                <a:gd name="T15" fmla="*/ 2147483647 h 510"/>
                <a:gd name="T16" fmla="*/ 2147483647 w 600"/>
                <a:gd name="T17" fmla="*/ 2147483647 h 510"/>
                <a:gd name="T18" fmla="*/ 2147483647 w 600"/>
                <a:gd name="T19" fmla="*/ 2147483647 h 510"/>
                <a:gd name="T20" fmla="*/ 2147483647 w 600"/>
                <a:gd name="T21" fmla="*/ 2147483647 h 510"/>
                <a:gd name="T22" fmla="*/ 2147483647 w 600"/>
                <a:gd name="T23" fmla="*/ 2147483647 h 510"/>
                <a:gd name="T24" fmla="*/ 2147483647 w 600"/>
                <a:gd name="T25" fmla="*/ 2147483647 h 510"/>
                <a:gd name="T26" fmla="*/ 2147483647 w 600"/>
                <a:gd name="T27" fmla="*/ 2147483647 h 510"/>
                <a:gd name="T28" fmla="*/ 2147483647 w 600"/>
                <a:gd name="T29" fmla="*/ 2147483647 h 510"/>
                <a:gd name="T30" fmla="*/ 2147483647 w 600"/>
                <a:gd name="T31" fmla="*/ 2147483647 h 510"/>
                <a:gd name="T32" fmla="*/ 2147483647 w 600"/>
                <a:gd name="T33" fmla="*/ 2147483647 h 510"/>
                <a:gd name="T34" fmla="*/ 2147483647 w 600"/>
                <a:gd name="T35" fmla="*/ 2147483647 h 510"/>
                <a:gd name="T36" fmla="*/ 2147483647 w 600"/>
                <a:gd name="T37" fmla="*/ 2147483647 h 510"/>
                <a:gd name="T38" fmla="*/ 2147483647 w 600"/>
                <a:gd name="T39" fmla="*/ 2147483647 h 510"/>
                <a:gd name="T40" fmla="*/ 2147483647 w 600"/>
                <a:gd name="T41" fmla="*/ 2147483647 h 510"/>
                <a:gd name="T42" fmla="*/ 2147483647 w 600"/>
                <a:gd name="T43" fmla="*/ 2147483647 h 510"/>
                <a:gd name="T44" fmla="*/ 2147483647 w 600"/>
                <a:gd name="T45" fmla="*/ 2147483647 h 510"/>
                <a:gd name="T46" fmla="*/ 2147483647 w 600"/>
                <a:gd name="T47" fmla="*/ 2147483647 h 510"/>
                <a:gd name="T48" fmla="*/ 2147483647 w 600"/>
                <a:gd name="T49" fmla="*/ 2147483647 h 510"/>
                <a:gd name="T50" fmla="*/ 2147483647 w 600"/>
                <a:gd name="T51" fmla="*/ 2147483647 h 510"/>
                <a:gd name="T52" fmla="*/ 2147483647 w 600"/>
                <a:gd name="T53" fmla="*/ 2147483647 h 510"/>
                <a:gd name="T54" fmla="*/ 2147483647 w 600"/>
                <a:gd name="T55" fmla="*/ 2147483647 h 510"/>
                <a:gd name="T56" fmla="*/ 2147483647 w 600"/>
                <a:gd name="T57" fmla="*/ 2147483647 h 510"/>
                <a:gd name="T58" fmla="*/ 2147483647 w 600"/>
                <a:gd name="T59" fmla="*/ 2147483647 h 510"/>
                <a:gd name="T60" fmla="*/ 2147483647 w 600"/>
                <a:gd name="T61" fmla="*/ 2147483647 h 510"/>
                <a:gd name="T62" fmla="*/ 2147483647 w 600"/>
                <a:gd name="T63" fmla="*/ 2147483647 h 510"/>
                <a:gd name="T64" fmla="*/ 2147483647 w 600"/>
                <a:gd name="T65" fmla="*/ 2147483647 h 510"/>
                <a:gd name="T66" fmla="*/ 2147483647 w 600"/>
                <a:gd name="T67" fmla="*/ 2147483647 h 510"/>
                <a:gd name="T68" fmla="*/ 2147483647 w 600"/>
                <a:gd name="T69" fmla="*/ 2147483647 h 510"/>
                <a:gd name="T70" fmla="*/ 2147483647 w 600"/>
                <a:gd name="T71" fmla="*/ 2147483647 h 510"/>
                <a:gd name="T72" fmla="*/ 2147483647 w 600"/>
                <a:gd name="T73" fmla="*/ 2147483647 h 510"/>
                <a:gd name="T74" fmla="*/ 2147483647 w 600"/>
                <a:gd name="T75" fmla="*/ 2147483647 h 510"/>
                <a:gd name="T76" fmla="*/ 2147483647 w 600"/>
                <a:gd name="T77" fmla="*/ 2147483647 h 510"/>
                <a:gd name="T78" fmla="*/ 0 w 600"/>
                <a:gd name="T79" fmla="*/ 2147483647 h 510"/>
                <a:gd name="T80" fmla="*/ 0 w 600"/>
                <a:gd name="T81" fmla="*/ 2147483647 h 510"/>
                <a:gd name="T82" fmla="*/ 2147483647 w 600"/>
                <a:gd name="T83" fmla="*/ 2147483647 h 510"/>
                <a:gd name="T84" fmla="*/ 2147483647 w 600"/>
                <a:gd name="T85" fmla="*/ 2147483647 h 510"/>
                <a:gd name="T86" fmla="*/ 2147483647 w 600"/>
                <a:gd name="T87" fmla="*/ 2147483647 h 510"/>
                <a:gd name="T88" fmla="*/ 2147483647 w 600"/>
                <a:gd name="T89" fmla="*/ 2147483647 h 510"/>
                <a:gd name="T90" fmla="*/ 2147483647 w 600"/>
                <a:gd name="T91" fmla="*/ 2147483647 h 510"/>
                <a:gd name="T92" fmla="*/ 2147483647 w 600"/>
                <a:gd name="T93" fmla="*/ 2147483647 h 510"/>
                <a:gd name="T94" fmla="*/ 2147483647 w 600"/>
                <a:gd name="T95" fmla="*/ 2147483647 h 510"/>
                <a:gd name="T96" fmla="*/ 2147483647 w 600"/>
                <a:gd name="T97" fmla="*/ 2147483647 h 510"/>
                <a:gd name="T98" fmla="*/ 2147483647 w 600"/>
                <a:gd name="T99" fmla="*/ 2147483647 h 510"/>
                <a:gd name="T100" fmla="*/ 2147483647 w 600"/>
                <a:gd name="T101" fmla="*/ 2147483647 h 510"/>
                <a:gd name="T102" fmla="*/ 2147483647 w 600"/>
                <a:gd name="T103" fmla="*/ 2147483647 h 510"/>
                <a:gd name="T104" fmla="*/ 2147483647 w 600"/>
                <a:gd name="T105" fmla="*/ 2147483647 h 510"/>
                <a:gd name="T106" fmla="*/ 2147483647 w 600"/>
                <a:gd name="T107" fmla="*/ 2147483647 h 510"/>
                <a:gd name="T108" fmla="*/ 2147483647 w 600"/>
                <a:gd name="T109" fmla="*/ 2147483647 h 510"/>
                <a:gd name="T110" fmla="*/ 2147483647 w 600"/>
                <a:gd name="T111" fmla="*/ 2147483647 h 510"/>
                <a:gd name="T112" fmla="*/ 2147483647 w 600"/>
                <a:gd name="T113" fmla="*/ 0 h 510"/>
                <a:gd name="T114" fmla="*/ 2147483647 w 600"/>
                <a:gd name="T115" fmla="*/ 0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0"/>
                <a:gd name="T175" fmla="*/ 0 h 510"/>
                <a:gd name="T176" fmla="*/ 600 w 600"/>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0" h="510">
                  <a:moveTo>
                    <a:pt x="546" y="0"/>
                  </a:moveTo>
                  <a:lnTo>
                    <a:pt x="288" y="0"/>
                  </a:lnTo>
                  <a:lnTo>
                    <a:pt x="282" y="6"/>
                  </a:lnTo>
                  <a:lnTo>
                    <a:pt x="270" y="30"/>
                  </a:lnTo>
                  <a:lnTo>
                    <a:pt x="270" y="42"/>
                  </a:lnTo>
                  <a:lnTo>
                    <a:pt x="264" y="54"/>
                  </a:lnTo>
                  <a:lnTo>
                    <a:pt x="264" y="66"/>
                  </a:lnTo>
                  <a:lnTo>
                    <a:pt x="234" y="96"/>
                  </a:lnTo>
                  <a:lnTo>
                    <a:pt x="198" y="96"/>
                  </a:lnTo>
                  <a:lnTo>
                    <a:pt x="186" y="108"/>
                  </a:lnTo>
                  <a:lnTo>
                    <a:pt x="186" y="144"/>
                  </a:lnTo>
                  <a:lnTo>
                    <a:pt x="156" y="174"/>
                  </a:lnTo>
                  <a:lnTo>
                    <a:pt x="156" y="186"/>
                  </a:lnTo>
                  <a:lnTo>
                    <a:pt x="168" y="210"/>
                  </a:lnTo>
                  <a:lnTo>
                    <a:pt x="168" y="222"/>
                  </a:lnTo>
                  <a:lnTo>
                    <a:pt x="156" y="246"/>
                  </a:lnTo>
                  <a:lnTo>
                    <a:pt x="144" y="252"/>
                  </a:lnTo>
                  <a:lnTo>
                    <a:pt x="138" y="252"/>
                  </a:lnTo>
                  <a:lnTo>
                    <a:pt x="132" y="258"/>
                  </a:lnTo>
                  <a:lnTo>
                    <a:pt x="126" y="270"/>
                  </a:lnTo>
                  <a:lnTo>
                    <a:pt x="114" y="282"/>
                  </a:lnTo>
                  <a:lnTo>
                    <a:pt x="102" y="288"/>
                  </a:lnTo>
                  <a:lnTo>
                    <a:pt x="96" y="294"/>
                  </a:lnTo>
                  <a:lnTo>
                    <a:pt x="84" y="300"/>
                  </a:lnTo>
                  <a:lnTo>
                    <a:pt x="78" y="306"/>
                  </a:lnTo>
                  <a:lnTo>
                    <a:pt x="78" y="318"/>
                  </a:lnTo>
                  <a:lnTo>
                    <a:pt x="90" y="324"/>
                  </a:lnTo>
                  <a:lnTo>
                    <a:pt x="78" y="330"/>
                  </a:lnTo>
                  <a:lnTo>
                    <a:pt x="60" y="366"/>
                  </a:lnTo>
                  <a:lnTo>
                    <a:pt x="60" y="384"/>
                  </a:lnTo>
                  <a:lnTo>
                    <a:pt x="48" y="384"/>
                  </a:lnTo>
                  <a:lnTo>
                    <a:pt x="48" y="390"/>
                  </a:lnTo>
                  <a:lnTo>
                    <a:pt x="54" y="396"/>
                  </a:lnTo>
                  <a:lnTo>
                    <a:pt x="54" y="408"/>
                  </a:lnTo>
                  <a:lnTo>
                    <a:pt x="48" y="420"/>
                  </a:lnTo>
                  <a:lnTo>
                    <a:pt x="36" y="426"/>
                  </a:lnTo>
                  <a:lnTo>
                    <a:pt x="24" y="426"/>
                  </a:lnTo>
                  <a:lnTo>
                    <a:pt x="18" y="432"/>
                  </a:lnTo>
                  <a:lnTo>
                    <a:pt x="6" y="456"/>
                  </a:lnTo>
                  <a:lnTo>
                    <a:pt x="0" y="462"/>
                  </a:lnTo>
                  <a:lnTo>
                    <a:pt x="0" y="510"/>
                  </a:lnTo>
                  <a:lnTo>
                    <a:pt x="276" y="510"/>
                  </a:lnTo>
                  <a:lnTo>
                    <a:pt x="282" y="408"/>
                  </a:lnTo>
                  <a:lnTo>
                    <a:pt x="276" y="396"/>
                  </a:lnTo>
                  <a:lnTo>
                    <a:pt x="276" y="378"/>
                  </a:lnTo>
                  <a:lnTo>
                    <a:pt x="282" y="366"/>
                  </a:lnTo>
                  <a:lnTo>
                    <a:pt x="306" y="354"/>
                  </a:lnTo>
                  <a:lnTo>
                    <a:pt x="336" y="354"/>
                  </a:lnTo>
                  <a:lnTo>
                    <a:pt x="348" y="348"/>
                  </a:lnTo>
                  <a:lnTo>
                    <a:pt x="354" y="342"/>
                  </a:lnTo>
                  <a:lnTo>
                    <a:pt x="354" y="150"/>
                  </a:lnTo>
                  <a:lnTo>
                    <a:pt x="366" y="144"/>
                  </a:lnTo>
                  <a:lnTo>
                    <a:pt x="366" y="132"/>
                  </a:lnTo>
                  <a:lnTo>
                    <a:pt x="588" y="126"/>
                  </a:lnTo>
                  <a:lnTo>
                    <a:pt x="588" y="90"/>
                  </a:lnTo>
                  <a:lnTo>
                    <a:pt x="594" y="84"/>
                  </a:lnTo>
                  <a:lnTo>
                    <a:pt x="600" y="0"/>
                  </a:lnTo>
                  <a:lnTo>
                    <a:pt x="546"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 name="West Bank" descr="© INSCALE GmbH, 05.05.2010&#10;http://www.presentationload.com/">
              <a:extLst>
                <a:ext uri="{FF2B5EF4-FFF2-40B4-BE49-F238E27FC236}">
                  <a16:creationId xmlns:a16="http://schemas.microsoft.com/office/drawing/2014/main" id="{0A8F1572-9A9E-8791-EB37-456AEB207E74}"/>
                </a:ext>
              </a:extLst>
            </p:cNvPr>
            <p:cNvSpPr>
              <a:spLocks/>
            </p:cNvSpPr>
            <p:nvPr/>
          </p:nvSpPr>
          <p:spPr bwMode="gray">
            <a:xfrm>
              <a:off x="5148532" y="2226767"/>
              <a:ext cx="16307" cy="35577"/>
            </a:xfrm>
            <a:custGeom>
              <a:avLst/>
              <a:gdLst>
                <a:gd name="T0" fmla="*/ 2147483647 w 42"/>
                <a:gd name="T1" fmla="*/ 2147483647 h 96"/>
                <a:gd name="T2" fmla="*/ 2147483647 w 42"/>
                <a:gd name="T3" fmla="*/ 2147483647 h 96"/>
                <a:gd name="T4" fmla="*/ 2147483647 w 42"/>
                <a:gd name="T5" fmla="*/ 2147483647 h 96"/>
                <a:gd name="T6" fmla="*/ 2147483647 w 42"/>
                <a:gd name="T7" fmla="*/ 0 h 96"/>
                <a:gd name="T8" fmla="*/ 2147483647 w 42"/>
                <a:gd name="T9" fmla="*/ 0 h 96"/>
                <a:gd name="T10" fmla="*/ 0 w 42"/>
                <a:gd name="T11" fmla="*/ 2147483647 h 96"/>
                <a:gd name="T12" fmla="*/ 0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96"/>
                <a:gd name="T38" fmla="*/ 42 w 4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96">
                  <a:moveTo>
                    <a:pt x="24" y="78"/>
                  </a:moveTo>
                  <a:lnTo>
                    <a:pt x="30" y="84"/>
                  </a:lnTo>
                  <a:lnTo>
                    <a:pt x="42" y="72"/>
                  </a:lnTo>
                  <a:lnTo>
                    <a:pt x="36" y="0"/>
                  </a:lnTo>
                  <a:lnTo>
                    <a:pt x="18" y="0"/>
                  </a:lnTo>
                  <a:lnTo>
                    <a:pt x="0" y="18"/>
                  </a:lnTo>
                  <a:lnTo>
                    <a:pt x="0" y="90"/>
                  </a:lnTo>
                  <a:lnTo>
                    <a:pt x="6" y="96"/>
                  </a:lnTo>
                  <a:lnTo>
                    <a:pt x="12" y="90"/>
                  </a:lnTo>
                  <a:lnTo>
                    <a:pt x="18" y="90"/>
                  </a:lnTo>
                  <a:lnTo>
                    <a:pt x="18" y="84"/>
                  </a:lnTo>
                  <a:lnTo>
                    <a:pt x="24" y="7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 name="Uzbekistan" descr="© INSCALE GmbH, 05.05.2010&#10;http://www.presentationload.com/">
              <a:extLst>
                <a:ext uri="{FF2B5EF4-FFF2-40B4-BE49-F238E27FC236}">
                  <a16:creationId xmlns:a16="http://schemas.microsoft.com/office/drawing/2014/main" id="{A82FEC0A-100C-9D60-EB0B-D942B2919B93}"/>
                </a:ext>
              </a:extLst>
            </p:cNvPr>
            <p:cNvSpPr>
              <a:spLocks/>
            </p:cNvSpPr>
            <p:nvPr/>
          </p:nvSpPr>
          <p:spPr bwMode="gray">
            <a:xfrm>
              <a:off x="5618445" y="1830973"/>
              <a:ext cx="449160" cy="252004"/>
            </a:xfrm>
            <a:custGeom>
              <a:avLst/>
              <a:gdLst>
                <a:gd name="T0" fmla="*/ 2147483647 w 1182"/>
                <a:gd name="T1" fmla="*/ 2147483647 h 666"/>
                <a:gd name="T2" fmla="*/ 2147483647 w 1182"/>
                <a:gd name="T3" fmla="*/ 2147483647 h 666"/>
                <a:gd name="T4" fmla="*/ 2147483647 w 1182"/>
                <a:gd name="T5" fmla="*/ 2147483647 h 666"/>
                <a:gd name="T6" fmla="*/ 2147483647 w 1182"/>
                <a:gd name="T7" fmla="*/ 2147483647 h 666"/>
                <a:gd name="T8" fmla="*/ 2147483647 w 1182"/>
                <a:gd name="T9" fmla="*/ 2147483647 h 666"/>
                <a:gd name="T10" fmla="*/ 2147483647 w 1182"/>
                <a:gd name="T11" fmla="*/ 2147483647 h 666"/>
                <a:gd name="T12" fmla="*/ 2147483647 w 1182"/>
                <a:gd name="T13" fmla="*/ 2147483647 h 666"/>
                <a:gd name="T14" fmla="*/ 2147483647 w 1182"/>
                <a:gd name="T15" fmla="*/ 2147483647 h 666"/>
                <a:gd name="T16" fmla="*/ 2147483647 w 1182"/>
                <a:gd name="T17" fmla="*/ 2147483647 h 666"/>
                <a:gd name="T18" fmla="*/ 2147483647 w 1182"/>
                <a:gd name="T19" fmla="*/ 2147483647 h 666"/>
                <a:gd name="T20" fmla="*/ 2147483647 w 1182"/>
                <a:gd name="T21" fmla="*/ 2147483647 h 666"/>
                <a:gd name="T22" fmla="*/ 2147483647 w 1182"/>
                <a:gd name="T23" fmla="*/ 2147483647 h 666"/>
                <a:gd name="T24" fmla="*/ 2147483647 w 1182"/>
                <a:gd name="T25" fmla="*/ 2147483647 h 666"/>
                <a:gd name="T26" fmla="*/ 2147483647 w 1182"/>
                <a:gd name="T27" fmla="*/ 2147483647 h 666"/>
                <a:gd name="T28" fmla="*/ 2147483647 w 1182"/>
                <a:gd name="T29" fmla="*/ 2147483647 h 666"/>
                <a:gd name="T30" fmla="*/ 2147483647 w 1182"/>
                <a:gd name="T31" fmla="*/ 2147483647 h 666"/>
                <a:gd name="T32" fmla="*/ 2147483647 w 1182"/>
                <a:gd name="T33" fmla="*/ 2147483647 h 666"/>
                <a:gd name="T34" fmla="*/ 2147483647 w 1182"/>
                <a:gd name="T35" fmla="*/ 2147483647 h 666"/>
                <a:gd name="T36" fmla="*/ 2147483647 w 1182"/>
                <a:gd name="T37" fmla="*/ 2147483647 h 666"/>
                <a:gd name="T38" fmla="*/ 2147483647 w 1182"/>
                <a:gd name="T39" fmla="*/ 2147483647 h 666"/>
                <a:gd name="T40" fmla="*/ 2147483647 w 1182"/>
                <a:gd name="T41" fmla="*/ 2147483647 h 666"/>
                <a:gd name="T42" fmla="*/ 2147483647 w 1182"/>
                <a:gd name="T43" fmla="*/ 2147483647 h 666"/>
                <a:gd name="T44" fmla="*/ 2147483647 w 1182"/>
                <a:gd name="T45" fmla="*/ 2147483647 h 666"/>
                <a:gd name="T46" fmla="*/ 2147483647 w 1182"/>
                <a:gd name="T47" fmla="*/ 2147483647 h 666"/>
                <a:gd name="T48" fmla="*/ 2147483647 w 1182"/>
                <a:gd name="T49" fmla="*/ 2147483647 h 666"/>
                <a:gd name="T50" fmla="*/ 2147483647 w 1182"/>
                <a:gd name="T51" fmla="*/ 2147483647 h 666"/>
                <a:gd name="T52" fmla="*/ 2147483647 w 1182"/>
                <a:gd name="T53" fmla="*/ 2147483647 h 666"/>
                <a:gd name="T54" fmla="*/ 2147483647 w 1182"/>
                <a:gd name="T55" fmla="*/ 2147483647 h 666"/>
                <a:gd name="T56" fmla="*/ 2147483647 w 1182"/>
                <a:gd name="T57" fmla="*/ 2147483647 h 666"/>
                <a:gd name="T58" fmla="*/ 2147483647 w 1182"/>
                <a:gd name="T59" fmla="*/ 2147483647 h 666"/>
                <a:gd name="T60" fmla="*/ 2147483647 w 1182"/>
                <a:gd name="T61" fmla="*/ 2147483647 h 666"/>
                <a:gd name="T62" fmla="*/ 2147483647 w 1182"/>
                <a:gd name="T63" fmla="*/ 2147483647 h 666"/>
                <a:gd name="T64" fmla="*/ 2147483647 w 1182"/>
                <a:gd name="T65" fmla="*/ 2147483647 h 666"/>
                <a:gd name="T66" fmla="*/ 2147483647 w 1182"/>
                <a:gd name="T67" fmla="*/ 2147483647 h 666"/>
                <a:gd name="T68" fmla="*/ 2147483647 w 1182"/>
                <a:gd name="T69" fmla="*/ 2147483647 h 666"/>
                <a:gd name="T70" fmla="*/ 2147483647 w 1182"/>
                <a:gd name="T71" fmla="*/ 2147483647 h 666"/>
                <a:gd name="T72" fmla="*/ 2147483647 w 1182"/>
                <a:gd name="T73" fmla="*/ 2147483647 h 666"/>
                <a:gd name="T74" fmla="*/ 2147483647 w 1182"/>
                <a:gd name="T75" fmla="*/ 2147483647 h 666"/>
                <a:gd name="T76" fmla="*/ 2147483647 w 1182"/>
                <a:gd name="T77" fmla="*/ 2147483647 h 666"/>
                <a:gd name="T78" fmla="*/ 2147483647 w 1182"/>
                <a:gd name="T79" fmla="*/ 2147483647 h 666"/>
                <a:gd name="T80" fmla="*/ 2147483647 w 1182"/>
                <a:gd name="T81" fmla="*/ 2147483647 h 666"/>
                <a:gd name="T82" fmla="*/ 2147483647 w 1182"/>
                <a:gd name="T83" fmla="*/ 2147483647 h 666"/>
                <a:gd name="T84" fmla="*/ 2147483647 w 1182"/>
                <a:gd name="T85" fmla="*/ 2147483647 h 666"/>
                <a:gd name="T86" fmla="*/ 2147483647 w 1182"/>
                <a:gd name="T87" fmla="*/ 2147483647 h 666"/>
                <a:gd name="T88" fmla="*/ 2147483647 w 1182"/>
                <a:gd name="T89" fmla="*/ 2147483647 h 666"/>
                <a:gd name="T90" fmla="*/ 2147483647 w 1182"/>
                <a:gd name="T91" fmla="*/ 2147483647 h 666"/>
                <a:gd name="T92" fmla="*/ 2147483647 w 1182"/>
                <a:gd name="T93" fmla="*/ 2147483647 h 666"/>
                <a:gd name="T94" fmla="*/ 2147483647 w 1182"/>
                <a:gd name="T95" fmla="*/ 2147483647 h 666"/>
                <a:gd name="T96" fmla="*/ 2147483647 w 1182"/>
                <a:gd name="T97" fmla="*/ 2147483647 h 666"/>
                <a:gd name="T98" fmla="*/ 2147483647 w 1182"/>
                <a:gd name="T99" fmla="*/ 2147483647 h 666"/>
                <a:gd name="T100" fmla="*/ 2147483647 w 1182"/>
                <a:gd name="T101" fmla="*/ 2147483647 h 666"/>
                <a:gd name="T102" fmla="*/ 2147483647 w 1182"/>
                <a:gd name="T103" fmla="*/ 2147483647 h 666"/>
                <a:gd name="T104" fmla="*/ 2147483647 w 1182"/>
                <a:gd name="T105" fmla="*/ 2147483647 h 666"/>
                <a:gd name="T106" fmla="*/ 2147483647 w 1182"/>
                <a:gd name="T107" fmla="*/ 2147483647 h 666"/>
                <a:gd name="T108" fmla="*/ 2147483647 w 1182"/>
                <a:gd name="T109" fmla="*/ 2147483647 h 666"/>
                <a:gd name="T110" fmla="*/ 2147483647 w 1182"/>
                <a:gd name="T111" fmla="*/ 2147483647 h 666"/>
                <a:gd name="T112" fmla="*/ 2147483647 w 1182"/>
                <a:gd name="T113" fmla="*/ 2147483647 h 666"/>
                <a:gd name="T114" fmla="*/ 2147483647 w 1182"/>
                <a:gd name="T115" fmla="*/ 2147483647 h 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2"/>
                <a:gd name="T175" fmla="*/ 0 h 666"/>
                <a:gd name="T176" fmla="*/ 1182 w 1182"/>
                <a:gd name="T177" fmla="*/ 666 h 6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2" h="666">
                  <a:moveTo>
                    <a:pt x="1152" y="372"/>
                  </a:moveTo>
                  <a:lnTo>
                    <a:pt x="1146" y="360"/>
                  </a:lnTo>
                  <a:lnTo>
                    <a:pt x="1122" y="360"/>
                  </a:lnTo>
                  <a:lnTo>
                    <a:pt x="1116" y="342"/>
                  </a:lnTo>
                  <a:lnTo>
                    <a:pt x="1098" y="342"/>
                  </a:lnTo>
                  <a:lnTo>
                    <a:pt x="1080" y="318"/>
                  </a:lnTo>
                  <a:lnTo>
                    <a:pt x="1080" y="330"/>
                  </a:lnTo>
                  <a:lnTo>
                    <a:pt x="1068" y="330"/>
                  </a:lnTo>
                  <a:lnTo>
                    <a:pt x="1068" y="342"/>
                  </a:lnTo>
                  <a:lnTo>
                    <a:pt x="1032" y="342"/>
                  </a:lnTo>
                  <a:lnTo>
                    <a:pt x="1020" y="330"/>
                  </a:lnTo>
                  <a:lnTo>
                    <a:pt x="990" y="318"/>
                  </a:lnTo>
                  <a:lnTo>
                    <a:pt x="1038" y="270"/>
                  </a:lnTo>
                  <a:lnTo>
                    <a:pt x="1038" y="264"/>
                  </a:lnTo>
                  <a:lnTo>
                    <a:pt x="1032" y="264"/>
                  </a:lnTo>
                  <a:lnTo>
                    <a:pt x="1032" y="258"/>
                  </a:lnTo>
                  <a:lnTo>
                    <a:pt x="1002" y="276"/>
                  </a:lnTo>
                  <a:lnTo>
                    <a:pt x="978" y="276"/>
                  </a:lnTo>
                  <a:lnTo>
                    <a:pt x="966" y="300"/>
                  </a:lnTo>
                  <a:lnTo>
                    <a:pt x="960" y="300"/>
                  </a:lnTo>
                  <a:lnTo>
                    <a:pt x="954" y="306"/>
                  </a:lnTo>
                  <a:lnTo>
                    <a:pt x="942" y="306"/>
                  </a:lnTo>
                  <a:lnTo>
                    <a:pt x="930" y="312"/>
                  </a:lnTo>
                  <a:lnTo>
                    <a:pt x="918" y="324"/>
                  </a:lnTo>
                  <a:lnTo>
                    <a:pt x="918" y="342"/>
                  </a:lnTo>
                  <a:lnTo>
                    <a:pt x="912" y="342"/>
                  </a:lnTo>
                  <a:lnTo>
                    <a:pt x="906" y="348"/>
                  </a:lnTo>
                  <a:lnTo>
                    <a:pt x="894" y="354"/>
                  </a:lnTo>
                  <a:lnTo>
                    <a:pt x="882" y="366"/>
                  </a:lnTo>
                  <a:lnTo>
                    <a:pt x="882" y="378"/>
                  </a:lnTo>
                  <a:lnTo>
                    <a:pt x="888" y="384"/>
                  </a:lnTo>
                  <a:lnTo>
                    <a:pt x="888" y="396"/>
                  </a:lnTo>
                  <a:lnTo>
                    <a:pt x="882" y="390"/>
                  </a:lnTo>
                  <a:lnTo>
                    <a:pt x="870" y="390"/>
                  </a:lnTo>
                  <a:lnTo>
                    <a:pt x="858" y="384"/>
                  </a:lnTo>
                  <a:lnTo>
                    <a:pt x="852" y="384"/>
                  </a:lnTo>
                  <a:lnTo>
                    <a:pt x="852" y="372"/>
                  </a:lnTo>
                  <a:lnTo>
                    <a:pt x="858" y="366"/>
                  </a:lnTo>
                  <a:lnTo>
                    <a:pt x="858" y="348"/>
                  </a:lnTo>
                  <a:lnTo>
                    <a:pt x="840" y="342"/>
                  </a:lnTo>
                  <a:lnTo>
                    <a:pt x="762" y="342"/>
                  </a:lnTo>
                  <a:lnTo>
                    <a:pt x="732" y="282"/>
                  </a:lnTo>
                  <a:lnTo>
                    <a:pt x="726" y="276"/>
                  </a:lnTo>
                  <a:lnTo>
                    <a:pt x="714" y="276"/>
                  </a:lnTo>
                  <a:lnTo>
                    <a:pt x="708" y="282"/>
                  </a:lnTo>
                  <a:lnTo>
                    <a:pt x="702" y="282"/>
                  </a:lnTo>
                  <a:lnTo>
                    <a:pt x="696" y="276"/>
                  </a:lnTo>
                  <a:lnTo>
                    <a:pt x="696" y="234"/>
                  </a:lnTo>
                  <a:lnTo>
                    <a:pt x="690" y="216"/>
                  </a:lnTo>
                  <a:lnTo>
                    <a:pt x="690" y="204"/>
                  </a:lnTo>
                  <a:lnTo>
                    <a:pt x="660" y="204"/>
                  </a:lnTo>
                  <a:lnTo>
                    <a:pt x="654" y="192"/>
                  </a:lnTo>
                  <a:lnTo>
                    <a:pt x="642" y="186"/>
                  </a:lnTo>
                  <a:lnTo>
                    <a:pt x="636" y="168"/>
                  </a:lnTo>
                  <a:lnTo>
                    <a:pt x="618" y="150"/>
                  </a:lnTo>
                  <a:lnTo>
                    <a:pt x="612" y="138"/>
                  </a:lnTo>
                  <a:lnTo>
                    <a:pt x="600" y="138"/>
                  </a:lnTo>
                  <a:lnTo>
                    <a:pt x="576" y="150"/>
                  </a:lnTo>
                  <a:lnTo>
                    <a:pt x="570" y="156"/>
                  </a:lnTo>
                  <a:lnTo>
                    <a:pt x="552" y="156"/>
                  </a:lnTo>
                  <a:lnTo>
                    <a:pt x="534" y="150"/>
                  </a:lnTo>
                  <a:lnTo>
                    <a:pt x="474" y="150"/>
                  </a:lnTo>
                  <a:lnTo>
                    <a:pt x="456" y="156"/>
                  </a:lnTo>
                  <a:lnTo>
                    <a:pt x="420" y="156"/>
                  </a:lnTo>
                  <a:lnTo>
                    <a:pt x="414" y="162"/>
                  </a:lnTo>
                  <a:lnTo>
                    <a:pt x="408" y="162"/>
                  </a:lnTo>
                  <a:lnTo>
                    <a:pt x="330" y="90"/>
                  </a:lnTo>
                  <a:lnTo>
                    <a:pt x="264" y="54"/>
                  </a:lnTo>
                  <a:lnTo>
                    <a:pt x="270" y="66"/>
                  </a:lnTo>
                  <a:lnTo>
                    <a:pt x="270" y="90"/>
                  </a:lnTo>
                  <a:lnTo>
                    <a:pt x="264" y="102"/>
                  </a:lnTo>
                  <a:lnTo>
                    <a:pt x="258" y="108"/>
                  </a:lnTo>
                  <a:lnTo>
                    <a:pt x="240" y="108"/>
                  </a:lnTo>
                  <a:lnTo>
                    <a:pt x="228" y="102"/>
                  </a:lnTo>
                  <a:lnTo>
                    <a:pt x="222" y="96"/>
                  </a:lnTo>
                  <a:lnTo>
                    <a:pt x="222" y="78"/>
                  </a:lnTo>
                  <a:lnTo>
                    <a:pt x="210" y="54"/>
                  </a:lnTo>
                  <a:lnTo>
                    <a:pt x="216" y="36"/>
                  </a:lnTo>
                  <a:lnTo>
                    <a:pt x="162" y="12"/>
                  </a:lnTo>
                  <a:lnTo>
                    <a:pt x="156" y="30"/>
                  </a:lnTo>
                  <a:lnTo>
                    <a:pt x="168" y="36"/>
                  </a:lnTo>
                  <a:lnTo>
                    <a:pt x="174" y="48"/>
                  </a:lnTo>
                  <a:lnTo>
                    <a:pt x="174" y="72"/>
                  </a:lnTo>
                  <a:lnTo>
                    <a:pt x="168" y="78"/>
                  </a:lnTo>
                  <a:lnTo>
                    <a:pt x="156" y="84"/>
                  </a:lnTo>
                  <a:lnTo>
                    <a:pt x="150" y="84"/>
                  </a:lnTo>
                  <a:lnTo>
                    <a:pt x="144" y="78"/>
                  </a:lnTo>
                  <a:lnTo>
                    <a:pt x="144" y="60"/>
                  </a:lnTo>
                  <a:lnTo>
                    <a:pt x="132" y="48"/>
                  </a:lnTo>
                  <a:lnTo>
                    <a:pt x="132" y="42"/>
                  </a:lnTo>
                  <a:lnTo>
                    <a:pt x="144" y="30"/>
                  </a:lnTo>
                  <a:lnTo>
                    <a:pt x="150" y="6"/>
                  </a:lnTo>
                  <a:lnTo>
                    <a:pt x="144" y="0"/>
                  </a:lnTo>
                  <a:lnTo>
                    <a:pt x="0" y="42"/>
                  </a:lnTo>
                  <a:lnTo>
                    <a:pt x="48" y="324"/>
                  </a:lnTo>
                  <a:lnTo>
                    <a:pt x="60" y="324"/>
                  </a:lnTo>
                  <a:lnTo>
                    <a:pt x="72" y="336"/>
                  </a:lnTo>
                  <a:lnTo>
                    <a:pt x="138" y="336"/>
                  </a:lnTo>
                  <a:lnTo>
                    <a:pt x="132" y="324"/>
                  </a:lnTo>
                  <a:lnTo>
                    <a:pt x="120" y="318"/>
                  </a:lnTo>
                  <a:lnTo>
                    <a:pt x="114" y="300"/>
                  </a:lnTo>
                  <a:lnTo>
                    <a:pt x="114" y="288"/>
                  </a:lnTo>
                  <a:lnTo>
                    <a:pt x="132" y="270"/>
                  </a:lnTo>
                  <a:lnTo>
                    <a:pt x="144" y="264"/>
                  </a:lnTo>
                  <a:lnTo>
                    <a:pt x="156" y="264"/>
                  </a:lnTo>
                  <a:lnTo>
                    <a:pt x="162" y="258"/>
                  </a:lnTo>
                  <a:lnTo>
                    <a:pt x="168" y="258"/>
                  </a:lnTo>
                  <a:lnTo>
                    <a:pt x="168" y="246"/>
                  </a:lnTo>
                  <a:lnTo>
                    <a:pt x="174" y="240"/>
                  </a:lnTo>
                  <a:lnTo>
                    <a:pt x="180" y="240"/>
                  </a:lnTo>
                  <a:lnTo>
                    <a:pt x="186" y="246"/>
                  </a:lnTo>
                  <a:lnTo>
                    <a:pt x="198" y="246"/>
                  </a:lnTo>
                  <a:lnTo>
                    <a:pt x="204" y="252"/>
                  </a:lnTo>
                  <a:lnTo>
                    <a:pt x="174" y="222"/>
                  </a:lnTo>
                  <a:lnTo>
                    <a:pt x="204" y="228"/>
                  </a:lnTo>
                  <a:lnTo>
                    <a:pt x="210" y="216"/>
                  </a:lnTo>
                  <a:lnTo>
                    <a:pt x="228" y="240"/>
                  </a:lnTo>
                  <a:lnTo>
                    <a:pt x="252" y="240"/>
                  </a:lnTo>
                  <a:lnTo>
                    <a:pt x="252" y="252"/>
                  </a:lnTo>
                  <a:lnTo>
                    <a:pt x="264" y="258"/>
                  </a:lnTo>
                  <a:lnTo>
                    <a:pt x="300" y="258"/>
                  </a:lnTo>
                  <a:lnTo>
                    <a:pt x="306" y="264"/>
                  </a:lnTo>
                  <a:lnTo>
                    <a:pt x="312" y="276"/>
                  </a:lnTo>
                  <a:lnTo>
                    <a:pt x="312" y="288"/>
                  </a:lnTo>
                  <a:lnTo>
                    <a:pt x="324" y="294"/>
                  </a:lnTo>
                  <a:lnTo>
                    <a:pt x="312" y="306"/>
                  </a:lnTo>
                  <a:lnTo>
                    <a:pt x="312" y="318"/>
                  </a:lnTo>
                  <a:lnTo>
                    <a:pt x="330" y="336"/>
                  </a:lnTo>
                  <a:lnTo>
                    <a:pt x="360" y="336"/>
                  </a:lnTo>
                  <a:lnTo>
                    <a:pt x="414" y="342"/>
                  </a:lnTo>
                  <a:lnTo>
                    <a:pt x="414" y="336"/>
                  </a:lnTo>
                  <a:lnTo>
                    <a:pt x="450" y="354"/>
                  </a:lnTo>
                  <a:lnTo>
                    <a:pt x="468" y="384"/>
                  </a:lnTo>
                  <a:lnTo>
                    <a:pt x="486" y="402"/>
                  </a:lnTo>
                  <a:lnTo>
                    <a:pt x="486" y="408"/>
                  </a:lnTo>
                  <a:lnTo>
                    <a:pt x="492" y="414"/>
                  </a:lnTo>
                  <a:lnTo>
                    <a:pt x="510" y="450"/>
                  </a:lnTo>
                  <a:lnTo>
                    <a:pt x="522" y="462"/>
                  </a:lnTo>
                  <a:lnTo>
                    <a:pt x="534" y="468"/>
                  </a:lnTo>
                  <a:lnTo>
                    <a:pt x="552" y="468"/>
                  </a:lnTo>
                  <a:lnTo>
                    <a:pt x="564" y="474"/>
                  </a:lnTo>
                  <a:lnTo>
                    <a:pt x="570" y="474"/>
                  </a:lnTo>
                  <a:lnTo>
                    <a:pt x="582" y="486"/>
                  </a:lnTo>
                  <a:lnTo>
                    <a:pt x="588" y="498"/>
                  </a:lnTo>
                  <a:lnTo>
                    <a:pt x="594" y="504"/>
                  </a:lnTo>
                  <a:lnTo>
                    <a:pt x="624" y="522"/>
                  </a:lnTo>
                  <a:lnTo>
                    <a:pt x="648" y="522"/>
                  </a:lnTo>
                  <a:lnTo>
                    <a:pt x="666" y="534"/>
                  </a:lnTo>
                  <a:lnTo>
                    <a:pt x="690" y="546"/>
                  </a:lnTo>
                  <a:lnTo>
                    <a:pt x="696" y="552"/>
                  </a:lnTo>
                  <a:lnTo>
                    <a:pt x="708" y="558"/>
                  </a:lnTo>
                  <a:lnTo>
                    <a:pt x="720" y="570"/>
                  </a:lnTo>
                  <a:lnTo>
                    <a:pt x="732" y="570"/>
                  </a:lnTo>
                  <a:lnTo>
                    <a:pt x="744" y="582"/>
                  </a:lnTo>
                  <a:lnTo>
                    <a:pt x="750" y="582"/>
                  </a:lnTo>
                  <a:lnTo>
                    <a:pt x="774" y="576"/>
                  </a:lnTo>
                  <a:lnTo>
                    <a:pt x="822" y="606"/>
                  </a:lnTo>
                  <a:lnTo>
                    <a:pt x="816" y="612"/>
                  </a:lnTo>
                  <a:lnTo>
                    <a:pt x="816" y="630"/>
                  </a:lnTo>
                  <a:lnTo>
                    <a:pt x="828" y="642"/>
                  </a:lnTo>
                  <a:lnTo>
                    <a:pt x="828" y="654"/>
                  </a:lnTo>
                  <a:lnTo>
                    <a:pt x="840" y="654"/>
                  </a:lnTo>
                  <a:lnTo>
                    <a:pt x="852" y="642"/>
                  </a:lnTo>
                  <a:lnTo>
                    <a:pt x="870" y="666"/>
                  </a:lnTo>
                  <a:lnTo>
                    <a:pt x="882" y="660"/>
                  </a:lnTo>
                  <a:lnTo>
                    <a:pt x="894" y="660"/>
                  </a:lnTo>
                  <a:lnTo>
                    <a:pt x="900" y="666"/>
                  </a:lnTo>
                  <a:lnTo>
                    <a:pt x="906" y="666"/>
                  </a:lnTo>
                  <a:lnTo>
                    <a:pt x="900" y="666"/>
                  </a:lnTo>
                  <a:lnTo>
                    <a:pt x="900" y="642"/>
                  </a:lnTo>
                  <a:lnTo>
                    <a:pt x="906" y="636"/>
                  </a:lnTo>
                  <a:lnTo>
                    <a:pt x="912" y="624"/>
                  </a:lnTo>
                  <a:lnTo>
                    <a:pt x="924" y="618"/>
                  </a:lnTo>
                  <a:lnTo>
                    <a:pt x="930" y="606"/>
                  </a:lnTo>
                  <a:lnTo>
                    <a:pt x="930" y="588"/>
                  </a:lnTo>
                  <a:lnTo>
                    <a:pt x="918" y="576"/>
                  </a:lnTo>
                  <a:lnTo>
                    <a:pt x="906" y="570"/>
                  </a:lnTo>
                  <a:lnTo>
                    <a:pt x="900" y="564"/>
                  </a:lnTo>
                  <a:lnTo>
                    <a:pt x="900" y="546"/>
                  </a:lnTo>
                  <a:lnTo>
                    <a:pt x="906" y="540"/>
                  </a:lnTo>
                  <a:lnTo>
                    <a:pt x="906" y="534"/>
                  </a:lnTo>
                  <a:lnTo>
                    <a:pt x="894" y="522"/>
                  </a:lnTo>
                  <a:lnTo>
                    <a:pt x="882" y="522"/>
                  </a:lnTo>
                  <a:lnTo>
                    <a:pt x="876" y="516"/>
                  </a:lnTo>
                  <a:lnTo>
                    <a:pt x="870" y="516"/>
                  </a:lnTo>
                  <a:lnTo>
                    <a:pt x="858" y="504"/>
                  </a:lnTo>
                  <a:lnTo>
                    <a:pt x="840" y="504"/>
                  </a:lnTo>
                  <a:lnTo>
                    <a:pt x="840" y="486"/>
                  </a:lnTo>
                  <a:lnTo>
                    <a:pt x="846" y="480"/>
                  </a:lnTo>
                  <a:lnTo>
                    <a:pt x="894" y="480"/>
                  </a:lnTo>
                  <a:lnTo>
                    <a:pt x="918" y="468"/>
                  </a:lnTo>
                  <a:lnTo>
                    <a:pt x="918" y="456"/>
                  </a:lnTo>
                  <a:lnTo>
                    <a:pt x="912" y="456"/>
                  </a:lnTo>
                  <a:lnTo>
                    <a:pt x="930" y="444"/>
                  </a:lnTo>
                  <a:lnTo>
                    <a:pt x="906" y="420"/>
                  </a:lnTo>
                  <a:lnTo>
                    <a:pt x="948" y="420"/>
                  </a:lnTo>
                  <a:lnTo>
                    <a:pt x="948" y="414"/>
                  </a:lnTo>
                  <a:lnTo>
                    <a:pt x="936" y="402"/>
                  </a:lnTo>
                  <a:lnTo>
                    <a:pt x="936" y="390"/>
                  </a:lnTo>
                  <a:lnTo>
                    <a:pt x="942" y="384"/>
                  </a:lnTo>
                  <a:lnTo>
                    <a:pt x="942" y="372"/>
                  </a:lnTo>
                  <a:lnTo>
                    <a:pt x="954" y="372"/>
                  </a:lnTo>
                  <a:lnTo>
                    <a:pt x="972" y="390"/>
                  </a:lnTo>
                  <a:lnTo>
                    <a:pt x="978" y="390"/>
                  </a:lnTo>
                  <a:lnTo>
                    <a:pt x="984" y="378"/>
                  </a:lnTo>
                  <a:lnTo>
                    <a:pt x="996" y="372"/>
                  </a:lnTo>
                  <a:lnTo>
                    <a:pt x="1002" y="360"/>
                  </a:lnTo>
                  <a:lnTo>
                    <a:pt x="1020" y="360"/>
                  </a:lnTo>
                  <a:lnTo>
                    <a:pt x="1032" y="366"/>
                  </a:lnTo>
                  <a:lnTo>
                    <a:pt x="1038" y="372"/>
                  </a:lnTo>
                  <a:lnTo>
                    <a:pt x="1014" y="408"/>
                  </a:lnTo>
                  <a:lnTo>
                    <a:pt x="1026" y="408"/>
                  </a:lnTo>
                  <a:lnTo>
                    <a:pt x="1032" y="414"/>
                  </a:lnTo>
                  <a:lnTo>
                    <a:pt x="1044" y="414"/>
                  </a:lnTo>
                  <a:lnTo>
                    <a:pt x="1050" y="420"/>
                  </a:lnTo>
                  <a:lnTo>
                    <a:pt x="1056" y="420"/>
                  </a:lnTo>
                  <a:lnTo>
                    <a:pt x="1068" y="414"/>
                  </a:lnTo>
                  <a:lnTo>
                    <a:pt x="1086" y="414"/>
                  </a:lnTo>
                  <a:lnTo>
                    <a:pt x="1092" y="420"/>
                  </a:lnTo>
                  <a:lnTo>
                    <a:pt x="1098" y="420"/>
                  </a:lnTo>
                  <a:lnTo>
                    <a:pt x="1104" y="426"/>
                  </a:lnTo>
                  <a:lnTo>
                    <a:pt x="1110" y="426"/>
                  </a:lnTo>
                  <a:lnTo>
                    <a:pt x="1128" y="408"/>
                  </a:lnTo>
                  <a:lnTo>
                    <a:pt x="1146" y="402"/>
                  </a:lnTo>
                  <a:lnTo>
                    <a:pt x="1146" y="396"/>
                  </a:lnTo>
                  <a:lnTo>
                    <a:pt x="1158" y="396"/>
                  </a:lnTo>
                  <a:lnTo>
                    <a:pt x="1170" y="390"/>
                  </a:lnTo>
                  <a:lnTo>
                    <a:pt x="1182" y="378"/>
                  </a:lnTo>
                  <a:lnTo>
                    <a:pt x="1182" y="366"/>
                  </a:lnTo>
                  <a:lnTo>
                    <a:pt x="1170" y="366"/>
                  </a:lnTo>
                  <a:lnTo>
                    <a:pt x="1158" y="372"/>
                  </a:lnTo>
                  <a:lnTo>
                    <a:pt x="1152" y="37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 name="Vietnam" descr="© INSCALE GmbH, 05.05.2010&#10;http://www.presentationload.com/">
              <a:extLst>
                <a:ext uri="{FF2B5EF4-FFF2-40B4-BE49-F238E27FC236}">
                  <a16:creationId xmlns:a16="http://schemas.microsoft.com/office/drawing/2014/main" id="{D3B43CEE-42CF-8D07-3482-97C94F715094}"/>
                </a:ext>
              </a:extLst>
            </p:cNvPr>
            <p:cNvSpPr>
              <a:spLocks/>
            </p:cNvSpPr>
            <p:nvPr/>
          </p:nvSpPr>
          <p:spPr bwMode="gray">
            <a:xfrm>
              <a:off x="6940722" y="2503972"/>
              <a:ext cx="229767" cy="452126"/>
            </a:xfrm>
            <a:custGeom>
              <a:avLst/>
              <a:gdLst>
                <a:gd name="T0" fmla="*/ 2147483647 w 606"/>
                <a:gd name="T1" fmla="*/ 2147483647 h 1194"/>
                <a:gd name="T2" fmla="*/ 2147483647 w 606"/>
                <a:gd name="T3" fmla="*/ 2147483647 h 1194"/>
                <a:gd name="T4" fmla="*/ 2147483647 w 606"/>
                <a:gd name="T5" fmla="*/ 2147483647 h 1194"/>
                <a:gd name="T6" fmla="*/ 2147483647 w 606"/>
                <a:gd name="T7" fmla="*/ 2147483647 h 1194"/>
                <a:gd name="T8" fmla="*/ 2147483647 w 606"/>
                <a:gd name="T9" fmla="*/ 2147483647 h 1194"/>
                <a:gd name="T10" fmla="*/ 2147483647 w 606"/>
                <a:gd name="T11" fmla="*/ 2147483647 h 1194"/>
                <a:gd name="T12" fmla="*/ 2147483647 w 606"/>
                <a:gd name="T13" fmla="*/ 2147483647 h 1194"/>
                <a:gd name="T14" fmla="*/ 2147483647 w 606"/>
                <a:gd name="T15" fmla="*/ 2147483647 h 1194"/>
                <a:gd name="T16" fmla="*/ 2147483647 w 606"/>
                <a:gd name="T17" fmla="*/ 2147483647 h 1194"/>
                <a:gd name="T18" fmla="*/ 2147483647 w 606"/>
                <a:gd name="T19" fmla="*/ 2147483647 h 1194"/>
                <a:gd name="T20" fmla="*/ 2147483647 w 606"/>
                <a:gd name="T21" fmla="*/ 2147483647 h 1194"/>
                <a:gd name="T22" fmla="*/ 2147483647 w 606"/>
                <a:gd name="T23" fmla="*/ 2147483647 h 1194"/>
                <a:gd name="T24" fmla="*/ 2147483647 w 606"/>
                <a:gd name="T25" fmla="*/ 2147483647 h 1194"/>
                <a:gd name="T26" fmla="*/ 2147483647 w 606"/>
                <a:gd name="T27" fmla="*/ 2147483647 h 1194"/>
                <a:gd name="T28" fmla="*/ 2147483647 w 606"/>
                <a:gd name="T29" fmla="*/ 2147483647 h 1194"/>
                <a:gd name="T30" fmla="*/ 2147483647 w 606"/>
                <a:gd name="T31" fmla="*/ 2147483647 h 1194"/>
                <a:gd name="T32" fmla="*/ 2147483647 w 606"/>
                <a:gd name="T33" fmla="*/ 2147483647 h 1194"/>
                <a:gd name="T34" fmla="*/ 2147483647 w 606"/>
                <a:gd name="T35" fmla="*/ 2147483647 h 1194"/>
                <a:gd name="T36" fmla="*/ 2147483647 w 606"/>
                <a:gd name="T37" fmla="*/ 2147483647 h 1194"/>
                <a:gd name="T38" fmla="*/ 2147483647 w 606"/>
                <a:gd name="T39" fmla="*/ 2147483647 h 1194"/>
                <a:gd name="T40" fmla="*/ 2147483647 w 606"/>
                <a:gd name="T41" fmla="*/ 2147483647 h 1194"/>
                <a:gd name="T42" fmla="*/ 2147483647 w 606"/>
                <a:gd name="T43" fmla="*/ 2147483647 h 1194"/>
                <a:gd name="T44" fmla="*/ 2147483647 w 606"/>
                <a:gd name="T45" fmla="*/ 2147483647 h 1194"/>
                <a:gd name="T46" fmla="*/ 2147483647 w 606"/>
                <a:gd name="T47" fmla="*/ 2147483647 h 1194"/>
                <a:gd name="T48" fmla="*/ 2147483647 w 606"/>
                <a:gd name="T49" fmla="*/ 2147483647 h 1194"/>
                <a:gd name="T50" fmla="*/ 2147483647 w 606"/>
                <a:gd name="T51" fmla="*/ 2147483647 h 1194"/>
                <a:gd name="T52" fmla="*/ 2147483647 w 606"/>
                <a:gd name="T53" fmla="*/ 2147483647 h 1194"/>
                <a:gd name="T54" fmla="*/ 2147483647 w 606"/>
                <a:gd name="T55" fmla="*/ 2147483647 h 1194"/>
                <a:gd name="T56" fmla="*/ 2147483647 w 606"/>
                <a:gd name="T57" fmla="*/ 2147483647 h 1194"/>
                <a:gd name="T58" fmla="*/ 2147483647 w 606"/>
                <a:gd name="T59" fmla="*/ 2147483647 h 1194"/>
                <a:gd name="T60" fmla="*/ 2147483647 w 606"/>
                <a:gd name="T61" fmla="*/ 2147483647 h 1194"/>
                <a:gd name="T62" fmla="*/ 2147483647 w 606"/>
                <a:gd name="T63" fmla="*/ 2147483647 h 1194"/>
                <a:gd name="T64" fmla="*/ 2147483647 w 606"/>
                <a:gd name="T65" fmla="*/ 2147483647 h 1194"/>
                <a:gd name="T66" fmla="*/ 2147483647 w 606"/>
                <a:gd name="T67" fmla="*/ 2147483647 h 1194"/>
                <a:gd name="T68" fmla="*/ 2147483647 w 606"/>
                <a:gd name="T69" fmla="*/ 2147483647 h 1194"/>
                <a:gd name="T70" fmla="*/ 2147483647 w 606"/>
                <a:gd name="T71" fmla="*/ 2147483647 h 1194"/>
                <a:gd name="T72" fmla="*/ 2147483647 w 606"/>
                <a:gd name="T73" fmla="*/ 2147483647 h 1194"/>
                <a:gd name="T74" fmla="*/ 2147483647 w 606"/>
                <a:gd name="T75" fmla="*/ 2147483647 h 1194"/>
                <a:gd name="T76" fmla="*/ 2147483647 w 606"/>
                <a:gd name="T77" fmla="*/ 2147483647 h 1194"/>
                <a:gd name="T78" fmla="*/ 2147483647 w 606"/>
                <a:gd name="T79" fmla="*/ 2147483647 h 1194"/>
                <a:gd name="T80" fmla="*/ 2147483647 w 606"/>
                <a:gd name="T81" fmla="*/ 2147483647 h 1194"/>
                <a:gd name="T82" fmla="*/ 2147483647 w 606"/>
                <a:gd name="T83" fmla="*/ 2147483647 h 1194"/>
                <a:gd name="T84" fmla="*/ 2147483647 w 606"/>
                <a:gd name="T85" fmla="*/ 2147483647 h 1194"/>
                <a:gd name="T86" fmla="*/ 2147483647 w 606"/>
                <a:gd name="T87" fmla="*/ 2147483647 h 1194"/>
                <a:gd name="T88" fmla="*/ 2147483647 w 606"/>
                <a:gd name="T89" fmla="*/ 2147483647 h 1194"/>
                <a:gd name="T90" fmla="*/ 2147483647 w 606"/>
                <a:gd name="T91" fmla="*/ 2147483647 h 1194"/>
                <a:gd name="T92" fmla="*/ 2147483647 w 606"/>
                <a:gd name="T93" fmla="*/ 2147483647 h 1194"/>
                <a:gd name="T94" fmla="*/ 2147483647 w 606"/>
                <a:gd name="T95" fmla="*/ 2147483647 h 1194"/>
                <a:gd name="T96" fmla="*/ 2147483647 w 606"/>
                <a:gd name="T97" fmla="*/ 2147483647 h 1194"/>
                <a:gd name="T98" fmla="*/ 2147483647 w 606"/>
                <a:gd name="T99" fmla="*/ 2147483647 h 1194"/>
                <a:gd name="T100" fmla="*/ 2147483647 w 606"/>
                <a:gd name="T101" fmla="*/ 2147483647 h 1194"/>
                <a:gd name="T102" fmla="*/ 2147483647 w 606"/>
                <a:gd name="T103" fmla="*/ 2147483647 h 1194"/>
                <a:gd name="T104" fmla="*/ 2147483647 w 606"/>
                <a:gd name="T105" fmla="*/ 2147483647 h 1194"/>
                <a:gd name="T106" fmla="*/ 2147483647 w 606"/>
                <a:gd name="T107" fmla="*/ 2147483647 h 1194"/>
                <a:gd name="T108" fmla="*/ 2147483647 w 606"/>
                <a:gd name="T109" fmla="*/ 2147483647 h 1194"/>
                <a:gd name="T110" fmla="*/ 2147483647 w 606"/>
                <a:gd name="T111" fmla="*/ 2147483647 h 1194"/>
                <a:gd name="T112" fmla="*/ 2147483647 w 606"/>
                <a:gd name="T113" fmla="*/ 2147483647 h 1194"/>
                <a:gd name="T114" fmla="*/ 2147483647 w 606"/>
                <a:gd name="T115" fmla="*/ 2147483647 h 1194"/>
                <a:gd name="T116" fmla="*/ 2147483647 w 606"/>
                <a:gd name="T117" fmla="*/ 2147483647 h 1194"/>
                <a:gd name="T118" fmla="*/ 2147483647 w 606"/>
                <a:gd name="T119" fmla="*/ 2147483647 h 1194"/>
                <a:gd name="T120" fmla="*/ 2147483647 w 606"/>
                <a:gd name="T121" fmla="*/ 2147483647 h 1194"/>
                <a:gd name="T122" fmla="*/ 2147483647 w 606"/>
                <a:gd name="T123" fmla="*/ 2147483647 h 1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6"/>
                <a:gd name="T187" fmla="*/ 0 h 1194"/>
                <a:gd name="T188" fmla="*/ 606 w 606"/>
                <a:gd name="T189" fmla="*/ 1194 h 1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6" h="1194">
                  <a:moveTo>
                    <a:pt x="6" y="48"/>
                  </a:moveTo>
                  <a:lnTo>
                    <a:pt x="0" y="60"/>
                  </a:lnTo>
                  <a:lnTo>
                    <a:pt x="0" y="72"/>
                  </a:lnTo>
                  <a:lnTo>
                    <a:pt x="12" y="96"/>
                  </a:lnTo>
                  <a:lnTo>
                    <a:pt x="18" y="102"/>
                  </a:lnTo>
                  <a:lnTo>
                    <a:pt x="24" y="114"/>
                  </a:lnTo>
                  <a:lnTo>
                    <a:pt x="36" y="120"/>
                  </a:lnTo>
                  <a:lnTo>
                    <a:pt x="42" y="132"/>
                  </a:lnTo>
                  <a:lnTo>
                    <a:pt x="48" y="126"/>
                  </a:lnTo>
                  <a:lnTo>
                    <a:pt x="54" y="126"/>
                  </a:lnTo>
                  <a:lnTo>
                    <a:pt x="54" y="156"/>
                  </a:lnTo>
                  <a:lnTo>
                    <a:pt x="66" y="180"/>
                  </a:lnTo>
                  <a:lnTo>
                    <a:pt x="84" y="198"/>
                  </a:lnTo>
                  <a:lnTo>
                    <a:pt x="90" y="210"/>
                  </a:lnTo>
                  <a:lnTo>
                    <a:pt x="108" y="210"/>
                  </a:lnTo>
                  <a:lnTo>
                    <a:pt x="108" y="216"/>
                  </a:lnTo>
                  <a:lnTo>
                    <a:pt x="120" y="228"/>
                  </a:lnTo>
                  <a:lnTo>
                    <a:pt x="126" y="222"/>
                  </a:lnTo>
                  <a:lnTo>
                    <a:pt x="132" y="210"/>
                  </a:lnTo>
                  <a:lnTo>
                    <a:pt x="132" y="204"/>
                  </a:lnTo>
                  <a:lnTo>
                    <a:pt x="138" y="192"/>
                  </a:lnTo>
                  <a:lnTo>
                    <a:pt x="150" y="192"/>
                  </a:lnTo>
                  <a:lnTo>
                    <a:pt x="162" y="198"/>
                  </a:lnTo>
                  <a:lnTo>
                    <a:pt x="186" y="222"/>
                  </a:lnTo>
                  <a:lnTo>
                    <a:pt x="180" y="222"/>
                  </a:lnTo>
                  <a:lnTo>
                    <a:pt x="174" y="228"/>
                  </a:lnTo>
                  <a:lnTo>
                    <a:pt x="174" y="234"/>
                  </a:lnTo>
                  <a:lnTo>
                    <a:pt x="198" y="246"/>
                  </a:lnTo>
                  <a:lnTo>
                    <a:pt x="216" y="252"/>
                  </a:lnTo>
                  <a:lnTo>
                    <a:pt x="228" y="258"/>
                  </a:lnTo>
                  <a:lnTo>
                    <a:pt x="228" y="270"/>
                  </a:lnTo>
                  <a:lnTo>
                    <a:pt x="222" y="282"/>
                  </a:lnTo>
                  <a:lnTo>
                    <a:pt x="210" y="288"/>
                  </a:lnTo>
                  <a:lnTo>
                    <a:pt x="204" y="300"/>
                  </a:lnTo>
                  <a:lnTo>
                    <a:pt x="198" y="306"/>
                  </a:lnTo>
                  <a:lnTo>
                    <a:pt x="180" y="306"/>
                  </a:lnTo>
                  <a:lnTo>
                    <a:pt x="174" y="300"/>
                  </a:lnTo>
                  <a:lnTo>
                    <a:pt x="150" y="300"/>
                  </a:lnTo>
                  <a:lnTo>
                    <a:pt x="156" y="306"/>
                  </a:lnTo>
                  <a:lnTo>
                    <a:pt x="156" y="324"/>
                  </a:lnTo>
                  <a:lnTo>
                    <a:pt x="168" y="330"/>
                  </a:lnTo>
                  <a:lnTo>
                    <a:pt x="174" y="336"/>
                  </a:lnTo>
                  <a:lnTo>
                    <a:pt x="210" y="354"/>
                  </a:lnTo>
                  <a:lnTo>
                    <a:pt x="222" y="366"/>
                  </a:lnTo>
                  <a:lnTo>
                    <a:pt x="234" y="372"/>
                  </a:lnTo>
                  <a:lnTo>
                    <a:pt x="240" y="378"/>
                  </a:lnTo>
                  <a:lnTo>
                    <a:pt x="252" y="378"/>
                  </a:lnTo>
                  <a:lnTo>
                    <a:pt x="252" y="408"/>
                  </a:lnTo>
                  <a:lnTo>
                    <a:pt x="258" y="414"/>
                  </a:lnTo>
                  <a:lnTo>
                    <a:pt x="270" y="414"/>
                  </a:lnTo>
                  <a:lnTo>
                    <a:pt x="282" y="420"/>
                  </a:lnTo>
                  <a:lnTo>
                    <a:pt x="288" y="426"/>
                  </a:lnTo>
                  <a:lnTo>
                    <a:pt x="294" y="426"/>
                  </a:lnTo>
                  <a:lnTo>
                    <a:pt x="294" y="450"/>
                  </a:lnTo>
                  <a:lnTo>
                    <a:pt x="306" y="474"/>
                  </a:lnTo>
                  <a:lnTo>
                    <a:pt x="324" y="486"/>
                  </a:lnTo>
                  <a:lnTo>
                    <a:pt x="342" y="504"/>
                  </a:lnTo>
                  <a:lnTo>
                    <a:pt x="348" y="522"/>
                  </a:lnTo>
                  <a:lnTo>
                    <a:pt x="366" y="522"/>
                  </a:lnTo>
                  <a:lnTo>
                    <a:pt x="366" y="528"/>
                  </a:lnTo>
                  <a:lnTo>
                    <a:pt x="372" y="534"/>
                  </a:lnTo>
                  <a:lnTo>
                    <a:pt x="384" y="558"/>
                  </a:lnTo>
                  <a:lnTo>
                    <a:pt x="396" y="570"/>
                  </a:lnTo>
                  <a:lnTo>
                    <a:pt x="408" y="570"/>
                  </a:lnTo>
                  <a:lnTo>
                    <a:pt x="414" y="576"/>
                  </a:lnTo>
                  <a:lnTo>
                    <a:pt x="426" y="582"/>
                  </a:lnTo>
                  <a:lnTo>
                    <a:pt x="432" y="588"/>
                  </a:lnTo>
                  <a:lnTo>
                    <a:pt x="432" y="600"/>
                  </a:lnTo>
                  <a:lnTo>
                    <a:pt x="426" y="606"/>
                  </a:lnTo>
                  <a:lnTo>
                    <a:pt x="420" y="606"/>
                  </a:lnTo>
                  <a:lnTo>
                    <a:pt x="414" y="612"/>
                  </a:lnTo>
                  <a:lnTo>
                    <a:pt x="408" y="612"/>
                  </a:lnTo>
                  <a:lnTo>
                    <a:pt x="432" y="636"/>
                  </a:lnTo>
                  <a:lnTo>
                    <a:pt x="456" y="648"/>
                  </a:lnTo>
                  <a:lnTo>
                    <a:pt x="462" y="654"/>
                  </a:lnTo>
                  <a:lnTo>
                    <a:pt x="468" y="654"/>
                  </a:lnTo>
                  <a:lnTo>
                    <a:pt x="450" y="690"/>
                  </a:lnTo>
                  <a:lnTo>
                    <a:pt x="456" y="690"/>
                  </a:lnTo>
                  <a:lnTo>
                    <a:pt x="468" y="702"/>
                  </a:lnTo>
                  <a:lnTo>
                    <a:pt x="468" y="708"/>
                  </a:lnTo>
                  <a:lnTo>
                    <a:pt x="456" y="720"/>
                  </a:lnTo>
                  <a:lnTo>
                    <a:pt x="450" y="720"/>
                  </a:lnTo>
                  <a:lnTo>
                    <a:pt x="450" y="762"/>
                  </a:lnTo>
                  <a:lnTo>
                    <a:pt x="456" y="762"/>
                  </a:lnTo>
                  <a:lnTo>
                    <a:pt x="468" y="774"/>
                  </a:lnTo>
                  <a:lnTo>
                    <a:pt x="480" y="798"/>
                  </a:lnTo>
                  <a:lnTo>
                    <a:pt x="480" y="804"/>
                  </a:lnTo>
                  <a:lnTo>
                    <a:pt x="468" y="816"/>
                  </a:lnTo>
                  <a:lnTo>
                    <a:pt x="462" y="816"/>
                  </a:lnTo>
                  <a:lnTo>
                    <a:pt x="462" y="828"/>
                  </a:lnTo>
                  <a:lnTo>
                    <a:pt x="468" y="834"/>
                  </a:lnTo>
                  <a:lnTo>
                    <a:pt x="468" y="864"/>
                  </a:lnTo>
                  <a:lnTo>
                    <a:pt x="474" y="870"/>
                  </a:lnTo>
                  <a:lnTo>
                    <a:pt x="474" y="900"/>
                  </a:lnTo>
                  <a:lnTo>
                    <a:pt x="462" y="894"/>
                  </a:lnTo>
                  <a:lnTo>
                    <a:pt x="444" y="894"/>
                  </a:lnTo>
                  <a:lnTo>
                    <a:pt x="438" y="900"/>
                  </a:lnTo>
                  <a:lnTo>
                    <a:pt x="438" y="918"/>
                  </a:lnTo>
                  <a:lnTo>
                    <a:pt x="408" y="918"/>
                  </a:lnTo>
                  <a:lnTo>
                    <a:pt x="408" y="942"/>
                  </a:lnTo>
                  <a:lnTo>
                    <a:pt x="366" y="942"/>
                  </a:lnTo>
                  <a:lnTo>
                    <a:pt x="366" y="966"/>
                  </a:lnTo>
                  <a:lnTo>
                    <a:pt x="378" y="990"/>
                  </a:lnTo>
                  <a:lnTo>
                    <a:pt x="396" y="1008"/>
                  </a:lnTo>
                  <a:lnTo>
                    <a:pt x="396" y="1020"/>
                  </a:lnTo>
                  <a:lnTo>
                    <a:pt x="390" y="1014"/>
                  </a:lnTo>
                  <a:lnTo>
                    <a:pt x="378" y="1008"/>
                  </a:lnTo>
                  <a:lnTo>
                    <a:pt x="372" y="1002"/>
                  </a:lnTo>
                  <a:lnTo>
                    <a:pt x="360" y="996"/>
                  </a:lnTo>
                  <a:lnTo>
                    <a:pt x="348" y="996"/>
                  </a:lnTo>
                  <a:lnTo>
                    <a:pt x="342" y="1002"/>
                  </a:lnTo>
                  <a:lnTo>
                    <a:pt x="342" y="1008"/>
                  </a:lnTo>
                  <a:lnTo>
                    <a:pt x="306" y="1008"/>
                  </a:lnTo>
                  <a:lnTo>
                    <a:pt x="312" y="1014"/>
                  </a:lnTo>
                  <a:lnTo>
                    <a:pt x="318" y="1014"/>
                  </a:lnTo>
                  <a:lnTo>
                    <a:pt x="324" y="1020"/>
                  </a:lnTo>
                  <a:lnTo>
                    <a:pt x="324" y="1026"/>
                  </a:lnTo>
                  <a:lnTo>
                    <a:pt x="312" y="1032"/>
                  </a:lnTo>
                  <a:lnTo>
                    <a:pt x="294" y="1032"/>
                  </a:lnTo>
                  <a:lnTo>
                    <a:pt x="276" y="1038"/>
                  </a:lnTo>
                  <a:lnTo>
                    <a:pt x="270" y="1050"/>
                  </a:lnTo>
                  <a:lnTo>
                    <a:pt x="270" y="1056"/>
                  </a:lnTo>
                  <a:lnTo>
                    <a:pt x="288" y="1074"/>
                  </a:lnTo>
                  <a:lnTo>
                    <a:pt x="300" y="1080"/>
                  </a:lnTo>
                  <a:lnTo>
                    <a:pt x="306" y="1086"/>
                  </a:lnTo>
                  <a:lnTo>
                    <a:pt x="312" y="1086"/>
                  </a:lnTo>
                  <a:lnTo>
                    <a:pt x="294" y="1104"/>
                  </a:lnTo>
                  <a:lnTo>
                    <a:pt x="294" y="1110"/>
                  </a:lnTo>
                  <a:lnTo>
                    <a:pt x="300" y="1116"/>
                  </a:lnTo>
                  <a:lnTo>
                    <a:pt x="300" y="1128"/>
                  </a:lnTo>
                  <a:lnTo>
                    <a:pt x="306" y="1140"/>
                  </a:lnTo>
                  <a:lnTo>
                    <a:pt x="306" y="1152"/>
                  </a:lnTo>
                  <a:lnTo>
                    <a:pt x="312" y="1158"/>
                  </a:lnTo>
                  <a:lnTo>
                    <a:pt x="294" y="1176"/>
                  </a:lnTo>
                  <a:lnTo>
                    <a:pt x="294" y="1188"/>
                  </a:lnTo>
                  <a:lnTo>
                    <a:pt x="306" y="1194"/>
                  </a:lnTo>
                  <a:lnTo>
                    <a:pt x="318" y="1194"/>
                  </a:lnTo>
                  <a:lnTo>
                    <a:pt x="330" y="1188"/>
                  </a:lnTo>
                  <a:lnTo>
                    <a:pt x="354" y="1164"/>
                  </a:lnTo>
                  <a:lnTo>
                    <a:pt x="366" y="1158"/>
                  </a:lnTo>
                  <a:lnTo>
                    <a:pt x="378" y="1158"/>
                  </a:lnTo>
                  <a:lnTo>
                    <a:pt x="384" y="1134"/>
                  </a:lnTo>
                  <a:lnTo>
                    <a:pt x="384" y="1110"/>
                  </a:lnTo>
                  <a:lnTo>
                    <a:pt x="396" y="1110"/>
                  </a:lnTo>
                  <a:lnTo>
                    <a:pt x="402" y="1116"/>
                  </a:lnTo>
                  <a:lnTo>
                    <a:pt x="414" y="1116"/>
                  </a:lnTo>
                  <a:lnTo>
                    <a:pt x="426" y="1104"/>
                  </a:lnTo>
                  <a:lnTo>
                    <a:pt x="426" y="1092"/>
                  </a:lnTo>
                  <a:lnTo>
                    <a:pt x="420" y="1086"/>
                  </a:lnTo>
                  <a:lnTo>
                    <a:pt x="414" y="1074"/>
                  </a:lnTo>
                  <a:lnTo>
                    <a:pt x="408" y="1068"/>
                  </a:lnTo>
                  <a:lnTo>
                    <a:pt x="408" y="1062"/>
                  </a:lnTo>
                  <a:lnTo>
                    <a:pt x="414" y="1056"/>
                  </a:lnTo>
                  <a:lnTo>
                    <a:pt x="426" y="1056"/>
                  </a:lnTo>
                  <a:lnTo>
                    <a:pt x="438" y="1050"/>
                  </a:lnTo>
                  <a:lnTo>
                    <a:pt x="444" y="1044"/>
                  </a:lnTo>
                  <a:lnTo>
                    <a:pt x="450" y="1044"/>
                  </a:lnTo>
                  <a:lnTo>
                    <a:pt x="456" y="1050"/>
                  </a:lnTo>
                  <a:lnTo>
                    <a:pt x="468" y="1050"/>
                  </a:lnTo>
                  <a:lnTo>
                    <a:pt x="480" y="1044"/>
                  </a:lnTo>
                  <a:lnTo>
                    <a:pt x="498" y="1038"/>
                  </a:lnTo>
                  <a:lnTo>
                    <a:pt x="546" y="1014"/>
                  </a:lnTo>
                  <a:lnTo>
                    <a:pt x="582" y="978"/>
                  </a:lnTo>
                  <a:lnTo>
                    <a:pt x="588" y="960"/>
                  </a:lnTo>
                  <a:lnTo>
                    <a:pt x="594" y="936"/>
                  </a:lnTo>
                  <a:lnTo>
                    <a:pt x="606" y="876"/>
                  </a:lnTo>
                  <a:lnTo>
                    <a:pt x="606" y="846"/>
                  </a:lnTo>
                  <a:lnTo>
                    <a:pt x="600" y="834"/>
                  </a:lnTo>
                  <a:lnTo>
                    <a:pt x="576" y="810"/>
                  </a:lnTo>
                  <a:lnTo>
                    <a:pt x="594" y="804"/>
                  </a:lnTo>
                  <a:lnTo>
                    <a:pt x="594" y="774"/>
                  </a:lnTo>
                  <a:lnTo>
                    <a:pt x="588" y="756"/>
                  </a:lnTo>
                  <a:lnTo>
                    <a:pt x="588" y="744"/>
                  </a:lnTo>
                  <a:lnTo>
                    <a:pt x="570" y="708"/>
                  </a:lnTo>
                  <a:lnTo>
                    <a:pt x="564" y="690"/>
                  </a:lnTo>
                  <a:lnTo>
                    <a:pt x="558" y="684"/>
                  </a:lnTo>
                  <a:lnTo>
                    <a:pt x="552" y="672"/>
                  </a:lnTo>
                  <a:lnTo>
                    <a:pt x="558" y="666"/>
                  </a:lnTo>
                  <a:lnTo>
                    <a:pt x="558" y="642"/>
                  </a:lnTo>
                  <a:lnTo>
                    <a:pt x="522" y="606"/>
                  </a:lnTo>
                  <a:lnTo>
                    <a:pt x="486" y="576"/>
                  </a:lnTo>
                  <a:lnTo>
                    <a:pt x="456" y="552"/>
                  </a:lnTo>
                  <a:lnTo>
                    <a:pt x="432" y="534"/>
                  </a:lnTo>
                  <a:lnTo>
                    <a:pt x="420" y="528"/>
                  </a:lnTo>
                  <a:lnTo>
                    <a:pt x="402" y="516"/>
                  </a:lnTo>
                  <a:lnTo>
                    <a:pt x="390" y="510"/>
                  </a:lnTo>
                  <a:lnTo>
                    <a:pt x="384" y="504"/>
                  </a:lnTo>
                  <a:lnTo>
                    <a:pt x="384" y="468"/>
                  </a:lnTo>
                  <a:lnTo>
                    <a:pt x="336" y="420"/>
                  </a:lnTo>
                  <a:lnTo>
                    <a:pt x="306" y="384"/>
                  </a:lnTo>
                  <a:lnTo>
                    <a:pt x="288" y="354"/>
                  </a:lnTo>
                  <a:lnTo>
                    <a:pt x="282" y="336"/>
                  </a:lnTo>
                  <a:lnTo>
                    <a:pt x="282" y="318"/>
                  </a:lnTo>
                  <a:lnTo>
                    <a:pt x="276" y="306"/>
                  </a:lnTo>
                  <a:lnTo>
                    <a:pt x="276" y="282"/>
                  </a:lnTo>
                  <a:lnTo>
                    <a:pt x="282" y="276"/>
                  </a:lnTo>
                  <a:lnTo>
                    <a:pt x="294" y="252"/>
                  </a:lnTo>
                  <a:lnTo>
                    <a:pt x="294" y="240"/>
                  </a:lnTo>
                  <a:lnTo>
                    <a:pt x="300" y="240"/>
                  </a:lnTo>
                  <a:lnTo>
                    <a:pt x="312" y="228"/>
                  </a:lnTo>
                  <a:lnTo>
                    <a:pt x="324" y="222"/>
                  </a:lnTo>
                  <a:lnTo>
                    <a:pt x="336" y="210"/>
                  </a:lnTo>
                  <a:lnTo>
                    <a:pt x="336" y="204"/>
                  </a:lnTo>
                  <a:lnTo>
                    <a:pt x="342" y="198"/>
                  </a:lnTo>
                  <a:lnTo>
                    <a:pt x="372" y="198"/>
                  </a:lnTo>
                  <a:lnTo>
                    <a:pt x="384" y="186"/>
                  </a:lnTo>
                  <a:lnTo>
                    <a:pt x="390" y="174"/>
                  </a:lnTo>
                  <a:lnTo>
                    <a:pt x="390" y="156"/>
                  </a:lnTo>
                  <a:lnTo>
                    <a:pt x="396" y="144"/>
                  </a:lnTo>
                  <a:lnTo>
                    <a:pt x="390" y="144"/>
                  </a:lnTo>
                  <a:lnTo>
                    <a:pt x="384" y="138"/>
                  </a:lnTo>
                  <a:lnTo>
                    <a:pt x="354" y="138"/>
                  </a:lnTo>
                  <a:lnTo>
                    <a:pt x="342" y="132"/>
                  </a:lnTo>
                  <a:lnTo>
                    <a:pt x="336" y="120"/>
                  </a:lnTo>
                  <a:lnTo>
                    <a:pt x="330" y="114"/>
                  </a:lnTo>
                  <a:lnTo>
                    <a:pt x="312" y="114"/>
                  </a:lnTo>
                  <a:lnTo>
                    <a:pt x="312" y="96"/>
                  </a:lnTo>
                  <a:lnTo>
                    <a:pt x="300" y="90"/>
                  </a:lnTo>
                  <a:lnTo>
                    <a:pt x="294" y="72"/>
                  </a:lnTo>
                  <a:lnTo>
                    <a:pt x="312" y="54"/>
                  </a:lnTo>
                  <a:lnTo>
                    <a:pt x="312" y="48"/>
                  </a:lnTo>
                  <a:lnTo>
                    <a:pt x="306" y="42"/>
                  </a:lnTo>
                  <a:lnTo>
                    <a:pt x="276" y="42"/>
                  </a:lnTo>
                  <a:lnTo>
                    <a:pt x="264" y="30"/>
                  </a:lnTo>
                  <a:lnTo>
                    <a:pt x="234" y="36"/>
                  </a:lnTo>
                  <a:lnTo>
                    <a:pt x="204" y="0"/>
                  </a:lnTo>
                  <a:lnTo>
                    <a:pt x="198" y="0"/>
                  </a:lnTo>
                  <a:lnTo>
                    <a:pt x="192" y="6"/>
                  </a:lnTo>
                  <a:lnTo>
                    <a:pt x="180" y="12"/>
                  </a:lnTo>
                  <a:lnTo>
                    <a:pt x="174" y="18"/>
                  </a:lnTo>
                  <a:lnTo>
                    <a:pt x="174" y="30"/>
                  </a:lnTo>
                  <a:lnTo>
                    <a:pt x="168" y="42"/>
                  </a:lnTo>
                  <a:lnTo>
                    <a:pt x="168" y="48"/>
                  </a:lnTo>
                  <a:lnTo>
                    <a:pt x="150" y="48"/>
                  </a:lnTo>
                  <a:lnTo>
                    <a:pt x="144" y="54"/>
                  </a:lnTo>
                  <a:lnTo>
                    <a:pt x="138" y="48"/>
                  </a:lnTo>
                  <a:lnTo>
                    <a:pt x="120" y="48"/>
                  </a:lnTo>
                  <a:lnTo>
                    <a:pt x="132" y="60"/>
                  </a:lnTo>
                  <a:lnTo>
                    <a:pt x="132" y="72"/>
                  </a:lnTo>
                  <a:lnTo>
                    <a:pt x="114" y="72"/>
                  </a:lnTo>
                  <a:lnTo>
                    <a:pt x="108" y="66"/>
                  </a:lnTo>
                  <a:lnTo>
                    <a:pt x="96" y="48"/>
                  </a:lnTo>
                  <a:lnTo>
                    <a:pt x="90" y="48"/>
                  </a:lnTo>
                  <a:lnTo>
                    <a:pt x="90" y="66"/>
                  </a:lnTo>
                  <a:lnTo>
                    <a:pt x="72" y="48"/>
                  </a:lnTo>
                  <a:lnTo>
                    <a:pt x="66" y="54"/>
                  </a:lnTo>
                  <a:lnTo>
                    <a:pt x="60" y="66"/>
                  </a:lnTo>
                  <a:lnTo>
                    <a:pt x="54" y="72"/>
                  </a:lnTo>
                  <a:lnTo>
                    <a:pt x="42" y="72"/>
                  </a:lnTo>
                  <a:lnTo>
                    <a:pt x="18" y="48"/>
                  </a:lnTo>
                  <a:lnTo>
                    <a:pt x="6" y="4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 name="Venezuela" descr="© INSCALE GmbH, 05.05.2010&#10;http://www.presentationload.com/">
              <a:extLst>
                <a:ext uri="{FF2B5EF4-FFF2-40B4-BE49-F238E27FC236}">
                  <a16:creationId xmlns:a16="http://schemas.microsoft.com/office/drawing/2014/main" id="{65D27B6D-63B4-9A48-B62D-409DF51E8460}"/>
                </a:ext>
              </a:extLst>
            </p:cNvPr>
            <p:cNvSpPr>
              <a:spLocks noEditPoints="1"/>
            </p:cNvSpPr>
            <p:nvPr/>
          </p:nvSpPr>
          <p:spPr bwMode="gray">
            <a:xfrm>
              <a:off x="2263836" y="2846402"/>
              <a:ext cx="361698" cy="352806"/>
            </a:xfrm>
            <a:custGeom>
              <a:avLst/>
              <a:gdLst>
                <a:gd name="T0" fmla="*/ 2147483647 w 954"/>
                <a:gd name="T1" fmla="*/ 2147483647 h 930"/>
                <a:gd name="T2" fmla="*/ 2147483647 w 954"/>
                <a:gd name="T3" fmla="*/ 2147483647 h 930"/>
                <a:gd name="T4" fmla="*/ 2147483647 w 954"/>
                <a:gd name="T5" fmla="*/ 2147483647 h 930"/>
                <a:gd name="T6" fmla="*/ 2147483647 w 954"/>
                <a:gd name="T7" fmla="*/ 2147483647 h 930"/>
                <a:gd name="T8" fmla="*/ 2147483647 w 954"/>
                <a:gd name="T9" fmla="*/ 2147483647 h 930"/>
                <a:gd name="T10" fmla="*/ 2147483647 w 954"/>
                <a:gd name="T11" fmla="*/ 2147483647 h 930"/>
                <a:gd name="T12" fmla="*/ 2147483647 w 954"/>
                <a:gd name="T13" fmla="*/ 2147483647 h 930"/>
                <a:gd name="T14" fmla="*/ 2147483647 w 954"/>
                <a:gd name="T15" fmla="*/ 2147483647 h 930"/>
                <a:gd name="T16" fmla="*/ 2147483647 w 954"/>
                <a:gd name="T17" fmla="*/ 2147483647 h 930"/>
                <a:gd name="T18" fmla="*/ 2147483647 w 954"/>
                <a:gd name="T19" fmla="*/ 2147483647 h 930"/>
                <a:gd name="T20" fmla="*/ 2147483647 w 954"/>
                <a:gd name="T21" fmla="*/ 2147483647 h 930"/>
                <a:gd name="T22" fmla="*/ 2147483647 w 954"/>
                <a:gd name="T23" fmla="*/ 2147483647 h 930"/>
                <a:gd name="T24" fmla="*/ 2147483647 w 954"/>
                <a:gd name="T25" fmla="*/ 2147483647 h 930"/>
                <a:gd name="T26" fmla="*/ 2147483647 w 954"/>
                <a:gd name="T27" fmla="*/ 2147483647 h 930"/>
                <a:gd name="T28" fmla="*/ 2147483647 w 954"/>
                <a:gd name="T29" fmla="*/ 2147483647 h 930"/>
                <a:gd name="T30" fmla="*/ 2147483647 w 954"/>
                <a:gd name="T31" fmla="*/ 2147483647 h 930"/>
                <a:gd name="T32" fmla="*/ 2147483647 w 954"/>
                <a:gd name="T33" fmla="*/ 2147483647 h 930"/>
                <a:gd name="T34" fmla="*/ 2147483647 w 954"/>
                <a:gd name="T35" fmla="*/ 2147483647 h 930"/>
                <a:gd name="T36" fmla="*/ 2147483647 w 954"/>
                <a:gd name="T37" fmla="*/ 2147483647 h 930"/>
                <a:gd name="T38" fmla="*/ 2147483647 w 954"/>
                <a:gd name="T39" fmla="*/ 2147483647 h 930"/>
                <a:gd name="T40" fmla="*/ 2147483647 w 954"/>
                <a:gd name="T41" fmla="*/ 2147483647 h 930"/>
                <a:gd name="T42" fmla="*/ 2147483647 w 954"/>
                <a:gd name="T43" fmla="*/ 2147483647 h 930"/>
                <a:gd name="T44" fmla="*/ 2147483647 w 954"/>
                <a:gd name="T45" fmla="*/ 2147483647 h 930"/>
                <a:gd name="T46" fmla="*/ 2147483647 w 954"/>
                <a:gd name="T47" fmla="*/ 2147483647 h 930"/>
                <a:gd name="T48" fmla="*/ 2147483647 w 954"/>
                <a:gd name="T49" fmla="*/ 2147483647 h 930"/>
                <a:gd name="T50" fmla="*/ 0 w 954"/>
                <a:gd name="T51" fmla="*/ 2147483647 h 930"/>
                <a:gd name="T52" fmla="*/ 2147483647 w 954"/>
                <a:gd name="T53" fmla="*/ 2147483647 h 930"/>
                <a:gd name="T54" fmla="*/ 2147483647 w 954"/>
                <a:gd name="T55" fmla="*/ 2147483647 h 930"/>
                <a:gd name="T56" fmla="*/ 2147483647 w 954"/>
                <a:gd name="T57" fmla="*/ 2147483647 h 930"/>
                <a:gd name="T58" fmla="*/ 2147483647 w 954"/>
                <a:gd name="T59" fmla="*/ 2147483647 h 930"/>
                <a:gd name="T60" fmla="*/ 2147483647 w 954"/>
                <a:gd name="T61" fmla="*/ 2147483647 h 930"/>
                <a:gd name="T62" fmla="*/ 2147483647 w 954"/>
                <a:gd name="T63" fmla="*/ 2147483647 h 930"/>
                <a:gd name="T64" fmla="*/ 2147483647 w 954"/>
                <a:gd name="T65" fmla="*/ 2147483647 h 930"/>
                <a:gd name="T66" fmla="*/ 2147483647 w 954"/>
                <a:gd name="T67" fmla="*/ 2147483647 h 930"/>
                <a:gd name="T68" fmla="*/ 2147483647 w 954"/>
                <a:gd name="T69" fmla="*/ 2147483647 h 930"/>
                <a:gd name="T70" fmla="*/ 2147483647 w 954"/>
                <a:gd name="T71" fmla="*/ 2147483647 h 930"/>
                <a:gd name="T72" fmla="*/ 2147483647 w 954"/>
                <a:gd name="T73" fmla="*/ 2147483647 h 930"/>
                <a:gd name="T74" fmla="*/ 2147483647 w 954"/>
                <a:gd name="T75" fmla="*/ 2147483647 h 930"/>
                <a:gd name="T76" fmla="*/ 2147483647 w 954"/>
                <a:gd name="T77" fmla="*/ 2147483647 h 930"/>
                <a:gd name="T78" fmla="*/ 2147483647 w 954"/>
                <a:gd name="T79" fmla="*/ 2147483647 h 930"/>
                <a:gd name="T80" fmla="*/ 2147483647 w 954"/>
                <a:gd name="T81" fmla="*/ 2147483647 h 930"/>
                <a:gd name="T82" fmla="*/ 2147483647 w 954"/>
                <a:gd name="T83" fmla="*/ 2147483647 h 930"/>
                <a:gd name="T84" fmla="*/ 2147483647 w 954"/>
                <a:gd name="T85" fmla="*/ 2147483647 h 930"/>
                <a:gd name="T86" fmla="*/ 2147483647 w 954"/>
                <a:gd name="T87" fmla="*/ 2147483647 h 930"/>
                <a:gd name="T88" fmla="*/ 2147483647 w 954"/>
                <a:gd name="T89" fmla="*/ 2147483647 h 930"/>
                <a:gd name="T90" fmla="*/ 2147483647 w 954"/>
                <a:gd name="T91" fmla="*/ 2147483647 h 930"/>
                <a:gd name="T92" fmla="*/ 2147483647 w 954"/>
                <a:gd name="T93" fmla="*/ 2147483647 h 930"/>
                <a:gd name="T94" fmla="*/ 2147483647 w 954"/>
                <a:gd name="T95" fmla="*/ 2147483647 h 930"/>
                <a:gd name="T96" fmla="*/ 2147483647 w 954"/>
                <a:gd name="T97" fmla="*/ 2147483647 h 930"/>
                <a:gd name="T98" fmla="*/ 2147483647 w 954"/>
                <a:gd name="T99" fmla="*/ 2147483647 h 930"/>
                <a:gd name="T100" fmla="*/ 2147483647 w 954"/>
                <a:gd name="T101" fmla="*/ 2147483647 h 930"/>
                <a:gd name="T102" fmla="*/ 2147483647 w 954"/>
                <a:gd name="T103" fmla="*/ 2147483647 h 930"/>
                <a:gd name="T104" fmla="*/ 2147483647 w 954"/>
                <a:gd name="T105" fmla="*/ 2147483647 h 930"/>
                <a:gd name="T106" fmla="*/ 2147483647 w 954"/>
                <a:gd name="T107" fmla="*/ 2147483647 h 930"/>
                <a:gd name="T108" fmla="*/ 2147483647 w 954"/>
                <a:gd name="T109" fmla="*/ 2147483647 h 930"/>
                <a:gd name="T110" fmla="*/ 2147483647 w 954"/>
                <a:gd name="T111" fmla="*/ 2147483647 h 930"/>
                <a:gd name="T112" fmla="*/ 2147483647 w 954"/>
                <a:gd name="T113" fmla="*/ 2147483647 h 930"/>
                <a:gd name="T114" fmla="*/ 2147483647 w 954"/>
                <a:gd name="T115" fmla="*/ 2147483647 h 930"/>
                <a:gd name="T116" fmla="*/ 2147483647 w 954"/>
                <a:gd name="T117" fmla="*/ 2147483647 h 930"/>
                <a:gd name="T118" fmla="*/ 2147483647 w 954"/>
                <a:gd name="T119" fmla="*/ 214748364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30"/>
                <a:gd name="T182" fmla="*/ 954 w 954"/>
                <a:gd name="T183" fmla="*/ 930 h 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30">
                  <a:moveTo>
                    <a:pt x="264" y="42"/>
                  </a:moveTo>
                  <a:lnTo>
                    <a:pt x="264" y="12"/>
                  </a:lnTo>
                  <a:lnTo>
                    <a:pt x="252" y="0"/>
                  </a:lnTo>
                  <a:lnTo>
                    <a:pt x="234" y="0"/>
                  </a:lnTo>
                  <a:lnTo>
                    <a:pt x="228" y="6"/>
                  </a:lnTo>
                  <a:lnTo>
                    <a:pt x="228" y="18"/>
                  </a:lnTo>
                  <a:lnTo>
                    <a:pt x="234" y="24"/>
                  </a:lnTo>
                  <a:lnTo>
                    <a:pt x="234" y="36"/>
                  </a:lnTo>
                  <a:lnTo>
                    <a:pt x="240" y="42"/>
                  </a:lnTo>
                  <a:lnTo>
                    <a:pt x="264" y="42"/>
                  </a:lnTo>
                  <a:close/>
                  <a:moveTo>
                    <a:pt x="936" y="276"/>
                  </a:moveTo>
                  <a:lnTo>
                    <a:pt x="930" y="276"/>
                  </a:lnTo>
                  <a:lnTo>
                    <a:pt x="924" y="282"/>
                  </a:lnTo>
                  <a:lnTo>
                    <a:pt x="912" y="288"/>
                  </a:lnTo>
                  <a:lnTo>
                    <a:pt x="906" y="294"/>
                  </a:lnTo>
                  <a:lnTo>
                    <a:pt x="900" y="288"/>
                  </a:lnTo>
                  <a:lnTo>
                    <a:pt x="888" y="288"/>
                  </a:lnTo>
                  <a:lnTo>
                    <a:pt x="882" y="282"/>
                  </a:lnTo>
                  <a:lnTo>
                    <a:pt x="876" y="282"/>
                  </a:lnTo>
                  <a:lnTo>
                    <a:pt x="852" y="306"/>
                  </a:lnTo>
                  <a:lnTo>
                    <a:pt x="822" y="282"/>
                  </a:lnTo>
                  <a:lnTo>
                    <a:pt x="846" y="282"/>
                  </a:lnTo>
                  <a:lnTo>
                    <a:pt x="858" y="276"/>
                  </a:lnTo>
                  <a:lnTo>
                    <a:pt x="864" y="276"/>
                  </a:lnTo>
                  <a:lnTo>
                    <a:pt x="870" y="264"/>
                  </a:lnTo>
                  <a:lnTo>
                    <a:pt x="870" y="246"/>
                  </a:lnTo>
                  <a:lnTo>
                    <a:pt x="882" y="234"/>
                  </a:lnTo>
                  <a:lnTo>
                    <a:pt x="888" y="222"/>
                  </a:lnTo>
                  <a:lnTo>
                    <a:pt x="876" y="210"/>
                  </a:lnTo>
                  <a:lnTo>
                    <a:pt x="846" y="210"/>
                  </a:lnTo>
                  <a:lnTo>
                    <a:pt x="846" y="204"/>
                  </a:lnTo>
                  <a:lnTo>
                    <a:pt x="840" y="198"/>
                  </a:lnTo>
                  <a:lnTo>
                    <a:pt x="840" y="192"/>
                  </a:lnTo>
                  <a:lnTo>
                    <a:pt x="834" y="186"/>
                  </a:lnTo>
                  <a:lnTo>
                    <a:pt x="828" y="186"/>
                  </a:lnTo>
                  <a:lnTo>
                    <a:pt x="822" y="192"/>
                  </a:lnTo>
                  <a:lnTo>
                    <a:pt x="822" y="210"/>
                  </a:lnTo>
                  <a:lnTo>
                    <a:pt x="816" y="198"/>
                  </a:lnTo>
                  <a:lnTo>
                    <a:pt x="816" y="180"/>
                  </a:lnTo>
                  <a:lnTo>
                    <a:pt x="792" y="180"/>
                  </a:lnTo>
                  <a:lnTo>
                    <a:pt x="786" y="210"/>
                  </a:lnTo>
                  <a:lnTo>
                    <a:pt x="780" y="204"/>
                  </a:lnTo>
                  <a:lnTo>
                    <a:pt x="774" y="192"/>
                  </a:lnTo>
                  <a:lnTo>
                    <a:pt x="774" y="186"/>
                  </a:lnTo>
                  <a:lnTo>
                    <a:pt x="768" y="180"/>
                  </a:lnTo>
                  <a:lnTo>
                    <a:pt x="768" y="156"/>
                  </a:lnTo>
                  <a:lnTo>
                    <a:pt x="738" y="168"/>
                  </a:lnTo>
                  <a:lnTo>
                    <a:pt x="744" y="162"/>
                  </a:lnTo>
                  <a:lnTo>
                    <a:pt x="756" y="156"/>
                  </a:lnTo>
                  <a:lnTo>
                    <a:pt x="762" y="156"/>
                  </a:lnTo>
                  <a:lnTo>
                    <a:pt x="762" y="144"/>
                  </a:lnTo>
                  <a:lnTo>
                    <a:pt x="750" y="138"/>
                  </a:lnTo>
                  <a:lnTo>
                    <a:pt x="744" y="138"/>
                  </a:lnTo>
                  <a:lnTo>
                    <a:pt x="744" y="132"/>
                  </a:lnTo>
                  <a:lnTo>
                    <a:pt x="750" y="132"/>
                  </a:lnTo>
                  <a:lnTo>
                    <a:pt x="762" y="126"/>
                  </a:lnTo>
                  <a:lnTo>
                    <a:pt x="774" y="126"/>
                  </a:lnTo>
                  <a:lnTo>
                    <a:pt x="792" y="120"/>
                  </a:lnTo>
                  <a:lnTo>
                    <a:pt x="804" y="120"/>
                  </a:lnTo>
                  <a:lnTo>
                    <a:pt x="810" y="114"/>
                  </a:lnTo>
                  <a:lnTo>
                    <a:pt x="726" y="114"/>
                  </a:lnTo>
                  <a:lnTo>
                    <a:pt x="690" y="120"/>
                  </a:lnTo>
                  <a:lnTo>
                    <a:pt x="678" y="120"/>
                  </a:lnTo>
                  <a:lnTo>
                    <a:pt x="690" y="132"/>
                  </a:lnTo>
                  <a:lnTo>
                    <a:pt x="678" y="132"/>
                  </a:lnTo>
                  <a:lnTo>
                    <a:pt x="666" y="138"/>
                  </a:lnTo>
                  <a:lnTo>
                    <a:pt x="654" y="138"/>
                  </a:lnTo>
                  <a:lnTo>
                    <a:pt x="642" y="144"/>
                  </a:lnTo>
                  <a:lnTo>
                    <a:pt x="636" y="144"/>
                  </a:lnTo>
                  <a:lnTo>
                    <a:pt x="624" y="150"/>
                  </a:lnTo>
                  <a:lnTo>
                    <a:pt x="606" y="168"/>
                  </a:lnTo>
                  <a:lnTo>
                    <a:pt x="594" y="174"/>
                  </a:lnTo>
                  <a:lnTo>
                    <a:pt x="576" y="174"/>
                  </a:lnTo>
                  <a:lnTo>
                    <a:pt x="564" y="162"/>
                  </a:lnTo>
                  <a:lnTo>
                    <a:pt x="546" y="156"/>
                  </a:lnTo>
                  <a:lnTo>
                    <a:pt x="534" y="144"/>
                  </a:lnTo>
                  <a:lnTo>
                    <a:pt x="522" y="138"/>
                  </a:lnTo>
                  <a:lnTo>
                    <a:pt x="510" y="126"/>
                  </a:lnTo>
                  <a:lnTo>
                    <a:pt x="492" y="126"/>
                  </a:lnTo>
                  <a:lnTo>
                    <a:pt x="450" y="132"/>
                  </a:lnTo>
                  <a:lnTo>
                    <a:pt x="372" y="132"/>
                  </a:lnTo>
                  <a:lnTo>
                    <a:pt x="360" y="120"/>
                  </a:lnTo>
                  <a:lnTo>
                    <a:pt x="354" y="108"/>
                  </a:lnTo>
                  <a:lnTo>
                    <a:pt x="354" y="84"/>
                  </a:lnTo>
                  <a:lnTo>
                    <a:pt x="348" y="72"/>
                  </a:lnTo>
                  <a:lnTo>
                    <a:pt x="336" y="60"/>
                  </a:lnTo>
                  <a:lnTo>
                    <a:pt x="324" y="54"/>
                  </a:lnTo>
                  <a:lnTo>
                    <a:pt x="276" y="54"/>
                  </a:lnTo>
                  <a:lnTo>
                    <a:pt x="240" y="60"/>
                  </a:lnTo>
                  <a:lnTo>
                    <a:pt x="222" y="72"/>
                  </a:lnTo>
                  <a:lnTo>
                    <a:pt x="210" y="78"/>
                  </a:lnTo>
                  <a:lnTo>
                    <a:pt x="204" y="78"/>
                  </a:lnTo>
                  <a:lnTo>
                    <a:pt x="180" y="90"/>
                  </a:lnTo>
                  <a:lnTo>
                    <a:pt x="162" y="96"/>
                  </a:lnTo>
                  <a:lnTo>
                    <a:pt x="144" y="108"/>
                  </a:lnTo>
                  <a:lnTo>
                    <a:pt x="138" y="120"/>
                  </a:lnTo>
                  <a:lnTo>
                    <a:pt x="138" y="144"/>
                  </a:lnTo>
                  <a:lnTo>
                    <a:pt x="150" y="168"/>
                  </a:lnTo>
                  <a:lnTo>
                    <a:pt x="156" y="186"/>
                  </a:lnTo>
                  <a:lnTo>
                    <a:pt x="162" y="198"/>
                  </a:lnTo>
                  <a:lnTo>
                    <a:pt x="156" y="210"/>
                  </a:lnTo>
                  <a:lnTo>
                    <a:pt x="150" y="228"/>
                  </a:lnTo>
                  <a:lnTo>
                    <a:pt x="138" y="234"/>
                  </a:lnTo>
                  <a:lnTo>
                    <a:pt x="132" y="246"/>
                  </a:lnTo>
                  <a:lnTo>
                    <a:pt x="126" y="252"/>
                  </a:lnTo>
                  <a:lnTo>
                    <a:pt x="120" y="252"/>
                  </a:lnTo>
                  <a:lnTo>
                    <a:pt x="126" y="222"/>
                  </a:lnTo>
                  <a:lnTo>
                    <a:pt x="114" y="222"/>
                  </a:lnTo>
                  <a:lnTo>
                    <a:pt x="108" y="216"/>
                  </a:lnTo>
                  <a:lnTo>
                    <a:pt x="96" y="210"/>
                  </a:lnTo>
                  <a:lnTo>
                    <a:pt x="90" y="204"/>
                  </a:lnTo>
                  <a:lnTo>
                    <a:pt x="84" y="192"/>
                  </a:lnTo>
                  <a:lnTo>
                    <a:pt x="96" y="168"/>
                  </a:lnTo>
                  <a:lnTo>
                    <a:pt x="108" y="156"/>
                  </a:lnTo>
                  <a:lnTo>
                    <a:pt x="120" y="132"/>
                  </a:lnTo>
                  <a:lnTo>
                    <a:pt x="120" y="78"/>
                  </a:lnTo>
                  <a:lnTo>
                    <a:pt x="114" y="66"/>
                  </a:lnTo>
                  <a:lnTo>
                    <a:pt x="114" y="54"/>
                  </a:lnTo>
                  <a:lnTo>
                    <a:pt x="108" y="48"/>
                  </a:lnTo>
                  <a:lnTo>
                    <a:pt x="108" y="54"/>
                  </a:lnTo>
                  <a:lnTo>
                    <a:pt x="102" y="66"/>
                  </a:lnTo>
                  <a:lnTo>
                    <a:pt x="90" y="78"/>
                  </a:lnTo>
                  <a:lnTo>
                    <a:pt x="72" y="84"/>
                  </a:lnTo>
                  <a:lnTo>
                    <a:pt x="48" y="108"/>
                  </a:lnTo>
                  <a:lnTo>
                    <a:pt x="36" y="144"/>
                  </a:lnTo>
                  <a:lnTo>
                    <a:pt x="36" y="162"/>
                  </a:lnTo>
                  <a:lnTo>
                    <a:pt x="30" y="168"/>
                  </a:lnTo>
                  <a:lnTo>
                    <a:pt x="30" y="192"/>
                  </a:lnTo>
                  <a:lnTo>
                    <a:pt x="6" y="216"/>
                  </a:lnTo>
                  <a:lnTo>
                    <a:pt x="0" y="228"/>
                  </a:lnTo>
                  <a:lnTo>
                    <a:pt x="0" y="240"/>
                  </a:lnTo>
                  <a:lnTo>
                    <a:pt x="6" y="246"/>
                  </a:lnTo>
                  <a:lnTo>
                    <a:pt x="6" y="240"/>
                  </a:lnTo>
                  <a:lnTo>
                    <a:pt x="18" y="228"/>
                  </a:lnTo>
                  <a:lnTo>
                    <a:pt x="24" y="228"/>
                  </a:lnTo>
                  <a:lnTo>
                    <a:pt x="36" y="240"/>
                  </a:lnTo>
                  <a:lnTo>
                    <a:pt x="42" y="252"/>
                  </a:lnTo>
                  <a:lnTo>
                    <a:pt x="42" y="288"/>
                  </a:lnTo>
                  <a:lnTo>
                    <a:pt x="48" y="294"/>
                  </a:lnTo>
                  <a:lnTo>
                    <a:pt x="60" y="300"/>
                  </a:lnTo>
                  <a:lnTo>
                    <a:pt x="66" y="306"/>
                  </a:lnTo>
                  <a:lnTo>
                    <a:pt x="66" y="318"/>
                  </a:lnTo>
                  <a:lnTo>
                    <a:pt x="54" y="342"/>
                  </a:lnTo>
                  <a:lnTo>
                    <a:pt x="54" y="384"/>
                  </a:lnTo>
                  <a:lnTo>
                    <a:pt x="66" y="384"/>
                  </a:lnTo>
                  <a:lnTo>
                    <a:pt x="66" y="396"/>
                  </a:lnTo>
                  <a:lnTo>
                    <a:pt x="72" y="408"/>
                  </a:lnTo>
                  <a:lnTo>
                    <a:pt x="78" y="414"/>
                  </a:lnTo>
                  <a:lnTo>
                    <a:pt x="102" y="414"/>
                  </a:lnTo>
                  <a:lnTo>
                    <a:pt x="108" y="408"/>
                  </a:lnTo>
                  <a:lnTo>
                    <a:pt x="120" y="408"/>
                  </a:lnTo>
                  <a:lnTo>
                    <a:pt x="132" y="414"/>
                  </a:lnTo>
                  <a:lnTo>
                    <a:pt x="138" y="414"/>
                  </a:lnTo>
                  <a:lnTo>
                    <a:pt x="150" y="420"/>
                  </a:lnTo>
                  <a:lnTo>
                    <a:pt x="162" y="420"/>
                  </a:lnTo>
                  <a:lnTo>
                    <a:pt x="168" y="414"/>
                  </a:lnTo>
                  <a:lnTo>
                    <a:pt x="168" y="408"/>
                  </a:lnTo>
                  <a:lnTo>
                    <a:pt x="180" y="408"/>
                  </a:lnTo>
                  <a:lnTo>
                    <a:pt x="186" y="414"/>
                  </a:lnTo>
                  <a:lnTo>
                    <a:pt x="198" y="420"/>
                  </a:lnTo>
                  <a:lnTo>
                    <a:pt x="222" y="420"/>
                  </a:lnTo>
                  <a:lnTo>
                    <a:pt x="222" y="426"/>
                  </a:lnTo>
                  <a:lnTo>
                    <a:pt x="228" y="432"/>
                  </a:lnTo>
                  <a:lnTo>
                    <a:pt x="234" y="444"/>
                  </a:lnTo>
                  <a:lnTo>
                    <a:pt x="240" y="462"/>
                  </a:lnTo>
                  <a:lnTo>
                    <a:pt x="264" y="486"/>
                  </a:lnTo>
                  <a:lnTo>
                    <a:pt x="288" y="486"/>
                  </a:lnTo>
                  <a:lnTo>
                    <a:pt x="288" y="480"/>
                  </a:lnTo>
                  <a:lnTo>
                    <a:pt x="306" y="480"/>
                  </a:lnTo>
                  <a:lnTo>
                    <a:pt x="312" y="486"/>
                  </a:lnTo>
                  <a:lnTo>
                    <a:pt x="336" y="486"/>
                  </a:lnTo>
                  <a:lnTo>
                    <a:pt x="342" y="480"/>
                  </a:lnTo>
                  <a:lnTo>
                    <a:pt x="366" y="486"/>
                  </a:lnTo>
                  <a:lnTo>
                    <a:pt x="372" y="480"/>
                  </a:lnTo>
                  <a:lnTo>
                    <a:pt x="384" y="474"/>
                  </a:lnTo>
                  <a:lnTo>
                    <a:pt x="402" y="474"/>
                  </a:lnTo>
                  <a:lnTo>
                    <a:pt x="408" y="480"/>
                  </a:lnTo>
                  <a:lnTo>
                    <a:pt x="408" y="492"/>
                  </a:lnTo>
                  <a:lnTo>
                    <a:pt x="390" y="510"/>
                  </a:lnTo>
                  <a:lnTo>
                    <a:pt x="390" y="534"/>
                  </a:lnTo>
                  <a:lnTo>
                    <a:pt x="384" y="540"/>
                  </a:lnTo>
                  <a:lnTo>
                    <a:pt x="378" y="540"/>
                  </a:lnTo>
                  <a:lnTo>
                    <a:pt x="366" y="552"/>
                  </a:lnTo>
                  <a:lnTo>
                    <a:pt x="366" y="576"/>
                  </a:lnTo>
                  <a:lnTo>
                    <a:pt x="372" y="588"/>
                  </a:lnTo>
                  <a:lnTo>
                    <a:pt x="372" y="618"/>
                  </a:lnTo>
                  <a:lnTo>
                    <a:pt x="366" y="630"/>
                  </a:lnTo>
                  <a:lnTo>
                    <a:pt x="366" y="642"/>
                  </a:lnTo>
                  <a:lnTo>
                    <a:pt x="372" y="648"/>
                  </a:lnTo>
                  <a:lnTo>
                    <a:pt x="384" y="648"/>
                  </a:lnTo>
                  <a:lnTo>
                    <a:pt x="384" y="672"/>
                  </a:lnTo>
                  <a:lnTo>
                    <a:pt x="390" y="684"/>
                  </a:lnTo>
                  <a:lnTo>
                    <a:pt x="402" y="690"/>
                  </a:lnTo>
                  <a:lnTo>
                    <a:pt x="408" y="702"/>
                  </a:lnTo>
                  <a:lnTo>
                    <a:pt x="408" y="708"/>
                  </a:lnTo>
                  <a:lnTo>
                    <a:pt x="402" y="720"/>
                  </a:lnTo>
                  <a:lnTo>
                    <a:pt x="372" y="750"/>
                  </a:lnTo>
                  <a:lnTo>
                    <a:pt x="366" y="750"/>
                  </a:lnTo>
                  <a:lnTo>
                    <a:pt x="390" y="762"/>
                  </a:lnTo>
                  <a:lnTo>
                    <a:pt x="402" y="774"/>
                  </a:lnTo>
                  <a:lnTo>
                    <a:pt x="414" y="774"/>
                  </a:lnTo>
                  <a:lnTo>
                    <a:pt x="414" y="798"/>
                  </a:lnTo>
                  <a:lnTo>
                    <a:pt x="420" y="804"/>
                  </a:lnTo>
                  <a:lnTo>
                    <a:pt x="420" y="822"/>
                  </a:lnTo>
                  <a:lnTo>
                    <a:pt x="426" y="828"/>
                  </a:lnTo>
                  <a:lnTo>
                    <a:pt x="426" y="846"/>
                  </a:lnTo>
                  <a:lnTo>
                    <a:pt x="432" y="858"/>
                  </a:lnTo>
                  <a:lnTo>
                    <a:pt x="432" y="876"/>
                  </a:lnTo>
                  <a:lnTo>
                    <a:pt x="444" y="888"/>
                  </a:lnTo>
                  <a:lnTo>
                    <a:pt x="450" y="900"/>
                  </a:lnTo>
                  <a:lnTo>
                    <a:pt x="450" y="906"/>
                  </a:lnTo>
                  <a:lnTo>
                    <a:pt x="462" y="918"/>
                  </a:lnTo>
                  <a:lnTo>
                    <a:pt x="468" y="918"/>
                  </a:lnTo>
                  <a:lnTo>
                    <a:pt x="480" y="924"/>
                  </a:lnTo>
                  <a:lnTo>
                    <a:pt x="486" y="924"/>
                  </a:lnTo>
                  <a:lnTo>
                    <a:pt x="498" y="918"/>
                  </a:lnTo>
                  <a:lnTo>
                    <a:pt x="504" y="912"/>
                  </a:lnTo>
                  <a:lnTo>
                    <a:pt x="516" y="906"/>
                  </a:lnTo>
                  <a:lnTo>
                    <a:pt x="522" y="900"/>
                  </a:lnTo>
                  <a:lnTo>
                    <a:pt x="528" y="906"/>
                  </a:lnTo>
                  <a:lnTo>
                    <a:pt x="528" y="930"/>
                  </a:lnTo>
                  <a:lnTo>
                    <a:pt x="534" y="930"/>
                  </a:lnTo>
                  <a:lnTo>
                    <a:pt x="546" y="918"/>
                  </a:lnTo>
                  <a:lnTo>
                    <a:pt x="558" y="894"/>
                  </a:lnTo>
                  <a:lnTo>
                    <a:pt x="570" y="882"/>
                  </a:lnTo>
                  <a:lnTo>
                    <a:pt x="588" y="882"/>
                  </a:lnTo>
                  <a:lnTo>
                    <a:pt x="594" y="876"/>
                  </a:lnTo>
                  <a:lnTo>
                    <a:pt x="630" y="858"/>
                  </a:lnTo>
                  <a:lnTo>
                    <a:pt x="636" y="846"/>
                  </a:lnTo>
                  <a:lnTo>
                    <a:pt x="636" y="816"/>
                  </a:lnTo>
                  <a:lnTo>
                    <a:pt x="678" y="816"/>
                  </a:lnTo>
                  <a:lnTo>
                    <a:pt x="684" y="810"/>
                  </a:lnTo>
                  <a:lnTo>
                    <a:pt x="690" y="798"/>
                  </a:lnTo>
                  <a:lnTo>
                    <a:pt x="690" y="792"/>
                  </a:lnTo>
                  <a:lnTo>
                    <a:pt x="684" y="786"/>
                  </a:lnTo>
                  <a:lnTo>
                    <a:pt x="636" y="780"/>
                  </a:lnTo>
                  <a:lnTo>
                    <a:pt x="636" y="750"/>
                  </a:lnTo>
                  <a:lnTo>
                    <a:pt x="630" y="738"/>
                  </a:lnTo>
                  <a:lnTo>
                    <a:pt x="618" y="726"/>
                  </a:lnTo>
                  <a:lnTo>
                    <a:pt x="624" y="720"/>
                  </a:lnTo>
                  <a:lnTo>
                    <a:pt x="624" y="690"/>
                  </a:lnTo>
                  <a:lnTo>
                    <a:pt x="618" y="684"/>
                  </a:lnTo>
                  <a:lnTo>
                    <a:pt x="606" y="678"/>
                  </a:lnTo>
                  <a:lnTo>
                    <a:pt x="588" y="660"/>
                  </a:lnTo>
                  <a:lnTo>
                    <a:pt x="588" y="630"/>
                  </a:lnTo>
                  <a:lnTo>
                    <a:pt x="594" y="636"/>
                  </a:lnTo>
                  <a:lnTo>
                    <a:pt x="594" y="642"/>
                  </a:lnTo>
                  <a:lnTo>
                    <a:pt x="636" y="642"/>
                  </a:lnTo>
                  <a:lnTo>
                    <a:pt x="642" y="648"/>
                  </a:lnTo>
                  <a:lnTo>
                    <a:pt x="642" y="666"/>
                  </a:lnTo>
                  <a:lnTo>
                    <a:pt x="654" y="666"/>
                  </a:lnTo>
                  <a:lnTo>
                    <a:pt x="666" y="660"/>
                  </a:lnTo>
                  <a:lnTo>
                    <a:pt x="678" y="666"/>
                  </a:lnTo>
                  <a:lnTo>
                    <a:pt x="684" y="660"/>
                  </a:lnTo>
                  <a:lnTo>
                    <a:pt x="696" y="660"/>
                  </a:lnTo>
                  <a:lnTo>
                    <a:pt x="702" y="666"/>
                  </a:lnTo>
                  <a:lnTo>
                    <a:pt x="708" y="678"/>
                  </a:lnTo>
                  <a:lnTo>
                    <a:pt x="720" y="690"/>
                  </a:lnTo>
                  <a:lnTo>
                    <a:pt x="732" y="696"/>
                  </a:lnTo>
                  <a:lnTo>
                    <a:pt x="738" y="690"/>
                  </a:lnTo>
                  <a:lnTo>
                    <a:pt x="738" y="672"/>
                  </a:lnTo>
                  <a:lnTo>
                    <a:pt x="744" y="660"/>
                  </a:lnTo>
                  <a:lnTo>
                    <a:pt x="744" y="648"/>
                  </a:lnTo>
                  <a:lnTo>
                    <a:pt x="750" y="642"/>
                  </a:lnTo>
                  <a:lnTo>
                    <a:pt x="768" y="642"/>
                  </a:lnTo>
                  <a:lnTo>
                    <a:pt x="774" y="648"/>
                  </a:lnTo>
                  <a:lnTo>
                    <a:pt x="792" y="648"/>
                  </a:lnTo>
                  <a:lnTo>
                    <a:pt x="804" y="642"/>
                  </a:lnTo>
                  <a:lnTo>
                    <a:pt x="828" y="618"/>
                  </a:lnTo>
                  <a:lnTo>
                    <a:pt x="840" y="612"/>
                  </a:lnTo>
                  <a:lnTo>
                    <a:pt x="864" y="612"/>
                  </a:lnTo>
                  <a:lnTo>
                    <a:pt x="864" y="600"/>
                  </a:lnTo>
                  <a:lnTo>
                    <a:pt x="876" y="600"/>
                  </a:lnTo>
                  <a:lnTo>
                    <a:pt x="882" y="594"/>
                  </a:lnTo>
                  <a:lnTo>
                    <a:pt x="882" y="558"/>
                  </a:lnTo>
                  <a:lnTo>
                    <a:pt x="846" y="522"/>
                  </a:lnTo>
                  <a:lnTo>
                    <a:pt x="840" y="510"/>
                  </a:lnTo>
                  <a:lnTo>
                    <a:pt x="834" y="504"/>
                  </a:lnTo>
                  <a:lnTo>
                    <a:pt x="834" y="492"/>
                  </a:lnTo>
                  <a:lnTo>
                    <a:pt x="846" y="486"/>
                  </a:lnTo>
                  <a:lnTo>
                    <a:pt x="852" y="486"/>
                  </a:lnTo>
                  <a:lnTo>
                    <a:pt x="864" y="480"/>
                  </a:lnTo>
                  <a:lnTo>
                    <a:pt x="864" y="462"/>
                  </a:lnTo>
                  <a:lnTo>
                    <a:pt x="846" y="444"/>
                  </a:lnTo>
                  <a:lnTo>
                    <a:pt x="846" y="438"/>
                  </a:lnTo>
                  <a:lnTo>
                    <a:pt x="876" y="438"/>
                  </a:lnTo>
                  <a:lnTo>
                    <a:pt x="888" y="432"/>
                  </a:lnTo>
                  <a:lnTo>
                    <a:pt x="900" y="432"/>
                  </a:lnTo>
                  <a:lnTo>
                    <a:pt x="912" y="426"/>
                  </a:lnTo>
                  <a:lnTo>
                    <a:pt x="918" y="420"/>
                  </a:lnTo>
                  <a:lnTo>
                    <a:pt x="918" y="402"/>
                  </a:lnTo>
                  <a:lnTo>
                    <a:pt x="894" y="402"/>
                  </a:lnTo>
                  <a:lnTo>
                    <a:pt x="894" y="360"/>
                  </a:lnTo>
                  <a:lnTo>
                    <a:pt x="906" y="348"/>
                  </a:lnTo>
                  <a:lnTo>
                    <a:pt x="918" y="348"/>
                  </a:lnTo>
                  <a:lnTo>
                    <a:pt x="924" y="342"/>
                  </a:lnTo>
                  <a:lnTo>
                    <a:pt x="930" y="342"/>
                  </a:lnTo>
                  <a:lnTo>
                    <a:pt x="936" y="336"/>
                  </a:lnTo>
                  <a:lnTo>
                    <a:pt x="954" y="300"/>
                  </a:lnTo>
                  <a:lnTo>
                    <a:pt x="948" y="294"/>
                  </a:lnTo>
                  <a:lnTo>
                    <a:pt x="942" y="282"/>
                  </a:lnTo>
                  <a:lnTo>
                    <a:pt x="936" y="27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 name="USA (Alaska)" descr="© INSCALE GmbH, 05.05.2010&#10;http://www.presentationload.com/">
              <a:extLst>
                <a:ext uri="{FF2B5EF4-FFF2-40B4-BE49-F238E27FC236}">
                  <a16:creationId xmlns:a16="http://schemas.microsoft.com/office/drawing/2014/main" id="{23E33107-3B99-6505-C18B-57529523FC14}"/>
                </a:ext>
              </a:extLst>
            </p:cNvPr>
            <p:cNvSpPr>
              <a:spLocks noEditPoints="1"/>
            </p:cNvSpPr>
            <p:nvPr/>
          </p:nvSpPr>
          <p:spPr bwMode="gray">
            <a:xfrm>
              <a:off x="399011" y="1107572"/>
              <a:ext cx="1165144" cy="504009"/>
            </a:xfrm>
            <a:custGeom>
              <a:avLst/>
              <a:gdLst>
                <a:gd name="T0" fmla="*/ 2147483647 w 3072"/>
                <a:gd name="T1" fmla="*/ 2147483647 h 1332"/>
                <a:gd name="T2" fmla="*/ 2147483647 w 3072"/>
                <a:gd name="T3" fmla="*/ 2147483647 h 1332"/>
                <a:gd name="T4" fmla="*/ 2147483647 w 3072"/>
                <a:gd name="T5" fmla="*/ 2147483647 h 1332"/>
                <a:gd name="T6" fmla="*/ 2147483647 w 3072"/>
                <a:gd name="T7" fmla="*/ 2147483647 h 1332"/>
                <a:gd name="T8" fmla="*/ 2147483647 w 3072"/>
                <a:gd name="T9" fmla="*/ 2147483647 h 1332"/>
                <a:gd name="T10" fmla="*/ 2147483647 w 3072"/>
                <a:gd name="T11" fmla="*/ 2147483647 h 1332"/>
                <a:gd name="T12" fmla="*/ 2147483647 w 3072"/>
                <a:gd name="T13" fmla="*/ 2147483647 h 1332"/>
                <a:gd name="T14" fmla="*/ 2147483647 w 3072"/>
                <a:gd name="T15" fmla="*/ 2147483647 h 1332"/>
                <a:gd name="T16" fmla="*/ 2147483647 w 3072"/>
                <a:gd name="T17" fmla="*/ 2147483647 h 1332"/>
                <a:gd name="T18" fmla="*/ 2147483647 w 3072"/>
                <a:gd name="T19" fmla="*/ 2147483647 h 1332"/>
                <a:gd name="T20" fmla="*/ 2147483647 w 3072"/>
                <a:gd name="T21" fmla="*/ 2147483647 h 1332"/>
                <a:gd name="T22" fmla="*/ 2147483647 w 3072"/>
                <a:gd name="T23" fmla="*/ 0 h 1332"/>
                <a:gd name="T24" fmla="*/ 2147483647 w 3072"/>
                <a:gd name="T25" fmla="*/ 2147483647 h 1332"/>
                <a:gd name="T26" fmla="*/ 2147483647 w 3072"/>
                <a:gd name="T27" fmla="*/ 2147483647 h 1332"/>
                <a:gd name="T28" fmla="*/ 2147483647 w 3072"/>
                <a:gd name="T29" fmla="*/ 2147483647 h 1332"/>
                <a:gd name="T30" fmla="*/ 2147483647 w 3072"/>
                <a:gd name="T31" fmla="*/ 2147483647 h 1332"/>
                <a:gd name="T32" fmla="*/ 2147483647 w 3072"/>
                <a:gd name="T33" fmla="*/ 2147483647 h 1332"/>
                <a:gd name="T34" fmla="*/ 2147483647 w 3072"/>
                <a:gd name="T35" fmla="*/ 2147483647 h 1332"/>
                <a:gd name="T36" fmla="*/ 2147483647 w 3072"/>
                <a:gd name="T37" fmla="*/ 2147483647 h 1332"/>
                <a:gd name="T38" fmla="*/ 2147483647 w 3072"/>
                <a:gd name="T39" fmla="*/ 2147483647 h 1332"/>
                <a:gd name="T40" fmla="*/ 2147483647 w 3072"/>
                <a:gd name="T41" fmla="*/ 2147483647 h 1332"/>
                <a:gd name="T42" fmla="*/ 2147483647 w 3072"/>
                <a:gd name="T43" fmla="*/ 2147483647 h 1332"/>
                <a:gd name="T44" fmla="*/ 2147483647 w 3072"/>
                <a:gd name="T45" fmla="*/ 2147483647 h 1332"/>
                <a:gd name="T46" fmla="*/ 2147483647 w 3072"/>
                <a:gd name="T47" fmla="*/ 2147483647 h 1332"/>
                <a:gd name="T48" fmla="*/ 2147483647 w 3072"/>
                <a:gd name="T49" fmla="*/ 2147483647 h 1332"/>
                <a:gd name="T50" fmla="*/ 2147483647 w 3072"/>
                <a:gd name="T51" fmla="*/ 2147483647 h 1332"/>
                <a:gd name="T52" fmla="*/ 2147483647 w 3072"/>
                <a:gd name="T53" fmla="*/ 2147483647 h 1332"/>
                <a:gd name="T54" fmla="*/ 2147483647 w 3072"/>
                <a:gd name="T55" fmla="*/ 2147483647 h 1332"/>
                <a:gd name="T56" fmla="*/ 2147483647 w 3072"/>
                <a:gd name="T57" fmla="*/ 2147483647 h 1332"/>
                <a:gd name="T58" fmla="*/ 2147483647 w 3072"/>
                <a:gd name="T59" fmla="*/ 2147483647 h 1332"/>
                <a:gd name="T60" fmla="*/ 2147483647 w 3072"/>
                <a:gd name="T61" fmla="*/ 2147483647 h 1332"/>
                <a:gd name="T62" fmla="*/ 2147483647 w 3072"/>
                <a:gd name="T63" fmla="*/ 2147483647 h 1332"/>
                <a:gd name="T64" fmla="*/ 2147483647 w 3072"/>
                <a:gd name="T65" fmla="*/ 2147483647 h 1332"/>
                <a:gd name="T66" fmla="*/ 2147483647 w 3072"/>
                <a:gd name="T67" fmla="*/ 2147483647 h 1332"/>
                <a:gd name="T68" fmla="*/ 2147483647 w 3072"/>
                <a:gd name="T69" fmla="*/ 2147483647 h 1332"/>
                <a:gd name="T70" fmla="*/ 2147483647 w 3072"/>
                <a:gd name="T71" fmla="*/ 2147483647 h 1332"/>
                <a:gd name="T72" fmla="*/ 2147483647 w 3072"/>
                <a:gd name="T73" fmla="*/ 2147483647 h 1332"/>
                <a:gd name="T74" fmla="*/ 2147483647 w 3072"/>
                <a:gd name="T75" fmla="*/ 2147483647 h 1332"/>
                <a:gd name="T76" fmla="*/ 2147483647 w 3072"/>
                <a:gd name="T77" fmla="*/ 2147483647 h 1332"/>
                <a:gd name="T78" fmla="*/ 2147483647 w 3072"/>
                <a:gd name="T79" fmla="*/ 2147483647 h 1332"/>
                <a:gd name="T80" fmla="*/ 2147483647 w 3072"/>
                <a:gd name="T81" fmla="*/ 2147483647 h 1332"/>
                <a:gd name="T82" fmla="*/ 2147483647 w 3072"/>
                <a:gd name="T83" fmla="*/ 2147483647 h 1332"/>
                <a:gd name="T84" fmla="*/ 2147483647 w 3072"/>
                <a:gd name="T85" fmla="*/ 2147483647 h 1332"/>
                <a:gd name="T86" fmla="*/ 2147483647 w 3072"/>
                <a:gd name="T87" fmla="*/ 2147483647 h 1332"/>
                <a:gd name="T88" fmla="*/ 2147483647 w 3072"/>
                <a:gd name="T89" fmla="*/ 2147483647 h 1332"/>
                <a:gd name="T90" fmla="*/ 2147483647 w 3072"/>
                <a:gd name="T91" fmla="*/ 2147483647 h 1332"/>
                <a:gd name="T92" fmla="*/ 2147483647 w 3072"/>
                <a:gd name="T93" fmla="*/ 2147483647 h 1332"/>
                <a:gd name="T94" fmla="*/ 2147483647 w 3072"/>
                <a:gd name="T95" fmla="*/ 2147483647 h 1332"/>
                <a:gd name="T96" fmla="*/ 2147483647 w 3072"/>
                <a:gd name="T97" fmla="*/ 2147483647 h 1332"/>
                <a:gd name="T98" fmla="*/ 2147483647 w 3072"/>
                <a:gd name="T99" fmla="*/ 2147483647 h 1332"/>
                <a:gd name="T100" fmla="*/ 2147483647 w 3072"/>
                <a:gd name="T101" fmla="*/ 2147483647 h 1332"/>
                <a:gd name="T102" fmla="*/ 2147483647 w 3072"/>
                <a:gd name="T103" fmla="*/ 2147483647 h 1332"/>
                <a:gd name="T104" fmla="*/ 2147483647 w 3072"/>
                <a:gd name="T105" fmla="*/ 2147483647 h 1332"/>
                <a:gd name="T106" fmla="*/ 2147483647 w 3072"/>
                <a:gd name="T107" fmla="*/ 2147483647 h 1332"/>
                <a:gd name="T108" fmla="*/ 2147483647 w 3072"/>
                <a:gd name="T109" fmla="*/ 2147483647 h 1332"/>
                <a:gd name="T110" fmla="*/ 2147483647 w 3072"/>
                <a:gd name="T111" fmla="*/ 2147483647 h 1332"/>
                <a:gd name="T112" fmla="*/ 2147483647 w 3072"/>
                <a:gd name="T113" fmla="*/ 2147483647 h 1332"/>
                <a:gd name="T114" fmla="*/ 2147483647 w 3072"/>
                <a:gd name="T115" fmla="*/ 2147483647 h 1332"/>
                <a:gd name="T116" fmla="*/ 2147483647 w 3072"/>
                <a:gd name="T117" fmla="*/ 2147483647 h 1332"/>
                <a:gd name="T118" fmla="*/ 2147483647 w 3072"/>
                <a:gd name="T119" fmla="*/ 2147483647 h 1332"/>
                <a:gd name="T120" fmla="*/ 2147483647 w 3072"/>
                <a:gd name="T121" fmla="*/ 2147483647 h 1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2"/>
                <a:gd name="T184" fmla="*/ 0 h 1332"/>
                <a:gd name="T185" fmla="*/ 3072 w 3072"/>
                <a:gd name="T186" fmla="*/ 1332 h 13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2" h="1332">
                  <a:moveTo>
                    <a:pt x="2454" y="930"/>
                  </a:moveTo>
                  <a:lnTo>
                    <a:pt x="2418" y="966"/>
                  </a:lnTo>
                  <a:lnTo>
                    <a:pt x="2400" y="1002"/>
                  </a:lnTo>
                  <a:lnTo>
                    <a:pt x="2412" y="1002"/>
                  </a:lnTo>
                  <a:lnTo>
                    <a:pt x="2448" y="984"/>
                  </a:lnTo>
                  <a:lnTo>
                    <a:pt x="2460" y="972"/>
                  </a:lnTo>
                  <a:lnTo>
                    <a:pt x="2460" y="954"/>
                  </a:lnTo>
                  <a:lnTo>
                    <a:pt x="2472" y="942"/>
                  </a:lnTo>
                  <a:lnTo>
                    <a:pt x="2460" y="930"/>
                  </a:lnTo>
                  <a:lnTo>
                    <a:pt x="2454" y="930"/>
                  </a:lnTo>
                  <a:close/>
                  <a:moveTo>
                    <a:pt x="2400" y="930"/>
                  </a:moveTo>
                  <a:lnTo>
                    <a:pt x="2388" y="930"/>
                  </a:lnTo>
                  <a:lnTo>
                    <a:pt x="2376" y="936"/>
                  </a:lnTo>
                  <a:lnTo>
                    <a:pt x="2364" y="948"/>
                  </a:lnTo>
                  <a:lnTo>
                    <a:pt x="2364" y="954"/>
                  </a:lnTo>
                  <a:lnTo>
                    <a:pt x="2370" y="966"/>
                  </a:lnTo>
                  <a:lnTo>
                    <a:pt x="2376" y="972"/>
                  </a:lnTo>
                  <a:lnTo>
                    <a:pt x="2406" y="972"/>
                  </a:lnTo>
                  <a:lnTo>
                    <a:pt x="2412" y="960"/>
                  </a:lnTo>
                  <a:lnTo>
                    <a:pt x="2418" y="954"/>
                  </a:lnTo>
                  <a:lnTo>
                    <a:pt x="2418" y="942"/>
                  </a:lnTo>
                  <a:lnTo>
                    <a:pt x="2406" y="936"/>
                  </a:lnTo>
                  <a:lnTo>
                    <a:pt x="2400" y="930"/>
                  </a:lnTo>
                  <a:close/>
                  <a:moveTo>
                    <a:pt x="2316" y="1188"/>
                  </a:moveTo>
                  <a:lnTo>
                    <a:pt x="2328" y="1188"/>
                  </a:lnTo>
                  <a:lnTo>
                    <a:pt x="2340" y="1152"/>
                  </a:lnTo>
                  <a:lnTo>
                    <a:pt x="2322" y="1158"/>
                  </a:lnTo>
                  <a:lnTo>
                    <a:pt x="2316" y="1188"/>
                  </a:lnTo>
                  <a:close/>
                  <a:moveTo>
                    <a:pt x="2388" y="1074"/>
                  </a:moveTo>
                  <a:lnTo>
                    <a:pt x="2370" y="1086"/>
                  </a:lnTo>
                  <a:lnTo>
                    <a:pt x="2382" y="1098"/>
                  </a:lnTo>
                  <a:lnTo>
                    <a:pt x="2388" y="1098"/>
                  </a:lnTo>
                  <a:lnTo>
                    <a:pt x="2382" y="1104"/>
                  </a:lnTo>
                  <a:lnTo>
                    <a:pt x="2376" y="1104"/>
                  </a:lnTo>
                  <a:lnTo>
                    <a:pt x="2364" y="1116"/>
                  </a:lnTo>
                  <a:lnTo>
                    <a:pt x="2358" y="1116"/>
                  </a:lnTo>
                  <a:lnTo>
                    <a:pt x="2352" y="1122"/>
                  </a:lnTo>
                  <a:lnTo>
                    <a:pt x="2352" y="1152"/>
                  </a:lnTo>
                  <a:lnTo>
                    <a:pt x="2358" y="1164"/>
                  </a:lnTo>
                  <a:lnTo>
                    <a:pt x="2358" y="1188"/>
                  </a:lnTo>
                  <a:lnTo>
                    <a:pt x="2370" y="1182"/>
                  </a:lnTo>
                  <a:lnTo>
                    <a:pt x="2376" y="1170"/>
                  </a:lnTo>
                  <a:lnTo>
                    <a:pt x="2388" y="1164"/>
                  </a:lnTo>
                  <a:lnTo>
                    <a:pt x="2394" y="1158"/>
                  </a:lnTo>
                  <a:lnTo>
                    <a:pt x="2394" y="1146"/>
                  </a:lnTo>
                  <a:lnTo>
                    <a:pt x="2382" y="1134"/>
                  </a:lnTo>
                  <a:lnTo>
                    <a:pt x="2394" y="1134"/>
                  </a:lnTo>
                  <a:lnTo>
                    <a:pt x="2412" y="1116"/>
                  </a:lnTo>
                  <a:lnTo>
                    <a:pt x="2412" y="1098"/>
                  </a:lnTo>
                  <a:lnTo>
                    <a:pt x="2388" y="1074"/>
                  </a:lnTo>
                  <a:close/>
                  <a:moveTo>
                    <a:pt x="2562" y="1080"/>
                  </a:moveTo>
                  <a:lnTo>
                    <a:pt x="2550" y="1080"/>
                  </a:lnTo>
                  <a:lnTo>
                    <a:pt x="2550" y="1074"/>
                  </a:lnTo>
                  <a:lnTo>
                    <a:pt x="2544" y="1068"/>
                  </a:lnTo>
                  <a:lnTo>
                    <a:pt x="2538" y="1068"/>
                  </a:lnTo>
                  <a:lnTo>
                    <a:pt x="2532" y="1062"/>
                  </a:lnTo>
                  <a:lnTo>
                    <a:pt x="2520" y="1056"/>
                  </a:lnTo>
                  <a:lnTo>
                    <a:pt x="2514" y="1050"/>
                  </a:lnTo>
                  <a:lnTo>
                    <a:pt x="2514" y="1044"/>
                  </a:lnTo>
                  <a:lnTo>
                    <a:pt x="2520" y="1032"/>
                  </a:lnTo>
                  <a:lnTo>
                    <a:pt x="2520" y="1020"/>
                  </a:lnTo>
                  <a:lnTo>
                    <a:pt x="2526" y="1008"/>
                  </a:lnTo>
                  <a:lnTo>
                    <a:pt x="2532" y="1002"/>
                  </a:lnTo>
                  <a:lnTo>
                    <a:pt x="2532" y="960"/>
                  </a:lnTo>
                  <a:lnTo>
                    <a:pt x="2550" y="924"/>
                  </a:lnTo>
                  <a:lnTo>
                    <a:pt x="2550" y="906"/>
                  </a:lnTo>
                  <a:lnTo>
                    <a:pt x="2544" y="894"/>
                  </a:lnTo>
                  <a:lnTo>
                    <a:pt x="2526" y="876"/>
                  </a:lnTo>
                  <a:lnTo>
                    <a:pt x="2538" y="864"/>
                  </a:lnTo>
                  <a:lnTo>
                    <a:pt x="2538" y="834"/>
                  </a:lnTo>
                  <a:lnTo>
                    <a:pt x="2544" y="828"/>
                  </a:lnTo>
                  <a:lnTo>
                    <a:pt x="2550" y="828"/>
                  </a:lnTo>
                  <a:lnTo>
                    <a:pt x="2556" y="822"/>
                  </a:lnTo>
                  <a:lnTo>
                    <a:pt x="2550" y="816"/>
                  </a:lnTo>
                  <a:lnTo>
                    <a:pt x="2532" y="810"/>
                  </a:lnTo>
                  <a:lnTo>
                    <a:pt x="2520" y="810"/>
                  </a:lnTo>
                  <a:lnTo>
                    <a:pt x="2502" y="816"/>
                  </a:lnTo>
                  <a:lnTo>
                    <a:pt x="2490" y="816"/>
                  </a:lnTo>
                  <a:lnTo>
                    <a:pt x="2484" y="822"/>
                  </a:lnTo>
                  <a:lnTo>
                    <a:pt x="2478" y="822"/>
                  </a:lnTo>
                  <a:lnTo>
                    <a:pt x="2478" y="834"/>
                  </a:lnTo>
                  <a:lnTo>
                    <a:pt x="2460" y="834"/>
                  </a:lnTo>
                  <a:lnTo>
                    <a:pt x="2454" y="840"/>
                  </a:lnTo>
                  <a:lnTo>
                    <a:pt x="2442" y="846"/>
                  </a:lnTo>
                  <a:lnTo>
                    <a:pt x="2430" y="846"/>
                  </a:lnTo>
                  <a:lnTo>
                    <a:pt x="2418" y="852"/>
                  </a:lnTo>
                  <a:lnTo>
                    <a:pt x="2406" y="852"/>
                  </a:lnTo>
                  <a:lnTo>
                    <a:pt x="2400" y="858"/>
                  </a:lnTo>
                  <a:lnTo>
                    <a:pt x="2394" y="858"/>
                  </a:lnTo>
                  <a:lnTo>
                    <a:pt x="2388" y="864"/>
                  </a:lnTo>
                  <a:lnTo>
                    <a:pt x="2376" y="870"/>
                  </a:lnTo>
                  <a:lnTo>
                    <a:pt x="2370" y="876"/>
                  </a:lnTo>
                  <a:lnTo>
                    <a:pt x="2364" y="876"/>
                  </a:lnTo>
                  <a:lnTo>
                    <a:pt x="2364" y="864"/>
                  </a:lnTo>
                  <a:lnTo>
                    <a:pt x="2382" y="846"/>
                  </a:lnTo>
                  <a:lnTo>
                    <a:pt x="2376" y="840"/>
                  </a:lnTo>
                  <a:lnTo>
                    <a:pt x="2364" y="834"/>
                  </a:lnTo>
                  <a:lnTo>
                    <a:pt x="2358" y="828"/>
                  </a:lnTo>
                  <a:lnTo>
                    <a:pt x="2358" y="810"/>
                  </a:lnTo>
                  <a:lnTo>
                    <a:pt x="2352" y="798"/>
                  </a:lnTo>
                  <a:lnTo>
                    <a:pt x="2352" y="792"/>
                  </a:lnTo>
                  <a:lnTo>
                    <a:pt x="2376" y="768"/>
                  </a:lnTo>
                  <a:lnTo>
                    <a:pt x="2340" y="768"/>
                  </a:lnTo>
                  <a:lnTo>
                    <a:pt x="2328" y="780"/>
                  </a:lnTo>
                  <a:lnTo>
                    <a:pt x="2274" y="780"/>
                  </a:lnTo>
                  <a:lnTo>
                    <a:pt x="2274" y="768"/>
                  </a:lnTo>
                  <a:lnTo>
                    <a:pt x="2280" y="756"/>
                  </a:lnTo>
                  <a:lnTo>
                    <a:pt x="2292" y="750"/>
                  </a:lnTo>
                  <a:lnTo>
                    <a:pt x="2298" y="744"/>
                  </a:lnTo>
                  <a:lnTo>
                    <a:pt x="3072" y="108"/>
                  </a:lnTo>
                  <a:lnTo>
                    <a:pt x="3054" y="108"/>
                  </a:lnTo>
                  <a:lnTo>
                    <a:pt x="3054" y="102"/>
                  </a:lnTo>
                  <a:lnTo>
                    <a:pt x="3048" y="90"/>
                  </a:lnTo>
                  <a:lnTo>
                    <a:pt x="3036" y="84"/>
                  </a:lnTo>
                  <a:lnTo>
                    <a:pt x="3030" y="78"/>
                  </a:lnTo>
                  <a:lnTo>
                    <a:pt x="3012" y="78"/>
                  </a:lnTo>
                  <a:lnTo>
                    <a:pt x="2988" y="84"/>
                  </a:lnTo>
                  <a:lnTo>
                    <a:pt x="2964" y="84"/>
                  </a:lnTo>
                  <a:lnTo>
                    <a:pt x="2928" y="96"/>
                  </a:lnTo>
                  <a:lnTo>
                    <a:pt x="2916" y="96"/>
                  </a:lnTo>
                  <a:lnTo>
                    <a:pt x="2892" y="84"/>
                  </a:lnTo>
                  <a:lnTo>
                    <a:pt x="2886" y="78"/>
                  </a:lnTo>
                  <a:lnTo>
                    <a:pt x="2874" y="72"/>
                  </a:lnTo>
                  <a:lnTo>
                    <a:pt x="2784" y="72"/>
                  </a:lnTo>
                  <a:lnTo>
                    <a:pt x="2772" y="66"/>
                  </a:lnTo>
                  <a:lnTo>
                    <a:pt x="2766" y="60"/>
                  </a:lnTo>
                  <a:lnTo>
                    <a:pt x="2748" y="60"/>
                  </a:lnTo>
                  <a:lnTo>
                    <a:pt x="2736" y="54"/>
                  </a:lnTo>
                  <a:lnTo>
                    <a:pt x="2598" y="54"/>
                  </a:lnTo>
                  <a:lnTo>
                    <a:pt x="2598" y="42"/>
                  </a:lnTo>
                  <a:lnTo>
                    <a:pt x="2604" y="36"/>
                  </a:lnTo>
                  <a:lnTo>
                    <a:pt x="2592" y="36"/>
                  </a:lnTo>
                  <a:lnTo>
                    <a:pt x="2574" y="30"/>
                  </a:lnTo>
                  <a:lnTo>
                    <a:pt x="2562" y="30"/>
                  </a:lnTo>
                  <a:lnTo>
                    <a:pt x="2550" y="24"/>
                  </a:lnTo>
                  <a:lnTo>
                    <a:pt x="2532" y="24"/>
                  </a:lnTo>
                  <a:lnTo>
                    <a:pt x="2520" y="30"/>
                  </a:lnTo>
                  <a:lnTo>
                    <a:pt x="2496" y="30"/>
                  </a:lnTo>
                  <a:lnTo>
                    <a:pt x="2490" y="36"/>
                  </a:lnTo>
                  <a:lnTo>
                    <a:pt x="2484" y="36"/>
                  </a:lnTo>
                  <a:lnTo>
                    <a:pt x="2514" y="0"/>
                  </a:lnTo>
                  <a:lnTo>
                    <a:pt x="2430" y="36"/>
                  </a:lnTo>
                  <a:lnTo>
                    <a:pt x="2460" y="0"/>
                  </a:lnTo>
                  <a:lnTo>
                    <a:pt x="2430" y="0"/>
                  </a:lnTo>
                  <a:lnTo>
                    <a:pt x="2418" y="6"/>
                  </a:lnTo>
                  <a:lnTo>
                    <a:pt x="2412" y="12"/>
                  </a:lnTo>
                  <a:lnTo>
                    <a:pt x="2358" y="30"/>
                  </a:lnTo>
                  <a:lnTo>
                    <a:pt x="2232" y="30"/>
                  </a:lnTo>
                  <a:lnTo>
                    <a:pt x="2214" y="36"/>
                  </a:lnTo>
                  <a:lnTo>
                    <a:pt x="2208" y="42"/>
                  </a:lnTo>
                  <a:lnTo>
                    <a:pt x="2184" y="54"/>
                  </a:lnTo>
                  <a:lnTo>
                    <a:pt x="2172" y="54"/>
                  </a:lnTo>
                  <a:lnTo>
                    <a:pt x="2166" y="60"/>
                  </a:lnTo>
                  <a:lnTo>
                    <a:pt x="2046" y="60"/>
                  </a:lnTo>
                  <a:lnTo>
                    <a:pt x="2004" y="72"/>
                  </a:lnTo>
                  <a:lnTo>
                    <a:pt x="1956" y="102"/>
                  </a:lnTo>
                  <a:lnTo>
                    <a:pt x="1902" y="132"/>
                  </a:lnTo>
                  <a:lnTo>
                    <a:pt x="1854" y="144"/>
                  </a:lnTo>
                  <a:lnTo>
                    <a:pt x="1758" y="156"/>
                  </a:lnTo>
                  <a:lnTo>
                    <a:pt x="1722" y="162"/>
                  </a:lnTo>
                  <a:lnTo>
                    <a:pt x="1704" y="162"/>
                  </a:lnTo>
                  <a:lnTo>
                    <a:pt x="1698" y="168"/>
                  </a:lnTo>
                  <a:lnTo>
                    <a:pt x="1644" y="186"/>
                  </a:lnTo>
                  <a:lnTo>
                    <a:pt x="1632" y="192"/>
                  </a:lnTo>
                  <a:lnTo>
                    <a:pt x="1620" y="192"/>
                  </a:lnTo>
                  <a:lnTo>
                    <a:pt x="1620" y="198"/>
                  </a:lnTo>
                  <a:lnTo>
                    <a:pt x="1626" y="204"/>
                  </a:lnTo>
                  <a:lnTo>
                    <a:pt x="1638" y="210"/>
                  </a:lnTo>
                  <a:lnTo>
                    <a:pt x="1650" y="222"/>
                  </a:lnTo>
                  <a:lnTo>
                    <a:pt x="1656" y="222"/>
                  </a:lnTo>
                  <a:lnTo>
                    <a:pt x="1662" y="234"/>
                  </a:lnTo>
                  <a:lnTo>
                    <a:pt x="1662" y="240"/>
                  </a:lnTo>
                  <a:lnTo>
                    <a:pt x="1668" y="252"/>
                  </a:lnTo>
                  <a:lnTo>
                    <a:pt x="1668" y="264"/>
                  </a:lnTo>
                  <a:lnTo>
                    <a:pt x="1662" y="264"/>
                  </a:lnTo>
                  <a:lnTo>
                    <a:pt x="1650" y="270"/>
                  </a:lnTo>
                  <a:lnTo>
                    <a:pt x="1644" y="282"/>
                  </a:lnTo>
                  <a:lnTo>
                    <a:pt x="1734" y="282"/>
                  </a:lnTo>
                  <a:lnTo>
                    <a:pt x="1704" y="318"/>
                  </a:lnTo>
                  <a:lnTo>
                    <a:pt x="1770" y="318"/>
                  </a:lnTo>
                  <a:lnTo>
                    <a:pt x="1764" y="336"/>
                  </a:lnTo>
                  <a:lnTo>
                    <a:pt x="1710" y="336"/>
                  </a:lnTo>
                  <a:lnTo>
                    <a:pt x="1698" y="348"/>
                  </a:lnTo>
                  <a:lnTo>
                    <a:pt x="1632" y="348"/>
                  </a:lnTo>
                  <a:lnTo>
                    <a:pt x="1614" y="354"/>
                  </a:lnTo>
                  <a:lnTo>
                    <a:pt x="1560" y="354"/>
                  </a:lnTo>
                  <a:lnTo>
                    <a:pt x="1554" y="348"/>
                  </a:lnTo>
                  <a:lnTo>
                    <a:pt x="1548" y="348"/>
                  </a:lnTo>
                  <a:lnTo>
                    <a:pt x="1554" y="342"/>
                  </a:lnTo>
                  <a:lnTo>
                    <a:pt x="1560" y="342"/>
                  </a:lnTo>
                  <a:lnTo>
                    <a:pt x="1572" y="330"/>
                  </a:lnTo>
                  <a:lnTo>
                    <a:pt x="1566" y="324"/>
                  </a:lnTo>
                  <a:lnTo>
                    <a:pt x="1458" y="324"/>
                  </a:lnTo>
                  <a:lnTo>
                    <a:pt x="1452" y="330"/>
                  </a:lnTo>
                  <a:lnTo>
                    <a:pt x="1452" y="348"/>
                  </a:lnTo>
                  <a:lnTo>
                    <a:pt x="1434" y="348"/>
                  </a:lnTo>
                  <a:lnTo>
                    <a:pt x="1422" y="354"/>
                  </a:lnTo>
                  <a:lnTo>
                    <a:pt x="1404" y="354"/>
                  </a:lnTo>
                  <a:lnTo>
                    <a:pt x="1386" y="360"/>
                  </a:lnTo>
                  <a:lnTo>
                    <a:pt x="1338" y="360"/>
                  </a:lnTo>
                  <a:lnTo>
                    <a:pt x="1308" y="366"/>
                  </a:lnTo>
                  <a:lnTo>
                    <a:pt x="1254" y="384"/>
                  </a:lnTo>
                  <a:lnTo>
                    <a:pt x="1254" y="390"/>
                  </a:lnTo>
                  <a:lnTo>
                    <a:pt x="1272" y="396"/>
                  </a:lnTo>
                  <a:lnTo>
                    <a:pt x="1284" y="402"/>
                  </a:lnTo>
                  <a:lnTo>
                    <a:pt x="1314" y="402"/>
                  </a:lnTo>
                  <a:lnTo>
                    <a:pt x="1272" y="420"/>
                  </a:lnTo>
                  <a:lnTo>
                    <a:pt x="1260" y="462"/>
                  </a:lnTo>
                  <a:lnTo>
                    <a:pt x="1272" y="462"/>
                  </a:lnTo>
                  <a:lnTo>
                    <a:pt x="1290" y="468"/>
                  </a:lnTo>
                  <a:lnTo>
                    <a:pt x="1338" y="468"/>
                  </a:lnTo>
                  <a:lnTo>
                    <a:pt x="1350" y="462"/>
                  </a:lnTo>
                  <a:lnTo>
                    <a:pt x="1362" y="462"/>
                  </a:lnTo>
                  <a:lnTo>
                    <a:pt x="1410" y="474"/>
                  </a:lnTo>
                  <a:lnTo>
                    <a:pt x="1422" y="456"/>
                  </a:lnTo>
                  <a:lnTo>
                    <a:pt x="1434" y="474"/>
                  </a:lnTo>
                  <a:lnTo>
                    <a:pt x="1446" y="468"/>
                  </a:lnTo>
                  <a:lnTo>
                    <a:pt x="1452" y="462"/>
                  </a:lnTo>
                  <a:lnTo>
                    <a:pt x="1476" y="450"/>
                  </a:lnTo>
                  <a:lnTo>
                    <a:pt x="1482" y="444"/>
                  </a:lnTo>
                  <a:lnTo>
                    <a:pt x="1494" y="444"/>
                  </a:lnTo>
                  <a:lnTo>
                    <a:pt x="1506" y="450"/>
                  </a:lnTo>
                  <a:lnTo>
                    <a:pt x="1524" y="450"/>
                  </a:lnTo>
                  <a:lnTo>
                    <a:pt x="1536" y="444"/>
                  </a:lnTo>
                  <a:lnTo>
                    <a:pt x="1542" y="438"/>
                  </a:lnTo>
                  <a:lnTo>
                    <a:pt x="1554" y="432"/>
                  </a:lnTo>
                  <a:lnTo>
                    <a:pt x="1560" y="432"/>
                  </a:lnTo>
                  <a:lnTo>
                    <a:pt x="1566" y="426"/>
                  </a:lnTo>
                  <a:lnTo>
                    <a:pt x="1566" y="450"/>
                  </a:lnTo>
                  <a:lnTo>
                    <a:pt x="1560" y="462"/>
                  </a:lnTo>
                  <a:lnTo>
                    <a:pt x="1554" y="468"/>
                  </a:lnTo>
                  <a:lnTo>
                    <a:pt x="1500" y="468"/>
                  </a:lnTo>
                  <a:lnTo>
                    <a:pt x="1506" y="498"/>
                  </a:lnTo>
                  <a:lnTo>
                    <a:pt x="1494" y="504"/>
                  </a:lnTo>
                  <a:lnTo>
                    <a:pt x="1488" y="516"/>
                  </a:lnTo>
                  <a:lnTo>
                    <a:pt x="1476" y="522"/>
                  </a:lnTo>
                  <a:lnTo>
                    <a:pt x="1464" y="534"/>
                  </a:lnTo>
                  <a:lnTo>
                    <a:pt x="1446" y="540"/>
                  </a:lnTo>
                  <a:lnTo>
                    <a:pt x="1380" y="540"/>
                  </a:lnTo>
                  <a:lnTo>
                    <a:pt x="1362" y="522"/>
                  </a:lnTo>
                  <a:lnTo>
                    <a:pt x="1344" y="534"/>
                  </a:lnTo>
                  <a:lnTo>
                    <a:pt x="1344" y="546"/>
                  </a:lnTo>
                  <a:lnTo>
                    <a:pt x="1338" y="546"/>
                  </a:lnTo>
                  <a:lnTo>
                    <a:pt x="1332" y="552"/>
                  </a:lnTo>
                  <a:lnTo>
                    <a:pt x="1320" y="558"/>
                  </a:lnTo>
                  <a:lnTo>
                    <a:pt x="1302" y="564"/>
                  </a:lnTo>
                  <a:lnTo>
                    <a:pt x="1290" y="570"/>
                  </a:lnTo>
                  <a:lnTo>
                    <a:pt x="1266" y="570"/>
                  </a:lnTo>
                  <a:lnTo>
                    <a:pt x="1242" y="558"/>
                  </a:lnTo>
                  <a:lnTo>
                    <a:pt x="1236" y="558"/>
                  </a:lnTo>
                  <a:lnTo>
                    <a:pt x="1140" y="606"/>
                  </a:lnTo>
                  <a:lnTo>
                    <a:pt x="1122" y="624"/>
                  </a:lnTo>
                  <a:lnTo>
                    <a:pt x="1116" y="606"/>
                  </a:lnTo>
                  <a:lnTo>
                    <a:pt x="1080" y="624"/>
                  </a:lnTo>
                  <a:lnTo>
                    <a:pt x="1068" y="624"/>
                  </a:lnTo>
                  <a:lnTo>
                    <a:pt x="1044" y="636"/>
                  </a:lnTo>
                  <a:lnTo>
                    <a:pt x="1020" y="660"/>
                  </a:lnTo>
                  <a:lnTo>
                    <a:pt x="990" y="648"/>
                  </a:lnTo>
                  <a:lnTo>
                    <a:pt x="990" y="672"/>
                  </a:lnTo>
                  <a:lnTo>
                    <a:pt x="984" y="666"/>
                  </a:lnTo>
                  <a:lnTo>
                    <a:pt x="972" y="666"/>
                  </a:lnTo>
                  <a:lnTo>
                    <a:pt x="966" y="672"/>
                  </a:lnTo>
                  <a:lnTo>
                    <a:pt x="966" y="690"/>
                  </a:lnTo>
                  <a:lnTo>
                    <a:pt x="954" y="708"/>
                  </a:lnTo>
                  <a:lnTo>
                    <a:pt x="1014" y="684"/>
                  </a:lnTo>
                  <a:lnTo>
                    <a:pt x="990" y="702"/>
                  </a:lnTo>
                  <a:lnTo>
                    <a:pt x="990" y="714"/>
                  </a:lnTo>
                  <a:lnTo>
                    <a:pt x="972" y="726"/>
                  </a:lnTo>
                  <a:lnTo>
                    <a:pt x="1026" y="726"/>
                  </a:lnTo>
                  <a:lnTo>
                    <a:pt x="1032" y="732"/>
                  </a:lnTo>
                  <a:lnTo>
                    <a:pt x="1032" y="738"/>
                  </a:lnTo>
                  <a:lnTo>
                    <a:pt x="1020" y="744"/>
                  </a:lnTo>
                  <a:lnTo>
                    <a:pt x="984" y="744"/>
                  </a:lnTo>
                  <a:lnTo>
                    <a:pt x="960" y="750"/>
                  </a:lnTo>
                  <a:lnTo>
                    <a:pt x="972" y="738"/>
                  </a:lnTo>
                  <a:lnTo>
                    <a:pt x="960" y="732"/>
                  </a:lnTo>
                  <a:lnTo>
                    <a:pt x="954" y="732"/>
                  </a:lnTo>
                  <a:lnTo>
                    <a:pt x="948" y="738"/>
                  </a:lnTo>
                  <a:lnTo>
                    <a:pt x="936" y="744"/>
                  </a:lnTo>
                  <a:lnTo>
                    <a:pt x="930" y="750"/>
                  </a:lnTo>
                  <a:lnTo>
                    <a:pt x="924" y="750"/>
                  </a:lnTo>
                  <a:lnTo>
                    <a:pt x="918" y="756"/>
                  </a:lnTo>
                  <a:lnTo>
                    <a:pt x="924" y="756"/>
                  </a:lnTo>
                  <a:lnTo>
                    <a:pt x="930" y="762"/>
                  </a:lnTo>
                  <a:lnTo>
                    <a:pt x="930" y="768"/>
                  </a:lnTo>
                  <a:lnTo>
                    <a:pt x="924" y="774"/>
                  </a:lnTo>
                  <a:lnTo>
                    <a:pt x="924" y="780"/>
                  </a:lnTo>
                  <a:lnTo>
                    <a:pt x="918" y="792"/>
                  </a:lnTo>
                  <a:lnTo>
                    <a:pt x="918" y="804"/>
                  </a:lnTo>
                  <a:lnTo>
                    <a:pt x="990" y="804"/>
                  </a:lnTo>
                  <a:lnTo>
                    <a:pt x="1038" y="774"/>
                  </a:lnTo>
                  <a:lnTo>
                    <a:pt x="1104" y="750"/>
                  </a:lnTo>
                  <a:lnTo>
                    <a:pt x="1098" y="750"/>
                  </a:lnTo>
                  <a:lnTo>
                    <a:pt x="1092" y="756"/>
                  </a:lnTo>
                  <a:lnTo>
                    <a:pt x="1080" y="762"/>
                  </a:lnTo>
                  <a:lnTo>
                    <a:pt x="1062" y="768"/>
                  </a:lnTo>
                  <a:lnTo>
                    <a:pt x="1050" y="780"/>
                  </a:lnTo>
                  <a:lnTo>
                    <a:pt x="1038" y="786"/>
                  </a:lnTo>
                  <a:lnTo>
                    <a:pt x="1026" y="798"/>
                  </a:lnTo>
                  <a:lnTo>
                    <a:pt x="1026" y="816"/>
                  </a:lnTo>
                  <a:lnTo>
                    <a:pt x="1020" y="828"/>
                  </a:lnTo>
                  <a:lnTo>
                    <a:pt x="990" y="828"/>
                  </a:lnTo>
                  <a:lnTo>
                    <a:pt x="978" y="834"/>
                  </a:lnTo>
                  <a:lnTo>
                    <a:pt x="972" y="852"/>
                  </a:lnTo>
                  <a:lnTo>
                    <a:pt x="966" y="864"/>
                  </a:lnTo>
                  <a:lnTo>
                    <a:pt x="954" y="870"/>
                  </a:lnTo>
                  <a:lnTo>
                    <a:pt x="942" y="882"/>
                  </a:lnTo>
                  <a:lnTo>
                    <a:pt x="930" y="888"/>
                  </a:lnTo>
                  <a:lnTo>
                    <a:pt x="924" y="894"/>
                  </a:lnTo>
                  <a:lnTo>
                    <a:pt x="978" y="888"/>
                  </a:lnTo>
                  <a:lnTo>
                    <a:pt x="972" y="906"/>
                  </a:lnTo>
                  <a:lnTo>
                    <a:pt x="978" y="894"/>
                  </a:lnTo>
                  <a:lnTo>
                    <a:pt x="990" y="888"/>
                  </a:lnTo>
                  <a:lnTo>
                    <a:pt x="1002" y="876"/>
                  </a:lnTo>
                  <a:lnTo>
                    <a:pt x="1026" y="864"/>
                  </a:lnTo>
                  <a:lnTo>
                    <a:pt x="1038" y="864"/>
                  </a:lnTo>
                  <a:lnTo>
                    <a:pt x="1050" y="870"/>
                  </a:lnTo>
                  <a:lnTo>
                    <a:pt x="1056" y="870"/>
                  </a:lnTo>
                  <a:lnTo>
                    <a:pt x="1056" y="876"/>
                  </a:lnTo>
                  <a:lnTo>
                    <a:pt x="1050" y="876"/>
                  </a:lnTo>
                  <a:lnTo>
                    <a:pt x="1074" y="870"/>
                  </a:lnTo>
                  <a:lnTo>
                    <a:pt x="1068" y="876"/>
                  </a:lnTo>
                  <a:lnTo>
                    <a:pt x="1068" y="906"/>
                  </a:lnTo>
                  <a:lnTo>
                    <a:pt x="1074" y="912"/>
                  </a:lnTo>
                  <a:lnTo>
                    <a:pt x="1092" y="912"/>
                  </a:lnTo>
                  <a:lnTo>
                    <a:pt x="1098" y="900"/>
                  </a:lnTo>
                  <a:lnTo>
                    <a:pt x="1110" y="894"/>
                  </a:lnTo>
                  <a:lnTo>
                    <a:pt x="1116" y="888"/>
                  </a:lnTo>
                  <a:lnTo>
                    <a:pt x="1122" y="876"/>
                  </a:lnTo>
                  <a:lnTo>
                    <a:pt x="1164" y="858"/>
                  </a:lnTo>
                  <a:lnTo>
                    <a:pt x="1176" y="870"/>
                  </a:lnTo>
                  <a:lnTo>
                    <a:pt x="1146" y="870"/>
                  </a:lnTo>
                  <a:lnTo>
                    <a:pt x="1140" y="876"/>
                  </a:lnTo>
                  <a:lnTo>
                    <a:pt x="1140" y="882"/>
                  </a:lnTo>
                  <a:lnTo>
                    <a:pt x="1134" y="888"/>
                  </a:lnTo>
                  <a:lnTo>
                    <a:pt x="1134" y="894"/>
                  </a:lnTo>
                  <a:lnTo>
                    <a:pt x="1152" y="894"/>
                  </a:lnTo>
                  <a:lnTo>
                    <a:pt x="1164" y="888"/>
                  </a:lnTo>
                  <a:lnTo>
                    <a:pt x="1182" y="888"/>
                  </a:lnTo>
                  <a:lnTo>
                    <a:pt x="1200" y="882"/>
                  </a:lnTo>
                  <a:lnTo>
                    <a:pt x="1218" y="882"/>
                  </a:lnTo>
                  <a:lnTo>
                    <a:pt x="1224" y="876"/>
                  </a:lnTo>
                  <a:lnTo>
                    <a:pt x="1230" y="876"/>
                  </a:lnTo>
                  <a:lnTo>
                    <a:pt x="1272" y="858"/>
                  </a:lnTo>
                  <a:lnTo>
                    <a:pt x="1224" y="882"/>
                  </a:lnTo>
                  <a:lnTo>
                    <a:pt x="1224" y="894"/>
                  </a:lnTo>
                  <a:lnTo>
                    <a:pt x="1212" y="894"/>
                  </a:lnTo>
                  <a:lnTo>
                    <a:pt x="1200" y="900"/>
                  </a:lnTo>
                  <a:lnTo>
                    <a:pt x="1188" y="900"/>
                  </a:lnTo>
                  <a:lnTo>
                    <a:pt x="1176" y="906"/>
                  </a:lnTo>
                  <a:lnTo>
                    <a:pt x="1170" y="912"/>
                  </a:lnTo>
                  <a:lnTo>
                    <a:pt x="1158" y="918"/>
                  </a:lnTo>
                  <a:lnTo>
                    <a:pt x="1152" y="930"/>
                  </a:lnTo>
                  <a:lnTo>
                    <a:pt x="1122" y="930"/>
                  </a:lnTo>
                  <a:lnTo>
                    <a:pt x="1086" y="960"/>
                  </a:lnTo>
                  <a:lnTo>
                    <a:pt x="1086" y="978"/>
                  </a:lnTo>
                  <a:lnTo>
                    <a:pt x="1038" y="978"/>
                  </a:lnTo>
                  <a:lnTo>
                    <a:pt x="1032" y="984"/>
                  </a:lnTo>
                  <a:lnTo>
                    <a:pt x="1020" y="984"/>
                  </a:lnTo>
                  <a:lnTo>
                    <a:pt x="1002" y="990"/>
                  </a:lnTo>
                  <a:lnTo>
                    <a:pt x="990" y="996"/>
                  </a:lnTo>
                  <a:lnTo>
                    <a:pt x="978" y="996"/>
                  </a:lnTo>
                  <a:lnTo>
                    <a:pt x="966" y="1008"/>
                  </a:lnTo>
                  <a:lnTo>
                    <a:pt x="966" y="1020"/>
                  </a:lnTo>
                  <a:lnTo>
                    <a:pt x="960" y="1026"/>
                  </a:lnTo>
                  <a:lnTo>
                    <a:pt x="960" y="1038"/>
                  </a:lnTo>
                  <a:lnTo>
                    <a:pt x="876" y="1038"/>
                  </a:lnTo>
                  <a:lnTo>
                    <a:pt x="858" y="1044"/>
                  </a:lnTo>
                  <a:lnTo>
                    <a:pt x="828" y="1062"/>
                  </a:lnTo>
                  <a:lnTo>
                    <a:pt x="804" y="1080"/>
                  </a:lnTo>
                  <a:lnTo>
                    <a:pt x="780" y="1092"/>
                  </a:lnTo>
                  <a:lnTo>
                    <a:pt x="774" y="1098"/>
                  </a:lnTo>
                  <a:lnTo>
                    <a:pt x="750" y="1104"/>
                  </a:lnTo>
                  <a:lnTo>
                    <a:pt x="738" y="1122"/>
                  </a:lnTo>
                  <a:lnTo>
                    <a:pt x="732" y="1104"/>
                  </a:lnTo>
                  <a:lnTo>
                    <a:pt x="672" y="1104"/>
                  </a:lnTo>
                  <a:lnTo>
                    <a:pt x="648" y="1116"/>
                  </a:lnTo>
                  <a:lnTo>
                    <a:pt x="630" y="1122"/>
                  </a:lnTo>
                  <a:lnTo>
                    <a:pt x="624" y="1128"/>
                  </a:lnTo>
                  <a:lnTo>
                    <a:pt x="606" y="1128"/>
                  </a:lnTo>
                  <a:lnTo>
                    <a:pt x="606" y="1140"/>
                  </a:lnTo>
                  <a:lnTo>
                    <a:pt x="576" y="1146"/>
                  </a:lnTo>
                  <a:lnTo>
                    <a:pt x="564" y="1152"/>
                  </a:lnTo>
                  <a:lnTo>
                    <a:pt x="540" y="1152"/>
                  </a:lnTo>
                  <a:lnTo>
                    <a:pt x="516" y="1170"/>
                  </a:lnTo>
                  <a:lnTo>
                    <a:pt x="522" y="1182"/>
                  </a:lnTo>
                  <a:lnTo>
                    <a:pt x="540" y="1164"/>
                  </a:lnTo>
                  <a:lnTo>
                    <a:pt x="558" y="1176"/>
                  </a:lnTo>
                  <a:lnTo>
                    <a:pt x="582" y="1158"/>
                  </a:lnTo>
                  <a:lnTo>
                    <a:pt x="582" y="1170"/>
                  </a:lnTo>
                  <a:lnTo>
                    <a:pt x="594" y="1170"/>
                  </a:lnTo>
                  <a:lnTo>
                    <a:pt x="606" y="1164"/>
                  </a:lnTo>
                  <a:lnTo>
                    <a:pt x="618" y="1164"/>
                  </a:lnTo>
                  <a:lnTo>
                    <a:pt x="642" y="1140"/>
                  </a:lnTo>
                  <a:lnTo>
                    <a:pt x="654" y="1134"/>
                  </a:lnTo>
                  <a:lnTo>
                    <a:pt x="666" y="1122"/>
                  </a:lnTo>
                  <a:lnTo>
                    <a:pt x="684" y="1122"/>
                  </a:lnTo>
                  <a:lnTo>
                    <a:pt x="684" y="1134"/>
                  </a:lnTo>
                  <a:lnTo>
                    <a:pt x="690" y="1140"/>
                  </a:lnTo>
                  <a:lnTo>
                    <a:pt x="708" y="1140"/>
                  </a:lnTo>
                  <a:lnTo>
                    <a:pt x="732" y="1128"/>
                  </a:lnTo>
                  <a:lnTo>
                    <a:pt x="744" y="1128"/>
                  </a:lnTo>
                  <a:lnTo>
                    <a:pt x="756" y="1122"/>
                  </a:lnTo>
                  <a:lnTo>
                    <a:pt x="762" y="1116"/>
                  </a:lnTo>
                  <a:lnTo>
                    <a:pt x="768" y="1116"/>
                  </a:lnTo>
                  <a:lnTo>
                    <a:pt x="804" y="1128"/>
                  </a:lnTo>
                  <a:lnTo>
                    <a:pt x="822" y="1110"/>
                  </a:lnTo>
                  <a:lnTo>
                    <a:pt x="834" y="1110"/>
                  </a:lnTo>
                  <a:lnTo>
                    <a:pt x="852" y="1104"/>
                  </a:lnTo>
                  <a:lnTo>
                    <a:pt x="870" y="1104"/>
                  </a:lnTo>
                  <a:lnTo>
                    <a:pt x="894" y="1092"/>
                  </a:lnTo>
                  <a:lnTo>
                    <a:pt x="918" y="1068"/>
                  </a:lnTo>
                  <a:lnTo>
                    <a:pt x="942" y="1056"/>
                  </a:lnTo>
                  <a:lnTo>
                    <a:pt x="972" y="1056"/>
                  </a:lnTo>
                  <a:lnTo>
                    <a:pt x="978" y="1044"/>
                  </a:lnTo>
                  <a:lnTo>
                    <a:pt x="1014" y="1044"/>
                  </a:lnTo>
                  <a:lnTo>
                    <a:pt x="1026" y="1038"/>
                  </a:lnTo>
                  <a:lnTo>
                    <a:pt x="1032" y="1038"/>
                  </a:lnTo>
                  <a:lnTo>
                    <a:pt x="1038" y="1032"/>
                  </a:lnTo>
                  <a:lnTo>
                    <a:pt x="1050" y="1032"/>
                  </a:lnTo>
                  <a:lnTo>
                    <a:pt x="1086" y="1020"/>
                  </a:lnTo>
                  <a:lnTo>
                    <a:pt x="1110" y="1008"/>
                  </a:lnTo>
                  <a:lnTo>
                    <a:pt x="1122" y="996"/>
                  </a:lnTo>
                  <a:lnTo>
                    <a:pt x="1134" y="990"/>
                  </a:lnTo>
                  <a:lnTo>
                    <a:pt x="1140" y="984"/>
                  </a:lnTo>
                  <a:lnTo>
                    <a:pt x="1206" y="972"/>
                  </a:lnTo>
                  <a:lnTo>
                    <a:pt x="1260" y="942"/>
                  </a:lnTo>
                  <a:lnTo>
                    <a:pt x="1296" y="942"/>
                  </a:lnTo>
                  <a:lnTo>
                    <a:pt x="1314" y="936"/>
                  </a:lnTo>
                  <a:lnTo>
                    <a:pt x="1326" y="936"/>
                  </a:lnTo>
                  <a:lnTo>
                    <a:pt x="1338" y="930"/>
                  </a:lnTo>
                  <a:lnTo>
                    <a:pt x="1368" y="900"/>
                  </a:lnTo>
                  <a:lnTo>
                    <a:pt x="1380" y="900"/>
                  </a:lnTo>
                  <a:lnTo>
                    <a:pt x="1404" y="888"/>
                  </a:lnTo>
                  <a:lnTo>
                    <a:pt x="1416" y="888"/>
                  </a:lnTo>
                  <a:lnTo>
                    <a:pt x="1428" y="882"/>
                  </a:lnTo>
                  <a:lnTo>
                    <a:pt x="1434" y="876"/>
                  </a:lnTo>
                  <a:lnTo>
                    <a:pt x="1434" y="864"/>
                  </a:lnTo>
                  <a:lnTo>
                    <a:pt x="1422" y="864"/>
                  </a:lnTo>
                  <a:lnTo>
                    <a:pt x="1428" y="858"/>
                  </a:lnTo>
                  <a:lnTo>
                    <a:pt x="1452" y="846"/>
                  </a:lnTo>
                  <a:lnTo>
                    <a:pt x="1458" y="840"/>
                  </a:lnTo>
                  <a:lnTo>
                    <a:pt x="1470" y="834"/>
                  </a:lnTo>
                  <a:lnTo>
                    <a:pt x="1476" y="828"/>
                  </a:lnTo>
                  <a:lnTo>
                    <a:pt x="1488" y="828"/>
                  </a:lnTo>
                  <a:lnTo>
                    <a:pt x="1500" y="822"/>
                  </a:lnTo>
                  <a:lnTo>
                    <a:pt x="1512" y="822"/>
                  </a:lnTo>
                  <a:lnTo>
                    <a:pt x="1518" y="816"/>
                  </a:lnTo>
                  <a:lnTo>
                    <a:pt x="1524" y="816"/>
                  </a:lnTo>
                  <a:lnTo>
                    <a:pt x="1596" y="786"/>
                  </a:lnTo>
                  <a:lnTo>
                    <a:pt x="1590" y="768"/>
                  </a:lnTo>
                  <a:lnTo>
                    <a:pt x="1602" y="768"/>
                  </a:lnTo>
                  <a:lnTo>
                    <a:pt x="1608" y="774"/>
                  </a:lnTo>
                  <a:lnTo>
                    <a:pt x="1626" y="774"/>
                  </a:lnTo>
                  <a:lnTo>
                    <a:pt x="1638" y="762"/>
                  </a:lnTo>
                  <a:lnTo>
                    <a:pt x="1650" y="762"/>
                  </a:lnTo>
                  <a:lnTo>
                    <a:pt x="1674" y="750"/>
                  </a:lnTo>
                  <a:lnTo>
                    <a:pt x="1680" y="744"/>
                  </a:lnTo>
                  <a:lnTo>
                    <a:pt x="1704" y="732"/>
                  </a:lnTo>
                  <a:lnTo>
                    <a:pt x="1740" y="720"/>
                  </a:lnTo>
                  <a:lnTo>
                    <a:pt x="1770" y="708"/>
                  </a:lnTo>
                  <a:lnTo>
                    <a:pt x="1794" y="702"/>
                  </a:lnTo>
                  <a:lnTo>
                    <a:pt x="1812" y="702"/>
                  </a:lnTo>
                  <a:lnTo>
                    <a:pt x="1818" y="708"/>
                  </a:lnTo>
                  <a:lnTo>
                    <a:pt x="1842" y="720"/>
                  </a:lnTo>
                  <a:lnTo>
                    <a:pt x="1848" y="726"/>
                  </a:lnTo>
                  <a:lnTo>
                    <a:pt x="1812" y="726"/>
                  </a:lnTo>
                  <a:lnTo>
                    <a:pt x="1794" y="714"/>
                  </a:lnTo>
                  <a:lnTo>
                    <a:pt x="1758" y="738"/>
                  </a:lnTo>
                  <a:lnTo>
                    <a:pt x="1728" y="738"/>
                  </a:lnTo>
                  <a:lnTo>
                    <a:pt x="1722" y="744"/>
                  </a:lnTo>
                  <a:lnTo>
                    <a:pt x="1710" y="750"/>
                  </a:lnTo>
                  <a:lnTo>
                    <a:pt x="1704" y="762"/>
                  </a:lnTo>
                  <a:lnTo>
                    <a:pt x="1692" y="768"/>
                  </a:lnTo>
                  <a:lnTo>
                    <a:pt x="1686" y="774"/>
                  </a:lnTo>
                  <a:lnTo>
                    <a:pt x="1680" y="774"/>
                  </a:lnTo>
                  <a:lnTo>
                    <a:pt x="1668" y="780"/>
                  </a:lnTo>
                  <a:lnTo>
                    <a:pt x="1656" y="780"/>
                  </a:lnTo>
                  <a:lnTo>
                    <a:pt x="1638" y="786"/>
                  </a:lnTo>
                  <a:lnTo>
                    <a:pt x="1614" y="798"/>
                  </a:lnTo>
                  <a:lnTo>
                    <a:pt x="1614" y="804"/>
                  </a:lnTo>
                  <a:lnTo>
                    <a:pt x="1620" y="810"/>
                  </a:lnTo>
                  <a:lnTo>
                    <a:pt x="1632" y="816"/>
                  </a:lnTo>
                  <a:lnTo>
                    <a:pt x="1650" y="816"/>
                  </a:lnTo>
                  <a:lnTo>
                    <a:pt x="1644" y="816"/>
                  </a:lnTo>
                  <a:lnTo>
                    <a:pt x="1638" y="822"/>
                  </a:lnTo>
                  <a:lnTo>
                    <a:pt x="1632" y="822"/>
                  </a:lnTo>
                  <a:lnTo>
                    <a:pt x="1620" y="828"/>
                  </a:lnTo>
                  <a:lnTo>
                    <a:pt x="1572" y="828"/>
                  </a:lnTo>
                  <a:lnTo>
                    <a:pt x="1566" y="834"/>
                  </a:lnTo>
                  <a:lnTo>
                    <a:pt x="1560" y="834"/>
                  </a:lnTo>
                  <a:lnTo>
                    <a:pt x="1560" y="846"/>
                  </a:lnTo>
                  <a:lnTo>
                    <a:pt x="1572" y="858"/>
                  </a:lnTo>
                  <a:lnTo>
                    <a:pt x="1584" y="858"/>
                  </a:lnTo>
                  <a:lnTo>
                    <a:pt x="1596" y="852"/>
                  </a:lnTo>
                  <a:lnTo>
                    <a:pt x="1638" y="834"/>
                  </a:lnTo>
                  <a:lnTo>
                    <a:pt x="1680" y="810"/>
                  </a:lnTo>
                  <a:lnTo>
                    <a:pt x="1722" y="798"/>
                  </a:lnTo>
                  <a:lnTo>
                    <a:pt x="1788" y="798"/>
                  </a:lnTo>
                  <a:lnTo>
                    <a:pt x="1818" y="792"/>
                  </a:lnTo>
                  <a:lnTo>
                    <a:pt x="1824" y="786"/>
                  </a:lnTo>
                  <a:lnTo>
                    <a:pt x="1848" y="774"/>
                  </a:lnTo>
                  <a:lnTo>
                    <a:pt x="1854" y="762"/>
                  </a:lnTo>
                  <a:lnTo>
                    <a:pt x="1866" y="756"/>
                  </a:lnTo>
                  <a:lnTo>
                    <a:pt x="1872" y="750"/>
                  </a:lnTo>
                  <a:lnTo>
                    <a:pt x="1866" y="738"/>
                  </a:lnTo>
                  <a:lnTo>
                    <a:pt x="1878" y="732"/>
                  </a:lnTo>
                  <a:lnTo>
                    <a:pt x="1908" y="720"/>
                  </a:lnTo>
                  <a:lnTo>
                    <a:pt x="1944" y="714"/>
                  </a:lnTo>
                  <a:lnTo>
                    <a:pt x="1962" y="708"/>
                  </a:lnTo>
                  <a:lnTo>
                    <a:pt x="1968" y="708"/>
                  </a:lnTo>
                  <a:lnTo>
                    <a:pt x="1980" y="720"/>
                  </a:lnTo>
                  <a:lnTo>
                    <a:pt x="1980" y="726"/>
                  </a:lnTo>
                  <a:lnTo>
                    <a:pt x="2046" y="702"/>
                  </a:lnTo>
                  <a:lnTo>
                    <a:pt x="2004" y="738"/>
                  </a:lnTo>
                  <a:lnTo>
                    <a:pt x="2022" y="744"/>
                  </a:lnTo>
                  <a:lnTo>
                    <a:pt x="2022" y="762"/>
                  </a:lnTo>
                  <a:lnTo>
                    <a:pt x="2028" y="762"/>
                  </a:lnTo>
                  <a:lnTo>
                    <a:pt x="2034" y="756"/>
                  </a:lnTo>
                  <a:lnTo>
                    <a:pt x="2094" y="726"/>
                  </a:lnTo>
                  <a:lnTo>
                    <a:pt x="2082" y="732"/>
                  </a:lnTo>
                  <a:lnTo>
                    <a:pt x="2076" y="744"/>
                  </a:lnTo>
                  <a:lnTo>
                    <a:pt x="2064" y="750"/>
                  </a:lnTo>
                  <a:lnTo>
                    <a:pt x="2058" y="762"/>
                  </a:lnTo>
                  <a:lnTo>
                    <a:pt x="2046" y="774"/>
                  </a:lnTo>
                  <a:lnTo>
                    <a:pt x="2052" y="780"/>
                  </a:lnTo>
                  <a:lnTo>
                    <a:pt x="2064" y="780"/>
                  </a:lnTo>
                  <a:lnTo>
                    <a:pt x="2076" y="786"/>
                  </a:lnTo>
                  <a:lnTo>
                    <a:pt x="2106" y="786"/>
                  </a:lnTo>
                  <a:lnTo>
                    <a:pt x="2208" y="798"/>
                  </a:lnTo>
                  <a:lnTo>
                    <a:pt x="2238" y="780"/>
                  </a:lnTo>
                  <a:lnTo>
                    <a:pt x="2232" y="786"/>
                  </a:lnTo>
                  <a:lnTo>
                    <a:pt x="2232" y="810"/>
                  </a:lnTo>
                  <a:lnTo>
                    <a:pt x="2298" y="810"/>
                  </a:lnTo>
                  <a:lnTo>
                    <a:pt x="2334" y="804"/>
                  </a:lnTo>
                  <a:lnTo>
                    <a:pt x="2328" y="804"/>
                  </a:lnTo>
                  <a:lnTo>
                    <a:pt x="2322" y="810"/>
                  </a:lnTo>
                  <a:lnTo>
                    <a:pt x="2310" y="810"/>
                  </a:lnTo>
                  <a:lnTo>
                    <a:pt x="2286" y="822"/>
                  </a:lnTo>
                  <a:lnTo>
                    <a:pt x="2280" y="828"/>
                  </a:lnTo>
                  <a:lnTo>
                    <a:pt x="2280" y="834"/>
                  </a:lnTo>
                  <a:lnTo>
                    <a:pt x="2292" y="846"/>
                  </a:lnTo>
                  <a:lnTo>
                    <a:pt x="2304" y="852"/>
                  </a:lnTo>
                  <a:lnTo>
                    <a:pt x="2310" y="858"/>
                  </a:lnTo>
                  <a:lnTo>
                    <a:pt x="2310" y="882"/>
                  </a:lnTo>
                  <a:lnTo>
                    <a:pt x="2316" y="888"/>
                  </a:lnTo>
                  <a:lnTo>
                    <a:pt x="2316" y="900"/>
                  </a:lnTo>
                  <a:lnTo>
                    <a:pt x="2322" y="912"/>
                  </a:lnTo>
                  <a:lnTo>
                    <a:pt x="2358" y="912"/>
                  </a:lnTo>
                  <a:lnTo>
                    <a:pt x="2370" y="906"/>
                  </a:lnTo>
                  <a:lnTo>
                    <a:pt x="2388" y="906"/>
                  </a:lnTo>
                  <a:lnTo>
                    <a:pt x="2382" y="876"/>
                  </a:lnTo>
                  <a:lnTo>
                    <a:pt x="2400" y="870"/>
                  </a:lnTo>
                  <a:lnTo>
                    <a:pt x="2412" y="888"/>
                  </a:lnTo>
                  <a:lnTo>
                    <a:pt x="2442" y="876"/>
                  </a:lnTo>
                  <a:lnTo>
                    <a:pt x="2430" y="888"/>
                  </a:lnTo>
                  <a:lnTo>
                    <a:pt x="2430" y="900"/>
                  </a:lnTo>
                  <a:lnTo>
                    <a:pt x="2424" y="906"/>
                  </a:lnTo>
                  <a:lnTo>
                    <a:pt x="2424" y="912"/>
                  </a:lnTo>
                  <a:lnTo>
                    <a:pt x="2430" y="918"/>
                  </a:lnTo>
                  <a:lnTo>
                    <a:pt x="2436" y="918"/>
                  </a:lnTo>
                  <a:lnTo>
                    <a:pt x="2448" y="912"/>
                  </a:lnTo>
                  <a:lnTo>
                    <a:pt x="2454" y="906"/>
                  </a:lnTo>
                  <a:lnTo>
                    <a:pt x="2460" y="894"/>
                  </a:lnTo>
                  <a:lnTo>
                    <a:pt x="2466" y="888"/>
                  </a:lnTo>
                  <a:lnTo>
                    <a:pt x="2472" y="876"/>
                  </a:lnTo>
                  <a:lnTo>
                    <a:pt x="2502" y="834"/>
                  </a:lnTo>
                  <a:lnTo>
                    <a:pt x="2478" y="900"/>
                  </a:lnTo>
                  <a:lnTo>
                    <a:pt x="2484" y="924"/>
                  </a:lnTo>
                  <a:lnTo>
                    <a:pt x="2520" y="912"/>
                  </a:lnTo>
                  <a:lnTo>
                    <a:pt x="2496" y="936"/>
                  </a:lnTo>
                  <a:lnTo>
                    <a:pt x="2520" y="954"/>
                  </a:lnTo>
                  <a:lnTo>
                    <a:pt x="2502" y="954"/>
                  </a:lnTo>
                  <a:lnTo>
                    <a:pt x="2502" y="972"/>
                  </a:lnTo>
                  <a:lnTo>
                    <a:pt x="2472" y="990"/>
                  </a:lnTo>
                  <a:lnTo>
                    <a:pt x="2454" y="1002"/>
                  </a:lnTo>
                  <a:lnTo>
                    <a:pt x="2484" y="1020"/>
                  </a:lnTo>
                  <a:lnTo>
                    <a:pt x="2478" y="1050"/>
                  </a:lnTo>
                  <a:lnTo>
                    <a:pt x="2460" y="1068"/>
                  </a:lnTo>
                  <a:lnTo>
                    <a:pt x="2478" y="1080"/>
                  </a:lnTo>
                  <a:lnTo>
                    <a:pt x="2460" y="1098"/>
                  </a:lnTo>
                  <a:lnTo>
                    <a:pt x="2490" y="1098"/>
                  </a:lnTo>
                  <a:lnTo>
                    <a:pt x="2526" y="1086"/>
                  </a:lnTo>
                  <a:lnTo>
                    <a:pt x="2496" y="1122"/>
                  </a:lnTo>
                  <a:lnTo>
                    <a:pt x="2478" y="1140"/>
                  </a:lnTo>
                  <a:lnTo>
                    <a:pt x="2502" y="1146"/>
                  </a:lnTo>
                  <a:lnTo>
                    <a:pt x="2454" y="1164"/>
                  </a:lnTo>
                  <a:lnTo>
                    <a:pt x="2436" y="1176"/>
                  </a:lnTo>
                  <a:lnTo>
                    <a:pt x="2454" y="1188"/>
                  </a:lnTo>
                  <a:lnTo>
                    <a:pt x="2454" y="1200"/>
                  </a:lnTo>
                  <a:lnTo>
                    <a:pt x="2472" y="1188"/>
                  </a:lnTo>
                  <a:lnTo>
                    <a:pt x="2490" y="1182"/>
                  </a:lnTo>
                  <a:lnTo>
                    <a:pt x="2502" y="1170"/>
                  </a:lnTo>
                  <a:lnTo>
                    <a:pt x="2514" y="1164"/>
                  </a:lnTo>
                  <a:lnTo>
                    <a:pt x="2532" y="1146"/>
                  </a:lnTo>
                  <a:lnTo>
                    <a:pt x="2538" y="1134"/>
                  </a:lnTo>
                  <a:lnTo>
                    <a:pt x="2538" y="1122"/>
                  </a:lnTo>
                  <a:lnTo>
                    <a:pt x="2550" y="1116"/>
                  </a:lnTo>
                  <a:lnTo>
                    <a:pt x="2562" y="1104"/>
                  </a:lnTo>
                  <a:lnTo>
                    <a:pt x="2574" y="1098"/>
                  </a:lnTo>
                  <a:lnTo>
                    <a:pt x="2574" y="1086"/>
                  </a:lnTo>
                  <a:lnTo>
                    <a:pt x="2568" y="1080"/>
                  </a:lnTo>
                  <a:lnTo>
                    <a:pt x="2562" y="1080"/>
                  </a:lnTo>
                  <a:close/>
                  <a:moveTo>
                    <a:pt x="2394" y="1056"/>
                  </a:moveTo>
                  <a:lnTo>
                    <a:pt x="2400" y="1062"/>
                  </a:lnTo>
                  <a:lnTo>
                    <a:pt x="2418" y="1062"/>
                  </a:lnTo>
                  <a:lnTo>
                    <a:pt x="2436" y="1044"/>
                  </a:lnTo>
                  <a:lnTo>
                    <a:pt x="2460" y="1038"/>
                  </a:lnTo>
                  <a:lnTo>
                    <a:pt x="2454" y="1020"/>
                  </a:lnTo>
                  <a:lnTo>
                    <a:pt x="2430" y="1020"/>
                  </a:lnTo>
                  <a:lnTo>
                    <a:pt x="2418" y="1026"/>
                  </a:lnTo>
                  <a:lnTo>
                    <a:pt x="2412" y="1032"/>
                  </a:lnTo>
                  <a:lnTo>
                    <a:pt x="2406" y="1044"/>
                  </a:lnTo>
                  <a:lnTo>
                    <a:pt x="2394" y="1050"/>
                  </a:lnTo>
                  <a:lnTo>
                    <a:pt x="2394" y="1056"/>
                  </a:lnTo>
                  <a:close/>
                  <a:moveTo>
                    <a:pt x="2376" y="984"/>
                  </a:moveTo>
                  <a:lnTo>
                    <a:pt x="2358" y="984"/>
                  </a:lnTo>
                  <a:lnTo>
                    <a:pt x="2346" y="990"/>
                  </a:lnTo>
                  <a:lnTo>
                    <a:pt x="2334" y="1002"/>
                  </a:lnTo>
                  <a:lnTo>
                    <a:pt x="2334" y="1014"/>
                  </a:lnTo>
                  <a:lnTo>
                    <a:pt x="2322" y="1026"/>
                  </a:lnTo>
                  <a:lnTo>
                    <a:pt x="2322" y="1044"/>
                  </a:lnTo>
                  <a:lnTo>
                    <a:pt x="2310" y="1056"/>
                  </a:lnTo>
                  <a:lnTo>
                    <a:pt x="2310" y="1074"/>
                  </a:lnTo>
                  <a:lnTo>
                    <a:pt x="2316" y="1080"/>
                  </a:lnTo>
                  <a:lnTo>
                    <a:pt x="2322" y="1074"/>
                  </a:lnTo>
                  <a:lnTo>
                    <a:pt x="2328" y="1062"/>
                  </a:lnTo>
                  <a:lnTo>
                    <a:pt x="2340" y="1050"/>
                  </a:lnTo>
                  <a:lnTo>
                    <a:pt x="2352" y="1044"/>
                  </a:lnTo>
                  <a:lnTo>
                    <a:pt x="2376" y="1020"/>
                  </a:lnTo>
                  <a:lnTo>
                    <a:pt x="2382" y="1008"/>
                  </a:lnTo>
                  <a:lnTo>
                    <a:pt x="2382" y="990"/>
                  </a:lnTo>
                  <a:lnTo>
                    <a:pt x="2376" y="984"/>
                  </a:lnTo>
                  <a:close/>
                  <a:moveTo>
                    <a:pt x="786" y="810"/>
                  </a:moveTo>
                  <a:lnTo>
                    <a:pt x="798" y="810"/>
                  </a:lnTo>
                  <a:lnTo>
                    <a:pt x="834" y="798"/>
                  </a:lnTo>
                  <a:lnTo>
                    <a:pt x="858" y="786"/>
                  </a:lnTo>
                  <a:lnTo>
                    <a:pt x="864" y="780"/>
                  </a:lnTo>
                  <a:lnTo>
                    <a:pt x="870" y="780"/>
                  </a:lnTo>
                  <a:lnTo>
                    <a:pt x="864" y="774"/>
                  </a:lnTo>
                  <a:lnTo>
                    <a:pt x="828" y="762"/>
                  </a:lnTo>
                  <a:lnTo>
                    <a:pt x="810" y="762"/>
                  </a:lnTo>
                  <a:lnTo>
                    <a:pt x="798" y="768"/>
                  </a:lnTo>
                  <a:lnTo>
                    <a:pt x="792" y="774"/>
                  </a:lnTo>
                  <a:lnTo>
                    <a:pt x="786" y="768"/>
                  </a:lnTo>
                  <a:lnTo>
                    <a:pt x="774" y="768"/>
                  </a:lnTo>
                  <a:lnTo>
                    <a:pt x="768" y="774"/>
                  </a:lnTo>
                  <a:lnTo>
                    <a:pt x="768" y="804"/>
                  </a:lnTo>
                  <a:lnTo>
                    <a:pt x="774" y="810"/>
                  </a:lnTo>
                  <a:lnTo>
                    <a:pt x="786" y="810"/>
                  </a:lnTo>
                  <a:close/>
                  <a:moveTo>
                    <a:pt x="0" y="1332"/>
                  </a:moveTo>
                  <a:lnTo>
                    <a:pt x="60" y="1320"/>
                  </a:lnTo>
                  <a:lnTo>
                    <a:pt x="72" y="1302"/>
                  </a:lnTo>
                  <a:lnTo>
                    <a:pt x="132" y="1296"/>
                  </a:lnTo>
                  <a:lnTo>
                    <a:pt x="114" y="1272"/>
                  </a:lnTo>
                  <a:lnTo>
                    <a:pt x="0" y="1332"/>
                  </a:lnTo>
                  <a:close/>
                  <a:moveTo>
                    <a:pt x="1362" y="954"/>
                  </a:moveTo>
                  <a:lnTo>
                    <a:pt x="1350" y="954"/>
                  </a:lnTo>
                  <a:lnTo>
                    <a:pt x="1338" y="960"/>
                  </a:lnTo>
                  <a:lnTo>
                    <a:pt x="1332" y="954"/>
                  </a:lnTo>
                  <a:lnTo>
                    <a:pt x="1314" y="954"/>
                  </a:lnTo>
                  <a:lnTo>
                    <a:pt x="1314" y="978"/>
                  </a:lnTo>
                  <a:lnTo>
                    <a:pt x="1290" y="996"/>
                  </a:lnTo>
                  <a:lnTo>
                    <a:pt x="1290" y="972"/>
                  </a:lnTo>
                  <a:lnTo>
                    <a:pt x="1278" y="966"/>
                  </a:lnTo>
                  <a:lnTo>
                    <a:pt x="1272" y="966"/>
                  </a:lnTo>
                  <a:lnTo>
                    <a:pt x="1248" y="978"/>
                  </a:lnTo>
                  <a:lnTo>
                    <a:pt x="1242" y="978"/>
                  </a:lnTo>
                  <a:lnTo>
                    <a:pt x="1230" y="990"/>
                  </a:lnTo>
                  <a:lnTo>
                    <a:pt x="1224" y="1002"/>
                  </a:lnTo>
                  <a:lnTo>
                    <a:pt x="1218" y="1008"/>
                  </a:lnTo>
                  <a:lnTo>
                    <a:pt x="1218" y="1014"/>
                  </a:lnTo>
                  <a:lnTo>
                    <a:pt x="1224" y="1014"/>
                  </a:lnTo>
                  <a:lnTo>
                    <a:pt x="1230" y="1020"/>
                  </a:lnTo>
                  <a:lnTo>
                    <a:pt x="1278" y="1020"/>
                  </a:lnTo>
                  <a:lnTo>
                    <a:pt x="1296" y="1014"/>
                  </a:lnTo>
                  <a:lnTo>
                    <a:pt x="1308" y="1014"/>
                  </a:lnTo>
                  <a:lnTo>
                    <a:pt x="1320" y="1008"/>
                  </a:lnTo>
                  <a:lnTo>
                    <a:pt x="1320" y="996"/>
                  </a:lnTo>
                  <a:lnTo>
                    <a:pt x="1350" y="990"/>
                  </a:lnTo>
                  <a:lnTo>
                    <a:pt x="1350" y="984"/>
                  </a:lnTo>
                  <a:lnTo>
                    <a:pt x="1386" y="978"/>
                  </a:lnTo>
                  <a:lnTo>
                    <a:pt x="1398" y="954"/>
                  </a:lnTo>
                  <a:lnTo>
                    <a:pt x="1380" y="960"/>
                  </a:lnTo>
                  <a:lnTo>
                    <a:pt x="1374" y="954"/>
                  </a:lnTo>
                  <a:lnTo>
                    <a:pt x="1362" y="954"/>
                  </a:lnTo>
                  <a:close/>
                  <a:moveTo>
                    <a:pt x="162" y="1290"/>
                  </a:moveTo>
                  <a:lnTo>
                    <a:pt x="204" y="1290"/>
                  </a:lnTo>
                  <a:lnTo>
                    <a:pt x="240" y="1260"/>
                  </a:lnTo>
                  <a:lnTo>
                    <a:pt x="228" y="1242"/>
                  </a:lnTo>
                  <a:lnTo>
                    <a:pt x="162" y="1290"/>
                  </a:lnTo>
                  <a:close/>
                  <a:moveTo>
                    <a:pt x="2466" y="1140"/>
                  </a:moveTo>
                  <a:lnTo>
                    <a:pt x="2472" y="1128"/>
                  </a:lnTo>
                  <a:lnTo>
                    <a:pt x="2454" y="1110"/>
                  </a:lnTo>
                  <a:lnTo>
                    <a:pt x="2448" y="1110"/>
                  </a:lnTo>
                  <a:lnTo>
                    <a:pt x="2436" y="1122"/>
                  </a:lnTo>
                  <a:lnTo>
                    <a:pt x="2430" y="1134"/>
                  </a:lnTo>
                  <a:lnTo>
                    <a:pt x="2424" y="1152"/>
                  </a:lnTo>
                  <a:lnTo>
                    <a:pt x="2418" y="1164"/>
                  </a:lnTo>
                  <a:lnTo>
                    <a:pt x="2418" y="1176"/>
                  </a:lnTo>
                  <a:lnTo>
                    <a:pt x="2436" y="1158"/>
                  </a:lnTo>
                  <a:lnTo>
                    <a:pt x="2454" y="1158"/>
                  </a:lnTo>
                  <a:lnTo>
                    <a:pt x="2460" y="1152"/>
                  </a:lnTo>
                  <a:lnTo>
                    <a:pt x="2466" y="1140"/>
                  </a:lnTo>
                  <a:close/>
                  <a:moveTo>
                    <a:pt x="1428" y="912"/>
                  </a:moveTo>
                  <a:lnTo>
                    <a:pt x="1404" y="924"/>
                  </a:lnTo>
                  <a:lnTo>
                    <a:pt x="1386" y="942"/>
                  </a:lnTo>
                  <a:lnTo>
                    <a:pt x="1386" y="948"/>
                  </a:lnTo>
                  <a:lnTo>
                    <a:pt x="1398" y="954"/>
                  </a:lnTo>
                  <a:lnTo>
                    <a:pt x="1410" y="954"/>
                  </a:lnTo>
                  <a:lnTo>
                    <a:pt x="1422" y="948"/>
                  </a:lnTo>
                  <a:lnTo>
                    <a:pt x="1428" y="948"/>
                  </a:lnTo>
                  <a:lnTo>
                    <a:pt x="1440" y="942"/>
                  </a:lnTo>
                  <a:lnTo>
                    <a:pt x="1446" y="930"/>
                  </a:lnTo>
                  <a:lnTo>
                    <a:pt x="1470" y="930"/>
                  </a:lnTo>
                  <a:lnTo>
                    <a:pt x="1470" y="924"/>
                  </a:lnTo>
                  <a:lnTo>
                    <a:pt x="1458" y="912"/>
                  </a:lnTo>
                  <a:lnTo>
                    <a:pt x="1452" y="912"/>
                  </a:lnTo>
                  <a:lnTo>
                    <a:pt x="1440" y="906"/>
                  </a:lnTo>
                  <a:lnTo>
                    <a:pt x="1428" y="912"/>
                  </a:lnTo>
                  <a:close/>
                  <a:moveTo>
                    <a:pt x="498" y="1164"/>
                  </a:moveTo>
                  <a:lnTo>
                    <a:pt x="486" y="1164"/>
                  </a:lnTo>
                  <a:lnTo>
                    <a:pt x="474" y="1170"/>
                  </a:lnTo>
                  <a:lnTo>
                    <a:pt x="462" y="1170"/>
                  </a:lnTo>
                  <a:lnTo>
                    <a:pt x="450" y="1176"/>
                  </a:lnTo>
                  <a:lnTo>
                    <a:pt x="444" y="1182"/>
                  </a:lnTo>
                  <a:lnTo>
                    <a:pt x="432" y="1182"/>
                  </a:lnTo>
                  <a:lnTo>
                    <a:pt x="426" y="1188"/>
                  </a:lnTo>
                  <a:lnTo>
                    <a:pt x="414" y="1188"/>
                  </a:lnTo>
                  <a:lnTo>
                    <a:pt x="390" y="1200"/>
                  </a:lnTo>
                  <a:lnTo>
                    <a:pt x="384" y="1206"/>
                  </a:lnTo>
                  <a:lnTo>
                    <a:pt x="384" y="1218"/>
                  </a:lnTo>
                  <a:lnTo>
                    <a:pt x="402" y="1218"/>
                  </a:lnTo>
                  <a:lnTo>
                    <a:pt x="420" y="1212"/>
                  </a:lnTo>
                  <a:lnTo>
                    <a:pt x="432" y="1206"/>
                  </a:lnTo>
                  <a:lnTo>
                    <a:pt x="504" y="1206"/>
                  </a:lnTo>
                  <a:lnTo>
                    <a:pt x="510" y="1200"/>
                  </a:lnTo>
                  <a:lnTo>
                    <a:pt x="510" y="1176"/>
                  </a:lnTo>
                  <a:lnTo>
                    <a:pt x="498" y="1164"/>
                  </a:lnTo>
                  <a:close/>
                  <a:moveTo>
                    <a:pt x="330" y="1242"/>
                  </a:moveTo>
                  <a:lnTo>
                    <a:pt x="330" y="1224"/>
                  </a:lnTo>
                  <a:lnTo>
                    <a:pt x="276" y="1242"/>
                  </a:lnTo>
                  <a:lnTo>
                    <a:pt x="330" y="124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 name="USA" descr="© INSCALE GmbH, 05.05.2010&#10;http://www.presentationload.com/">
              <a:extLst>
                <a:ext uri="{FF2B5EF4-FFF2-40B4-BE49-F238E27FC236}">
                  <a16:creationId xmlns:a16="http://schemas.microsoft.com/office/drawing/2014/main" id="{A69D7B44-A0DD-B12F-18BE-019E1536276D}"/>
                </a:ext>
              </a:extLst>
            </p:cNvPr>
            <p:cNvSpPr>
              <a:spLocks noEditPoints="1"/>
            </p:cNvSpPr>
            <p:nvPr/>
          </p:nvSpPr>
          <p:spPr bwMode="gray">
            <a:xfrm>
              <a:off x="1160950" y="1713865"/>
              <a:ext cx="1485337" cy="736743"/>
            </a:xfrm>
            <a:custGeom>
              <a:avLst/>
              <a:gdLst>
                <a:gd name="T0" fmla="*/ 2147483647 w 3918"/>
                <a:gd name="T1" fmla="*/ 2147483647 h 1944"/>
                <a:gd name="T2" fmla="*/ 2147483647 w 3918"/>
                <a:gd name="T3" fmla="*/ 2147483647 h 1944"/>
                <a:gd name="T4" fmla="*/ 2147483647 w 3918"/>
                <a:gd name="T5" fmla="*/ 2147483647 h 1944"/>
                <a:gd name="T6" fmla="*/ 2147483647 w 3918"/>
                <a:gd name="T7" fmla="*/ 2147483647 h 1944"/>
                <a:gd name="T8" fmla="*/ 2147483647 w 3918"/>
                <a:gd name="T9" fmla="*/ 2147483647 h 1944"/>
                <a:gd name="T10" fmla="*/ 2147483647 w 3918"/>
                <a:gd name="T11" fmla="*/ 2147483647 h 1944"/>
                <a:gd name="T12" fmla="*/ 2147483647 w 3918"/>
                <a:gd name="T13" fmla="*/ 2147483647 h 1944"/>
                <a:gd name="T14" fmla="*/ 2147483647 w 3918"/>
                <a:gd name="T15" fmla="*/ 2147483647 h 1944"/>
                <a:gd name="T16" fmla="*/ 2147483647 w 3918"/>
                <a:gd name="T17" fmla="*/ 2147483647 h 1944"/>
                <a:gd name="T18" fmla="*/ 2147483647 w 3918"/>
                <a:gd name="T19" fmla="*/ 2147483647 h 1944"/>
                <a:gd name="T20" fmla="*/ 2147483647 w 3918"/>
                <a:gd name="T21" fmla="*/ 2147483647 h 1944"/>
                <a:gd name="T22" fmla="*/ 2147483647 w 3918"/>
                <a:gd name="T23" fmla="*/ 2147483647 h 1944"/>
                <a:gd name="T24" fmla="*/ 2147483647 w 3918"/>
                <a:gd name="T25" fmla="*/ 2147483647 h 1944"/>
                <a:gd name="T26" fmla="*/ 2147483647 w 3918"/>
                <a:gd name="T27" fmla="*/ 2147483647 h 1944"/>
                <a:gd name="T28" fmla="*/ 2147483647 w 3918"/>
                <a:gd name="T29" fmla="*/ 2147483647 h 1944"/>
                <a:gd name="T30" fmla="*/ 2147483647 w 3918"/>
                <a:gd name="T31" fmla="*/ 2147483647 h 1944"/>
                <a:gd name="T32" fmla="*/ 2147483647 w 3918"/>
                <a:gd name="T33" fmla="*/ 2147483647 h 1944"/>
                <a:gd name="T34" fmla="*/ 2147483647 w 3918"/>
                <a:gd name="T35" fmla="*/ 2147483647 h 1944"/>
                <a:gd name="T36" fmla="*/ 2147483647 w 3918"/>
                <a:gd name="T37" fmla="*/ 2147483647 h 1944"/>
                <a:gd name="T38" fmla="*/ 2147483647 w 3918"/>
                <a:gd name="T39" fmla="*/ 2147483647 h 1944"/>
                <a:gd name="T40" fmla="*/ 2147483647 w 3918"/>
                <a:gd name="T41" fmla="*/ 2147483647 h 1944"/>
                <a:gd name="T42" fmla="*/ 2147483647 w 3918"/>
                <a:gd name="T43" fmla="*/ 2147483647 h 1944"/>
                <a:gd name="T44" fmla="*/ 2147483647 w 3918"/>
                <a:gd name="T45" fmla="*/ 2147483647 h 1944"/>
                <a:gd name="T46" fmla="*/ 2147483647 w 3918"/>
                <a:gd name="T47" fmla="*/ 2147483647 h 1944"/>
                <a:gd name="T48" fmla="*/ 2147483647 w 3918"/>
                <a:gd name="T49" fmla="*/ 2147483647 h 1944"/>
                <a:gd name="T50" fmla="*/ 2147483647 w 3918"/>
                <a:gd name="T51" fmla="*/ 2147483647 h 1944"/>
                <a:gd name="T52" fmla="*/ 2147483647 w 3918"/>
                <a:gd name="T53" fmla="*/ 2147483647 h 1944"/>
                <a:gd name="T54" fmla="*/ 2147483647 w 3918"/>
                <a:gd name="T55" fmla="*/ 2147483647 h 1944"/>
                <a:gd name="T56" fmla="*/ 2147483647 w 3918"/>
                <a:gd name="T57" fmla="*/ 2147483647 h 1944"/>
                <a:gd name="T58" fmla="*/ 2147483647 w 3918"/>
                <a:gd name="T59" fmla="*/ 2147483647 h 1944"/>
                <a:gd name="T60" fmla="*/ 2147483647 w 3918"/>
                <a:gd name="T61" fmla="*/ 2147483647 h 1944"/>
                <a:gd name="T62" fmla="*/ 2147483647 w 3918"/>
                <a:gd name="T63" fmla="*/ 2147483647 h 1944"/>
                <a:gd name="T64" fmla="*/ 2147483647 w 3918"/>
                <a:gd name="T65" fmla="*/ 2147483647 h 1944"/>
                <a:gd name="T66" fmla="*/ 2147483647 w 3918"/>
                <a:gd name="T67" fmla="*/ 2147483647 h 1944"/>
                <a:gd name="T68" fmla="*/ 2147483647 w 3918"/>
                <a:gd name="T69" fmla="*/ 2147483647 h 1944"/>
                <a:gd name="T70" fmla="*/ 2147483647 w 3918"/>
                <a:gd name="T71" fmla="*/ 2147483647 h 1944"/>
                <a:gd name="T72" fmla="*/ 2147483647 w 3918"/>
                <a:gd name="T73" fmla="*/ 2147483647 h 1944"/>
                <a:gd name="T74" fmla="*/ 2147483647 w 3918"/>
                <a:gd name="T75" fmla="*/ 2147483647 h 1944"/>
                <a:gd name="T76" fmla="*/ 2147483647 w 3918"/>
                <a:gd name="T77" fmla="*/ 2147483647 h 1944"/>
                <a:gd name="T78" fmla="*/ 2147483647 w 3918"/>
                <a:gd name="T79" fmla="*/ 2147483647 h 1944"/>
                <a:gd name="T80" fmla="*/ 2147483647 w 3918"/>
                <a:gd name="T81" fmla="*/ 2147483647 h 1944"/>
                <a:gd name="T82" fmla="*/ 2147483647 w 3918"/>
                <a:gd name="T83" fmla="*/ 2147483647 h 1944"/>
                <a:gd name="T84" fmla="*/ 2147483647 w 3918"/>
                <a:gd name="T85" fmla="*/ 2147483647 h 1944"/>
                <a:gd name="T86" fmla="*/ 2147483647 w 3918"/>
                <a:gd name="T87" fmla="*/ 2147483647 h 1944"/>
                <a:gd name="T88" fmla="*/ 2147483647 w 3918"/>
                <a:gd name="T89" fmla="*/ 2147483647 h 1944"/>
                <a:gd name="T90" fmla="*/ 2147483647 w 3918"/>
                <a:gd name="T91" fmla="*/ 2147483647 h 1944"/>
                <a:gd name="T92" fmla="*/ 2147483647 w 3918"/>
                <a:gd name="T93" fmla="*/ 2147483647 h 1944"/>
                <a:gd name="T94" fmla="*/ 2147483647 w 3918"/>
                <a:gd name="T95" fmla="*/ 2147483647 h 1944"/>
                <a:gd name="T96" fmla="*/ 2147483647 w 3918"/>
                <a:gd name="T97" fmla="*/ 2147483647 h 1944"/>
                <a:gd name="T98" fmla="*/ 2147483647 w 3918"/>
                <a:gd name="T99" fmla="*/ 2147483647 h 1944"/>
                <a:gd name="T100" fmla="*/ 2147483647 w 3918"/>
                <a:gd name="T101" fmla="*/ 2147483647 h 1944"/>
                <a:gd name="T102" fmla="*/ 2147483647 w 3918"/>
                <a:gd name="T103" fmla="*/ 2147483647 h 1944"/>
                <a:gd name="T104" fmla="*/ 2147483647 w 3918"/>
                <a:gd name="T105" fmla="*/ 2147483647 h 1944"/>
                <a:gd name="T106" fmla="*/ 2147483647 w 3918"/>
                <a:gd name="T107" fmla="*/ 2147483647 h 1944"/>
                <a:gd name="T108" fmla="*/ 2147483647 w 3918"/>
                <a:gd name="T109" fmla="*/ 2147483647 h 1944"/>
                <a:gd name="T110" fmla="*/ 2147483647 w 3918"/>
                <a:gd name="T111" fmla="*/ 2147483647 h 1944"/>
                <a:gd name="T112" fmla="*/ 2147483647 w 3918"/>
                <a:gd name="T113" fmla="*/ 2147483647 h 1944"/>
                <a:gd name="T114" fmla="*/ 2147483647 w 3918"/>
                <a:gd name="T115" fmla="*/ 2147483647 h 1944"/>
                <a:gd name="T116" fmla="*/ 2147483647 w 3918"/>
                <a:gd name="T117" fmla="*/ 2147483647 h 1944"/>
                <a:gd name="T118" fmla="*/ 2147483647 w 3918"/>
                <a:gd name="T119" fmla="*/ 2147483647 h 1944"/>
                <a:gd name="T120" fmla="*/ 2147483647 w 3918"/>
                <a:gd name="T121" fmla="*/ 2147483647 h 1944"/>
                <a:gd name="T122" fmla="*/ 2147483647 w 3918"/>
                <a:gd name="T123" fmla="*/ 2147483647 h 1944"/>
                <a:gd name="T124" fmla="*/ 2147483647 w 3918"/>
                <a:gd name="T125" fmla="*/ 2147483647 h 19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8"/>
                <a:gd name="T190" fmla="*/ 0 h 1944"/>
                <a:gd name="T191" fmla="*/ 3918 w 3918"/>
                <a:gd name="T192" fmla="*/ 1944 h 19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8" h="1944">
                  <a:moveTo>
                    <a:pt x="3858" y="168"/>
                  </a:moveTo>
                  <a:lnTo>
                    <a:pt x="3852" y="168"/>
                  </a:lnTo>
                  <a:lnTo>
                    <a:pt x="3846" y="162"/>
                  </a:lnTo>
                  <a:lnTo>
                    <a:pt x="3846" y="156"/>
                  </a:lnTo>
                  <a:lnTo>
                    <a:pt x="3840" y="150"/>
                  </a:lnTo>
                  <a:lnTo>
                    <a:pt x="3828" y="150"/>
                  </a:lnTo>
                  <a:lnTo>
                    <a:pt x="3804" y="174"/>
                  </a:lnTo>
                  <a:lnTo>
                    <a:pt x="3798" y="186"/>
                  </a:lnTo>
                  <a:lnTo>
                    <a:pt x="3756" y="210"/>
                  </a:lnTo>
                  <a:lnTo>
                    <a:pt x="3756" y="234"/>
                  </a:lnTo>
                  <a:lnTo>
                    <a:pt x="3744" y="246"/>
                  </a:lnTo>
                  <a:lnTo>
                    <a:pt x="3738" y="246"/>
                  </a:lnTo>
                  <a:lnTo>
                    <a:pt x="3726" y="258"/>
                  </a:lnTo>
                  <a:lnTo>
                    <a:pt x="3720" y="270"/>
                  </a:lnTo>
                  <a:lnTo>
                    <a:pt x="3720" y="294"/>
                  </a:lnTo>
                  <a:lnTo>
                    <a:pt x="3714" y="294"/>
                  </a:lnTo>
                  <a:lnTo>
                    <a:pt x="3708" y="288"/>
                  </a:lnTo>
                  <a:lnTo>
                    <a:pt x="3696" y="288"/>
                  </a:lnTo>
                  <a:lnTo>
                    <a:pt x="3690" y="294"/>
                  </a:lnTo>
                  <a:lnTo>
                    <a:pt x="3678" y="300"/>
                  </a:lnTo>
                  <a:lnTo>
                    <a:pt x="3666" y="312"/>
                  </a:lnTo>
                  <a:lnTo>
                    <a:pt x="3666" y="318"/>
                  </a:lnTo>
                  <a:lnTo>
                    <a:pt x="3660" y="318"/>
                  </a:lnTo>
                  <a:lnTo>
                    <a:pt x="3648" y="324"/>
                  </a:lnTo>
                  <a:lnTo>
                    <a:pt x="3630" y="324"/>
                  </a:lnTo>
                  <a:lnTo>
                    <a:pt x="3618" y="336"/>
                  </a:lnTo>
                  <a:lnTo>
                    <a:pt x="3618" y="342"/>
                  </a:lnTo>
                  <a:lnTo>
                    <a:pt x="3384" y="342"/>
                  </a:lnTo>
                  <a:lnTo>
                    <a:pt x="3372" y="354"/>
                  </a:lnTo>
                  <a:lnTo>
                    <a:pt x="3360" y="360"/>
                  </a:lnTo>
                  <a:lnTo>
                    <a:pt x="3336" y="384"/>
                  </a:lnTo>
                  <a:lnTo>
                    <a:pt x="3324" y="390"/>
                  </a:lnTo>
                  <a:lnTo>
                    <a:pt x="3312" y="402"/>
                  </a:lnTo>
                  <a:lnTo>
                    <a:pt x="3282" y="402"/>
                  </a:lnTo>
                  <a:lnTo>
                    <a:pt x="3282" y="408"/>
                  </a:lnTo>
                  <a:lnTo>
                    <a:pt x="3276" y="408"/>
                  </a:lnTo>
                  <a:lnTo>
                    <a:pt x="3282" y="414"/>
                  </a:lnTo>
                  <a:lnTo>
                    <a:pt x="3282" y="420"/>
                  </a:lnTo>
                  <a:lnTo>
                    <a:pt x="3288" y="426"/>
                  </a:lnTo>
                  <a:lnTo>
                    <a:pt x="3282" y="432"/>
                  </a:lnTo>
                  <a:lnTo>
                    <a:pt x="3282" y="438"/>
                  </a:lnTo>
                  <a:lnTo>
                    <a:pt x="3276" y="444"/>
                  </a:lnTo>
                  <a:lnTo>
                    <a:pt x="3270" y="456"/>
                  </a:lnTo>
                  <a:lnTo>
                    <a:pt x="3264" y="462"/>
                  </a:lnTo>
                  <a:lnTo>
                    <a:pt x="3264" y="468"/>
                  </a:lnTo>
                  <a:lnTo>
                    <a:pt x="3246" y="468"/>
                  </a:lnTo>
                  <a:lnTo>
                    <a:pt x="3246" y="474"/>
                  </a:lnTo>
                  <a:lnTo>
                    <a:pt x="3240" y="474"/>
                  </a:lnTo>
                  <a:lnTo>
                    <a:pt x="3228" y="480"/>
                  </a:lnTo>
                  <a:lnTo>
                    <a:pt x="3204" y="480"/>
                  </a:lnTo>
                  <a:lnTo>
                    <a:pt x="3198" y="474"/>
                  </a:lnTo>
                  <a:lnTo>
                    <a:pt x="3186" y="486"/>
                  </a:lnTo>
                  <a:lnTo>
                    <a:pt x="3162" y="486"/>
                  </a:lnTo>
                  <a:lnTo>
                    <a:pt x="3150" y="480"/>
                  </a:lnTo>
                  <a:lnTo>
                    <a:pt x="3144" y="474"/>
                  </a:lnTo>
                  <a:lnTo>
                    <a:pt x="3114" y="474"/>
                  </a:lnTo>
                  <a:lnTo>
                    <a:pt x="3096" y="486"/>
                  </a:lnTo>
                  <a:lnTo>
                    <a:pt x="3078" y="492"/>
                  </a:lnTo>
                  <a:lnTo>
                    <a:pt x="3072" y="492"/>
                  </a:lnTo>
                  <a:lnTo>
                    <a:pt x="3072" y="516"/>
                  </a:lnTo>
                  <a:lnTo>
                    <a:pt x="3066" y="522"/>
                  </a:lnTo>
                  <a:lnTo>
                    <a:pt x="3078" y="522"/>
                  </a:lnTo>
                  <a:lnTo>
                    <a:pt x="3066" y="528"/>
                  </a:lnTo>
                  <a:lnTo>
                    <a:pt x="3036" y="546"/>
                  </a:lnTo>
                  <a:lnTo>
                    <a:pt x="3000" y="564"/>
                  </a:lnTo>
                  <a:lnTo>
                    <a:pt x="2964" y="576"/>
                  </a:lnTo>
                  <a:lnTo>
                    <a:pt x="2946" y="588"/>
                  </a:lnTo>
                  <a:lnTo>
                    <a:pt x="2934" y="594"/>
                  </a:lnTo>
                  <a:lnTo>
                    <a:pt x="2928" y="594"/>
                  </a:lnTo>
                  <a:lnTo>
                    <a:pt x="2856" y="618"/>
                  </a:lnTo>
                  <a:lnTo>
                    <a:pt x="2850" y="624"/>
                  </a:lnTo>
                  <a:lnTo>
                    <a:pt x="2838" y="624"/>
                  </a:lnTo>
                  <a:lnTo>
                    <a:pt x="2826" y="630"/>
                  </a:lnTo>
                  <a:lnTo>
                    <a:pt x="2808" y="630"/>
                  </a:lnTo>
                  <a:lnTo>
                    <a:pt x="2802" y="636"/>
                  </a:lnTo>
                  <a:lnTo>
                    <a:pt x="2778" y="636"/>
                  </a:lnTo>
                  <a:lnTo>
                    <a:pt x="2772" y="630"/>
                  </a:lnTo>
                  <a:lnTo>
                    <a:pt x="2772" y="624"/>
                  </a:lnTo>
                  <a:lnTo>
                    <a:pt x="2760" y="624"/>
                  </a:lnTo>
                  <a:lnTo>
                    <a:pt x="2748" y="618"/>
                  </a:lnTo>
                  <a:lnTo>
                    <a:pt x="2736" y="606"/>
                  </a:lnTo>
                  <a:lnTo>
                    <a:pt x="2742" y="606"/>
                  </a:lnTo>
                  <a:lnTo>
                    <a:pt x="2748" y="600"/>
                  </a:lnTo>
                  <a:lnTo>
                    <a:pt x="2772" y="588"/>
                  </a:lnTo>
                  <a:lnTo>
                    <a:pt x="2772" y="582"/>
                  </a:lnTo>
                  <a:lnTo>
                    <a:pt x="2796" y="558"/>
                  </a:lnTo>
                  <a:lnTo>
                    <a:pt x="2832" y="540"/>
                  </a:lnTo>
                  <a:lnTo>
                    <a:pt x="2838" y="540"/>
                  </a:lnTo>
                  <a:lnTo>
                    <a:pt x="2844" y="534"/>
                  </a:lnTo>
                  <a:lnTo>
                    <a:pt x="2844" y="510"/>
                  </a:lnTo>
                  <a:lnTo>
                    <a:pt x="2850" y="504"/>
                  </a:lnTo>
                  <a:lnTo>
                    <a:pt x="2856" y="492"/>
                  </a:lnTo>
                  <a:lnTo>
                    <a:pt x="2850" y="486"/>
                  </a:lnTo>
                  <a:lnTo>
                    <a:pt x="2850" y="480"/>
                  </a:lnTo>
                  <a:lnTo>
                    <a:pt x="2856" y="468"/>
                  </a:lnTo>
                  <a:lnTo>
                    <a:pt x="2856" y="444"/>
                  </a:lnTo>
                  <a:lnTo>
                    <a:pt x="2862" y="432"/>
                  </a:lnTo>
                  <a:lnTo>
                    <a:pt x="2862" y="426"/>
                  </a:lnTo>
                  <a:lnTo>
                    <a:pt x="2856" y="420"/>
                  </a:lnTo>
                  <a:lnTo>
                    <a:pt x="2850" y="420"/>
                  </a:lnTo>
                  <a:lnTo>
                    <a:pt x="2844" y="426"/>
                  </a:lnTo>
                  <a:lnTo>
                    <a:pt x="2832" y="426"/>
                  </a:lnTo>
                  <a:lnTo>
                    <a:pt x="2814" y="444"/>
                  </a:lnTo>
                  <a:lnTo>
                    <a:pt x="2802" y="450"/>
                  </a:lnTo>
                  <a:lnTo>
                    <a:pt x="2796" y="456"/>
                  </a:lnTo>
                  <a:lnTo>
                    <a:pt x="2778" y="456"/>
                  </a:lnTo>
                  <a:lnTo>
                    <a:pt x="2772" y="450"/>
                  </a:lnTo>
                  <a:lnTo>
                    <a:pt x="2778" y="444"/>
                  </a:lnTo>
                  <a:lnTo>
                    <a:pt x="2784" y="432"/>
                  </a:lnTo>
                  <a:lnTo>
                    <a:pt x="2808" y="420"/>
                  </a:lnTo>
                  <a:lnTo>
                    <a:pt x="2826" y="402"/>
                  </a:lnTo>
                  <a:lnTo>
                    <a:pt x="2850" y="390"/>
                  </a:lnTo>
                  <a:lnTo>
                    <a:pt x="2856" y="384"/>
                  </a:lnTo>
                  <a:lnTo>
                    <a:pt x="2856" y="366"/>
                  </a:lnTo>
                  <a:lnTo>
                    <a:pt x="2850" y="360"/>
                  </a:lnTo>
                  <a:lnTo>
                    <a:pt x="2850" y="348"/>
                  </a:lnTo>
                  <a:lnTo>
                    <a:pt x="2856" y="348"/>
                  </a:lnTo>
                  <a:lnTo>
                    <a:pt x="2862" y="342"/>
                  </a:lnTo>
                  <a:lnTo>
                    <a:pt x="2868" y="330"/>
                  </a:lnTo>
                  <a:lnTo>
                    <a:pt x="2868" y="318"/>
                  </a:lnTo>
                  <a:lnTo>
                    <a:pt x="2862" y="312"/>
                  </a:lnTo>
                  <a:lnTo>
                    <a:pt x="2850" y="312"/>
                  </a:lnTo>
                  <a:lnTo>
                    <a:pt x="2838" y="306"/>
                  </a:lnTo>
                  <a:lnTo>
                    <a:pt x="2832" y="306"/>
                  </a:lnTo>
                  <a:lnTo>
                    <a:pt x="2826" y="294"/>
                  </a:lnTo>
                  <a:lnTo>
                    <a:pt x="2820" y="288"/>
                  </a:lnTo>
                  <a:lnTo>
                    <a:pt x="2820" y="282"/>
                  </a:lnTo>
                  <a:lnTo>
                    <a:pt x="2814" y="288"/>
                  </a:lnTo>
                  <a:lnTo>
                    <a:pt x="2808" y="288"/>
                  </a:lnTo>
                  <a:lnTo>
                    <a:pt x="2808" y="264"/>
                  </a:lnTo>
                  <a:lnTo>
                    <a:pt x="2844" y="270"/>
                  </a:lnTo>
                  <a:lnTo>
                    <a:pt x="2850" y="264"/>
                  </a:lnTo>
                  <a:lnTo>
                    <a:pt x="2850" y="246"/>
                  </a:lnTo>
                  <a:lnTo>
                    <a:pt x="2862" y="246"/>
                  </a:lnTo>
                  <a:lnTo>
                    <a:pt x="2868" y="228"/>
                  </a:lnTo>
                  <a:lnTo>
                    <a:pt x="2850" y="228"/>
                  </a:lnTo>
                  <a:lnTo>
                    <a:pt x="2844" y="240"/>
                  </a:lnTo>
                  <a:lnTo>
                    <a:pt x="2820" y="228"/>
                  </a:lnTo>
                  <a:lnTo>
                    <a:pt x="2820" y="210"/>
                  </a:lnTo>
                  <a:lnTo>
                    <a:pt x="2802" y="210"/>
                  </a:lnTo>
                  <a:lnTo>
                    <a:pt x="2790" y="216"/>
                  </a:lnTo>
                  <a:lnTo>
                    <a:pt x="2736" y="216"/>
                  </a:lnTo>
                  <a:lnTo>
                    <a:pt x="2724" y="222"/>
                  </a:lnTo>
                  <a:lnTo>
                    <a:pt x="2712" y="222"/>
                  </a:lnTo>
                  <a:lnTo>
                    <a:pt x="2700" y="228"/>
                  </a:lnTo>
                  <a:lnTo>
                    <a:pt x="2682" y="228"/>
                  </a:lnTo>
                  <a:lnTo>
                    <a:pt x="2658" y="216"/>
                  </a:lnTo>
                  <a:lnTo>
                    <a:pt x="2658" y="210"/>
                  </a:lnTo>
                  <a:lnTo>
                    <a:pt x="2652" y="204"/>
                  </a:lnTo>
                  <a:lnTo>
                    <a:pt x="2652" y="198"/>
                  </a:lnTo>
                  <a:lnTo>
                    <a:pt x="2646" y="192"/>
                  </a:lnTo>
                  <a:lnTo>
                    <a:pt x="2628" y="192"/>
                  </a:lnTo>
                  <a:lnTo>
                    <a:pt x="2622" y="198"/>
                  </a:lnTo>
                  <a:lnTo>
                    <a:pt x="2616" y="198"/>
                  </a:lnTo>
                  <a:lnTo>
                    <a:pt x="2610" y="192"/>
                  </a:lnTo>
                  <a:lnTo>
                    <a:pt x="2670" y="162"/>
                  </a:lnTo>
                  <a:lnTo>
                    <a:pt x="2658" y="150"/>
                  </a:lnTo>
                  <a:lnTo>
                    <a:pt x="2640" y="150"/>
                  </a:lnTo>
                  <a:lnTo>
                    <a:pt x="2628" y="162"/>
                  </a:lnTo>
                  <a:lnTo>
                    <a:pt x="2616" y="168"/>
                  </a:lnTo>
                  <a:lnTo>
                    <a:pt x="2610" y="174"/>
                  </a:lnTo>
                  <a:lnTo>
                    <a:pt x="2604" y="174"/>
                  </a:lnTo>
                  <a:lnTo>
                    <a:pt x="2580" y="186"/>
                  </a:lnTo>
                  <a:lnTo>
                    <a:pt x="2562" y="192"/>
                  </a:lnTo>
                  <a:lnTo>
                    <a:pt x="2538" y="204"/>
                  </a:lnTo>
                  <a:lnTo>
                    <a:pt x="2508" y="204"/>
                  </a:lnTo>
                  <a:lnTo>
                    <a:pt x="2496" y="216"/>
                  </a:lnTo>
                  <a:lnTo>
                    <a:pt x="2448" y="216"/>
                  </a:lnTo>
                  <a:lnTo>
                    <a:pt x="2448" y="210"/>
                  </a:lnTo>
                  <a:lnTo>
                    <a:pt x="2454" y="204"/>
                  </a:lnTo>
                  <a:lnTo>
                    <a:pt x="2460" y="204"/>
                  </a:lnTo>
                  <a:lnTo>
                    <a:pt x="2472" y="192"/>
                  </a:lnTo>
                  <a:lnTo>
                    <a:pt x="2460" y="192"/>
                  </a:lnTo>
                  <a:lnTo>
                    <a:pt x="2448" y="198"/>
                  </a:lnTo>
                  <a:lnTo>
                    <a:pt x="2412" y="198"/>
                  </a:lnTo>
                  <a:lnTo>
                    <a:pt x="2400" y="204"/>
                  </a:lnTo>
                  <a:lnTo>
                    <a:pt x="2394" y="210"/>
                  </a:lnTo>
                  <a:lnTo>
                    <a:pt x="2370" y="210"/>
                  </a:lnTo>
                  <a:lnTo>
                    <a:pt x="2370" y="198"/>
                  </a:lnTo>
                  <a:lnTo>
                    <a:pt x="2400" y="180"/>
                  </a:lnTo>
                  <a:lnTo>
                    <a:pt x="2442" y="168"/>
                  </a:lnTo>
                  <a:lnTo>
                    <a:pt x="2502" y="138"/>
                  </a:lnTo>
                  <a:lnTo>
                    <a:pt x="2520" y="126"/>
                  </a:lnTo>
                  <a:lnTo>
                    <a:pt x="2544" y="120"/>
                  </a:lnTo>
                  <a:lnTo>
                    <a:pt x="2574" y="114"/>
                  </a:lnTo>
                  <a:lnTo>
                    <a:pt x="2580" y="114"/>
                  </a:lnTo>
                  <a:lnTo>
                    <a:pt x="2592" y="108"/>
                  </a:lnTo>
                  <a:lnTo>
                    <a:pt x="2574" y="108"/>
                  </a:lnTo>
                  <a:lnTo>
                    <a:pt x="2562" y="102"/>
                  </a:lnTo>
                  <a:lnTo>
                    <a:pt x="2556" y="102"/>
                  </a:lnTo>
                  <a:lnTo>
                    <a:pt x="2556" y="96"/>
                  </a:lnTo>
                  <a:lnTo>
                    <a:pt x="2508" y="102"/>
                  </a:lnTo>
                  <a:lnTo>
                    <a:pt x="2508" y="84"/>
                  </a:lnTo>
                  <a:lnTo>
                    <a:pt x="2502" y="90"/>
                  </a:lnTo>
                  <a:lnTo>
                    <a:pt x="2490" y="96"/>
                  </a:lnTo>
                  <a:lnTo>
                    <a:pt x="2478" y="108"/>
                  </a:lnTo>
                  <a:lnTo>
                    <a:pt x="2466" y="108"/>
                  </a:lnTo>
                  <a:lnTo>
                    <a:pt x="2448" y="90"/>
                  </a:lnTo>
                  <a:lnTo>
                    <a:pt x="2418" y="90"/>
                  </a:lnTo>
                  <a:lnTo>
                    <a:pt x="2412" y="84"/>
                  </a:lnTo>
                  <a:lnTo>
                    <a:pt x="2412" y="78"/>
                  </a:lnTo>
                  <a:lnTo>
                    <a:pt x="2400" y="66"/>
                  </a:lnTo>
                  <a:lnTo>
                    <a:pt x="2388" y="60"/>
                  </a:lnTo>
                  <a:lnTo>
                    <a:pt x="2376" y="60"/>
                  </a:lnTo>
                  <a:lnTo>
                    <a:pt x="2364" y="72"/>
                  </a:lnTo>
                  <a:lnTo>
                    <a:pt x="2364" y="78"/>
                  </a:lnTo>
                  <a:lnTo>
                    <a:pt x="2352" y="78"/>
                  </a:lnTo>
                  <a:lnTo>
                    <a:pt x="2334" y="60"/>
                  </a:lnTo>
                  <a:lnTo>
                    <a:pt x="2322" y="60"/>
                  </a:lnTo>
                  <a:lnTo>
                    <a:pt x="2304" y="54"/>
                  </a:lnTo>
                  <a:lnTo>
                    <a:pt x="2292" y="48"/>
                  </a:lnTo>
                  <a:lnTo>
                    <a:pt x="2292" y="36"/>
                  </a:lnTo>
                  <a:lnTo>
                    <a:pt x="2298" y="24"/>
                  </a:lnTo>
                  <a:lnTo>
                    <a:pt x="2310" y="12"/>
                  </a:lnTo>
                  <a:lnTo>
                    <a:pt x="2298" y="0"/>
                  </a:lnTo>
                  <a:lnTo>
                    <a:pt x="2286" y="6"/>
                  </a:lnTo>
                  <a:lnTo>
                    <a:pt x="2280" y="12"/>
                  </a:lnTo>
                  <a:lnTo>
                    <a:pt x="2274" y="24"/>
                  </a:lnTo>
                  <a:lnTo>
                    <a:pt x="2274" y="30"/>
                  </a:lnTo>
                  <a:lnTo>
                    <a:pt x="2268" y="42"/>
                  </a:lnTo>
                  <a:lnTo>
                    <a:pt x="558" y="42"/>
                  </a:lnTo>
                  <a:lnTo>
                    <a:pt x="552" y="54"/>
                  </a:lnTo>
                  <a:lnTo>
                    <a:pt x="552" y="60"/>
                  </a:lnTo>
                  <a:lnTo>
                    <a:pt x="546" y="60"/>
                  </a:lnTo>
                  <a:lnTo>
                    <a:pt x="546" y="72"/>
                  </a:lnTo>
                  <a:lnTo>
                    <a:pt x="540" y="84"/>
                  </a:lnTo>
                  <a:lnTo>
                    <a:pt x="540" y="108"/>
                  </a:lnTo>
                  <a:lnTo>
                    <a:pt x="510" y="126"/>
                  </a:lnTo>
                  <a:lnTo>
                    <a:pt x="504" y="144"/>
                  </a:lnTo>
                  <a:lnTo>
                    <a:pt x="486" y="168"/>
                  </a:lnTo>
                  <a:lnTo>
                    <a:pt x="438" y="180"/>
                  </a:lnTo>
                  <a:lnTo>
                    <a:pt x="474" y="162"/>
                  </a:lnTo>
                  <a:lnTo>
                    <a:pt x="450" y="162"/>
                  </a:lnTo>
                  <a:lnTo>
                    <a:pt x="456" y="156"/>
                  </a:lnTo>
                  <a:lnTo>
                    <a:pt x="462" y="144"/>
                  </a:lnTo>
                  <a:lnTo>
                    <a:pt x="486" y="120"/>
                  </a:lnTo>
                  <a:lnTo>
                    <a:pt x="492" y="120"/>
                  </a:lnTo>
                  <a:lnTo>
                    <a:pt x="504" y="108"/>
                  </a:lnTo>
                  <a:lnTo>
                    <a:pt x="504" y="102"/>
                  </a:lnTo>
                  <a:lnTo>
                    <a:pt x="456" y="102"/>
                  </a:lnTo>
                  <a:lnTo>
                    <a:pt x="450" y="96"/>
                  </a:lnTo>
                  <a:lnTo>
                    <a:pt x="438" y="90"/>
                  </a:lnTo>
                  <a:lnTo>
                    <a:pt x="432" y="84"/>
                  </a:lnTo>
                  <a:lnTo>
                    <a:pt x="420" y="78"/>
                  </a:lnTo>
                  <a:lnTo>
                    <a:pt x="402" y="78"/>
                  </a:lnTo>
                  <a:lnTo>
                    <a:pt x="390" y="90"/>
                  </a:lnTo>
                  <a:lnTo>
                    <a:pt x="384" y="102"/>
                  </a:lnTo>
                  <a:lnTo>
                    <a:pt x="384" y="150"/>
                  </a:lnTo>
                  <a:lnTo>
                    <a:pt x="378" y="156"/>
                  </a:lnTo>
                  <a:lnTo>
                    <a:pt x="378" y="162"/>
                  </a:lnTo>
                  <a:lnTo>
                    <a:pt x="360" y="180"/>
                  </a:lnTo>
                  <a:lnTo>
                    <a:pt x="390" y="186"/>
                  </a:lnTo>
                  <a:lnTo>
                    <a:pt x="360" y="192"/>
                  </a:lnTo>
                  <a:lnTo>
                    <a:pt x="366" y="210"/>
                  </a:lnTo>
                  <a:lnTo>
                    <a:pt x="348" y="234"/>
                  </a:lnTo>
                  <a:lnTo>
                    <a:pt x="354" y="234"/>
                  </a:lnTo>
                  <a:lnTo>
                    <a:pt x="366" y="246"/>
                  </a:lnTo>
                  <a:lnTo>
                    <a:pt x="372" y="246"/>
                  </a:lnTo>
                  <a:lnTo>
                    <a:pt x="378" y="252"/>
                  </a:lnTo>
                  <a:lnTo>
                    <a:pt x="330" y="252"/>
                  </a:lnTo>
                  <a:lnTo>
                    <a:pt x="324" y="264"/>
                  </a:lnTo>
                  <a:lnTo>
                    <a:pt x="306" y="282"/>
                  </a:lnTo>
                  <a:lnTo>
                    <a:pt x="270" y="342"/>
                  </a:lnTo>
                  <a:lnTo>
                    <a:pt x="258" y="360"/>
                  </a:lnTo>
                  <a:lnTo>
                    <a:pt x="216" y="402"/>
                  </a:lnTo>
                  <a:lnTo>
                    <a:pt x="192" y="432"/>
                  </a:lnTo>
                  <a:lnTo>
                    <a:pt x="174" y="456"/>
                  </a:lnTo>
                  <a:lnTo>
                    <a:pt x="168" y="462"/>
                  </a:lnTo>
                  <a:lnTo>
                    <a:pt x="174" y="480"/>
                  </a:lnTo>
                  <a:lnTo>
                    <a:pt x="168" y="480"/>
                  </a:lnTo>
                  <a:lnTo>
                    <a:pt x="162" y="486"/>
                  </a:lnTo>
                  <a:lnTo>
                    <a:pt x="150" y="492"/>
                  </a:lnTo>
                  <a:lnTo>
                    <a:pt x="126" y="516"/>
                  </a:lnTo>
                  <a:lnTo>
                    <a:pt x="120" y="534"/>
                  </a:lnTo>
                  <a:lnTo>
                    <a:pt x="120" y="546"/>
                  </a:lnTo>
                  <a:lnTo>
                    <a:pt x="102" y="570"/>
                  </a:lnTo>
                  <a:lnTo>
                    <a:pt x="96" y="618"/>
                  </a:lnTo>
                  <a:lnTo>
                    <a:pt x="90" y="630"/>
                  </a:lnTo>
                  <a:lnTo>
                    <a:pt x="72" y="648"/>
                  </a:lnTo>
                  <a:lnTo>
                    <a:pt x="60" y="672"/>
                  </a:lnTo>
                  <a:lnTo>
                    <a:pt x="54" y="678"/>
                  </a:lnTo>
                  <a:lnTo>
                    <a:pt x="42" y="684"/>
                  </a:lnTo>
                  <a:lnTo>
                    <a:pt x="18" y="708"/>
                  </a:lnTo>
                  <a:lnTo>
                    <a:pt x="12" y="720"/>
                  </a:lnTo>
                  <a:lnTo>
                    <a:pt x="18" y="732"/>
                  </a:lnTo>
                  <a:lnTo>
                    <a:pt x="36" y="750"/>
                  </a:lnTo>
                  <a:lnTo>
                    <a:pt x="36" y="762"/>
                  </a:lnTo>
                  <a:lnTo>
                    <a:pt x="30" y="774"/>
                  </a:lnTo>
                  <a:lnTo>
                    <a:pt x="18" y="786"/>
                  </a:lnTo>
                  <a:lnTo>
                    <a:pt x="12" y="798"/>
                  </a:lnTo>
                  <a:lnTo>
                    <a:pt x="6" y="816"/>
                  </a:lnTo>
                  <a:lnTo>
                    <a:pt x="0" y="828"/>
                  </a:lnTo>
                  <a:lnTo>
                    <a:pt x="0" y="840"/>
                  </a:lnTo>
                  <a:lnTo>
                    <a:pt x="6" y="852"/>
                  </a:lnTo>
                  <a:lnTo>
                    <a:pt x="12" y="870"/>
                  </a:lnTo>
                  <a:lnTo>
                    <a:pt x="12" y="882"/>
                  </a:lnTo>
                  <a:lnTo>
                    <a:pt x="18" y="900"/>
                  </a:lnTo>
                  <a:lnTo>
                    <a:pt x="24" y="906"/>
                  </a:lnTo>
                  <a:lnTo>
                    <a:pt x="24" y="912"/>
                  </a:lnTo>
                  <a:lnTo>
                    <a:pt x="48" y="894"/>
                  </a:lnTo>
                  <a:lnTo>
                    <a:pt x="114" y="900"/>
                  </a:lnTo>
                  <a:lnTo>
                    <a:pt x="78" y="900"/>
                  </a:lnTo>
                  <a:lnTo>
                    <a:pt x="66" y="906"/>
                  </a:lnTo>
                  <a:lnTo>
                    <a:pt x="60" y="906"/>
                  </a:lnTo>
                  <a:lnTo>
                    <a:pt x="48" y="918"/>
                  </a:lnTo>
                  <a:lnTo>
                    <a:pt x="48" y="942"/>
                  </a:lnTo>
                  <a:lnTo>
                    <a:pt x="30" y="924"/>
                  </a:lnTo>
                  <a:lnTo>
                    <a:pt x="24" y="924"/>
                  </a:lnTo>
                  <a:lnTo>
                    <a:pt x="18" y="936"/>
                  </a:lnTo>
                  <a:lnTo>
                    <a:pt x="18" y="942"/>
                  </a:lnTo>
                  <a:lnTo>
                    <a:pt x="12" y="960"/>
                  </a:lnTo>
                  <a:lnTo>
                    <a:pt x="12" y="978"/>
                  </a:lnTo>
                  <a:lnTo>
                    <a:pt x="18" y="984"/>
                  </a:lnTo>
                  <a:lnTo>
                    <a:pt x="30" y="990"/>
                  </a:lnTo>
                  <a:lnTo>
                    <a:pt x="42" y="990"/>
                  </a:lnTo>
                  <a:lnTo>
                    <a:pt x="42" y="1002"/>
                  </a:lnTo>
                  <a:lnTo>
                    <a:pt x="36" y="1008"/>
                  </a:lnTo>
                  <a:lnTo>
                    <a:pt x="36" y="1014"/>
                  </a:lnTo>
                  <a:lnTo>
                    <a:pt x="18" y="1032"/>
                  </a:lnTo>
                  <a:lnTo>
                    <a:pt x="12" y="1044"/>
                  </a:lnTo>
                  <a:lnTo>
                    <a:pt x="12" y="1056"/>
                  </a:lnTo>
                  <a:lnTo>
                    <a:pt x="18" y="1068"/>
                  </a:lnTo>
                  <a:lnTo>
                    <a:pt x="24" y="1074"/>
                  </a:lnTo>
                  <a:lnTo>
                    <a:pt x="36" y="1098"/>
                  </a:lnTo>
                  <a:lnTo>
                    <a:pt x="42" y="1104"/>
                  </a:lnTo>
                  <a:lnTo>
                    <a:pt x="54" y="1128"/>
                  </a:lnTo>
                  <a:lnTo>
                    <a:pt x="60" y="1134"/>
                  </a:lnTo>
                  <a:lnTo>
                    <a:pt x="60" y="1146"/>
                  </a:lnTo>
                  <a:lnTo>
                    <a:pt x="54" y="1152"/>
                  </a:lnTo>
                  <a:lnTo>
                    <a:pt x="42" y="1176"/>
                  </a:lnTo>
                  <a:lnTo>
                    <a:pt x="36" y="1182"/>
                  </a:lnTo>
                  <a:lnTo>
                    <a:pt x="36" y="1188"/>
                  </a:lnTo>
                  <a:lnTo>
                    <a:pt x="42" y="1194"/>
                  </a:lnTo>
                  <a:lnTo>
                    <a:pt x="54" y="1194"/>
                  </a:lnTo>
                  <a:lnTo>
                    <a:pt x="72" y="1200"/>
                  </a:lnTo>
                  <a:lnTo>
                    <a:pt x="102" y="1200"/>
                  </a:lnTo>
                  <a:lnTo>
                    <a:pt x="102" y="1212"/>
                  </a:lnTo>
                  <a:lnTo>
                    <a:pt x="120" y="1230"/>
                  </a:lnTo>
                  <a:lnTo>
                    <a:pt x="132" y="1230"/>
                  </a:lnTo>
                  <a:lnTo>
                    <a:pt x="144" y="1224"/>
                  </a:lnTo>
                  <a:lnTo>
                    <a:pt x="150" y="1224"/>
                  </a:lnTo>
                  <a:lnTo>
                    <a:pt x="162" y="1218"/>
                  </a:lnTo>
                  <a:lnTo>
                    <a:pt x="168" y="1248"/>
                  </a:lnTo>
                  <a:lnTo>
                    <a:pt x="174" y="1248"/>
                  </a:lnTo>
                  <a:lnTo>
                    <a:pt x="180" y="1254"/>
                  </a:lnTo>
                  <a:lnTo>
                    <a:pt x="204" y="1266"/>
                  </a:lnTo>
                  <a:lnTo>
                    <a:pt x="216" y="1290"/>
                  </a:lnTo>
                  <a:lnTo>
                    <a:pt x="216" y="1314"/>
                  </a:lnTo>
                  <a:lnTo>
                    <a:pt x="210" y="1338"/>
                  </a:lnTo>
                  <a:lnTo>
                    <a:pt x="216" y="1344"/>
                  </a:lnTo>
                  <a:lnTo>
                    <a:pt x="360" y="1338"/>
                  </a:lnTo>
                  <a:lnTo>
                    <a:pt x="354" y="1344"/>
                  </a:lnTo>
                  <a:lnTo>
                    <a:pt x="354" y="1350"/>
                  </a:lnTo>
                  <a:lnTo>
                    <a:pt x="360" y="1350"/>
                  </a:lnTo>
                  <a:lnTo>
                    <a:pt x="570" y="1446"/>
                  </a:lnTo>
                  <a:lnTo>
                    <a:pt x="774" y="1446"/>
                  </a:lnTo>
                  <a:lnTo>
                    <a:pt x="774" y="1440"/>
                  </a:lnTo>
                  <a:lnTo>
                    <a:pt x="780" y="1428"/>
                  </a:lnTo>
                  <a:lnTo>
                    <a:pt x="780" y="1410"/>
                  </a:lnTo>
                  <a:lnTo>
                    <a:pt x="786" y="1404"/>
                  </a:lnTo>
                  <a:lnTo>
                    <a:pt x="900" y="1404"/>
                  </a:lnTo>
                  <a:lnTo>
                    <a:pt x="912" y="1416"/>
                  </a:lnTo>
                  <a:lnTo>
                    <a:pt x="912" y="1440"/>
                  </a:lnTo>
                  <a:lnTo>
                    <a:pt x="942" y="1452"/>
                  </a:lnTo>
                  <a:lnTo>
                    <a:pt x="948" y="1482"/>
                  </a:lnTo>
                  <a:lnTo>
                    <a:pt x="960" y="1482"/>
                  </a:lnTo>
                  <a:lnTo>
                    <a:pt x="972" y="1488"/>
                  </a:lnTo>
                  <a:lnTo>
                    <a:pt x="984" y="1500"/>
                  </a:lnTo>
                  <a:lnTo>
                    <a:pt x="990" y="1512"/>
                  </a:lnTo>
                  <a:lnTo>
                    <a:pt x="990" y="1554"/>
                  </a:lnTo>
                  <a:lnTo>
                    <a:pt x="984" y="1566"/>
                  </a:lnTo>
                  <a:lnTo>
                    <a:pt x="984" y="1578"/>
                  </a:lnTo>
                  <a:lnTo>
                    <a:pt x="1014" y="1608"/>
                  </a:lnTo>
                  <a:lnTo>
                    <a:pt x="1026" y="1614"/>
                  </a:lnTo>
                  <a:lnTo>
                    <a:pt x="1044" y="1626"/>
                  </a:lnTo>
                  <a:lnTo>
                    <a:pt x="1056" y="1626"/>
                  </a:lnTo>
                  <a:lnTo>
                    <a:pt x="1080" y="1614"/>
                  </a:lnTo>
                  <a:lnTo>
                    <a:pt x="1092" y="1602"/>
                  </a:lnTo>
                  <a:lnTo>
                    <a:pt x="1104" y="1578"/>
                  </a:lnTo>
                  <a:lnTo>
                    <a:pt x="1116" y="1566"/>
                  </a:lnTo>
                  <a:lnTo>
                    <a:pt x="1134" y="1566"/>
                  </a:lnTo>
                  <a:lnTo>
                    <a:pt x="1134" y="1560"/>
                  </a:lnTo>
                  <a:lnTo>
                    <a:pt x="1152" y="1566"/>
                  </a:lnTo>
                  <a:lnTo>
                    <a:pt x="1194" y="1566"/>
                  </a:lnTo>
                  <a:lnTo>
                    <a:pt x="1200" y="1578"/>
                  </a:lnTo>
                  <a:lnTo>
                    <a:pt x="1206" y="1584"/>
                  </a:lnTo>
                  <a:lnTo>
                    <a:pt x="1212" y="1596"/>
                  </a:lnTo>
                  <a:lnTo>
                    <a:pt x="1224" y="1608"/>
                  </a:lnTo>
                  <a:lnTo>
                    <a:pt x="1230" y="1620"/>
                  </a:lnTo>
                  <a:lnTo>
                    <a:pt x="1242" y="1632"/>
                  </a:lnTo>
                  <a:lnTo>
                    <a:pt x="1242" y="1656"/>
                  </a:lnTo>
                  <a:lnTo>
                    <a:pt x="1236" y="1668"/>
                  </a:lnTo>
                  <a:lnTo>
                    <a:pt x="1236" y="1680"/>
                  </a:lnTo>
                  <a:lnTo>
                    <a:pt x="1242" y="1692"/>
                  </a:lnTo>
                  <a:lnTo>
                    <a:pt x="1254" y="1698"/>
                  </a:lnTo>
                  <a:lnTo>
                    <a:pt x="1254" y="1722"/>
                  </a:lnTo>
                  <a:lnTo>
                    <a:pt x="1260" y="1728"/>
                  </a:lnTo>
                  <a:lnTo>
                    <a:pt x="1272" y="1734"/>
                  </a:lnTo>
                  <a:lnTo>
                    <a:pt x="1284" y="1746"/>
                  </a:lnTo>
                  <a:lnTo>
                    <a:pt x="1284" y="1752"/>
                  </a:lnTo>
                  <a:lnTo>
                    <a:pt x="1278" y="1758"/>
                  </a:lnTo>
                  <a:lnTo>
                    <a:pt x="1272" y="1758"/>
                  </a:lnTo>
                  <a:lnTo>
                    <a:pt x="1272" y="1794"/>
                  </a:lnTo>
                  <a:lnTo>
                    <a:pt x="1284" y="1806"/>
                  </a:lnTo>
                  <a:lnTo>
                    <a:pt x="1284" y="1836"/>
                  </a:lnTo>
                  <a:lnTo>
                    <a:pt x="1296" y="1848"/>
                  </a:lnTo>
                  <a:lnTo>
                    <a:pt x="1314" y="1854"/>
                  </a:lnTo>
                  <a:lnTo>
                    <a:pt x="1326" y="1854"/>
                  </a:lnTo>
                  <a:lnTo>
                    <a:pt x="1338" y="1866"/>
                  </a:lnTo>
                  <a:lnTo>
                    <a:pt x="1380" y="1866"/>
                  </a:lnTo>
                  <a:lnTo>
                    <a:pt x="1380" y="1872"/>
                  </a:lnTo>
                  <a:lnTo>
                    <a:pt x="1386" y="1884"/>
                  </a:lnTo>
                  <a:lnTo>
                    <a:pt x="1410" y="1884"/>
                  </a:lnTo>
                  <a:lnTo>
                    <a:pt x="1410" y="1878"/>
                  </a:lnTo>
                  <a:lnTo>
                    <a:pt x="1398" y="1806"/>
                  </a:lnTo>
                  <a:lnTo>
                    <a:pt x="1416" y="1788"/>
                  </a:lnTo>
                  <a:lnTo>
                    <a:pt x="1398" y="1776"/>
                  </a:lnTo>
                  <a:lnTo>
                    <a:pt x="1398" y="1758"/>
                  </a:lnTo>
                  <a:lnTo>
                    <a:pt x="1404" y="1764"/>
                  </a:lnTo>
                  <a:lnTo>
                    <a:pt x="1422" y="1764"/>
                  </a:lnTo>
                  <a:lnTo>
                    <a:pt x="1428" y="1758"/>
                  </a:lnTo>
                  <a:lnTo>
                    <a:pt x="1428" y="1728"/>
                  </a:lnTo>
                  <a:lnTo>
                    <a:pt x="1452" y="1722"/>
                  </a:lnTo>
                  <a:lnTo>
                    <a:pt x="1458" y="1698"/>
                  </a:lnTo>
                  <a:lnTo>
                    <a:pt x="1476" y="1704"/>
                  </a:lnTo>
                  <a:lnTo>
                    <a:pt x="1494" y="1692"/>
                  </a:lnTo>
                  <a:lnTo>
                    <a:pt x="1488" y="1668"/>
                  </a:lnTo>
                  <a:lnTo>
                    <a:pt x="1500" y="1680"/>
                  </a:lnTo>
                  <a:lnTo>
                    <a:pt x="1500" y="1668"/>
                  </a:lnTo>
                  <a:lnTo>
                    <a:pt x="1506" y="1656"/>
                  </a:lnTo>
                  <a:lnTo>
                    <a:pt x="1512" y="1650"/>
                  </a:lnTo>
                  <a:lnTo>
                    <a:pt x="1518" y="1650"/>
                  </a:lnTo>
                  <a:lnTo>
                    <a:pt x="1524" y="1656"/>
                  </a:lnTo>
                  <a:lnTo>
                    <a:pt x="1524" y="1668"/>
                  </a:lnTo>
                  <a:lnTo>
                    <a:pt x="1542" y="1668"/>
                  </a:lnTo>
                  <a:lnTo>
                    <a:pt x="1554" y="1662"/>
                  </a:lnTo>
                  <a:lnTo>
                    <a:pt x="1572" y="1656"/>
                  </a:lnTo>
                  <a:lnTo>
                    <a:pt x="1596" y="1644"/>
                  </a:lnTo>
                  <a:lnTo>
                    <a:pt x="1602" y="1638"/>
                  </a:lnTo>
                  <a:lnTo>
                    <a:pt x="1608" y="1626"/>
                  </a:lnTo>
                  <a:lnTo>
                    <a:pt x="1620" y="1620"/>
                  </a:lnTo>
                  <a:lnTo>
                    <a:pt x="1626" y="1608"/>
                  </a:lnTo>
                  <a:lnTo>
                    <a:pt x="1632" y="1602"/>
                  </a:lnTo>
                  <a:lnTo>
                    <a:pt x="1632" y="1590"/>
                  </a:lnTo>
                  <a:lnTo>
                    <a:pt x="1626" y="1584"/>
                  </a:lnTo>
                  <a:lnTo>
                    <a:pt x="1626" y="1566"/>
                  </a:lnTo>
                  <a:lnTo>
                    <a:pt x="1632" y="1566"/>
                  </a:lnTo>
                  <a:lnTo>
                    <a:pt x="1656" y="1578"/>
                  </a:lnTo>
                  <a:lnTo>
                    <a:pt x="1662" y="1584"/>
                  </a:lnTo>
                  <a:lnTo>
                    <a:pt x="1674" y="1590"/>
                  </a:lnTo>
                  <a:lnTo>
                    <a:pt x="1686" y="1590"/>
                  </a:lnTo>
                  <a:lnTo>
                    <a:pt x="1692" y="1584"/>
                  </a:lnTo>
                  <a:lnTo>
                    <a:pt x="1710" y="1548"/>
                  </a:lnTo>
                  <a:lnTo>
                    <a:pt x="1716" y="1548"/>
                  </a:lnTo>
                  <a:lnTo>
                    <a:pt x="1734" y="1566"/>
                  </a:lnTo>
                  <a:lnTo>
                    <a:pt x="1746" y="1566"/>
                  </a:lnTo>
                  <a:lnTo>
                    <a:pt x="1752" y="1560"/>
                  </a:lnTo>
                  <a:lnTo>
                    <a:pt x="1758" y="1548"/>
                  </a:lnTo>
                  <a:lnTo>
                    <a:pt x="1764" y="1542"/>
                  </a:lnTo>
                  <a:lnTo>
                    <a:pt x="1770" y="1554"/>
                  </a:lnTo>
                  <a:lnTo>
                    <a:pt x="1776" y="1560"/>
                  </a:lnTo>
                  <a:lnTo>
                    <a:pt x="1782" y="1572"/>
                  </a:lnTo>
                  <a:lnTo>
                    <a:pt x="1794" y="1578"/>
                  </a:lnTo>
                  <a:lnTo>
                    <a:pt x="1800" y="1584"/>
                  </a:lnTo>
                  <a:lnTo>
                    <a:pt x="1818" y="1584"/>
                  </a:lnTo>
                  <a:lnTo>
                    <a:pt x="1824" y="1578"/>
                  </a:lnTo>
                  <a:lnTo>
                    <a:pt x="1830" y="1566"/>
                  </a:lnTo>
                  <a:lnTo>
                    <a:pt x="1842" y="1554"/>
                  </a:lnTo>
                  <a:lnTo>
                    <a:pt x="1848" y="1554"/>
                  </a:lnTo>
                  <a:lnTo>
                    <a:pt x="1860" y="1560"/>
                  </a:lnTo>
                  <a:lnTo>
                    <a:pt x="1872" y="1572"/>
                  </a:lnTo>
                  <a:lnTo>
                    <a:pt x="1872" y="1584"/>
                  </a:lnTo>
                  <a:lnTo>
                    <a:pt x="1878" y="1596"/>
                  </a:lnTo>
                  <a:lnTo>
                    <a:pt x="1878" y="1614"/>
                  </a:lnTo>
                  <a:lnTo>
                    <a:pt x="1914" y="1614"/>
                  </a:lnTo>
                  <a:lnTo>
                    <a:pt x="1920" y="1620"/>
                  </a:lnTo>
                  <a:lnTo>
                    <a:pt x="1926" y="1620"/>
                  </a:lnTo>
                  <a:lnTo>
                    <a:pt x="1926" y="1608"/>
                  </a:lnTo>
                  <a:lnTo>
                    <a:pt x="1932" y="1602"/>
                  </a:lnTo>
                  <a:lnTo>
                    <a:pt x="1932" y="1608"/>
                  </a:lnTo>
                  <a:lnTo>
                    <a:pt x="1956" y="1632"/>
                  </a:lnTo>
                  <a:lnTo>
                    <a:pt x="1962" y="1626"/>
                  </a:lnTo>
                  <a:lnTo>
                    <a:pt x="1968" y="1614"/>
                  </a:lnTo>
                  <a:lnTo>
                    <a:pt x="1968" y="1596"/>
                  </a:lnTo>
                  <a:lnTo>
                    <a:pt x="1962" y="1584"/>
                  </a:lnTo>
                  <a:lnTo>
                    <a:pt x="1980" y="1590"/>
                  </a:lnTo>
                  <a:lnTo>
                    <a:pt x="1992" y="1608"/>
                  </a:lnTo>
                  <a:lnTo>
                    <a:pt x="2004" y="1614"/>
                  </a:lnTo>
                  <a:lnTo>
                    <a:pt x="2004" y="1626"/>
                  </a:lnTo>
                  <a:lnTo>
                    <a:pt x="2010" y="1626"/>
                  </a:lnTo>
                  <a:lnTo>
                    <a:pt x="2016" y="1632"/>
                  </a:lnTo>
                  <a:lnTo>
                    <a:pt x="2028" y="1632"/>
                  </a:lnTo>
                  <a:lnTo>
                    <a:pt x="2034" y="1626"/>
                  </a:lnTo>
                  <a:lnTo>
                    <a:pt x="2034" y="1620"/>
                  </a:lnTo>
                  <a:lnTo>
                    <a:pt x="2028" y="1608"/>
                  </a:lnTo>
                  <a:lnTo>
                    <a:pt x="2022" y="1602"/>
                  </a:lnTo>
                  <a:lnTo>
                    <a:pt x="2010" y="1596"/>
                  </a:lnTo>
                  <a:lnTo>
                    <a:pt x="2004" y="1590"/>
                  </a:lnTo>
                  <a:lnTo>
                    <a:pt x="1998" y="1578"/>
                  </a:lnTo>
                  <a:lnTo>
                    <a:pt x="2010" y="1578"/>
                  </a:lnTo>
                  <a:lnTo>
                    <a:pt x="2022" y="1566"/>
                  </a:lnTo>
                  <a:lnTo>
                    <a:pt x="2022" y="1554"/>
                  </a:lnTo>
                  <a:lnTo>
                    <a:pt x="2016" y="1548"/>
                  </a:lnTo>
                  <a:lnTo>
                    <a:pt x="1968" y="1548"/>
                  </a:lnTo>
                  <a:lnTo>
                    <a:pt x="1962" y="1542"/>
                  </a:lnTo>
                  <a:lnTo>
                    <a:pt x="1962" y="1530"/>
                  </a:lnTo>
                  <a:lnTo>
                    <a:pt x="1968" y="1524"/>
                  </a:lnTo>
                  <a:lnTo>
                    <a:pt x="1986" y="1524"/>
                  </a:lnTo>
                  <a:lnTo>
                    <a:pt x="1998" y="1530"/>
                  </a:lnTo>
                  <a:lnTo>
                    <a:pt x="2004" y="1530"/>
                  </a:lnTo>
                  <a:lnTo>
                    <a:pt x="2016" y="1536"/>
                  </a:lnTo>
                  <a:lnTo>
                    <a:pt x="2028" y="1536"/>
                  </a:lnTo>
                  <a:lnTo>
                    <a:pt x="2064" y="1518"/>
                  </a:lnTo>
                  <a:lnTo>
                    <a:pt x="2070" y="1512"/>
                  </a:lnTo>
                  <a:lnTo>
                    <a:pt x="2082" y="1512"/>
                  </a:lnTo>
                  <a:lnTo>
                    <a:pt x="2082" y="1518"/>
                  </a:lnTo>
                  <a:lnTo>
                    <a:pt x="2106" y="1518"/>
                  </a:lnTo>
                  <a:lnTo>
                    <a:pt x="2118" y="1512"/>
                  </a:lnTo>
                  <a:lnTo>
                    <a:pt x="2124" y="1512"/>
                  </a:lnTo>
                  <a:lnTo>
                    <a:pt x="2130" y="1506"/>
                  </a:lnTo>
                  <a:lnTo>
                    <a:pt x="2130" y="1500"/>
                  </a:lnTo>
                  <a:lnTo>
                    <a:pt x="2136" y="1488"/>
                  </a:lnTo>
                  <a:lnTo>
                    <a:pt x="2136" y="1482"/>
                  </a:lnTo>
                  <a:lnTo>
                    <a:pt x="2142" y="1482"/>
                  </a:lnTo>
                  <a:lnTo>
                    <a:pt x="2142" y="1488"/>
                  </a:lnTo>
                  <a:lnTo>
                    <a:pt x="2148" y="1500"/>
                  </a:lnTo>
                  <a:lnTo>
                    <a:pt x="2148" y="1524"/>
                  </a:lnTo>
                  <a:lnTo>
                    <a:pt x="2154" y="1524"/>
                  </a:lnTo>
                  <a:lnTo>
                    <a:pt x="2160" y="1518"/>
                  </a:lnTo>
                  <a:lnTo>
                    <a:pt x="2172" y="1512"/>
                  </a:lnTo>
                  <a:lnTo>
                    <a:pt x="2190" y="1512"/>
                  </a:lnTo>
                  <a:lnTo>
                    <a:pt x="2202" y="1506"/>
                  </a:lnTo>
                  <a:lnTo>
                    <a:pt x="2214" y="1506"/>
                  </a:lnTo>
                  <a:lnTo>
                    <a:pt x="2226" y="1512"/>
                  </a:lnTo>
                  <a:lnTo>
                    <a:pt x="2232" y="1524"/>
                  </a:lnTo>
                  <a:lnTo>
                    <a:pt x="2232" y="1506"/>
                  </a:lnTo>
                  <a:lnTo>
                    <a:pt x="2244" y="1506"/>
                  </a:lnTo>
                  <a:lnTo>
                    <a:pt x="2256" y="1518"/>
                  </a:lnTo>
                  <a:lnTo>
                    <a:pt x="2256" y="1530"/>
                  </a:lnTo>
                  <a:lnTo>
                    <a:pt x="2286" y="1524"/>
                  </a:lnTo>
                  <a:lnTo>
                    <a:pt x="2280" y="1536"/>
                  </a:lnTo>
                  <a:lnTo>
                    <a:pt x="2280" y="1548"/>
                  </a:lnTo>
                  <a:lnTo>
                    <a:pt x="2286" y="1554"/>
                  </a:lnTo>
                  <a:lnTo>
                    <a:pt x="2286" y="1566"/>
                  </a:lnTo>
                  <a:lnTo>
                    <a:pt x="2298" y="1578"/>
                  </a:lnTo>
                  <a:lnTo>
                    <a:pt x="2310" y="1578"/>
                  </a:lnTo>
                  <a:lnTo>
                    <a:pt x="2328" y="1572"/>
                  </a:lnTo>
                  <a:lnTo>
                    <a:pt x="2352" y="1548"/>
                  </a:lnTo>
                  <a:lnTo>
                    <a:pt x="2370" y="1542"/>
                  </a:lnTo>
                  <a:lnTo>
                    <a:pt x="2382" y="1542"/>
                  </a:lnTo>
                  <a:lnTo>
                    <a:pt x="2394" y="1548"/>
                  </a:lnTo>
                  <a:lnTo>
                    <a:pt x="2400" y="1554"/>
                  </a:lnTo>
                  <a:lnTo>
                    <a:pt x="2418" y="1590"/>
                  </a:lnTo>
                  <a:lnTo>
                    <a:pt x="2418" y="1602"/>
                  </a:lnTo>
                  <a:lnTo>
                    <a:pt x="2424" y="1608"/>
                  </a:lnTo>
                  <a:lnTo>
                    <a:pt x="2436" y="1614"/>
                  </a:lnTo>
                  <a:lnTo>
                    <a:pt x="2466" y="1614"/>
                  </a:lnTo>
                  <a:lnTo>
                    <a:pt x="2460" y="1656"/>
                  </a:lnTo>
                  <a:lnTo>
                    <a:pt x="2460" y="1662"/>
                  </a:lnTo>
                  <a:lnTo>
                    <a:pt x="2454" y="1668"/>
                  </a:lnTo>
                  <a:lnTo>
                    <a:pt x="2436" y="1704"/>
                  </a:lnTo>
                  <a:lnTo>
                    <a:pt x="2436" y="1710"/>
                  </a:lnTo>
                  <a:lnTo>
                    <a:pt x="2448" y="1722"/>
                  </a:lnTo>
                  <a:lnTo>
                    <a:pt x="2454" y="1722"/>
                  </a:lnTo>
                  <a:lnTo>
                    <a:pt x="2460" y="1734"/>
                  </a:lnTo>
                  <a:lnTo>
                    <a:pt x="2436" y="1758"/>
                  </a:lnTo>
                  <a:lnTo>
                    <a:pt x="2454" y="1806"/>
                  </a:lnTo>
                  <a:lnTo>
                    <a:pt x="2472" y="1788"/>
                  </a:lnTo>
                  <a:lnTo>
                    <a:pt x="2478" y="1788"/>
                  </a:lnTo>
                  <a:lnTo>
                    <a:pt x="2478" y="1794"/>
                  </a:lnTo>
                  <a:lnTo>
                    <a:pt x="2472" y="1800"/>
                  </a:lnTo>
                  <a:lnTo>
                    <a:pt x="2466" y="1812"/>
                  </a:lnTo>
                  <a:lnTo>
                    <a:pt x="2466" y="1818"/>
                  </a:lnTo>
                  <a:lnTo>
                    <a:pt x="2460" y="1830"/>
                  </a:lnTo>
                  <a:lnTo>
                    <a:pt x="2478" y="1830"/>
                  </a:lnTo>
                  <a:lnTo>
                    <a:pt x="2478" y="1878"/>
                  </a:lnTo>
                  <a:lnTo>
                    <a:pt x="2496" y="1878"/>
                  </a:lnTo>
                  <a:lnTo>
                    <a:pt x="2502" y="1884"/>
                  </a:lnTo>
                  <a:lnTo>
                    <a:pt x="2508" y="1884"/>
                  </a:lnTo>
                  <a:lnTo>
                    <a:pt x="2508" y="1896"/>
                  </a:lnTo>
                  <a:lnTo>
                    <a:pt x="2502" y="1908"/>
                  </a:lnTo>
                  <a:lnTo>
                    <a:pt x="2502" y="1920"/>
                  </a:lnTo>
                  <a:lnTo>
                    <a:pt x="2526" y="1944"/>
                  </a:lnTo>
                  <a:lnTo>
                    <a:pt x="2532" y="1944"/>
                  </a:lnTo>
                  <a:lnTo>
                    <a:pt x="2538" y="1938"/>
                  </a:lnTo>
                  <a:lnTo>
                    <a:pt x="2550" y="1932"/>
                  </a:lnTo>
                  <a:lnTo>
                    <a:pt x="2556" y="1932"/>
                  </a:lnTo>
                  <a:lnTo>
                    <a:pt x="2562" y="1926"/>
                  </a:lnTo>
                  <a:lnTo>
                    <a:pt x="2568" y="1914"/>
                  </a:lnTo>
                  <a:lnTo>
                    <a:pt x="2568" y="1896"/>
                  </a:lnTo>
                  <a:lnTo>
                    <a:pt x="2586" y="1896"/>
                  </a:lnTo>
                  <a:lnTo>
                    <a:pt x="2586" y="1872"/>
                  </a:lnTo>
                  <a:lnTo>
                    <a:pt x="2604" y="1836"/>
                  </a:lnTo>
                  <a:lnTo>
                    <a:pt x="2604" y="1818"/>
                  </a:lnTo>
                  <a:lnTo>
                    <a:pt x="2610" y="1806"/>
                  </a:lnTo>
                  <a:lnTo>
                    <a:pt x="2610" y="1794"/>
                  </a:lnTo>
                  <a:lnTo>
                    <a:pt x="2604" y="1782"/>
                  </a:lnTo>
                  <a:lnTo>
                    <a:pt x="2604" y="1770"/>
                  </a:lnTo>
                  <a:lnTo>
                    <a:pt x="2598" y="1752"/>
                  </a:lnTo>
                  <a:lnTo>
                    <a:pt x="2592" y="1740"/>
                  </a:lnTo>
                  <a:lnTo>
                    <a:pt x="2586" y="1722"/>
                  </a:lnTo>
                  <a:lnTo>
                    <a:pt x="2586" y="1704"/>
                  </a:lnTo>
                  <a:lnTo>
                    <a:pt x="2592" y="1686"/>
                  </a:lnTo>
                  <a:lnTo>
                    <a:pt x="2598" y="1674"/>
                  </a:lnTo>
                  <a:lnTo>
                    <a:pt x="2598" y="1644"/>
                  </a:lnTo>
                  <a:lnTo>
                    <a:pt x="2592" y="1626"/>
                  </a:lnTo>
                  <a:lnTo>
                    <a:pt x="2586" y="1614"/>
                  </a:lnTo>
                  <a:lnTo>
                    <a:pt x="2580" y="1596"/>
                  </a:lnTo>
                  <a:lnTo>
                    <a:pt x="2574" y="1584"/>
                  </a:lnTo>
                  <a:lnTo>
                    <a:pt x="2574" y="1518"/>
                  </a:lnTo>
                  <a:lnTo>
                    <a:pt x="2580" y="1488"/>
                  </a:lnTo>
                  <a:lnTo>
                    <a:pt x="2586" y="1470"/>
                  </a:lnTo>
                  <a:lnTo>
                    <a:pt x="2598" y="1452"/>
                  </a:lnTo>
                  <a:lnTo>
                    <a:pt x="2604" y="1440"/>
                  </a:lnTo>
                  <a:lnTo>
                    <a:pt x="2610" y="1422"/>
                  </a:lnTo>
                  <a:lnTo>
                    <a:pt x="2616" y="1416"/>
                  </a:lnTo>
                  <a:lnTo>
                    <a:pt x="2616" y="1410"/>
                  </a:lnTo>
                  <a:lnTo>
                    <a:pt x="2628" y="1398"/>
                  </a:lnTo>
                  <a:lnTo>
                    <a:pt x="2652" y="1380"/>
                  </a:lnTo>
                  <a:lnTo>
                    <a:pt x="2658" y="1356"/>
                  </a:lnTo>
                  <a:lnTo>
                    <a:pt x="2670" y="1368"/>
                  </a:lnTo>
                  <a:lnTo>
                    <a:pt x="2676" y="1344"/>
                  </a:lnTo>
                  <a:lnTo>
                    <a:pt x="2730" y="1344"/>
                  </a:lnTo>
                  <a:lnTo>
                    <a:pt x="2730" y="1314"/>
                  </a:lnTo>
                  <a:lnTo>
                    <a:pt x="2748" y="1320"/>
                  </a:lnTo>
                  <a:lnTo>
                    <a:pt x="2754" y="1308"/>
                  </a:lnTo>
                  <a:lnTo>
                    <a:pt x="2772" y="1308"/>
                  </a:lnTo>
                  <a:lnTo>
                    <a:pt x="2796" y="1278"/>
                  </a:lnTo>
                  <a:lnTo>
                    <a:pt x="2796" y="1272"/>
                  </a:lnTo>
                  <a:lnTo>
                    <a:pt x="2802" y="1266"/>
                  </a:lnTo>
                  <a:lnTo>
                    <a:pt x="2814" y="1242"/>
                  </a:lnTo>
                  <a:lnTo>
                    <a:pt x="2832" y="1236"/>
                  </a:lnTo>
                  <a:lnTo>
                    <a:pt x="2862" y="1236"/>
                  </a:lnTo>
                  <a:lnTo>
                    <a:pt x="2874" y="1242"/>
                  </a:lnTo>
                  <a:lnTo>
                    <a:pt x="2886" y="1242"/>
                  </a:lnTo>
                  <a:lnTo>
                    <a:pt x="2892" y="1236"/>
                  </a:lnTo>
                  <a:lnTo>
                    <a:pt x="2904" y="1212"/>
                  </a:lnTo>
                  <a:lnTo>
                    <a:pt x="2910" y="1206"/>
                  </a:lnTo>
                  <a:lnTo>
                    <a:pt x="2916" y="1194"/>
                  </a:lnTo>
                  <a:lnTo>
                    <a:pt x="2928" y="1200"/>
                  </a:lnTo>
                  <a:lnTo>
                    <a:pt x="2934" y="1176"/>
                  </a:lnTo>
                  <a:lnTo>
                    <a:pt x="3018" y="1170"/>
                  </a:lnTo>
                  <a:lnTo>
                    <a:pt x="3024" y="1146"/>
                  </a:lnTo>
                  <a:lnTo>
                    <a:pt x="2982" y="1152"/>
                  </a:lnTo>
                  <a:lnTo>
                    <a:pt x="2988" y="1146"/>
                  </a:lnTo>
                  <a:lnTo>
                    <a:pt x="3000" y="1140"/>
                  </a:lnTo>
                  <a:lnTo>
                    <a:pt x="3006" y="1140"/>
                  </a:lnTo>
                  <a:lnTo>
                    <a:pt x="3006" y="1134"/>
                  </a:lnTo>
                  <a:lnTo>
                    <a:pt x="3000" y="1128"/>
                  </a:lnTo>
                  <a:lnTo>
                    <a:pt x="2994" y="1116"/>
                  </a:lnTo>
                  <a:lnTo>
                    <a:pt x="2988" y="1110"/>
                  </a:lnTo>
                  <a:lnTo>
                    <a:pt x="3024" y="1104"/>
                  </a:lnTo>
                  <a:lnTo>
                    <a:pt x="3048" y="1116"/>
                  </a:lnTo>
                  <a:lnTo>
                    <a:pt x="3078" y="1080"/>
                  </a:lnTo>
                  <a:lnTo>
                    <a:pt x="3024" y="1074"/>
                  </a:lnTo>
                  <a:lnTo>
                    <a:pt x="3024" y="1050"/>
                  </a:lnTo>
                  <a:lnTo>
                    <a:pt x="3036" y="1062"/>
                  </a:lnTo>
                  <a:lnTo>
                    <a:pt x="3078" y="1050"/>
                  </a:lnTo>
                  <a:lnTo>
                    <a:pt x="3084" y="990"/>
                  </a:lnTo>
                  <a:lnTo>
                    <a:pt x="3054" y="1002"/>
                  </a:lnTo>
                  <a:lnTo>
                    <a:pt x="3048" y="972"/>
                  </a:lnTo>
                  <a:lnTo>
                    <a:pt x="3024" y="960"/>
                  </a:lnTo>
                  <a:lnTo>
                    <a:pt x="3072" y="978"/>
                  </a:lnTo>
                  <a:lnTo>
                    <a:pt x="3078" y="972"/>
                  </a:lnTo>
                  <a:lnTo>
                    <a:pt x="3060" y="954"/>
                  </a:lnTo>
                  <a:lnTo>
                    <a:pt x="3090" y="954"/>
                  </a:lnTo>
                  <a:lnTo>
                    <a:pt x="3084" y="948"/>
                  </a:lnTo>
                  <a:lnTo>
                    <a:pt x="3078" y="936"/>
                  </a:lnTo>
                  <a:lnTo>
                    <a:pt x="3060" y="918"/>
                  </a:lnTo>
                  <a:lnTo>
                    <a:pt x="3054" y="906"/>
                  </a:lnTo>
                  <a:lnTo>
                    <a:pt x="3054" y="894"/>
                  </a:lnTo>
                  <a:lnTo>
                    <a:pt x="3060" y="888"/>
                  </a:lnTo>
                  <a:lnTo>
                    <a:pt x="3042" y="870"/>
                  </a:lnTo>
                  <a:lnTo>
                    <a:pt x="3042" y="864"/>
                  </a:lnTo>
                  <a:lnTo>
                    <a:pt x="3048" y="864"/>
                  </a:lnTo>
                  <a:lnTo>
                    <a:pt x="3066" y="846"/>
                  </a:lnTo>
                  <a:lnTo>
                    <a:pt x="3072" y="846"/>
                  </a:lnTo>
                  <a:lnTo>
                    <a:pt x="3066" y="870"/>
                  </a:lnTo>
                  <a:lnTo>
                    <a:pt x="3096" y="894"/>
                  </a:lnTo>
                  <a:lnTo>
                    <a:pt x="3096" y="888"/>
                  </a:lnTo>
                  <a:lnTo>
                    <a:pt x="3102" y="882"/>
                  </a:lnTo>
                  <a:lnTo>
                    <a:pt x="3102" y="864"/>
                  </a:lnTo>
                  <a:lnTo>
                    <a:pt x="3108" y="852"/>
                  </a:lnTo>
                  <a:lnTo>
                    <a:pt x="3108" y="834"/>
                  </a:lnTo>
                  <a:lnTo>
                    <a:pt x="3114" y="822"/>
                  </a:lnTo>
                  <a:lnTo>
                    <a:pt x="3144" y="792"/>
                  </a:lnTo>
                  <a:lnTo>
                    <a:pt x="3156" y="786"/>
                  </a:lnTo>
                  <a:lnTo>
                    <a:pt x="3162" y="786"/>
                  </a:lnTo>
                  <a:lnTo>
                    <a:pt x="3162" y="792"/>
                  </a:lnTo>
                  <a:lnTo>
                    <a:pt x="3150" y="816"/>
                  </a:lnTo>
                  <a:lnTo>
                    <a:pt x="3132" y="834"/>
                  </a:lnTo>
                  <a:lnTo>
                    <a:pt x="3126" y="846"/>
                  </a:lnTo>
                  <a:lnTo>
                    <a:pt x="3120" y="882"/>
                  </a:lnTo>
                  <a:lnTo>
                    <a:pt x="3138" y="882"/>
                  </a:lnTo>
                  <a:lnTo>
                    <a:pt x="3138" y="894"/>
                  </a:lnTo>
                  <a:lnTo>
                    <a:pt x="3132" y="906"/>
                  </a:lnTo>
                  <a:lnTo>
                    <a:pt x="3132" y="918"/>
                  </a:lnTo>
                  <a:lnTo>
                    <a:pt x="3114" y="936"/>
                  </a:lnTo>
                  <a:lnTo>
                    <a:pt x="3102" y="960"/>
                  </a:lnTo>
                  <a:lnTo>
                    <a:pt x="3102" y="978"/>
                  </a:lnTo>
                  <a:lnTo>
                    <a:pt x="3126" y="954"/>
                  </a:lnTo>
                  <a:lnTo>
                    <a:pt x="3132" y="942"/>
                  </a:lnTo>
                  <a:lnTo>
                    <a:pt x="3144" y="930"/>
                  </a:lnTo>
                  <a:lnTo>
                    <a:pt x="3168" y="918"/>
                  </a:lnTo>
                  <a:lnTo>
                    <a:pt x="3180" y="906"/>
                  </a:lnTo>
                  <a:lnTo>
                    <a:pt x="3192" y="882"/>
                  </a:lnTo>
                  <a:lnTo>
                    <a:pt x="3192" y="798"/>
                  </a:lnTo>
                  <a:lnTo>
                    <a:pt x="3198" y="780"/>
                  </a:lnTo>
                  <a:lnTo>
                    <a:pt x="3198" y="768"/>
                  </a:lnTo>
                  <a:lnTo>
                    <a:pt x="3204" y="756"/>
                  </a:lnTo>
                  <a:lnTo>
                    <a:pt x="3210" y="756"/>
                  </a:lnTo>
                  <a:lnTo>
                    <a:pt x="3210" y="768"/>
                  </a:lnTo>
                  <a:lnTo>
                    <a:pt x="3204" y="780"/>
                  </a:lnTo>
                  <a:lnTo>
                    <a:pt x="3204" y="798"/>
                  </a:lnTo>
                  <a:lnTo>
                    <a:pt x="3210" y="798"/>
                  </a:lnTo>
                  <a:lnTo>
                    <a:pt x="3216" y="804"/>
                  </a:lnTo>
                  <a:lnTo>
                    <a:pt x="3216" y="840"/>
                  </a:lnTo>
                  <a:lnTo>
                    <a:pt x="3234" y="822"/>
                  </a:lnTo>
                  <a:lnTo>
                    <a:pt x="3240" y="810"/>
                  </a:lnTo>
                  <a:lnTo>
                    <a:pt x="3288" y="762"/>
                  </a:lnTo>
                  <a:lnTo>
                    <a:pt x="3300" y="756"/>
                  </a:lnTo>
                  <a:lnTo>
                    <a:pt x="3324" y="732"/>
                  </a:lnTo>
                  <a:lnTo>
                    <a:pt x="3324" y="726"/>
                  </a:lnTo>
                  <a:lnTo>
                    <a:pt x="3318" y="720"/>
                  </a:lnTo>
                  <a:lnTo>
                    <a:pt x="3312" y="720"/>
                  </a:lnTo>
                  <a:lnTo>
                    <a:pt x="3306" y="714"/>
                  </a:lnTo>
                  <a:lnTo>
                    <a:pt x="3306" y="702"/>
                  </a:lnTo>
                  <a:lnTo>
                    <a:pt x="3312" y="696"/>
                  </a:lnTo>
                  <a:lnTo>
                    <a:pt x="3324" y="696"/>
                  </a:lnTo>
                  <a:lnTo>
                    <a:pt x="3330" y="702"/>
                  </a:lnTo>
                  <a:lnTo>
                    <a:pt x="3360" y="702"/>
                  </a:lnTo>
                  <a:lnTo>
                    <a:pt x="3390" y="696"/>
                  </a:lnTo>
                  <a:lnTo>
                    <a:pt x="3450" y="672"/>
                  </a:lnTo>
                  <a:lnTo>
                    <a:pt x="3462" y="666"/>
                  </a:lnTo>
                  <a:lnTo>
                    <a:pt x="3444" y="660"/>
                  </a:lnTo>
                  <a:lnTo>
                    <a:pt x="3438" y="660"/>
                  </a:lnTo>
                  <a:lnTo>
                    <a:pt x="3432" y="666"/>
                  </a:lnTo>
                  <a:lnTo>
                    <a:pt x="3414" y="672"/>
                  </a:lnTo>
                  <a:lnTo>
                    <a:pt x="3402" y="672"/>
                  </a:lnTo>
                  <a:lnTo>
                    <a:pt x="3390" y="678"/>
                  </a:lnTo>
                  <a:lnTo>
                    <a:pt x="3372" y="678"/>
                  </a:lnTo>
                  <a:lnTo>
                    <a:pt x="3360" y="684"/>
                  </a:lnTo>
                  <a:lnTo>
                    <a:pt x="3348" y="684"/>
                  </a:lnTo>
                  <a:lnTo>
                    <a:pt x="3342" y="678"/>
                  </a:lnTo>
                  <a:lnTo>
                    <a:pt x="3342" y="672"/>
                  </a:lnTo>
                  <a:lnTo>
                    <a:pt x="3348" y="666"/>
                  </a:lnTo>
                  <a:lnTo>
                    <a:pt x="3354" y="654"/>
                  </a:lnTo>
                  <a:lnTo>
                    <a:pt x="3366" y="654"/>
                  </a:lnTo>
                  <a:lnTo>
                    <a:pt x="3378" y="648"/>
                  </a:lnTo>
                  <a:lnTo>
                    <a:pt x="3402" y="648"/>
                  </a:lnTo>
                  <a:lnTo>
                    <a:pt x="3492" y="642"/>
                  </a:lnTo>
                  <a:lnTo>
                    <a:pt x="3534" y="606"/>
                  </a:lnTo>
                  <a:lnTo>
                    <a:pt x="3546" y="618"/>
                  </a:lnTo>
                  <a:lnTo>
                    <a:pt x="3570" y="606"/>
                  </a:lnTo>
                  <a:lnTo>
                    <a:pt x="3570" y="642"/>
                  </a:lnTo>
                  <a:lnTo>
                    <a:pt x="3600" y="618"/>
                  </a:lnTo>
                  <a:lnTo>
                    <a:pt x="3624" y="612"/>
                  </a:lnTo>
                  <a:lnTo>
                    <a:pt x="3630" y="582"/>
                  </a:lnTo>
                  <a:lnTo>
                    <a:pt x="3618" y="570"/>
                  </a:lnTo>
                  <a:lnTo>
                    <a:pt x="3612" y="600"/>
                  </a:lnTo>
                  <a:lnTo>
                    <a:pt x="3588" y="600"/>
                  </a:lnTo>
                  <a:lnTo>
                    <a:pt x="3588" y="576"/>
                  </a:lnTo>
                  <a:lnTo>
                    <a:pt x="3570" y="552"/>
                  </a:lnTo>
                  <a:lnTo>
                    <a:pt x="3594" y="540"/>
                  </a:lnTo>
                  <a:lnTo>
                    <a:pt x="3600" y="504"/>
                  </a:lnTo>
                  <a:lnTo>
                    <a:pt x="3612" y="498"/>
                  </a:lnTo>
                  <a:lnTo>
                    <a:pt x="3618" y="486"/>
                  </a:lnTo>
                  <a:lnTo>
                    <a:pt x="3630" y="480"/>
                  </a:lnTo>
                  <a:lnTo>
                    <a:pt x="3636" y="474"/>
                  </a:lnTo>
                  <a:lnTo>
                    <a:pt x="3648" y="468"/>
                  </a:lnTo>
                  <a:lnTo>
                    <a:pt x="3654" y="456"/>
                  </a:lnTo>
                  <a:lnTo>
                    <a:pt x="3654" y="450"/>
                  </a:lnTo>
                  <a:lnTo>
                    <a:pt x="3660" y="444"/>
                  </a:lnTo>
                  <a:lnTo>
                    <a:pt x="3660" y="438"/>
                  </a:lnTo>
                  <a:lnTo>
                    <a:pt x="3690" y="444"/>
                  </a:lnTo>
                  <a:lnTo>
                    <a:pt x="3702" y="426"/>
                  </a:lnTo>
                  <a:lnTo>
                    <a:pt x="3708" y="432"/>
                  </a:lnTo>
                  <a:lnTo>
                    <a:pt x="3720" y="432"/>
                  </a:lnTo>
                  <a:lnTo>
                    <a:pt x="3726" y="426"/>
                  </a:lnTo>
                  <a:lnTo>
                    <a:pt x="3738" y="420"/>
                  </a:lnTo>
                  <a:lnTo>
                    <a:pt x="3744" y="408"/>
                  </a:lnTo>
                  <a:lnTo>
                    <a:pt x="3756" y="402"/>
                  </a:lnTo>
                  <a:lnTo>
                    <a:pt x="3774" y="384"/>
                  </a:lnTo>
                  <a:lnTo>
                    <a:pt x="3774" y="414"/>
                  </a:lnTo>
                  <a:lnTo>
                    <a:pt x="3786" y="408"/>
                  </a:lnTo>
                  <a:lnTo>
                    <a:pt x="3792" y="402"/>
                  </a:lnTo>
                  <a:lnTo>
                    <a:pt x="3828" y="384"/>
                  </a:lnTo>
                  <a:lnTo>
                    <a:pt x="3834" y="378"/>
                  </a:lnTo>
                  <a:lnTo>
                    <a:pt x="3846" y="378"/>
                  </a:lnTo>
                  <a:lnTo>
                    <a:pt x="3858" y="372"/>
                  </a:lnTo>
                  <a:lnTo>
                    <a:pt x="3876" y="372"/>
                  </a:lnTo>
                  <a:lnTo>
                    <a:pt x="3888" y="366"/>
                  </a:lnTo>
                  <a:lnTo>
                    <a:pt x="3900" y="366"/>
                  </a:lnTo>
                  <a:lnTo>
                    <a:pt x="3900" y="330"/>
                  </a:lnTo>
                  <a:lnTo>
                    <a:pt x="3876" y="330"/>
                  </a:lnTo>
                  <a:lnTo>
                    <a:pt x="3876" y="324"/>
                  </a:lnTo>
                  <a:lnTo>
                    <a:pt x="3882" y="312"/>
                  </a:lnTo>
                  <a:lnTo>
                    <a:pt x="3894" y="300"/>
                  </a:lnTo>
                  <a:lnTo>
                    <a:pt x="3888" y="294"/>
                  </a:lnTo>
                  <a:lnTo>
                    <a:pt x="3882" y="294"/>
                  </a:lnTo>
                  <a:lnTo>
                    <a:pt x="3876" y="288"/>
                  </a:lnTo>
                  <a:lnTo>
                    <a:pt x="3876" y="276"/>
                  </a:lnTo>
                  <a:lnTo>
                    <a:pt x="3888" y="252"/>
                  </a:lnTo>
                  <a:lnTo>
                    <a:pt x="3900" y="222"/>
                  </a:lnTo>
                  <a:lnTo>
                    <a:pt x="3912" y="198"/>
                  </a:lnTo>
                  <a:lnTo>
                    <a:pt x="3918" y="174"/>
                  </a:lnTo>
                  <a:lnTo>
                    <a:pt x="3918" y="168"/>
                  </a:lnTo>
                  <a:lnTo>
                    <a:pt x="3912" y="162"/>
                  </a:lnTo>
                  <a:lnTo>
                    <a:pt x="3876" y="162"/>
                  </a:lnTo>
                  <a:lnTo>
                    <a:pt x="3864" y="168"/>
                  </a:lnTo>
                  <a:lnTo>
                    <a:pt x="3858" y="168"/>
                  </a:lnTo>
                  <a:close/>
                  <a:moveTo>
                    <a:pt x="2718" y="366"/>
                  </a:moveTo>
                  <a:lnTo>
                    <a:pt x="2712" y="366"/>
                  </a:lnTo>
                  <a:lnTo>
                    <a:pt x="2712" y="354"/>
                  </a:lnTo>
                  <a:lnTo>
                    <a:pt x="2718" y="348"/>
                  </a:lnTo>
                  <a:lnTo>
                    <a:pt x="2718" y="336"/>
                  </a:lnTo>
                  <a:lnTo>
                    <a:pt x="2712" y="336"/>
                  </a:lnTo>
                  <a:lnTo>
                    <a:pt x="2700" y="342"/>
                  </a:lnTo>
                  <a:lnTo>
                    <a:pt x="2694" y="348"/>
                  </a:lnTo>
                  <a:lnTo>
                    <a:pt x="2682" y="354"/>
                  </a:lnTo>
                  <a:lnTo>
                    <a:pt x="2676" y="372"/>
                  </a:lnTo>
                  <a:lnTo>
                    <a:pt x="2664" y="366"/>
                  </a:lnTo>
                  <a:lnTo>
                    <a:pt x="2664" y="378"/>
                  </a:lnTo>
                  <a:lnTo>
                    <a:pt x="2652" y="402"/>
                  </a:lnTo>
                  <a:lnTo>
                    <a:pt x="2628" y="414"/>
                  </a:lnTo>
                  <a:lnTo>
                    <a:pt x="2628" y="426"/>
                  </a:lnTo>
                  <a:lnTo>
                    <a:pt x="2634" y="432"/>
                  </a:lnTo>
                  <a:lnTo>
                    <a:pt x="2628" y="432"/>
                  </a:lnTo>
                  <a:lnTo>
                    <a:pt x="2598" y="462"/>
                  </a:lnTo>
                  <a:lnTo>
                    <a:pt x="2598" y="468"/>
                  </a:lnTo>
                  <a:lnTo>
                    <a:pt x="2604" y="474"/>
                  </a:lnTo>
                  <a:lnTo>
                    <a:pt x="2610" y="474"/>
                  </a:lnTo>
                  <a:lnTo>
                    <a:pt x="2616" y="480"/>
                  </a:lnTo>
                  <a:lnTo>
                    <a:pt x="2616" y="492"/>
                  </a:lnTo>
                  <a:lnTo>
                    <a:pt x="2610" y="498"/>
                  </a:lnTo>
                  <a:lnTo>
                    <a:pt x="2604" y="498"/>
                  </a:lnTo>
                  <a:lnTo>
                    <a:pt x="2604" y="510"/>
                  </a:lnTo>
                  <a:lnTo>
                    <a:pt x="2592" y="534"/>
                  </a:lnTo>
                  <a:lnTo>
                    <a:pt x="2580" y="552"/>
                  </a:lnTo>
                  <a:lnTo>
                    <a:pt x="2550" y="582"/>
                  </a:lnTo>
                  <a:lnTo>
                    <a:pt x="2478" y="618"/>
                  </a:lnTo>
                  <a:lnTo>
                    <a:pt x="2484" y="588"/>
                  </a:lnTo>
                  <a:lnTo>
                    <a:pt x="2478" y="582"/>
                  </a:lnTo>
                  <a:lnTo>
                    <a:pt x="2478" y="576"/>
                  </a:lnTo>
                  <a:lnTo>
                    <a:pt x="2472" y="570"/>
                  </a:lnTo>
                  <a:lnTo>
                    <a:pt x="2472" y="564"/>
                  </a:lnTo>
                  <a:lnTo>
                    <a:pt x="2478" y="552"/>
                  </a:lnTo>
                  <a:lnTo>
                    <a:pt x="2496" y="534"/>
                  </a:lnTo>
                  <a:lnTo>
                    <a:pt x="2502" y="522"/>
                  </a:lnTo>
                  <a:lnTo>
                    <a:pt x="2502" y="516"/>
                  </a:lnTo>
                  <a:lnTo>
                    <a:pt x="2496" y="510"/>
                  </a:lnTo>
                  <a:lnTo>
                    <a:pt x="2496" y="492"/>
                  </a:lnTo>
                  <a:lnTo>
                    <a:pt x="2502" y="480"/>
                  </a:lnTo>
                  <a:lnTo>
                    <a:pt x="2508" y="474"/>
                  </a:lnTo>
                  <a:lnTo>
                    <a:pt x="2514" y="462"/>
                  </a:lnTo>
                  <a:lnTo>
                    <a:pt x="2526" y="456"/>
                  </a:lnTo>
                  <a:lnTo>
                    <a:pt x="2532" y="450"/>
                  </a:lnTo>
                  <a:lnTo>
                    <a:pt x="2532" y="432"/>
                  </a:lnTo>
                  <a:lnTo>
                    <a:pt x="2538" y="432"/>
                  </a:lnTo>
                  <a:lnTo>
                    <a:pt x="2622" y="348"/>
                  </a:lnTo>
                  <a:lnTo>
                    <a:pt x="2592" y="354"/>
                  </a:lnTo>
                  <a:lnTo>
                    <a:pt x="2580" y="360"/>
                  </a:lnTo>
                  <a:lnTo>
                    <a:pt x="2574" y="366"/>
                  </a:lnTo>
                  <a:lnTo>
                    <a:pt x="2562" y="372"/>
                  </a:lnTo>
                  <a:lnTo>
                    <a:pt x="2556" y="378"/>
                  </a:lnTo>
                  <a:lnTo>
                    <a:pt x="2550" y="378"/>
                  </a:lnTo>
                  <a:lnTo>
                    <a:pt x="2550" y="372"/>
                  </a:lnTo>
                  <a:lnTo>
                    <a:pt x="2556" y="366"/>
                  </a:lnTo>
                  <a:lnTo>
                    <a:pt x="2568" y="360"/>
                  </a:lnTo>
                  <a:lnTo>
                    <a:pt x="2592" y="336"/>
                  </a:lnTo>
                  <a:lnTo>
                    <a:pt x="2604" y="330"/>
                  </a:lnTo>
                  <a:lnTo>
                    <a:pt x="2658" y="276"/>
                  </a:lnTo>
                  <a:lnTo>
                    <a:pt x="2670" y="288"/>
                  </a:lnTo>
                  <a:lnTo>
                    <a:pt x="2682" y="276"/>
                  </a:lnTo>
                  <a:lnTo>
                    <a:pt x="2682" y="288"/>
                  </a:lnTo>
                  <a:lnTo>
                    <a:pt x="2694" y="288"/>
                  </a:lnTo>
                  <a:lnTo>
                    <a:pt x="2700" y="282"/>
                  </a:lnTo>
                  <a:lnTo>
                    <a:pt x="2700" y="270"/>
                  </a:lnTo>
                  <a:lnTo>
                    <a:pt x="2724" y="276"/>
                  </a:lnTo>
                  <a:lnTo>
                    <a:pt x="2736" y="270"/>
                  </a:lnTo>
                  <a:lnTo>
                    <a:pt x="2742" y="270"/>
                  </a:lnTo>
                  <a:lnTo>
                    <a:pt x="2754" y="264"/>
                  </a:lnTo>
                  <a:lnTo>
                    <a:pt x="2772" y="264"/>
                  </a:lnTo>
                  <a:lnTo>
                    <a:pt x="2784" y="270"/>
                  </a:lnTo>
                  <a:lnTo>
                    <a:pt x="2790" y="276"/>
                  </a:lnTo>
                  <a:lnTo>
                    <a:pt x="2796" y="288"/>
                  </a:lnTo>
                  <a:lnTo>
                    <a:pt x="2772" y="294"/>
                  </a:lnTo>
                  <a:lnTo>
                    <a:pt x="2772" y="318"/>
                  </a:lnTo>
                  <a:lnTo>
                    <a:pt x="2742" y="318"/>
                  </a:lnTo>
                  <a:lnTo>
                    <a:pt x="2736" y="324"/>
                  </a:lnTo>
                  <a:lnTo>
                    <a:pt x="2736" y="360"/>
                  </a:lnTo>
                  <a:lnTo>
                    <a:pt x="2730" y="366"/>
                  </a:lnTo>
                  <a:lnTo>
                    <a:pt x="2718" y="36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 name="Uruguay" descr="© INSCALE GmbH, 05.05.2010&#10;http://www.presentationload.com/">
              <a:extLst>
                <a:ext uri="{FF2B5EF4-FFF2-40B4-BE49-F238E27FC236}">
                  <a16:creationId xmlns:a16="http://schemas.microsoft.com/office/drawing/2014/main" id="{296E71DF-869E-864F-BA73-05695E8AD2FF}"/>
                </a:ext>
              </a:extLst>
            </p:cNvPr>
            <p:cNvSpPr>
              <a:spLocks/>
            </p:cNvSpPr>
            <p:nvPr/>
          </p:nvSpPr>
          <p:spPr bwMode="gray">
            <a:xfrm>
              <a:off x="2745607" y="4139036"/>
              <a:ext cx="139343" cy="145273"/>
            </a:xfrm>
            <a:custGeom>
              <a:avLst/>
              <a:gdLst>
                <a:gd name="T0" fmla="*/ 2147483647 w 366"/>
                <a:gd name="T1" fmla="*/ 2147483647 h 384"/>
                <a:gd name="T2" fmla="*/ 2147483647 w 366"/>
                <a:gd name="T3" fmla="*/ 2147483647 h 384"/>
                <a:gd name="T4" fmla="*/ 2147483647 w 366"/>
                <a:gd name="T5" fmla="*/ 2147483647 h 384"/>
                <a:gd name="T6" fmla="*/ 2147483647 w 366"/>
                <a:gd name="T7" fmla="*/ 2147483647 h 384"/>
                <a:gd name="T8" fmla="*/ 2147483647 w 366"/>
                <a:gd name="T9" fmla="*/ 2147483647 h 384"/>
                <a:gd name="T10" fmla="*/ 2147483647 w 366"/>
                <a:gd name="T11" fmla="*/ 2147483647 h 384"/>
                <a:gd name="T12" fmla="*/ 2147483647 w 366"/>
                <a:gd name="T13" fmla="*/ 2147483647 h 384"/>
                <a:gd name="T14" fmla="*/ 2147483647 w 366"/>
                <a:gd name="T15" fmla="*/ 2147483647 h 384"/>
                <a:gd name="T16" fmla="*/ 2147483647 w 366"/>
                <a:gd name="T17" fmla="*/ 2147483647 h 384"/>
                <a:gd name="T18" fmla="*/ 2147483647 w 366"/>
                <a:gd name="T19" fmla="*/ 2147483647 h 384"/>
                <a:gd name="T20" fmla="*/ 2147483647 w 366"/>
                <a:gd name="T21" fmla="*/ 2147483647 h 384"/>
                <a:gd name="T22" fmla="*/ 2147483647 w 366"/>
                <a:gd name="T23" fmla="*/ 2147483647 h 384"/>
                <a:gd name="T24" fmla="*/ 2147483647 w 366"/>
                <a:gd name="T25" fmla="*/ 2147483647 h 384"/>
                <a:gd name="T26" fmla="*/ 2147483647 w 366"/>
                <a:gd name="T27" fmla="*/ 2147483647 h 384"/>
                <a:gd name="T28" fmla="*/ 2147483647 w 366"/>
                <a:gd name="T29" fmla="*/ 2147483647 h 384"/>
                <a:gd name="T30" fmla="*/ 2147483647 w 366"/>
                <a:gd name="T31" fmla="*/ 2147483647 h 384"/>
                <a:gd name="T32" fmla="*/ 2147483647 w 366"/>
                <a:gd name="T33" fmla="*/ 2147483647 h 384"/>
                <a:gd name="T34" fmla="*/ 2147483647 w 366"/>
                <a:gd name="T35" fmla="*/ 2147483647 h 384"/>
                <a:gd name="T36" fmla="*/ 2147483647 w 366"/>
                <a:gd name="T37" fmla="*/ 2147483647 h 384"/>
                <a:gd name="T38" fmla="*/ 2147483647 w 366"/>
                <a:gd name="T39" fmla="*/ 2147483647 h 384"/>
                <a:gd name="T40" fmla="*/ 2147483647 w 366"/>
                <a:gd name="T41" fmla="*/ 2147483647 h 384"/>
                <a:gd name="T42" fmla="*/ 2147483647 w 366"/>
                <a:gd name="T43" fmla="*/ 2147483647 h 384"/>
                <a:gd name="T44" fmla="*/ 2147483647 w 366"/>
                <a:gd name="T45" fmla="*/ 0 h 384"/>
                <a:gd name="T46" fmla="*/ 2147483647 w 366"/>
                <a:gd name="T47" fmla="*/ 2147483647 h 384"/>
                <a:gd name="T48" fmla="*/ 2147483647 w 366"/>
                <a:gd name="T49" fmla="*/ 2147483647 h 384"/>
                <a:gd name="T50" fmla="*/ 0 w 366"/>
                <a:gd name="T51" fmla="*/ 2147483647 h 384"/>
                <a:gd name="T52" fmla="*/ 2147483647 w 366"/>
                <a:gd name="T53" fmla="*/ 2147483647 h 384"/>
                <a:gd name="T54" fmla="*/ 2147483647 w 366"/>
                <a:gd name="T55" fmla="*/ 2147483647 h 384"/>
                <a:gd name="T56" fmla="*/ 2147483647 w 366"/>
                <a:gd name="T57" fmla="*/ 2147483647 h 384"/>
                <a:gd name="T58" fmla="*/ 2147483647 w 366"/>
                <a:gd name="T59" fmla="*/ 2147483647 h 384"/>
                <a:gd name="T60" fmla="*/ 2147483647 w 366"/>
                <a:gd name="T61" fmla="*/ 2147483647 h 384"/>
                <a:gd name="T62" fmla="*/ 2147483647 w 366"/>
                <a:gd name="T63" fmla="*/ 2147483647 h 384"/>
                <a:gd name="T64" fmla="*/ 2147483647 w 366"/>
                <a:gd name="T65" fmla="*/ 2147483647 h 384"/>
                <a:gd name="T66" fmla="*/ 2147483647 w 366"/>
                <a:gd name="T67" fmla="*/ 2147483647 h 384"/>
                <a:gd name="T68" fmla="*/ 2147483647 w 366"/>
                <a:gd name="T69" fmla="*/ 2147483647 h 384"/>
                <a:gd name="T70" fmla="*/ 2147483647 w 366"/>
                <a:gd name="T71" fmla="*/ 2147483647 h 384"/>
                <a:gd name="T72" fmla="*/ 2147483647 w 366"/>
                <a:gd name="T73" fmla="*/ 2147483647 h 384"/>
                <a:gd name="T74" fmla="*/ 2147483647 w 366"/>
                <a:gd name="T75" fmla="*/ 2147483647 h 384"/>
                <a:gd name="T76" fmla="*/ 2147483647 w 366"/>
                <a:gd name="T77" fmla="*/ 2147483647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384"/>
                <a:gd name="T119" fmla="*/ 366 w 366"/>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384">
                  <a:moveTo>
                    <a:pt x="138" y="372"/>
                  </a:moveTo>
                  <a:lnTo>
                    <a:pt x="174" y="372"/>
                  </a:lnTo>
                  <a:lnTo>
                    <a:pt x="198" y="378"/>
                  </a:lnTo>
                  <a:lnTo>
                    <a:pt x="228" y="378"/>
                  </a:lnTo>
                  <a:lnTo>
                    <a:pt x="288" y="384"/>
                  </a:lnTo>
                  <a:lnTo>
                    <a:pt x="330" y="366"/>
                  </a:lnTo>
                  <a:lnTo>
                    <a:pt x="342" y="354"/>
                  </a:lnTo>
                  <a:lnTo>
                    <a:pt x="360" y="300"/>
                  </a:lnTo>
                  <a:lnTo>
                    <a:pt x="366" y="294"/>
                  </a:lnTo>
                  <a:lnTo>
                    <a:pt x="348" y="294"/>
                  </a:lnTo>
                  <a:lnTo>
                    <a:pt x="348" y="264"/>
                  </a:lnTo>
                  <a:lnTo>
                    <a:pt x="342" y="264"/>
                  </a:lnTo>
                  <a:lnTo>
                    <a:pt x="342" y="240"/>
                  </a:lnTo>
                  <a:lnTo>
                    <a:pt x="348" y="234"/>
                  </a:lnTo>
                  <a:lnTo>
                    <a:pt x="360" y="210"/>
                  </a:lnTo>
                  <a:lnTo>
                    <a:pt x="360" y="198"/>
                  </a:lnTo>
                  <a:lnTo>
                    <a:pt x="354" y="198"/>
                  </a:lnTo>
                  <a:lnTo>
                    <a:pt x="342" y="192"/>
                  </a:lnTo>
                  <a:lnTo>
                    <a:pt x="336" y="192"/>
                  </a:lnTo>
                  <a:lnTo>
                    <a:pt x="318" y="174"/>
                  </a:lnTo>
                  <a:lnTo>
                    <a:pt x="312" y="162"/>
                  </a:lnTo>
                  <a:lnTo>
                    <a:pt x="306" y="156"/>
                  </a:lnTo>
                  <a:lnTo>
                    <a:pt x="300" y="144"/>
                  </a:lnTo>
                  <a:lnTo>
                    <a:pt x="288" y="144"/>
                  </a:lnTo>
                  <a:lnTo>
                    <a:pt x="270" y="138"/>
                  </a:lnTo>
                  <a:lnTo>
                    <a:pt x="258" y="132"/>
                  </a:lnTo>
                  <a:lnTo>
                    <a:pt x="252" y="126"/>
                  </a:lnTo>
                  <a:lnTo>
                    <a:pt x="252" y="114"/>
                  </a:lnTo>
                  <a:lnTo>
                    <a:pt x="246" y="114"/>
                  </a:lnTo>
                  <a:lnTo>
                    <a:pt x="228" y="96"/>
                  </a:lnTo>
                  <a:lnTo>
                    <a:pt x="210" y="96"/>
                  </a:lnTo>
                  <a:lnTo>
                    <a:pt x="192" y="78"/>
                  </a:lnTo>
                  <a:lnTo>
                    <a:pt x="186" y="66"/>
                  </a:lnTo>
                  <a:lnTo>
                    <a:pt x="174" y="60"/>
                  </a:lnTo>
                  <a:lnTo>
                    <a:pt x="168" y="60"/>
                  </a:lnTo>
                  <a:lnTo>
                    <a:pt x="156" y="72"/>
                  </a:lnTo>
                  <a:lnTo>
                    <a:pt x="156" y="78"/>
                  </a:lnTo>
                  <a:lnTo>
                    <a:pt x="144" y="78"/>
                  </a:lnTo>
                  <a:lnTo>
                    <a:pt x="144" y="66"/>
                  </a:lnTo>
                  <a:lnTo>
                    <a:pt x="132" y="54"/>
                  </a:lnTo>
                  <a:lnTo>
                    <a:pt x="126" y="42"/>
                  </a:lnTo>
                  <a:lnTo>
                    <a:pt x="120" y="36"/>
                  </a:lnTo>
                  <a:lnTo>
                    <a:pt x="108" y="30"/>
                  </a:lnTo>
                  <a:lnTo>
                    <a:pt x="102" y="18"/>
                  </a:lnTo>
                  <a:lnTo>
                    <a:pt x="78" y="6"/>
                  </a:lnTo>
                  <a:lnTo>
                    <a:pt x="72" y="0"/>
                  </a:lnTo>
                  <a:lnTo>
                    <a:pt x="60" y="0"/>
                  </a:lnTo>
                  <a:lnTo>
                    <a:pt x="48" y="6"/>
                  </a:lnTo>
                  <a:lnTo>
                    <a:pt x="42" y="12"/>
                  </a:lnTo>
                  <a:lnTo>
                    <a:pt x="18" y="12"/>
                  </a:lnTo>
                  <a:lnTo>
                    <a:pt x="0" y="30"/>
                  </a:lnTo>
                  <a:lnTo>
                    <a:pt x="0" y="36"/>
                  </a:lnTo>
                  <a:lnTo>
                    <a:pt x="24" y="60"/>
                  </a:lnTo>
                  <a:lnTo>
                    <a:pt x="30" y="60"/>
                  </a:lnTo>
                  <a:lnTo>
                    <a:pt x="6" y="72"/>
                  </a:lnTo>
                  <a:lnTo>
                    <a:pt x="6" y="108"/>
                  </a:lnTo>
                  <a:lnTo>
                    <a:pt x="30" y="126"/>
                  </a:lnTo>
                  <a:lnTo>
                    <a:pt x="12" y="126"/>
                  </a:lnTo>
                  <a:lnTo>
                    <a:pt x="0" y="138"/>
                  </a:lnTo>
                  <a:lnTo>
                    <a:pt x="6" y="144"/>
                  </a:lnTo>
                  <a:lnTo>
                    <a:pt x="12" y="156"/>
                  </a:lnTo>
                  <a:lnTo>
                    <a:pt x="24" y="168"/>
                  </a:lnTo>
                  <a:lnTo>
                    <a:pt x="12" y="186"/>
                  </a:lnTo>
                  <a:lnTo>
                    <a:pt x="18" y="192"/>
                  </a:lnTo>
                  <a:lnTo>
                    <a:pt x="24" y="204"/>
                  </a:lnTo>
                  <a:lnTo>
                    <a:pt x="36" y="210"/>
                  </a:lnTo>
                  <a:lnTo>
                    <a:pt x="42" y="222"/>
                  </a:lnTo>
                  <a:lnTo>
                    <a:pt x="42" y="228"/>
                  </a:lnTo>
                  <a:lnTo>
                    <a:pt x="36" y="228"/>
                  </a:lnTo>
                  <a:lnTo>
                    <a:pt x="30" y="234"/>
                  </a:lnTo>
                  <a:lnTo>
                    <a:pt x="6" y="234"/>
                  </a:lnTo>
                  <a:lnTo>
                    <a:pt x="6" y="282"/>
                  </a:lnTo>
                  <a:lnTo>
                    <a:pt x="36" y="318"/>
                  </a:lnTo>
                  <a:lnTo>
                    <a:pt x="42" y="318"/>
                  </a:lnTo>
                  <a:lnTo>
                    <a:pt x="54" y="324"/>
                  </a:lnTo>
                  <a:lnTo>
                    <a:pt x="78" y="348"/>
                  </a:lnTo>
                  <a:lnTo>
                    <a:pt x="90" y="354"/>
                  </a:lnTo>
                  <a:lnTo>
                    <a:pt x="126" y="354"/>
                  </a:lnTo>
                  <a:lnTo>
                    <a:pt x="138" y="37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 name="United Kingdom" descr="© INSCALE GmbH, 05.05.2010&#10;http://www.presentationload.com/">
              <a:extLst>
                <a:ext uri="{FF2B5EF4-FFF2-40B4-BE49-F238E27FC236}">
                  <a16:creationId xmlns:a16="http://schemas.microsoft.com/office/drawing/2014/main" id="{C1A69AD5-7C8C-0D1A-A7B4-7DD8AC1C1803}"/>
                </a:ext>
              </a:extLst>
            </p:cNvPr>
            <p:cNvSpPr>
              <a:spLocks noEditPoints="1"/>
            </p:cNvSpPr>
            <p:nvPr/>
          </p:nvSpPr>
          <p:spPr bwMode="gray">
            <a:xfrm>
              <a:off x="4094566" y="1386258"/>
              <a:ext cx="219391" cy="312783"/>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 name="United Arab Emirates" descr="© INSCALE GmbH, 05.05.2010&#10;http://www.presentationload.com/">
              <a:extLst>
                <a:ext uri="{FF2B5EF4-FFF2-40B4-BE49-F238E27FC236}">
                  <a16:creationId xmlns:a16="http://schemas.microsoft.com/office/drawing/2014/main" id="{F605BB44-A078-23F1-9802-DF75493C9BDC}"/>
                </a:ext>
              </a:extLst>
            </p:cNvPr>
            <p:cNvSpPr>
              <a:spLocks/>
            </p:cNvSpPr>
            <p:nvPr/>
          </p:nvSpPr>
          <p:spPr bwMode="gray">
            <a:xfrm>
              <a:off x="5599173" y="2407618"/>
              <a:ext cx="127484" cy="121556"/>
            </a:xfrm>
            <a:custGeom>
              <a:avLst/>
              <a:gdLst>
                <a:gd name="T0" fmla="*/ 2147483647 w 336"/>
                <a:gd name="T1" fmla="*/ 2147483647 h 318"/>
                <a:gd name="T2" fmla="*/ 2147483647 w 336"/>
                <a:gd name="T3" fmla="*/ 2147483647 h 318"/>
                <a:gd name="T4" fmla="*/ 2147483647 w 336"/>
                <a:gd name="T5" fmla="*/ 2147483647 h 318"/>
                <a:gd name="T6" fmla="*/ 2147483647 w 336"/>
                <a:gd name="T7" fmla="*/ 2147483647 h 318"/>
                <a:gd name="T8" fmla="*/ 2147483647 w 336"/>
                <a:gd name="T9" fmla="*/ 2147483647 h 318"/>
                <a:gd name="T10" fmla="*/ 2147483647 w 336"/>
                <a:gd name="T11" fmla="*/ 0 h 318"/>
                <a:gd name="T12" fmla="*/ 2147483647 w 336"/>
                <a:gd name="T13" fmla="*/ 2147483647 h 318"/>
                <a:gd name="T14" fmla="*/ 2147483647 w 336"/>
                <a:gd name="T15" fmla="*/ 2147483647 h 318"/>
                <a:gd name="T16" fmla="*/ 2147483647 w 336"/>
                <a:gd name="T17" fmla="*/ 2147483647 h 318"/>
                <a:gd name="T18" fmla="*/ 2147483647 w 336"/>
                <a:gd name="T19" fmla="*/ 2147483647 h 318"/>
                <a:gd name="T20" fmla="*/ 2147483647 w 336"/>
                <a:gd name="T21" fmla="*/ 2147483647 h 318"/>
                <a:gd name="T22" fmla="*/ 2147483647 w 336"/>
                <a:gd name="T23" fmla="*/ 2147483647 h 318"/>
                <a:gd name="T24" fmla="*/ 2147483647 w 336"/>
                <a:gd name="T25" fmla="*/ 2147483647 h 318"/>
                <a:gd name="T26" fmla="*/ 2147483647 w 336"/>
                <a:gd name="T27" fmla="*/ 2147483647 h 318"/>
                <a:gd name="T28" fmla="*/ 2147483647 w 336"/>
                <a:gd name="T29" fmla="*/ 2147483647 h 318"/>
                <a:gd name="T30" fmla="*/ 2147483647 w 336"/>
                <a:gd name="T31" fmla="*/ 2147483647 h 318"/>
                <a:gd name="T32" fmla="*/ 2147483647 w 336"/>
                <a:gd name="T33" fmla="*/ 2147483647 h 318"/>
                <a:gd name="T34" fmla="*/ 2147483647 w 336"/>
                <a:gd name="T35" fmla="*/ 2147483647 h 318"/>
                <a:gd name="T36" fmla="*/ 0 w 336"/>
                <a:gd name="T37" fmla="*/ 2147483647 h 318"/>
                <a:gd name="T38" fmla="*/ 2147483647 w 336"/>
                <a:gd name="T39" fmla="*/ 2147483647 h 318"/>
                <a:gd name="T40" fmla="*/ 2147483647 w 336"/>
                <a:gd name="T41" fmla="*/ 2147483647 h 318"/>
                <a:gd name="T42" fmla="*/ 2147483647 w 336"/>
                <a:gd name="T43" fmla="*/ 2147483647 h 318"/>
                <a:gd name="T44" fmla="*/ 2147483647 w 336"/>
                <a:gd name="T45" fmla="*/ 2147483647 h 318"/>
                <a:gd name="T46" fmla="*/ 2147483647 w 336"/>
                <a:gd name="T47" fmla="*/ 2147483647 h 318"/>
                <a:gd name="T48" fmla="*/ 2147483647 w 336"/>
                <a:gd name="T49" fmla="*/ 2147483647 h 318"/>
                <a:gd name="T50" fmla="*/ 2147483647 w 336"/>
                <a:gd name="T51" fmla="*/ 2147483647 h 318"/>
                <a:gd name="T52" fmla="*/ 2147483647 w 336"/>
                <a:gd name="T53" fmla="*/ 2147483647 h 318"/>
                <a:gd name="T54" fmla="*/ 2147483647 w 336"/>
                <a:gd name="T55" fmla="*/ 2147483647 h 318"/>
                <a:gd name="T56" fmla="*/ 2147483647 w 336"/>
                <a:gd name="T57" fmla="*/ 2147483647 h 318"/>
                <a:gd name="T58" fmla="*/ 2147483647 w 336"/>
                <a:gd name="T59" fmla="*/ 2147483647 h 318"/>
                <a:gd name="T60" fmla="*/ 2147483647 w 336"/>
                <a:gd name="T61" fmla="*/ 2147483647 h 318"/>
                <a:gd name="T62" fmla="*/ 2147483647 w 336"/>
                <a:gd name="T63" fmla="*/ 2147483647 h 318"/>
                <a:gd name="T64" fmla="*/ 2147483647 w 336"/>
                <a:gd name="T65" fmla="*/ 2147483647 h 318"/>
                <a:gd name="T66" fmla="*/ 2147483647 w 336"/>
                <a:gd name="T67" fmla="*/ 2147483647 h 318"/>
                <a:gd name="T68" fmla="*/ 2147483647 w 336"/>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18"/>
                <a:gd name="T107" fmla="*/ 336 w 336"/>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18">
                  <a:moveTo>
                    <a:pt x="300" y="120"/>
                  </a:moveTo>
                  <a:lnTo>
                    <a:pt x="306" y="120"/>
                  </a:lnTo>
                  <a:lnTo>
                    <a:pt x="306" y="126"/>
                  </a:lnTo>
                  <a:lnTo>
                    <a:pt x="312" y="138"/>
                  </a:lnTo>
                  <a:lnTo>
                    <a:pt x="336" y="132"/>
                  </a:lnTo>
                  <a:lnTo>
                    <a:pt x="330" y="120"/>
                  </a:lnTo>
                  <a:lnTo>
                    <a:pt x="324" y="102"/>
                  </a:lnTo>
                  <a:lnTo>
                    <a:pt x="324" y="60"/>
                  </a:lnTo>
                  <a:lnTo>
                    <a:pt x="330" y="42"/>
                  </a:lnTo>
                  <a:lnTo>
                    <a:pt x="330" y="6"/>
                  </a:lnTo>
                  <a:lnTo>
                    <a:pt x="324" y="0"/>
                  </a:lnTo>
                  <a:lnTo>
                    <a:pt x="318" y="0"/>
                  </a:lnTo>
                  <a:lnTo>
                    <a:pt x="312" y="6"/>
                  </a:lnTo>
                  <a:lnTo>
                    <a:pt x="306" y="18"/>
                  </a:lnTo>
                  <a:lnTo>
                    <a:pt x="300" y="36"/>
                  </a:lnTo>
                  <a:lnTo>
                    <a:pt x="288" y="60"/>
                  </a:lnTo>
                  <a:lnTo>
                    <a:pt x="282" y="66"/>
                  </a:lnTo>
                  <a:lnTo>
                    <a:pt x="282" y="72"/>
                  </a:lnTo>
                  <a:lnTo>
                    <a:pt x="276" y="72"/>
                  </a:lnTo>
                  <a:lnTo>
                    <a:pt x="264" y="78"/>
                  </a:lnTo>
                  <a:lnTo>
                    <a:pt x="234" y="108"/>
                  </a:lnTo>
                  <a:lnTo>
                    <a:pt x="228" y="120"/>
                  </a:lnTo>
                  <a:lnTo>
                    <a:pt x="216" y="132"/>
                  </a:lnTo>
                  <a:lnTo>
                    <a:pt x="204" y="138"/>
                  </a:lnTo>
                  <a:lnTo>
                    <a:pt x="198" y="150"/>
                  </a:lnTo>
                  <a:lnTo>
                    <a:pt x="198" y="168"/>
                  </a:lnTo>
                  <a:lnTo>
                    <a:pt x="192" y="180"/>
                  </a:lnTo>
                  <a:lnTo>
                    <a:pt x="192" y="186"/>
                  </a:lnTo>
                  <a:lnTo>
                    <a:pt x="186" y="192"/>
                  </a:lnTo>
                  <a:lnTo>
                    <a:pt x="150" y="192"/>
                  </a:lnTo>
                  <a:lnTo>
                    <a:pt x="132" y="186"/>
                  </a:lnTo>
                  <a:lnTo>
                    <a:pt x="90" y="186"/>
                  </a:lnTo>
                  <a:lnTo>
                    <a:pt x="72" y="192"/>
                  </a:lnTo>
                  <a:lnTo>
                    <a:pt x="48" y="204"/>
                  </a:lnTo>
                  <a:lnTo>
                    <a:pt x="24" y="204"/>
                  </a:lnTo>
                  <a:lnTo>
                    <a:pt x="12" y="192"/>
                  </a:lnTo>
                  <a:lnTo>
                    <a:pt x="0" y="186"/>
                  </a:lnTo>
                  <a:lnTo>
                    <a:pt x="0" y="198"/>
                  </a:lnTo>
                  <a:lnTo>
                    <a:pt x="18" y="216"/>
                  </a:lnTo>
                  <a:lnTo>
                    <a:pt x="30" y="240"/>
                  </a:lnTo>
                  <a:lnTo>
                    <a:pt x="54" y="264"/>
                  </a:lnTo>
                  <a:lnTo>
                    <a:pt x="60" y="276"/>
                  </a:lnTo>
                  <a:lnTo>
                    <a:pt x="72" y="282"/>
                  </a:lnTo>
                  <a:lnTo>
                    <a:pt x="78" y="294"/>
                  </a:lnTo>
                  <a:lnTo>
                    <a:pt x="96" y="294"/>
                  </a:lnTo>
                  <a:lnTo>
                    <a:pt x="132" y="300"/>
                  </a:lnTo>
                  <a:lnTo>
                    <a:pt x="228" y="312"/>
                  </a:lnTo>
                  <a:lnTo>
                    <a:pt x="270" y="318"/>
                  </a:lnTo>
                  <a:lnTo>
                    <a:pt x="264" y="306"/>
                  </a:lnTo>
                  <a:lnTo>
                    <a:pt x="258" y="300"/>
                  </a:lnTo>
                  <a:lnTo>
                    <a:pt x="252" y="288"/>
                  </a:lnTo>
                  <a:lnTo>
                    <a:pt x="252" y="276"/>
                  </a:lnTo>
                  <a:lnTo>
                    <a:pt x="258" y="270"/>
                  </a:lnTo>
                  <a:lnTo>
                    <a:pt x="264" y="258"/>
                  </a:lnTo>
                  <a:lnTo>
                    <a:pt x="270" y="252"/>
                  </a:lnTo>
                  <a:lnTo>
                    <a:pt x="276" y="240"/>
                  </a:lnTo>
                  <a:lnTo>
                    <a:pt x="276" y="228"/>
                  </a:lnTo>
                  <a:lnTo>
                    <a:pt x="282" y="216"/>
                  </a:lnTo>
                  <a:lnTo>
                    <a:pt x="282" y="204"/>
                  </a:lnTo>
                  <a:lnTo>
                    <a:pt x="288" y="198"/>
                  </a:lnTo>
                  <a:lnTo>
                    <a:pt x="288" y="192"/>
                  </a:lnTo>
                  <a:lnTo>
                    <a:pt x="300" y="192"/>
                  </a:lnTo>
                  <a:lnTo>
                    <a:pt x="300" y="198"/>
                  </a:lnTo>
                  <a:lnTo>
                    <a:pt x="306" y="198"/>
                  </a:lnTo>
                  <a:lnTo>
                    <a:pt x="306" y="192"/>
                  </a:lnTo>
                  <a:lnTo>
                    <a:pt x="288" y="174"/>
                  </a:lnTo>
                  <a:lnTo>
                    <a:pt x="288" y="144"/>
                  </a:lnTo>
                  <a:lnTo>
                    <a:pt x="294" y="132"/>
                  </a:lnTo>
                  <a:lnTo>
                    <a:pt x="294" y="126"/>
                  </a:lnTo>
                  <a:lnTo>
                    <a:pt x="300" y="12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 name="Ukraine" descr="© INSCALE GmbH, 05.05.2010&#10;http://www.presentationload.com/">
              <a:extLst>
                <a:ext uri="{FF2B5EF4-FFF2-40B4-BE49-F238E27FC236}">
                  <a16:creationId xmlns:a16="http://schemas.microsoft.com/office/drawing/2014/main" id="{D1E03841-8CCB-0370-5E4D-C61BC80C21AD}"/>
                </a:ext>
              </a:extLst>
            </p:cNvPr>
            <p:cNvSpPr>
              <a:spLocks/>
            </p:cNvSpPr>
            <p:nvPr/>
          </p:nvSpPr>
          <p:spPr bwMode="gray">
            <a:xfrm>
              <a:off x="4792763" y="1627887"/>
              <a:ext cx="423959" cy="237181"/>
            </a:xfrm>
            <a:custGeom>
              <a:avLst/>
              <a:gdLst>
                <a:gd name="T0" fmla="*/ 2147483647 w 1116"/>
                <a:gd name="T1" fmla="*/ 2147483647 h 624"/>
                <a:gd name="T2" fmla="*/ 2147483647 w 1116"/>
                <a:gd name="T3" fmla="*/ 2147483647 h 624"/>
                <a:gd name="T4" fmla="*/ 2147483647 w 1116"/>
                <a:gd name="T5" fmla="*/ 2147483647 h 624"/>
                <a:gd name="T6" fmla="*/ 2147483647 w 1116"/>
                <a:gd name="T7" fmla="*/ 2147483647 h 624"/>
                <a:gd name="T8" fmla="*/ 2147483647 w 1116"/>
                <a:gd name="T9" fmla="*/ 2147483647 h 624"/>
                <a:gd name="T10" fmla="*/ 2147483647 w 1116"/>
                <a:gd name="T11" fmla="*/ 2147483647 h 624"/>
                <a:gd name="T12" fmla="*/ 2147483647 w 1116"/>
                <a:gd name="T13" fmla="*/ 2147483647 h 624"/>
                <a:gd name="T14" fmla="*/ 2147483647 w 1116"/>
                <a:gd name="T15" fmla="*/ 2147483647 h 624"/>
                <a:gd name="T16" fmla="*/ 2147483647 w 1116"/>
                <a:gd name="T17" fmla="*/ 2147483647 h 624"/>
                <a:gd name="T18" fmla="*/ 2147483647 w 1116"/>
                <a:gd name="T19" fmla="*/ 2147483647 h 624"/>
                <a:gd name="T20" fmla="*/ 2147483647 w 1116"/>
                <a:gd name="T21" fmla="*/ 2147483647 h 624"/>
                <a:gd name="T22" fmla="*/ 2147483647 w 1116"/>
                <a:gd name="T23" fmla="*/ 2147483647 h 624"/>
                <a:gd name="T24" fmla="*/ 2147483647 w 1116"/>
                <a:gd name="T25" fmla="*/ 2147483647 h 624"/>
                <a:gd name="T26" fmla="*/ 2147483647 w 1116"/>
                <a:gd name="T27" fmla="*/ 2147483647 h 624"/>
                <a:gd name="T28" fmla="*/ 2147483647 w 1116"/>
                <a:gd name="T29" fmla="*/ 2147483647 h 624"/>
                <a:gd name="T30" fmla="*/ 2147483647 w 1116"/>
                <a:gd name="T31" fmla="*/ 2147483647 h 624"/>
                <a:gd name="T32" fmla="*/ 2147483647 w 1116"/>
                <a:gd name="T33" fmla="*/ 2147483647 h 624"/>
                <a:gd name="T34" fmla="*/ 2147483647 w 1116"/>
                <a:gd name="T35" fmla="*/ 2147483647 h 624"/>
                <a:gd name="T36" fmla="*/ 2147483647 w 1116"/>
                <a:gd name="T37" fmla="*/ 2147483647 h 624"/>
                <a:gd name="T38" fmla="*/ 2147483647 w 1116"/>
                <a:gd name="T39" fmla="*/ 2147483647 h 624"/>
                <a:gd name="T40" fmla="*/ 2147483647 w 1116"/>
                <a:gd name="T41" fmla="*/ 2147483647 h 624"/>
                <a:gd name="T42" fmla="*/ 2147483647 w 1116"/>
                <a:gd name="T43" fmla="*/ 2147483647 h 624"/>
                <a:gd name="T44" fmla="*/ 2147483647 w 1116"/>
                <a:gd name="T45" fmla="*/ 2147483647 h 624"/>
                <a:gd name="T46" fmla="*/ 2147483647 w 1116"/>
                <a:gd name="T47" fmla="*/ 2147483647 h 624"/>
                <a:gd name="T48" fmla="*/ 2147483647 w 1116"/>
                <a:gd name="T49" fmla="*/ 2147483647 h 624"/>
                <a:gd name="T50" fmla="*/ 2147483647 w 1116"/>
                <a:gd name="T51" fmla="*/ 2147483647 h 624"/>
                <a:gd name="T52" fmla="*/ 2147483647 w 1116"/>
                <a:gd name="T53" fmla="*/ 2147483647 h 624"/>
                <a:gd name="T54" fmla="*/ 2147483647 w 1116"/>
                <a:gd name="T55" fmla="*/ 2147483647 h 624"/>
                <a:gd name="T56" fmla="*/ 2147483647 w 1116"/>
                <a:gd name="T57" fmla="*/ 2147483647 h 624"/>
                <a:gd name="T58" fmla="*/ 2147483647 w 1116"/>
                <a:gd name="T59" fmla="*/ 2147483647 h 624"/>
                <a:gd name="T60" fmla="*/ 2147483647 w 1116"/>
                <a:gd name="T61" fmla="*/ 2147483647 h 624"/>
                <a:gd name="T62" fmla="*/ 2147483647 w 1116"/>
                <a:gd name="T63" fmla="*/ 2147483647 h 624"/>
                <a:gd name="T64" fmla="*/ 2147483647 w 1116"/>
                <a:gd name="T65" fmla="*/ 2147483647 h 624"/>
                <a:gd name="T66" fmla="*/ 2147483647 w 1116"/>
                <a:gd name="T67" fmla="*/ 2147483647 h 624"/>
                <a:gd name="T68" fmla="*/ 2147483647 w 1116"/>
                <a:gd name="T69" fmla="*/ 2147483647 h 624"/>
                <a:gd name="T70" fmla="*/ 2147483647 w 1116"/>
                <a:gd name="T71" fmla="*/ 2147483647 h 624"/>
                <a:gd name="T72" fmla="*/ 2147483647 w 1116"/>
                <a:gd name="T73" fmla="*/ 2147483647 h 624"/>
                <a:gd name="T74" fmla="*/ 2147483647 w 1116"/>
                <a:gd name="T75" fmla="*/ 2147483647 h 624"/>
                <a:gd name="T76" fmla="*/ 2147483647 w 1116"/>
                <a:gd name="T77" fmla="*/ 2147483647 h 624"/>
                <a:gd name="T78" fmla="*/ 2147483647 w 1116"/>
                <a:gd name="T79" fmla="*/ 2147483647 h 624"/>
                <a:gd name="T80" fmla="*/ 2147483647 w 1116"/>
                <a:gd name="T81" fmla="*/ 2147483647 h 624"/>
                <a:gd name="T82" fmla="*/ 2147483647 w 1116"/>
                <a:gd name="T83" fmla="*/ 2147483647 h 624"/>
                <a:gd name="T84" fmla="*/ 2147483647 w 1116"/>
                <a:gd name="T85" fmla="*/ 2147483647 h 624"/>
                <a:gd name="T86" fmla="*/ 2147483647 w 1116"/>
                <a:gd name="T87" fmla="*/ 2147483647 h 624"/>
                <a:gd name="T88" fmla="*/ 2147483647 w 1116"/>
                <a:gd name="T89" fmla="*/ 0 h 624"/>
                <a:gd name="T90" fmla="*/ 2147483647 w 1116"/>
                <a:gd name="T91" fmla="*/ 2147483647 h 624"/>
                <a:gd name="T92" fmla="*/ 2147483647 w 1116"/>
                <a:gd name="T93" fmla="*/ 2147483647 h 624"/>
                <a:gd name="T94" fmla="*/ 2147483647 w 1116"/>
                <a:gd name="T95" fmla="*/ 2147483647 h 624"/>
                <a:gd name="T96" fmla="*/ 2147483647 w 1116"/>
                <a:gd name="T97" fmla="*/ 2147483647 h 624"/>
                <a:gd name="T98" fmla="*/ 2147483647 w 1116"/>
                <a:gd name="T99" fmla="*/ 2147483647 h 624"/>
                <a:gd name="T100" fmla="*/ 2147483647 w 1116"/>
                <a:gd name="T101" fmla="*/ 2147483647 h 624"/>
                <a:gd name="T102" fmla="*/ 2147483647 w 1116"/>
                <a:gd name="T103" fmla="*/ 2147483647 h 624"/>
                <a:gd name="T104" fmla="*/ 2147483647 w 1116"/>
                <a:gd name="T105" fmla="*/ 2147483647 h 624"/>
                <a:gd name="T106" fmla="*/ 2147483647 w 1116"/>
                <a:gd name="T107" fmla="*/ 2147483647 h 624"/>
                <a:gd name="T108" fmla="*/ 2147483647 w 1116"/>
                <a:gd name="T109" fmla="*/ 2147483647 h 624"/>
                <a:gd name="T110" fmla="*/ 2147483647 w 1116"/>
                <a:gd name="T111" fmla="*/ 2147483647 h 624"/>
                <a:gd name="T112" fmla="*/ 2147483647 w 1116"/>
                <a:gd name="T113" fmla="*/ 2147483647 h 624"/>
                <a:gd name="T114" fmla="*/ 2147483647 w 1116"/>
                <a:gd name="T115" fmla="*/ 2147483647 h 624"/>
                <a:gd name="T116" fmla="*/ 2147483647 w 1116"/>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6"/>
                <a:gd name="T178" fmla="*/ 0 h 624"/>
                <a:gd name="T179" fmla="*/ 1116 w 1116"/>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6" h="624">
                  <a:moveTo>
                    <a:pt x="24" y="324"/>
                  </a:moveTo>
                  <a:lnTo>
                    <a:pt x="30" y="324"/>
                  </a:lnTo>
                  <a:lnTo>
                    <a:pt x="36" y="330"/>
                  </a:lnTo>
                  <a:lnTo>
                    <a:pt x="48" y="330"/>
                  </a:lnTo>
                  <a:lnTo>
                    <a:pt x="54" y="336"/>
                  </a:lnTo>
                  <a:lnTo>
                    <a:pt x="78" y="336"/>
                  </a:lnTo>
                  <a:lnTo>
                    <a:pt x="84" y="342"/>
                  </a:lnTo>
                  <a:lnTo>
                    <a:pt x="108" y="342"/>
                  </a:lnTo>
                  <a:lnTo>
                    <a:pt x="114" y="348"/>
                  </a:lnTo>
                  <a:lnTo>
                    <a:pt x="126" y="342"/>
                  </a:lnTo>
                  <a:lnTo>
                    <a:pt x="132" y="342"/>
                  </a:lnTo>
                  <a:lnTo>
                    <a:pt x="144" y="336"/>
                  </a:lnTo>
                  <a:lnTo>
                    <a:pt x="150" y="336"/>
                  </a:lnTo>
                  <a:lnTo>
                    <a:pt x="174" y="360"/>
                  </a:lnTo>
                  <a:lnTo>
                    <a:pt x="186" y="360"/>
                  </a:lnTo>
                  <a:lnTo>
                    <a:pt x="198" y="348"/>
                  </a:lnTo>
                  <a:lnTo>
                    <a:pt x="198" y="342"/>
                  </a:lnTo>
                  <a:lnTo>
                    <a:pt x="222" y="348"/>
                  </a:lnTo>
                  <a:lnTo>
                    <a:pt x="228" y="336"/>
                  </a:lnTo>
                  <a:lnTo>
                    <a:pt x="234" y="342"/>
                  </a:lnTo>
                  <a:lnTo>
                    <a:pt x="252" y="342"/>
                  </a:lnTo>
                  <a:lnTo>
                    <a:pt x="258" y="336"/>
                  </a:lnTo>
                  <a:lnTo>
                    <a:pt x="258" y="330"/>
                  </a:lnTo>
                  <a:lnTo>
                    <a:pt x="270" y="318"/>
                  </a:lnTo>
                  <a:lnTo>
                    <a:pt x="282" y="318"/>
                  </a:lnTo>
                  <a:lnTo>
                    <a:pt x="288" y="306"/>
                  </a:lnTo>
                  <a:lnTo>
                    <a:pt x="294" y="306"/>
                  </a:lnTo>
                  <a:lnTo>
                    <a:pt x="306" y="312"/>
                  </a:lnTo>
                  <a:lnTo>
                    <a:pt x="318" y="312"/>
                  </a:lnTo>
                  <a:lnTo>
                    <a:pt x="318" y="306"/>
                  </a:lnTo>
                  <a:lnTo>
                    <a:pt x="324" y="306"/>
                  </a:lnTo>
                  <a:lnTo>
                    <a:pt x="336" y="300"/>
                  </a:lnTo>
                  <a:lnTo>
                    <a:pt x="342" y="300"/>
                  </a:lnTo>
                  <a:lnTo>
                    <a:pt x="354" y="312"/>
                  </a:lnTo>
                  <a:lnTo>
                    <a:pt x="360" y="312"/>
                  </a:lnTo>
                  <a:lnTo>
                    <a:pt x="360" y="318"/>
                  </a:lnTo>
                  <a:lnTo>
                    <a:pt x="402" y="318"/>
                  </a:lnTo>
                  <a:lnTo>
                    <a:pt x="408" y="324"/>
                  </a:lnTo>
                  <a:lnTo>
                    <a:pt x="408" y="336"/>
                  </a:lnTo>
                  <a:lnTo>
                    <a:pt x="426" y="336"/>
                  </a:lnTo>
                  <a:lnTo>
                    <a:pt x="438" y="342"/>
                  </a:lnTo>
                  <a:lnTo>
                    <a:pt x="444" y="348"/>
                  </a:lnTo>
                  <a:lnTo>
                    <a:pt x="450" y="360"/>
                  </a:lnTo>
                  <a:lnTo>
                    <a:pt x="444" y="366"/>
                  </a:lnTo>
                  <a:lnTo>
                    <a:pt x="444" y="390"/>
                  </a:lnTo>
                  <a:lnTo>
                    <a:pt x="456" y="384"/>
                  </a:lnTo>
                  <a:lnTo>
                    <a:pt x="462" y="384"/>
                  </a:lnTo>
                  <a:lnTo>
                    <a:pt x="468" y="390"/>
                  </a:lnTo>
                  <a:lnTo>
                    <a:pt x="462" y="396"/>
                  </a:lnTo>
                  <a:lnTo>
                    <a:pt x="462" y="414"/>
                  </a:lnTo>
                  <a:lnTo>
                    <a:pt x="474" y="414"/>
                  </a:lnTo>
                  <a:lnTo>
                    <a:pt x="480" y="420"/>
                  </a:lnTo>
                  <a:lnTo>
                    <a:pt x="492" y="420"/>
                  </a:lnTo>
                  <a:lnTo>
                    <a:pt x="498" y="426"/>
                  </a:lnTo>
                  <a:lnTo>
                    <a:pt x="498" y="456"/>
                  </a:lnTo>
                  <a:lnTo>
                    <a:pt x="492" y="456"/>
                  </a:lnTo>
                  <a:lnTo>
                    <a:pt x="480" y="462"/>
                  </a:lnTo>
                  <a:lnTo>
                    <a:pt x="462" y="462"/>
                  </a:lnTo>
                  <a:lnTo>
                    <a:pt x="456" y="456"/>
                  </a:lnTo>
                  <a:lnTo>
                    <a:pt x="438" y="456"/>
                  </a:lnTo>
                  <a:lnTo>
                    <a:pt x="432" y="462"/>
                  </a:lnTo>
                  <a:lnTo>
                    <a:pt x="432" y="468"/>
                  </a:lnTo>
                  <a:lnTo>
                    <a:pt x="438" y="468"/>
                  </a:lnTo>
                  <a:lnTo>
                    <a:pt x="450" y="474"/>
                  </a:lnTo>
                  <a:lnTo>
                    <a:pt x="456" y="480"/>
                  </a:lnTo>
                  <a:lnTo>
                    <a:pt x="438" y="492"/>
                  </a:lnTo>
                  <a:lnTo>
                    <a:pt x="432" y="498"/>
                  </a:lnTo>
                  <a:lnTo>
                    <a:pt x="420" y="504"/>
                  </a:lnTo>
                  <a:lnTo>
                    <a:pt x="414" y="504"/>
                  </a:lnTo>
                  <a:lnTo>
                    <a:pt x="414" y="516"/>
                  </a:lnTo>
                  <a:lnTo>
                    <a:pt x="420" y="522"/>
                  </a:lnTo>
                  <a:lnTo>
                    <a:pt x="420" y="534"/>
                  </a:lnTo>
                  <a:lnTo>
                    <a:pt x="396" y="540"/>
                  </a:lnTo>
                  <a:lnTo>
                    <a:pt x="390" y="528"/>
                  </a:lnTo>
                  <a:lnTo>
                    <a:pt x="390" y="516"/>
                  </a:lnTo>
                  <a:lnTo>
                    <a:pt x="390" y="528"/>
                  </a:lnTo>
                  <a:lnTo>
                    <a:pt x="396" y="540"/>
                  </a:lnTo>
                  <a:lnTo>
                    <a:pt x="396" y="546"/>
                  </a:lnTo>
                  <a:lnTo>
                    <a:pt x="408" y="552"/>
                  </a:lnTo>
                  <a:lnTo>
                    <a:pt x="438" y="552"/>
                  </a:lnTo>
                  <a:lnTo>
                    <a:pt x="444" y="546"/>
                  </a:lnTo>
                  <a:lnTo>
                    <a:pt x="450" y="546"/>
                  </a:lnTo>
                  <a:lnTo>
                    <a:pt x="456" y="540"/>
                  </a:lnTo>
                  <a:lnTo>
                    <a:pt x="474" y="540"/>
                  </a:lnTo>
                  <a:lnTo>
                    <a:pt x="480" y="534"/>
                  </a:lnTo>
                  <a:lnTo>
                    <a:pt x="486" y="534"/>
                  </a:lnTo>
                  <a:lnTo>
                    <a:pt x="480" y="528"/>
                  </a:lnTo>
                  <a:lnTo>
                    <a:pt x="486" y="528"/>
                  </a:lnTo>
                  <a:lnTo>
                    <a:pt x="492" y="522"/>
                  </a:lnTo>
                  <a:lnTo>
                    <a:pt x="510" y="516"/>
                  </a:lnTo>
                  <a:lnTo>
                    <a:pt x="522" y="510"/>
                  </a:lnTo>
                  <a:lnTo>
                    <a:pt x="528" y="504"/>
                  </a:lnTo>
                  <a:lnTo>
                    <a:pt x="534" y="492"/>
                  </a:lnTo>
                  <a:lnTo>
                    <a:pt x="540" y="486"/>
                  </a:lnTo>
                  <a:lnTo>
                    <a:pt x="546" y="474"/>
                  </a:lnTo>
                  <a:lnTo>
                    <a:pt x="552" y="468"/>
                  </a:lnTo>
                  <a:lnTo>
                    <a:pt x="552" y="462"/>
                  </a:lnTo>
                  <a:lnTo>
                    <a:pt x="582" y="450"/>
                  </a:lnTo>
                  <a:lnTo>
                    <a:pt x="600" y="438"/>
                  </a:lnTo>
                  <a:lnTo>
                    <a:pt x="612" y="444"/>
                  </a:lnTo>
                  <a:lnTo>
                    <a:pt x="624" y="444"/>
                  </a:lnTo>
                  <a:lnTo>
                    <a:pt x="636" y="450"/>
                  </a:lnTo>
                  <a:lnTo>
                    <a:pt x="654" y="450"/>
                  </a:lnTo>
                  <a:lnTo>
                    <a:pt x="666" y="438"/>
                  </a:lnTo>
                  <a:lnTo>
                    <a:pt x="648" y="462"/>
                  </a:lnTo>
                  <a:lnTo>
                    <a:pt x="624" y="462"/>
                  </a:lnTo>
                  <a:lnTo>
                    <a:pt x="630" y="468"/>
                  </a:lnTo>
                  <a:lnTo>
                    <a:pt x="642" y="474"/>
                  </a:lnTo>
                  <a:lnTo>
                    <a:pt x="654" y="486"/>
                  </a:lnTo>
                  <a:lnTo>
                    <a:pt x="726" y="486"/>
                  </a:lnTo>
                  <a:lnTo>
                    <a:pt x="738" y="504"/>
                  </a:lnTo>
                  <a:lnTo>
                    <a:pt x="726" y="510"/>
                  </a:lnTo>
                  <a:lnTo>
                    <a:pt x="720" y="516"/>
                  </a:lnTo>
                  <a:lnTo>
                    <a:pt x="684" y="534"/>
                  </a:lnTo>
                  <a:lnTo>
                    <a:pt x="678" y="540"/>
                  </a:lnTo>
                  <a:lnTo>
                    <a:pt x="678" y="546"/>
                  </a:lnTo>
                  <a:lnTo>
                    <a:pt x="684" y="546"/>
                  </a:lnTo>
                  <a:lnTo>
                    <a:pt x="690" y="552"/>
                  </a:lnTo>
                  <a:lnTo>
                    <a:pt x="720" y="552"/>
                  </a:lnTo>
                  <a:lnTo>
                    <a:pt x="732" y="558"/>
                  </a:lnTo>
                  <a:lnTo>
                    <a:pt x="744" y="570"/>
                  </a:lnTo>
                  <a:lnTo>
                    <a:pt x="744" y="594"/>
                  </a:lnTo>
                  <a:lnTo>
                    <a:pt x="738" y="606"/>
                  </a:lnTo>
                  <a:lnTo>
                    <a:pt x="738" y="618"/>
                  </a:lnTo>
                  <a:lnTo>
                    <a:pt x="756" y="618"/>
                  </a:lnTo>
                  <a:lnTo>
                    <a:pt x="768" y="624"/>
                  </a:lnTo>
                  <a:lnTo>
                    <a:pt x="780" y="624"/>
                  </a:lnTo>
                  <a:lnTo>
                    <a:pt x="780" y="618"/>
                  </a:lnTo>
                  <a:lnTo>
                    <a:pt x="792" y="606"/>
                  </a:lnTo>
                  <a:lnTo>
                    <a:pt x="804" y="600"/>
                  </a:lnTo>
                  <a:lnTo>
                    <a:pt x="810" y="594"/>
                  </a:lnTo>
                  <a:lnTo>
                    <a:pt x="840" y="594"/>
                  </a:lnTo>
                  <a:lnTo>
                    <a:pt x="858" y="576"/>
                  </a:lnTo>
                  <a:lnTo>
                    <a:pt x="858" y="570"/>
                  </a:lnTo>
                  <a:lnTo>
                    <a:pt x="864" y="564"/>
                  </a:lnTo>
                  <a:lnTo>
                    <a:pt x="870" y="564"/>
                  </a:lnTo>
                  <a:lnTo>
                    <a:pt x="882" y="576"/>
                  </a:lnTo>
                  <a:lnTo>
                    <a:pt x="918" y="570"/>
                  </a:lnTo>
                  <a:lnTo>
                    <a:pt x="918" y="552"/>
                  </a:lnTo>
                  <a:lnTo>
                    <a:pt x="930" y="540"/>
                  </a:lnTo>
                  <a:lnTo>
                    <a:pt x="900" y="540"/>
                  </a:lnTo>
                  <a:lnTo>
                    <a:pt x="894" y="546"/>
                  </a:lnTo>
                  <a:lnTo>
                    <a:pt x="882" y="552"/>
                  </a:lnTo>
                  <a:lnTo>
                    <a:pt x="852" y="552"/>
                  </a:lnTo>
                  <a:lnTo>
                    <a:pt x="846" y="546"/>
                  </a:lnTo>
                  <a:lnTo>
                    <a:pt x="834" y="540"/>
                  </a:lnTo>
                  <a:lnTo>
                    <a:pt x="828" y="534"/>
                  </a:lnTo>
                  <a:lnTo>
                    <a:pt x="828" y="522"/>
                  </a:lnTo>
                  <a:lnTo>
                    <a:pt x="822" y="516"/>
                  </a:lnTo>
                  <a:lnTo>
                    <a:pt x="810" y="516"/>
                  </a:lnTo>
                  <a:lnTo>
                    <a:pt x="786" y="498"/>
                  </a:lnTo>
                  <a:lnTo>
                    <a:pt x="750" y="492"/>
                  </a:lnTo>
                  <a:lnTo>
                    <a:pt x="744" y="480"/>
                  </a:lnTo>
                  <a:lnTo>
                    <a:pt x="810" y="480"/>
                  </a:lnTo>
                  <a:lnTo>
                    <a:pt x="822" y="474"/>
                  </a:lnTo>
                  <a:lnTo>
                    <a:pt x="834" y="462"/>
                  </a:lnTo>
                  <a:lnTo>
                    <a:pt x="846" y="468"/>
                  </a:lnTo>
                  <a:lnTo>
                    <a:pt x="852" y="462"/>
                  </a:lnTo>
                  <a:lnTo>
                    <a:pt x="864" y="456"/>
                  </a:lnTo>
                  <a:lnTo>
                    <a:pt x="870" y="450"/>
                  </a:lnTo>
                  <a:lnTo>
                    <a:pt x="882" y="444"/>
                  </a:lnTo>
                  <a:lnTo>
                    <a:pt x="906" y="444"/>
                  </a:lnTo>
                  <a:lnTo>
                    <a:pt x="918" y="438"/>
                  </a:lnTo>
                  <a:lnTo>
                    <a:pt x="930" y="438"/>
                  </a:lnTo>
                  <a:lnTo>
                    <a:pt x="978" y="408"/>
                  </a:lnTo>
                  <a:lnTo>
                    <a:pt x="1014" y="408"/>
                  </a:lnTo>
                  <a:lnTo>
                    <a:pt x="1014" y="372"/>
                  </a:lnTo>
                  <a:lnTo>
                    <a:pt x="1032" y="372"/>
                  </a:lnTo>
                  <a:lnTo>
                    <a:pt x="1038" y="366"/>
                  </a:lnTo>
                  <a:lnTo>
                    <a:pt x="1038" y="360"/>
                  </a:lnTo>
                  <a:lnTo>
                    <a:pt x="1050" y="348"/>
                  </a:lnTo>
                  <a:lnTo>
                    <a:pt x="1080" y="348"/>
                  </a:lnTo>
                  <a:lnTo>
                    <a:pt x="1092" y="342"/>
                  </a:lnTo>
                  <a:lnTo>
                    <a:pt x="1104" y="342"/>
                  </a:lnTo>
                  <a:lnTo>
                    <a:pt x="1116" y="330"/>
                  </a:lnTo>
                  <a:lnTo>
                    <a:pt x="1116" y="324"/>
                  </a:lnTo>
                  <a:lnTo>
                    <a:pt x="1110" y="312"/>
                  </a:lnTo>
                  <a:lnTo>
                    <a:pt x="1110" y="300"/>
                  </a:lnTo>
                  <a:lnTo>
                    <a:pt x="1098" y="294"/>
                  </a:lnTo>
                  <a:lnTo>
                    <a:pt x="1086" y="282"/>
                  </a:lnTo>
                  <a:lnTo>
                    <a:pt x="1092" y="276"/>
                  </a:lnTo>
                  <a:lnTo>
                    <a:pt x="1110" y="276"/>
                  </a:lnTo>
                  <a:lnTo>
                    <a:pt x="1116" y="270"/>
                  </a:lnTo>
                  <a:lnTo>
                    <a:pt x="1110" y="264"/>
                  </a:lnTo>
                  <a:lnTo>
                    <a:pt x="1104" y="264"/>
                  </a:lnTo>
                  <a:lnTo>
                    <a:pt x="1098" y="258"/>
                  </a:lnTo>
                  <a:lnTo>
                    <a:pt x="1092" y="258"/>
                  </a:lnTo>
                  <a:lnTo>
                    <a:pt x="1110" y="246"/>
                  </a:lnTo>
                  <a:lnTo>
                    <a:pt x="1110" y="222"/>
                  </a:lnTo>
                  <a:lnTo>
                    <a:pt x="1104" y="216"/>
                  </a:lnTo>
                  <a:lnTo>
                    <a:pt x="1080" y="216"/>
                  </a:lnTo>
                  <a:lnTo>
                    <a:pt x="1062" y="204"/>
                  </a:lnTo>
                  <a:lnTo>
                    <a:pt x="1056" y="198"/>
                  </a:lnTo>
                  <a:lnTo>
                    <a:pt x="1056" y="192"/>
                  </a:lnTo>
                  <a:lnTo>
                    <a:pt x="1014" y="192"/>
                  </a:lnTo>
                  <a:lnTo>
                    <a:pt x="1002" y="186"/>
                  </a:lnTo>
                  <a:lnTo>
                    <a:pt x="996" y="180"/>
                  </a:lnTo>
                  <a:lnTo>
                    <a:pt x="978" y="180"/>
                  </a:lnTo>
                  <a:lnTo>
                    <a:pt x="966" y="186"/>
                  </a:lnTo>
                  <a:lnTo>
                    <a:pt x="942" y="162"/>
                  </a:lnTo>
                  <a:lnTo>
                    <a:pt x="936" y="150"/>
                  </a:lnTo>
                  <a:lnTo>
                    <a:pt x="924" y="150"/>
                  </a:lnTo>
                  <a:lnTo>
                    <a:pt x="918" y="156"/>
                  </a:lnTo>
                  <a:lnTo>
                    <a:pt x="918" y="162"/>
                  </a:lnTo>
                  <a:lnTo>
                    <a:pt x="912" y="156"/>
                  </a:lnTo>
                  <a:lnTo>
                    <a:pt x="864" y="156"/>
                  </a:lnTo>
                  <a:lnTo>
                    <a:pt x="858" y="150"/>
                  </a:lnTo>
                  <a:lnTo>
                    <a:pt x="846" y="150"/>
                  </a:lnTo>
                  <a:lnTo>
                    <a:pt x="840" y="144"/>
                  </a:lnTo>
                  <a:lnTo>
                    <a:pt x="816" y="150"/>
                  </a:lnTo>
                  <a:lnTo>
                    <a:pt x="810" y="150"/>
                  </a:lnTo>
                  <a:lnTo>
                    <a:pt x="798" y="102"/>
                  </a:lnTo>
                  <a:lnTo>
                    <a:pt x="756" y="84"/>
                  </a:lnTo>
                  <a:lnTo>
                    <a:pt x="720" y="84"/>
                  </a:lnTo>
                  <a:lnTo>
                    <a:pt x="720" y="66"/>
                  </a:lnTo>
                  <a:lnTo>
                    <a:pt x="714" y="48"/>
                  </a:lnTo>
                  <a:lnTo>
                    <a:pt x="720" y="48"/>
                  </a:lnTo>
                  <a:lnTo>
                    <a:pt x="726" y="42"/>
                  </a:lnTo>
                  <a:lnTo>
                    <a:pt x="726" y="30"/>
                  </a:lnTo>
                  <a:lnTo>
                    <a:pt x="720" y="30"/>
                  </a:lnTo>
                  <a:lnTo>
                    <a:pt x="708" y="24"/>
                  </a:lnTo>
                  <a:lnTo>
                    <a:pt x="702" y="18"/>
                  </a:lnTo>
                  <a:lnTo>
                    <a:pt x="696" y="18"/>
                  </a:lnTo>
                  <a:lnTo>
                    <a:pt x="690" y="0"/>
                  </a:lnTo>
                  <a:lnTo>
                    <a:pt x="642" y="0"/>
                  </a:lnTo>
                  <a:lnTo>
                    <a:pt x="630" y="6"/>
                  </a:lnTo>
                  <a:lnTo>
                    <a:pt x="600" y="6"/>
                  </a:lnTo>
                  <a:lnTo>
                    <a:pt x="600" y="18"/>
                  </a:lnTo>
                  <a:lnTo>
                    <a:pt x="594" y="24"/>
                  </a:lnTo>
                  <a:lnTo>
                    <a:pt x="558" y="24"/>
                  </a:lnTo>
                  <a:lnTo>
                    <a:pt x="546" y="18"/>
                  </a:lnTo>
                  <a:lnTo>
                    <a:pt x="516" y="18"/>
                  </a:lnTo>
                  <a:lnTo>
                    <a:pt x="510" y="30"/>
                  </a:lnTo>
                  <a:lnTo>
                    <a:pt x="498" y="36"/>
                  </a:lnTo>
                  <a:lnTo>
                    <a:pt x="492" y="42"/>
                  </a:lnTo>
                  <a:lnTo>
                    <a:pt x="486" y="54"/>
                  </a:lnTo>
                  <a:lnTo>
                    <a:pt x="492" y="60"/>
                  </a:lnTo>
                  <a:lnTo>
                    <a:pt x="492" y="72"/>
                  </a:lnTo>
                  <a:lnTo>
                    <a:pt x="486" y="78"/>
                  </a:lnTo>
                  <a:lnTo>
                    <a:pt x="468" y="78"/>
                  </a:lnTo>
                  <a:lnTo>
                    <a:pt x="462" y="72"/>
                  </a:lnTo>
                  <a:lnTo>
                    <a:pt x="438" y="72"/>
                  </a:lnTo>
                  <a:lnTo>
                    <a:pt x="426" y="78"/>
                  </a:lnTo>
                  <a:lnTo>
                    <a:pt x="420" y="78"/>
                  </a:lnTo>
                  <a:lnTo>
                    <a:pt x="420" y="66"/>
                  </a:lnTo>
                  <a:lnTo>
                    <a:pt x="414" y="60"/>
                  </a:lnTo>
                  <a:lnTo>
                    <a:pt x="396" y="60"/>
                  </a:lnTo>
                  <a:lnTo>
                    <a:pt x="390" y="66"/>
                  </a:lnTo>
                  <a:lnTo>
                    <a:pt x="390" y="72"/>
                  </a:lnTo>
                  <a:lnTo>
                    <a:pt x="378" y="60"/>
                  </a:lnTo>
                  <a:lnTo>
                    <a:pt x="366" y="66"/>
                  </a:lnTo>
                  <a:lnTo>
                    <a:pt x="360" y="60"/>
                  </a:lnTo>
                  <a:lnTo>
                    <a:pt x="342" y="66"/>
                  </a:lnTo>
                  <a:lnTo>
                    <a:pt x="336" y="54"/>
                  </a:lnTo>
                  <a:lnTo>
                    <a:pt x="324" y="66"/>
                  </a:lnTo>
                  <a:lnTo>
                    <a:pt x="306" y="54"/>
                  </a:lnTo>
                  <a:lnTo>
                    <a:pt x="300" y="60"/>
                  </a:lnTo>
                  <a:lnTo>
                    <a:pt x="282" y="48"/>
                  </a:lnTo>
                  <a:lnTo>
                    <a:pt x="258" y="42"/>
                  </a:lnTo>
                  <a:lnTo>
                    <a:pt x="222" y="42"/>
                  </a:lnTo>
                  <a:lnTo>
                    <a:pt x="216" y="36"/>
                  </a:lnTo>
                  <a:lnTo>
                    <a:pt x="216" y="30"/>
                  </a:lnTo>
                  <a:lnTo>
                    <a:pt x="168" y="30"/>
                  </a:lnTo>
                  <a:lnTo>
                    <a:pt x="162" y="36"/>
                  </a:lnTo>
                  <a:lnTo>
                    <a:pt x="150" y="42"/>
                  </a:lnTo>
                  <a:lnTo>
                    <a:pt x="114" y="42"/>
                  </a:lnTo>
                  <a:lnTo>
                    <a:pt x="114" y="48"/>
                  </a:lnTo>
                  <a:lnTo>
                    <a:pt x="96" y="66"/>
                  </a:lnTo>
                  <a:lnTo>
                    <a:pt x="78" y="66"/>
                  </a:lnTo>
                  <a:lnTo>
                    <a:pt x="66" y="60"/>
                  </a:lnTo>
                  <a:lnTo>
                    <a:pt x="72" y="78"/>
                  </a:lnTo>
                  <a:lnTo>
                    <a:pt x="90" y="96"/>
                  </a:lnTo>
                  <a:lnTo>
                    <a:pt x="90" y="102"/>
                  </a:lnTo>
                  <a:lnTo>
                    <a:pt x="102" y="108"/>
                  </a:lnTo>
                  <a:lnTo>
                    <a:pt x="108" y="114"/>
                  </a:lnTo>
                  <a:lnTo>
                    <a:pt x="102" y="126"/>
                  </a:lnTo>
                  <a:lnTo>
                    <a:pt x="108" y="132"/>
                  </a:lnTo>
                  <a:lnTo>
                    <a:pt x="108" y="138"/>
                  </a:lnTo>
                  <a:lnTo>
                    <a:pt x="114" y="144"/>
                  </a:lnTo>
                  <a:lnTo>
                    <a:pt x="108" y="150"/>
                  </a:lnTo>
                  <a:lnTo>
                    <a:pt x="102" y="150"/>
                  </a:lnTo>
                  <a:lnTo>
                    <a:pt x="96" y="156"/>
                  </a:lnTo>
                  <a:lnTo>
                    <a:pt x="84" y="156"/>
                  </a:lnTo>
                  <a:lnTo>
                    <a:pt x="30" y="204"/>
                  </a:lnTo>
                  <a:lnTo>
                    <a:pt x="30" y="246"/>
                  </a:lnTo>
                  <a:lnTo>
                    <a:pt x="42" y="258"/>
                  </a:lnTo>
                  <a:lnTo>
                    <a:pt x="18" y="258"/>
                  </a:lnTo>
                  <a:lnTo>
                    <a:pt x="18" y="270"/>
                  </a:lnTo>
                  <a:lnTo>
                    <a:pt x="12" y="276"/>
                  </a:lnTo>
                  <a:lnTo>
                    <a:pt x="12" y="282"/>
                  </a:lnTo>
                  <a:lnTo>
                    <a:pt x="6" y="288"/>
                  </a:lnTo>
                  <a:lnTo>
                    <a:pt x="0" y="288"/>
                  </a:lnTo>
                  <a:lnTo>
                    <a:pt x="0" y="306"/>
                  </a:lnTo>
                  <a:lnTo>
                    <a:pt x="6" y="306"/>
                  </a:lnTo>
                  <a:lnTo>
                    <a:pt x="24" y="32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8" name="Uganda" descr="© INSCALE GmbH, 05.05.2010&#10;http://www.presentationload.com/">
              <a:extLst>
                <a:ext uri="{FF2B5EF4-FFF2-40B4-BE49-F238E27FC236}">
                  <a16:creationId xmlns:a16="http://schemas.microsoft.com/office/drawing/2014/main" id="{CC6D85A7-4807-4DB6-DF2C-ED9A473FCC2F}"/>
                </a:ext>
              </a:extLst>
            </p:cNvPr>
            <p:cNvSpPr>
              <a:spLocks noEditPoints="1"/>
            </p:cNvSpPr>
            <p:nvPr/>
          </p:nvSpPr>
          <p:spPr bwMode="gray">
            <a:xfrm>
              <a:off x="5034390" y="3090993"/>
              <a:ext cx="148236" cy="174920"/>
            </a:xfrm>
            <a:custGeom>
              <a:avLst/>
              <a:gdLst>
                <a:gd name="T0" fmla="*/ 2147483647 w 390"/>
                <a:gd name="T1" fmla="*/ 2147483647 h 462"/>
                <a:gd name="T2" fmla="*/ 2147483647 w 390"/>
                <a:gd name="T3" fmla="*/ 2147483647 h 462"/>
                <a:gd name="T4" fmla="*/ 2147483647 w 390"/>
                <a:gd name="T5" fmla="*/ 2147483647 h 462"/>
                <a:gd name="T6" fmla="*/ 2147483647 w 390"/>
                <a:gd name="T7" fmla="*/ 2147483647 h 462"/>
                <a:gd name="T8" fmla="*/ 2147483647 w 390"/>
                <a:gd name="T9" fmla="*/ 2147483647 h 462"/>
                <a:gd name="T10" fmla="*/ 2147483647 w 390"/>
                <a:gd name="T11" fmla="*/ 2147483647 h 462"/>
                <a:gd name="T12" fmla="*/ 2147483647 w 390"/>
                <a:gd name="T13" fmla="*/ 2147483647 h 462"/>
                <a:gd name="T14" fmla="*/ 2147483647 w 390"/>
                <a:gd name="T15" fmla="*/ 2147483647 h 462"/>
                <a:gd name="T16" fmla="*/ 2147483647 w 390"/>
                <a:gd name="T17" fmla="*/ 2147483647 h 462"/>
                <a:gd name="T18" fmla="*/ 2147483647 w 390"/>
                <a:gd name="T19" fmla="*/ 2147483647 h 462"/>
                <a:gd name="T20" fmla="*/ 2147483647 w 390"/>
                <a:gd name="T21" fmla="*/ 2147483647 h 462"/>
                <a:gd name="T22" fmla="*/ 2147483647 w 390"/>
                <a:gd name="T23" fmla="*/ 2147483647 h 462"/>
                <a:gd name="T24" fmla="*/ 2147483647 w 390"/>
                <a:gd name="T25" fmla="*/ 0 h 462"/>
                <a:gd name="T26" fmla="*/ 2147483647 w 390"/>
                <a:gd name="T27" fmla="*/ 2147483647 h 462"/>
                <a:gd name="T28" fmla="*/ 2147483647 w 390"/>
                <a:gd name="T29" fmla="*/ 2147483647 h 462"/>
                <a:gd name="T30" fmla="*/ 2147483647 w 390"/>
                <a:gd name="T31" fmla="*/ 2147483647 h 462"/>
                <a:gd name="T32" fmla="*/ 2147483647 w 390"/>
                <a:gd name="T33" fmla="*/ 2147483647 h 462"/>
                <a:gd name="T34" fmla="*/ 2147483647 w 390"/>
                <a:gd name="T35" fmla="*/ 2147483647 h 462"/>
                <a:gd name="T36" fmla="*/ 2147483647 w 390"/>
                <a:gd name="T37" fmla="*/ 2147483647 h 462"/>
                <a:gd name="T38" fmla="*/ 2147483647 w 390"/>
                <a:gd name="T39" fmla="*/ 2147483647 h 462"/>
                <a:gd name="T40" fmla="*/ 2147483647 w 390"/>
                <a:gd name="T41" fmla="*/ 2147483647 h 462"/>
                <a:gd name="T42" fmla="*/ 2147483647 w 390"/>
                <a:gd name="T43" fmla="*/ 2147483647 h 462"/>
                <a:gd name="T44" fmla="*/ 2147483647 w 390"/>
                <a:gd name="T45" fmla="*/ 2147483647 h 462"/>
                <a:gd name="T46" fmla="*/ 2147483647 w 390"/>
                <a:gd name="T47" fmla="*/ 2147483647 h 462"/>
                <a:gd name="T48" fmla="*/ 2147483647 w 390"/>
                <a:gd name="T49" fmla="*/ 2147483647 h 462"/>
                <a:gd name="T50" fmla="*/ 2147483647 w 390"/>
                <a:gd name="T51" fmla="*/ 2147483647 h 462"/>
                <a:gd name="T52" fmla="*/ 2147483647 w 390"/>
                <a:gd name="T53" fmla="*/ 2147483647 h 462"/>
                <a:gd name="T54" fmla="*/ 2147483647 w 390"/>
                <a:gd name="T55" fmla="*/ 2147483647 h 462"/>
                <a:gd name="T56" fmla="*/ 2147483647 w 390"/>
                <a:gd name="T57" fmla="*/ 2147483647 h 462"/>
                <a:gd name="T58" fmla="*/ 2147483647 w 390"/>
                <a:gd name="T59" fmla="*/ 2147483647 h 462"/>
                <a:gd name="T60" fmla="*/ 2147483647 w 390"/>
                <a:gd name="T61" fmla="*/ 2147483647 h 462"/>
                <a:gd name="T62" fmla="*/ 2147483647 w 390"/>
                <a:gd name="T63" fmla="*/ 2147483647 h 462"/>
                <a:gd name="T64" fmla="*/ 2147483647 w 390"/>
                <a:gd name="T65" fmla="*/ 2147483647 h 462"/>
                <a:gd name="T66" fmla="*/ 2147483647 w 390"/>
                <a:gd name="T67" fmla="*/ 2147483647 h 462"/>
                <a:gd name="T68" fmla="*/ 2147483647 w 390"/>
                <a:gd name="T69" fmla="*/ 2147483647 h 462"/>
                <a:gd name="T70" fmla="*/ 2147483647 w 390"/>
                <a:gd name="T71" fmla="*/ 2147483647 h 462"/>
                <a:gd name="T72" fmla="*/ 2147483647 w 390"/>
                <a:gd name="T73" fmla="*/ 2147483647 h 462"/>
                <a:gd name="T74" fmla="*/ 2147483647 w 390"/>
                <a:gd name="T75" fmla="*/ 2147483647 h 462"/>
                <a:gd name="T76" fmla="*/ 2147483647 w 390"/>
                <a:gd name="T77" fmla="*/ 2147483647 h 462"/>
                <a:gd name="T78" fmla="*/ 2147483647 w 390"/>
                <a:gd name="T79" fmla="*/ 2147483647 h 462"/>
                <a:gd name="T80" fmla="*/ 2147483647 w 390"/>
                <a:gd name="T81" fmla="*/ 2147483647 h 462"/>
                <a:gd name="T82" fmla="*/ 2147483647 w 390"/>
                <a:gd name="T83" fmla="*/ 2147483647 h 462"/>
                <a:gd name="T84" fmla="*/ 2147483647 w 390"/>
                <a:gd name="T85" fmla="*/ 2147483647 h 462"/>
                <a:gd name="T86" fmla="*/ 2147483647 w 390"/>
                <a:gd name="T87" fmla="*/ 2147483647 h 462"/>
                <a:gd name="T88" fmla="*/ 2147483647 w 390"/>
                <a:gd name="T89" fmla="*/ 2147483647 h 462"/>
                <a:gd name="T90" fmla="*/ 2147483647 w 390"/>
                <a:gd name="T91" fmla="*/ 2147483647 h 462"/>
                <a:gd name="T92" fmla="*/ 2147483647 w 390"/>
                <a:gd name="T93" fmla="*/ 2147483647 h 462"/>
                <a:gd name="T94" fmla="*/ 2147483647 w 390"/>
                <a:gd name="T95" fmla="*/ 2147483647 h 462"/>
                <a:gd name="T96" fmla="*/ 2147483647 w 390"/>
                <a:gd name="T97" fmla="*/ 2147483647 h 462"/>
                <a:gd name="T98" fmla="*/ 2147483647 w 390"/>
                <a:gd name="T99" fmla="*/ 2147483647 h 462"/>
                <a:gd name="T100" fmla="*/ 2147483647 w 390"/>
                <a:gd name="T101" fmla="*/ 2147483647 h 462"/>
                <a:gd name="T102" fmla="*/ 2147483647 w 390"/>
                <a:gd name="T103" fmla="*/ 2147483647 h 462"/>
                <a:gd name="T104" fmla="*/ 2147483647 w 390"/>
                <a:gd name="T105" fmla="*/ 2147483647 h 462"/>
                <a:gd name="T106" fmla="*/ 2147483647 w 390"/>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0"/>
                <a:gd name="T163" fmla="*/ 0 h 462"/>
                <a:gd name="T164" fmla="*/ 390 w 390"/>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0" h="462">
                  <a:moveTo>
                    <a:pt x="306" y="426"/>
                  </a:moveTo>
                  <a:lnTo>
                    <a:pt x="318" y="426"/>
                  </a:lnTo>
                  <a:lnTo>
                    <a:pt x="318" y="420"/>
                  </a:lnTo>
                  <a:lnTo>
                    <a:pt x="306" y="420"/>
                  </a:lnTo>
                  <a:lnTo>
                    <a:pt x="306" y="426"/>
                  </a:lnTo>
                  <a:close/>
                  <a:moveTo>
                    <a:pt x="390" y="192"/>
                  </a:moveTo>
                  <a:lnTo>
                    <a:pt x="384" y="180"/>
                  </a:lnTo>
                  <a:lnTo>
                    <a:pt x="378" y="174"/>
                  </a:lnTo>
                  <a:lnTo>
                    <a:pt x="366" y="150"/>
                  </a:lnTo>
                  <a:lnTo>
                    <a:pt x="366" y="144"/>
                  </a:lnTo>
                  <a:lnTo>
                    <a:pt x="372" y="138"/>
                  </a:lnTo>
                  <a:lnTo>
                    <a:pt x="378" y="138"/>
                  </a:lnTo>
                  <a:lnTo>
                    <a:pt x="384" y="132"/>
                  </a:lnTo>
                  <a:lnTo>
                    <a:pt x="348" y="90"/>
                  </a:lnTo>
                  <a:lnTo>
                    <a:pt x="354" y="84"/>
                  </a:lnTo>
                  <a:lnTo>
                    <a:pt x="336" y="66"/>
                  </a:lnTo>
                  <a:lnTo>
                    <a:pt x="336" y="60"/>
                  </a:lnTo>
                  <a:lnTo>
                    <a:pt x="342" y="54"/>
                  </a:lnTo>
                  <a:lnTo>
                    <a:pt x="342" y="42"/>
                  </a:lnTo>
                  <a:lnTo>
                    <a:pt x="336" y="42"/>
                  </a:lnTo>
                  <a:lnTo>
                    <a:pt x="336" y="48"/>
                  </a:lnTo>
                  <a:lnTo>
                    <a:pt x="330" y="42"/>
                  </a:lnTo>
                  <a:lnTo>
                    <a:pt x="324" y="42"/>
                  </a:lnTo>
                  <a:lnTo>
                    <a:pt x="324" y="18"/>
                  </a:lnTo>
                  <a:lnTo>
                    <a:pt x="318" y="6"/>
                  </a:lnTo>
                  <a:lnTo>
                    <a:pt x="312" y="0"/>
                  </a:lnTo>
                  <a:lnTo>
                    <a:pt x="300" y="0"/>
                  </a:lnTo>
                  <a:lnTo>
                    <a:pt x="300" y="6"/>
                  </a:lnTo>
                  <a:lnTo>
                    <a:pt x="294" y="12"/>
                  </a:lnTo>
                  <a:lnTo>
                    <a:pt x="294" y="18"/>
                  </a:lnTo>
                  <a:lnTo>
                    <a:pt x="276" y="36"/>
                  </a:lnTo>
                  <a:lnTo>
                    <a:pt x="252" y="36"/>
                  </a:lnTo>
                  <a:lnTo>
                    <a:pt x="246" y="30"/>
                  </a:lnTo>
                  <a:lnTo>
                    <a:pt x="246" y="24"/>
                  </a:lnTo>
                  <a:lnTo>
                    <a:pt x="234" y="24"/>
                  </a:lnTo>
                  <a:lnTo>
                    <a:pt x="222" y="36"/>
                  </a:lnTo>
                  <a:lnTo>
                    <a:pt x="198" y="36"/>
                  </a:lnTo>
                  <a:lnTo>
                    <a:pt x="180" y="60"/>
                  </a:lnTo>
                  <a:lnTo>
                    <a:pt x="156" y="30"/>
                  </a:lnTo>
                  <a:lnTo>
                    <a:pt x="150" y="30"/>
                  </a:lnTo>
                  <a:lnTo>
                    <a:pt x="144" y="36"/>
                  </a:lnTo>
                  <a:lnTo>
                    <a:pt x="144" y="42"/>
                  </a:lnTo>
                  <a:lnTo>
                    <a:pt x="132" y="42"/>
                  </a:lnTo>
                  <a:lnTo>
                    <a:pt x="120" y="36"/>
                  </a:lnTo>
                  <a:lnTo>
                    <a:pt x="114" y="30"/>
                  </a:lnTo>
                  <a:lnTo>
                    <a:pt x="102" y="30"/>
                  </a:lnTo>
                  <a:lnTo>
                    <a:pt x="84" y="48"/>
                  </a:lnTo>
                  <a:lnTo>
                    <a:pt x="90" y="72"/>
                  </a:lnTo>
                  <a:lnTo>
                    <a:pt x="72" y="90"/>
                  </a:lnTo>
                  <a:lnTo>
                    <a:pt x="84" y="96"/>
                  </a:lnTo>
                  <a:lnTo>
                    <a:pt x="90" y="102"/>
                  </a:lnTo>
                  <a:lnTo>
                    <a:pt x="90" y="108"/>
                  </a:lnTo>
                  <a:lnTo>
                    <a:pt x="84" y="114"/>
                  </a:lnTo>
                  <a:lnTo>
                    <a:pt x="78" y="126"/>
                  </a:lnTo>
                  <a:lnTo>
                    <a:pt x="78" y="138"/>
                  </a:lnTo>
                  <a:lnTo>
                    <a:pt x="84" y="144"/>
                  </a:lnTo>
                  <a:lnTo>
                    <a:pt x="96" y="144"/>
                  </a:lnTo>
                  <a:lnTo>
                    <a:pt x="108" y="150"/>
                  </a:lnTo>
                  <a:lnTo>
                    <a:pt x="114" y="156"/>
                  </a:lnTo>
                  <a:lnTo>
                    <a:pt x="114" y="168"/>
                  </a:lnTo>
                  <a:lnTo>
                    <a:pt x="108" y="180"/>
                  </a:lnTo>
                  <a:lnTo>
                    <a:pt x="96" y="192"/>
                  </a:lnTo>
                  <a:lnTo>
                    <a:pt x="84" y="216"/>
                  </a:lnTo>
                  <a:lnTo>
                    <a:pt x="72" y="222"/>
                  </a:lnTo>
                  <a:lnTo>
                    <a:pt x="66" y="234"/>
                  </a:lnTo>
                  <a:lnTo>
                    <a:pt x="42" y="246"/>
                  </a:lnTo>
                  <a:lnTo>
                    <a:pt x="42" y="258"/>
                  </a:lnTo>
                  <a:lnTo>
                    <a:pt x="24" y="270"/>
                  </a:lnTo>
                  <a:lnTo>
                    <a:pt x="6" y="342"/>
                  </a:lnTo>
                  <a:lnTo>
                    <a:pt x="6" y="372"/>
                  </a:lnTo>
                  <a:lnTo>
                    <a:pt x="0" y="450"/>
                  </a:lnTo>
                  <a:lnTo>
                    <a:pt x="12" y="450"/>
                  </a:lnTo>
                  <a:lnTo>
                    <a:pt x="24" y="462"/>
                  </a:lnTo>
                  <a:lnTo>
                    <a:pt x="30" y="462"/>
                  </a:lnTo>
                  <a:lnTo>
                    <a:pt x="42" y="438"/>
                  </a:lnTo>
                  <a:lnTo>
                    <a:pt x="48" y="432"/>
                  </a:lnTo>
                  <a:lnTo>
                    <a:pt x="48" y="426"/>
                  </a:lnTo>
                  <a:lnTo>
                    <a:pt x="72" y="420"/>
                  </a:lnTo>
                  <a:lnTo>
                    <a:pt x="162" y="426"/>
                  </a:lnTo>
                  <a:lnTo>
                    <a:pt x="162" y="414"/>
                  </a:lnTo>
                  <a:lnTo>
                    <a:pt x="156" y="408"/>
                  </a:lnTo>
                  <a:lnTo>
                    <a:pt x="150" y="396"/>
                  </a:lnTo>
                  <a:lnTo>
                    <a:pt x="162" y="372"/>
                  </a:lnTo>
                  <a:lnTo>
                    <a:pt x="168" y="366"/>
                  </a:lnTo>
                  <a:lnTo>
                    <a:pt x="168" y="342"/>
                  </a:lnTo>
                  <a:lnTo>
                    <a:pt x="174" y="336"/>
                  </a:lnTo>
                  <a:lnTo>
                    <a:pt x="186" y="330"/>
                  </a:lnTo>
                  <a:lnTo>
                    <a:pt x="204" y="324"/>
                  </a:lnTo>
                  <a:lnTo>
                    <a:pt x="240" y="324"/>
                  </a:lnTo>
                  <a:lnTo>
                    <a:pt x="252" y="312"/>
                  </a:lnTo>
                  <a:lnTo>
                    <a:pt x="258" y="300"/>
                  </a:lnTo>
                  <a:lnTo>
                    <a:pt x="264" y="300"/>
                  </a:lnTo>
                  <a:lnTo>
                    <a:pt x="264" y="306"/>
                  </a:lnTo>
                  <a:lnTo>
                    <a:pt x="270" y="312"/>
                  </a:lnTo>
                  <a:lnTo>
                    <a:pt x="270" y="330"/>
                  </a:lnTo>
                  <a:lnTo>
                    <a:pt x="276" y="324"/>
                  </a:lnTo>
                  <a:lnTo>
                    <a:pt x="312" y="324"/>
                  </a:lnTo>
                  <a:lnTo>
                    <a:pt x="312" y="330"/>
                  </a:lnTo>
                  <a:lnTo>
                    <a:pt x="312" y="318"/>
                  </a:lnTo>
                  <a:lnTo>
                    <a:pt x="318" y="306"/>
                  </a:lnTo>
                  <a:lnTo>
                    <a:pt x="324" y="300"/>
                  </a:lnTo>
                  <a:lnTo>
                    <a:pt x="330" y="282"/>
                  </a:lnTo>
                  <a:lnTo>
                    <a:pt x="348" y="270"/>
                  </a:lnTo>
                  <a:lnTo>
                    <a:pt x="348" y="246"/>
                  </a:lnTo>
                  <a:lnTo>
                    <a:pt x="354" y="240"/>
                  </a:lnTo>
                  <a:lnTo>
                    <a:pt x="372" y="240"/>
                  </a:lnTo>
                  <a:lnTo>
                    <a:pt x="378" y="216"/>
                  </a:lnTo>
                  <a:lnTo>
                    <a:pt x="390" y="204"/>
                  </a:lnTo>
                  <a:lnTo>
                    <a:pt x="390" y="19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9" name="Turkmenistan" descr="© INSCALE GmbH, 05.05.2010&#10;http://www.presentationload.com/">
              <a:extLst>
                <a:ext uri="{FF2B5EF4-FFF2-40B4-BE49-F238E27FC236}">
                  <a16:creationId xmlns:a16="http://schemas.microsoft.com/office/drawing/2014/main" id="{482272CC-A763-0CCC-AC66-BC12FC0AED16}"/>
                </a:ext>
              </a:extLst>
            </p:cNvPr>
            <p:cNvSpPr>
              <a:spLocks/>
            </p:cNvSpPr>
            <p:nvPr/>
          </p:nvSpPr>
          <p:spPr bwMode="gray">
            <a:xfrm>
              <a:off x="5550255" y="1912504"/>
              <a:ext cx="382452" cy="229770"/>
            </a:xfrm>
            <a:custGeom>
              <a:avLst/>
              <a:gdLst>
                <a:gd name="T0" fmla="*/ 2147483647 w 1008"/>
                <a:gd name="T1" fmla="*/ 2147483647 h 606"/>
                <a:gd name="T2" fmla="*/ 2147483647 w 1008"/>
                <a:gd name="T3" fmla="*/ 2147483647 h 606"/>
                <a:gd name="T4" fmla="*/ 2147483647 w 1008"/>
                <a:gd name="T5" fmla="*/ 2147483647 h 606"/>
                <a:gd name="T6" fmla="*/ 2147483647 w 1008"/>
                <a:gd name="T7" fmla="*/ 2147483647 h 606"/>
                <a:gd name="T8" fmla="*/ 2147483647 w 1008"/>
                <a:gd name="T9" fmla="*/ 2147483647 h 606"/>
                <a:gd name="T10" fmla="*/ 2147483647 w 1008"/>
                <a:gd name="T11" fmla="*/ 2147483647 h 606"/>
                <a:gd name="T12" fmla="*/ 2147483647 w 1008"/>
                <a:gd name="T13" fmla="*/ 2147483647 h 606"/>
                <a:gd name="T14" fmla="*/ 2147483647 w 1008"/>
                <a:gd name="T15" fmla="*/ 2147483647 h 606"/>
                <a:gd name="T16" fmla="*/ 2147483647 w 1008"/>
                <a:gd name="T17" fmla="*/ 2147483647 h 606"/>
                <a:gd name="T18" fmla="*/ 2147483647 w 1008"/>
                <a:gd name="T19" fmla="*/ 2147483647 h 606"/>
                <a:gd name="T20" fmla="*/ 2147483647 w 1008"/>
                <a:gd name="T21" fmla="*/ 2147483647 h 606"/>
                <a:gd name="T22" fmla="*/ 2147483647 w 1008"/>
                <a:gd name="T23" fmla="*/ 2147483647 h 606"/>
                <a:gd name="T24" fmla="*/ 2147483647 w 1008"/>
                <a:gd name="T25" fmla="*/ 2147483647 h 606"/>
                <a:gd name="T26" fmla="*/ 2147483647 w 1008"/>
                <a:gd name="T27" fmla="*/ 2147483647 h 606"/>
                <a:gd name="T28" fmla="*/ 2147483647 w 1008"/>
                <a:gd name="T29" fmla="*/ 2147483647 h 606"/>
                <a:gd name="T30" fmla="*/ 2147483647 w 1008"/>
                <a:gd name="T31" fmla="*/ 2147483647 h 606"/>
                <a:gd name="T32" fmla="*/ 2147483647 w 1008"/>
                <a:gd name="T33" fmla="*/ 2147483647 h 606"/>
                <a:gd name="T34" fmla="*/ 2147483647 w 1008"/>
                <a:gd name="T35" fmla="*/ 2147483647 h 606"/>
                <a:gd name="T36" fmla="*/ 2147483647 w 1008"/>
                <a:gd name="T37" fmla="*/ 2147483647 h 606"/>
                <a:gd name="T38" fmla="*/ 2147483647 w 1008"/>
                <a:gd name="T39" fmla="*/ 2147483647 h 606"/>
                <a:gd name="T40" fmla="*/ 2147483647 w 1008"/>
                <a:gd name="T41" fmla="*/ 2147483647 h 606"/>
                <a:gd name="T42" fmla="*/ 2147483647 w 1008"/>
                <a:gd name="T43" fmla="*/ 2147483647 h 606"/>
                <a:gd name="T44" fmla="*/ 2147483647 w 1008"/>
                <a:gd name="T45" fmla="*/ 2147483647 h 606"/>
                <a:gd name="T46" fmla="*/ 2147483647 w 1008"/>
                <a:gd name="T47" fmla="*/ 2147483647 h 606"/>
                <a:gd name="T48" fmla="*/ 2147483647 w 1008"/>
                <a:gd name="T49" fmla="*/ 2147483647 h 606"/>
                <a:gd name="T50" fmla="*/ 2147483647 w 1008"/>
                <a:gd name="T51" fmla="*/ 2147483647 h 606"/>
                <a:gd name="T52" fmla="*/ 2147483647 w 1008"/>
                <a:gd name="T53" fmla="*/ 2147483647 h 606"/>
                <a:gd name="T54" fmla="*/ 2147483647 w 1008"/>
                <a:gd name="T55" fmla="*/ 2147483647 h 606"/>
                <a:gd name="T56" fmla="*/ 2147483647 w 1008"/>
                <a:gd name="T57" fmla="*/ 2147483647 h 606"/>
                <a:gd name="T58" fmla="*/ 2147483647 w 1008"/>
                <a:gd name="T59" fmla="*/ 2147483647 h 606"/>
                <a:gd name="T60" fmla="*/ 2147483647 w 1008"/>
                <a:gd name="T61" fmla="*/ 2147483647 h 606"/>
                <a:gd name="T62" fmla="*/ 2147483647 w 1008"/>
                <a:gd name="T63" fmla="*/ 2147483647 h 606"/>
                <a:gd name="T64" fmla="*/ 2147483647 w 1008"/>
                <a:gd name="T65" fmla="*/ 2147483647 h 606"/>
                <a:gd name="T66" fmla="*/ 2147483647 w 1008"/>
                <a:gd name="T67" fmla="*/ 2147483647 h 606"/>
                <a:gd name="T68" fmla="*/ 2147483647 w 1008"/>
                <a:gd name="T69" fmla="*/ 2147483647 h 606"/>
                <a:gd name="T70" fmla="*/ 2147483647 w 1008"/>
                <a:gd name="T71" fmla="*/ 2147483647 h 606"/>
                <a:gd name="T72" fmla="*/ 2147483647 w 1008"/>
                <a:gd name="T73" fmla="*/ 2147483647 h 606"/>
                <a:gd name="T74" fmla="*/ 2147483647 w 1008"/>
                <a:gd name="T75" fmla="*/ 2147483647 h 606"/>
                <a:gd name="T76" fmla="*/ 2147483647 w 1008"/>
                <a:gd name="T77" fmla="*/ 2147483647 h 606"/>
                <a:gd name="T78" fmla="*/ 2147483647 w 1008"/>
                <a:gd name="T79" fmla="*/ 2147483647 h 606"/>
                <a:gd name="T80" fmla="*/ 2147483647 w 1008"/>
                <a:gd name="T81" fmla="*/ 2147483647 h 606"/>
                <a:gd name="T82" fmla="*/ 2147483647 w 1008"/>
                <a:gd name="T83" fmla="*/ 2147483647 h 606"/>
                <a:gd name="T84" fmla="*/ 2147483647 w 1008"/>
                <a:gd name="T85" fmla="*/ 2147483647 h 606"/>
                <a:gd name="T86" fmla="*/ 2147483647 w 1008"/>
                <a:gd name="T87" fmla="*/ 2147483647 h 606"/>
                <a:gd name="T88" fmla="*/ 2147483647 w 1008"/>
                <a:gd name="T89" fmla="*/ 2147483647 h 606"/>
                <a:gd name="T90" fmla="*/ 2147483647 w 1008"/>
                <a:gd name="T91" fmla="*/ 2147483647 h 606"/>
                <a:gd name="T92" fmla="*/ 2147483647 w 1008"/>
                <a:gd name="T93" fmla="*/ 2147483647 h 606"/>
                <a:gd name="T94" fmla="*/ 2147483647 w 1008"/>
                <a:gd name="T95" fmla="*/ 2147483647 h 606"/>
                <a:gd name="T96" fmla="*/ 2147483647 w 1008"/>
                <a:gd name="T97" fmla="*/ 2147483647 h 606"/>
                <a:gd name="T98" fmla="*/ 2147483647 w 1008"/>
                <a:gd name="T99" fmla="*/ 2147483647 h 606"/>
                <a:gd name="T100" fmla="*/ 2147483647 w 1008"/>
                <a:gd name="T101" fmla="*/ 2147483647 h 606"/>
                <a:gd name="T102" fmla="*/ 2147483647 w 1008"/>
                <a:gd name="T103" fmla="*/ 2147483647 h 606"/>
                <a:gd name="T104" fmla="*/ 0 w 1008"/>
                <a:gd name="T105" fmla="*/ 2147483647 h 606"/>
                <a:gd name="T106" fmla="*/ 2147483647 w 1008"/>
                <a:gd name="T107" fmla="*/ 2147483647 h 606"/>
                <a:gd name="T108" fmla="*/ 2147483647 w 1008"/>
                <a:gd name="T109" fmla="*/ 2147483647 h 6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8"/>
                <a:gd name="T166" fmla="*/ 0 h 606"/>
                <a:gd name="T167" fmla="*/ 1008 w 1008"/>
                <a:gd name="T168" fmla="*/ 606 h 6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8" h="606">
                  <a:moveTo>
                    <a:pt x="48" y="150"/>
                  </a:moveTo>
                  <a:lnTo>
                    <a:pt x="48" y="156"/>
                  </a:lnTo>
                  <a:lnTo>
                    <a:pt x="42" y="162"/>
                  </a:lnTo>
                  <a:lnTo>
                    <a:pt x="36" y="174"/>
                  </a:lnTo>
                  <a:lnTo>
                    <a:pt x="36" y="186"/>
                  </a:lnTo>
                  <a:lnTo>
                    <a:pt x="42" y="198"/>
                  </a:lnTo>
                  <a:lnTo>
                    <a:pt x="48" y="204"/>
                  </a:lnTo>
                  <a:lnTo>
                    <a:pt x="54" y="216"/>
                  </a:lnTo>
                  <a:lnTo>
                    <a:pt x="60" y="222"/>
                  </a:lnTo>
                  <a:lnTo>
                    <a:pt x="60" y="228"/>
                  </a:lnTo>
                  <a:lnTo>
                    <a:pt x="90" y="222"/>
                  </a:lnTo>
                  <a:lnTo>
                    <a:pt x="90" y="246"/>
                  </a:lnTo>
                  <a:lnTo>
                    <a:pt x="114" y="258"/>
                  </a:lnTo>
                  <a:lnTo>
                    <a:pt x="90" y="258"/>
                  </a:lnTo>
                  <a:lnTo>
                    <a:pt x="78" y="264"/>
                  </a:lnTo>
                  <a:lnTo>
                    <a:pt x="72" y="264"/>
                  </a:lnTo>
                  <a:lnTo>
                    <a:pt x="72" y="270"/>
                  </a:lnTo>
                  <a:lnTo>
                    <a:pt x="78" y="276"/>
                  </a:lnTo>
                  <a:lnTo>
                    <a:pt x="90" y="276"/>
                  </a:lnTo>
                  <a:lnTo>
                    <a:pt x="96" y="282"/>
                  </a:lnTo>
                  <a:lnTo>
                    <a:pt x="114" y="282"/>
                  </a:lnTo>
                  <a:lnTo>
                    <a:pt x="120" y="288"/>
                  </a:lnTo>
                  <a:lnTo>
                    <a:pt x="126" y="300"/>
                  </a:lnTo>
                  <a:lnTo>
                    <a:pt x="132" y="306"/>
                  </a:lnTo>
                  <a:lnTo>
                    <a:pt x="138" y="354"/>
                  </a:lnTo>
                  <a:lnTo>
                    <a:pt x="150" y="360"/>
                  </a:lnTo>
                  <a:lnTo>
                    <a:pt x="150" y="372"/>
                  </a:lnTo>
                  <a:lnTo>
                    <a:pt x="144" y="378"/>
                  </a:lnTo>
                  <a:lnTo>
                    <a:pt x="144" y="402"/>
                  </a:lnTo>
                  <a:lnTo>
                    <a:pt x="150" y="414"/>
                  </a:lnTo>
                  <a:lnTo>
                    <a:pt x="150" y="426"/>
                  </a:lnTo>
                  <a:lnTo>
                    <a:pt x="156" y="432"/>
                  </a:lnTo>
                  <a:lnTo>
                    <a:pt x="156" y="438"/>
                  </a:lnTo>
                  <a:lnTo>
                    <a:pt x="186" y="438"/>
                  </a:lnTo>
                  <a:lnTo>
                    <a:pt x="198" y="426"/>
                  </a:lnTo>
                  <a:lnTo>
                    <a:pt x="210" y="420"/>
                  </a:lnTo>
                  <a:lnTo>
                    <a:pt x="210" y="408"/>
                  </a:lnTo>
                  <a:lnTo>
                    <a:pt x="216" y="402"/>
                  </a:lnTo>
                  <a:lnTo>
                    <a:pt x="228" y="396"/>
                  </a:lnTo>
                  <a:lnTo>
                    <a:pt x="246" y="378"/>
                  </a:lnTo>
                  <a:lnTo>
                    <a:pt x="258" y="372"/>
                  </a:lnTo>
                  <a:lnTo>
                    <a:pt x="294" y="372"/>
                  </a:lnTo>
                  <a:lnTo>
                    <a:pt x="306" y="378"/>
                  </a:lnTo>
                  <a:lnTo>
                    <a:pt x="312" y="372"/>
                  </a:lnTo>
                  <a:lnTo>
                    <a:pt x="312" y="366"/>
                  </a:lnTo>
                  <a:lnTo>
                    <a:pt x="372" y="366"/>
                  </a:lnTo>
                  <a:lnTo>
                    <a:pt x="384" y="378"/>
                  </a:lnTo>
                  <a:lnTo>
                    <a:pt x="384" y="390"/>
                  </a:lnTo>
                  <a:lnTo>
                    <a:pt x="414" y="390"/>
                  </a:lnTo>
                  <a:lnTo>
                    <a:pt x="420" y="396"/>
                  </a:lnTo>
                  <a:lnTo>
                    <a:pt x="432" y="402"/>
                  </a:lnTo>
                  <a:lnTo>
                    <a:pt x="438" y="408"/>
                  </a:lnTo>
                  <a:lnTo>
                    <a:pt x="450" y="414"/>
                  </a:lnTo>
                  <a:lnTo>
                    <a:pt x="450" y="408"/>
                  </a:lnTo>
                  <a:lnTo>
                    <a:pt x="468" y="408"/>
                  </a:lnTo>
                  <a:lnTo>
                    <a:pt x="480" y="414"/>
                  </a:lnTo>
                  <a:lnTo>
                    <a:pt x="498" y="414"/>
                  </a:lnTo>
                  <a:lnTo>
                    <a:pt x="510" y="420"/>
                  </a:lnTo>
                  <a:lnTo>
                    <a:pt x="516" y="420"/>
                  </a:lnTo>
                  <a:lnTo>
                    <a:pt x="522" y="426"/>
                  </a:lnTo>
                  <a:lnTo>
                    <a:pt x="522" y="432"/>
                  </a:lnTo>
                  <a:lnTo>
                    <a:pt x="528" y="444"/>
                  </a:lnTo>
                  <a:lnTo>
                    <a:pt x="534" y="450"/>
                  </a:lnTo>
                  <a:lnTo>
                    <a:pt x="540" y="450"/>
                  </a:lnTo>
                  <a:lnTo>
                    <a:pt x="546" y="456"/>
                  </a:lnTo>
                  <a:lnTo>
                    <a:pt x="558" y="456"/>
                  </a:lnTo>
                  <a:lnTo>
                    <a:pt x="570" y="468"/>
                  </a:lnTo>
                  <a:lnTo>
                    <a:pt x="582" y="474"/>
                  </a:lnTo>
                  <a:lnTo>
                    <a:pt x="588" y="486"/>
                  </a:lnTo>
                  <a:lnTo>
                    <a:pt x="594" y="492"/>
                  </a:lnTo>
                  <a:lnTo>
                    <a:pt x="660" y="486"/>
                  </a:lnTo>
                  <a:lnTo>
                    <a:pt x="660" y="522"/>
                  </a:lnTo>
                  <a:lnTo>
                    <a:pt x="672" y="522"/>
                  </a:lnTo>
                  <a:lnTo>
                    <a:pt x="666" y="546"/>
                  </a:lnTo>
                  <a:lnTo>
                    <a:pt x="678" y="576"/>
                  </a:lnTo>
                  <a:lnTo>
                    <a:pt x="684" y="582"/>
                  </a:lnTo>
                  <a:lnTo>
                    <a:pt x="696" y="582"/>
                  </a:lnTo>
                  <a:lnTo>
                    <a:pt x="702" y="588"/>
                  </a:lnTo>
                  <a:lnTo>
                    <a:pt x="714" y="588"/>
                  </a:lnTo>
                  <a:lnTo>
                    <a:pt x="720" y="582"/>
                  </a:lnTo>
                  <a:lnTo>
                    <a:pt x="726" y="582"/>
                  </a:lnTo>
                  <a:lnTo>
                    <a:pt x="750" y="606"/>
                  </a:lnTo>
                  <a:lnTo>
                    <a:pt x="774" y="606"/>
                  </a:lnTo>
                  <a:lnTo>
                    <a:pt x="786" y="600"/>
                  </a:lnTo>
                  <a:lnTo>
                    <a:pt x="792" y="594"/>
                  </a:lnTo>
                  <a:lnTo>
                    <a:pt x="804" y="570"/>
                  </a:lnTo>
                  <a:lnTo>
                    <a:pt x="804" y="558"/>
                  </a:lnTo>
                  <a:lnTo>
                    <a:pt x="816" y="558"/>
                  </a:lnTo>
                  <a:lnTo>
                    <a:pt x="852" y="540"/>
                  </a:lnTo>
                  <a:lnTo>
                    <a:pt x="858" y="528"/>
                  </a:lnTo>
                  <a:lnTo>
                    <a:pt x="870" y="522"/>
                  </a:lnTo>
                  <a:lnTo>
                    <a:pt x="882" y="522"/>
                  </a:lnTo>
                  <a:lnTo>
                    <a:pt x="882" y="462"/>
                  </a:lnTo>
                  <a:lnTo>
                    <a:pt x="888" y="450"/>
                  </a:lnTo>
                  <a:lnTo>
                    <a:pt x="900" y="444"/>
                  </a:lnTo>
                  <a:lnTo>
                    <a:pt x="936" y="444"/>
                  </a:lnTo>
                  <a:lnTo>
                    <a:pt x="936" y="420"/>
                  </a:lnTo>
                  <a:lnTo>
                    <a:pt x="948" y="420"/>
                  </a:lnTo>
                  <a:lnTo>
                    <a:pt x="960" y="426"/>
                  </a:lnTo>
                  <a:lnTo>
                    <a:pt x="966" y="432"/>
                  </a:lnTo>
                  <a:lnTo>
                    <a:pt x="978" y="438"/>
                  </a:lnTo>
                  <a:lnTo>
                    <a:pt x="1008" y="438"/>
                  </a:lnTo>
                  <a:lnTo>
                    <a:pt x="1008" y="426"/>
                  </a:lnTo>
                  <a:lnTo>
                    <a:pt x="996" y="414"/>
                  </a:lnTo>
                  <a:lnTo>
                    <a:pt x="996" y="396"/>
                  </a:lnTo>
                  <a:lnTo>
                    <a:pt x="1002" y="390"/>
                  </a:lnTo>
                  <a:lnTo>
                    <a:pt x="954" y="360"/>
                  </a:lnTo>
                  <a:lnTo>
                    <a:pt x="930" y="366"/>
                  </a:lnTo>
                  <a:lnTo>
                    <a:pt x="924" y="366"/>
                  </a:lnTo>
                  <a:lnTo>
                    <a:pt x="912" y="354"/>
                  </a:lnTo>
                  <a:lnTo>
                    <a:pt x="900" y="354"/>
                  </a:lnTo>
                  <a:lnTo>
                    <a:pt x="888" y="342"/>
                  </a:lnTo>
                  <a:lnTo>
                    <a:pt x="876" y="336"/>
                  </a:lnTo>
                  <a:lnTo>
                    <a:pt x="870" y="330"/>
                  </a:lnTo>
                  <a:lnTo>
                    <a:pt x="846" y="318"/>
                  </a:lnTo>
                  <a:lnTo>
                    <a:pt x="828" y="306"/>
                  </a:lnTo>
                  <a:lnTo>
                    <a:pt x="804" y="306"/>
                  </a:lnTo>
                  <a:lnTo>
                    <a:pt x="774" y="288"/>
                  </a:lnTo>
                  <a:lnTo>
                    <a:pt x="768" y="282"/>
                  </a:lnTo>
                  <a:lnTo>
                    <a:pt x="762" y="270"/>
                  </a:lnTo>
                  <a:lnTo>
                    <a:pt x="750" y="258"/>
                  </a:lnTo>
                  <a:lnTo>
                    <a:pt x="744" y="258"/>
                  </a:lnTo>
                  <a:lnTo>
                    <a:pt x="732" y="252"/>
                  </a:lnTo>
                  <a:lnTo>
                    <a:pt x="714" y="252"/>
                  </a:lnTo>
                  <a:lnTo>
                    <a:pt x="702" y="246"/>
                  </a:lnTo>
                  <a:lnTo>
                    <a:pt x="690" y="234"/>
                  </a:lnTo>
                  <a:lnTo>
                    <a:pt x="672" y="198"/>
                  </a:lnTo>
                  <a:lnTo>
                    <a:pt x="666" y="192"/>
                  </a:lnTo>
                  <a:lnTo>
                    <a:pt x="666" y="186"/>
                  </a:lnTo>
                  <a:lnTo>
                    <a:pt x="648" y="168"/>
                  </a:lnTo>
                  <a:lnTo>
                    <a:pt x="630" y="138"/>
                  </a:lnTo>
                  <a:lnTo>
                    <a:pt x="594" y="120"/>
                  </a:lnTo>
                  <a:lnTo>
                    <a:pt x="594" y="126"/>
                  </a:lnTo>
                  <a:lnTo>
                    <a:pt x="540" y="120"/>
                  </a:lnTo>
                  <a:lnTo>
                    <a:pt x="510" y="120"/>
                  </a:lnTo>
                  <a:lnTo>
                    <a:pt x="492" y="102"/>
                  </a:lnTo>
                  <a:lnTo>
                    <a:pt x="492" y="90"/>
                  </a:lnTo>
                  <a:lnTo>
                    <a:pt x="504" y="78"/>
                  </a:lnTo>
                  <a:lnTo>
                    <a:pt x="492" y="72"/>
                  </a:lnTo>
                  <a:lnTo>
                    <a:pt x="492" y="60"/>
                  </a:lnTo>
                  <a:lnTo>
                    <a:pt x="486" y="48"/>
                  </a:lnTo>
                  <a:lnTo>
                    <a:pt x="480" y="42"/>
                  </a:lnTo>
                  <a:lnTo>
                    <a:pt x="444" y="42"/>
                  </a:lnTo>
                  <a:lnTo>
                    <a:pt x="432" y="36"/>
                  </a:lnTo>
                  <a:lnTo>
                    <a:pt x="432" y="24"/>
                  </a:lnTo>
                  <a:lnTo>
                    <a:pt x="408" y="24"/>
                  </a:lnTo>
                  <a:lnTo>
                    <a:pt x="390" y="0"/>
                  </a:lnTo>
                  <a:lnTo>
                    <a:pt x="384" y="12"/>
                  </a:lnTo>
                  <a:lnTo>
                    <a:pt x="354" y="6"/>
                  </a:lnTo>
                  <a:lnTo>
                    <a:pt x="384" y="36"/>
                  </a:lnTo>
                  <a:lnTo>
                    <a:pt x="378" y="30"/>
                  </a:lnTo>
                  <a:lnTo>
                    <a:pt x="366" y="30"/>
                  </a:lnTo>
                  <a:lnTo>
                    <a:pt x="360" y="24"/>
                  </a:lnTo>
                  <a:lnTo>
                    <a:pt x="354" y="24"/>
                  </a:lnTo>
                  <a:lnTo>
                    <a:pt x="348" y="30"/>
                  </a:lnTo>
                  <a:lnTo>
                    <a:pt x="348" y="42"/>
                  </a:lnTo>
                  <a:lnTo>
                    <a:pt x="342" y="42"/>
                  </a:lnTo>
                  <a:lnTo>
                    <a:pt x="336" y="48"/>
                  </a:lnTo>
                  <a:lnTo>
                    <a:pt x="324" y="48"/>
                  </a:lnTo>
                  <a:lnTo>
                    <a:pt x="312" y="54"/>
                  </a:lnTo>
                  <a:lnTo>
                    <a:pt x="294" y="72"/>
                  </a:lnTo>
                  <a:lnTo>
                    <a:pt x="294" y="84"/>
                  </a:lnTo>
                  <a:lnTo>
                    <a:pt x="300" y="102"/>
                  </a:lnTo>
                  <a:lnTo>
                    <a:pt x="312" y="108"/>
                  </a:lnTo>
                  <a:lnTo>
                    <a:pt x="318" y="120"/>
                  </a:lnTo>
                  <a:lnTo>
                    <a:pt x="252" y="120"/>
                  </a:lnTo>
                  <a:lnTo>
                    <a:pt x="240" y="108"/>
                  </a:lnTo>
                  <a:lnTo>
                    <a:pt x="228" y="108"/>
                  </a:lnTo>
                  <a:lnTo>
                    <a:pt x="228" y="114"/>
                  </a:lnTo>
                  <a:lnTo>
                    <a:pt x="216" y="126"/>
                  </a:lnTo>
                  <a:lnTo>
                    <a:pt x="210" y="120"/>
                  </a:lnTo>
                  <a:lnTo>
                    <a:pt x="198" y="114"/>
                  </a:lnTo>
                  <a:lnTo>
                    <a:pt x="174" y="90"/>
                  </a:lnTo>
                  <a:lnTo>
                    <a:pt x="168" y="78"/>
                  </a:lnTo>
                  <a:lnTo>
                    <a:pt x="162" y="72"/>
                  </a:lnTo>
                  <a:lnTo>
                    <a:pt x="156" y="60"/>
                  </a:lnTo>
                  <a:lnTo>
                    <a:pt x="144" y="54"/>
                  </a:lnTo>
                  <a:lnTo>
                    <a:pt x="132" y="42"/>
                  </a:lnTo>
                  <a:lnTo>
                    <a:pt x="120" y="42"/>
                  </a:lnTo>
                  <a:lnTo>
                    <a:pt x="96" y="30"/>
                  </a:lnTo>
                  <a:lnTo>
                    <a:pt x="78" y="30"/>
                  </a:lnTo>
                  <a:lnTo>
                    <a:pt x="72" y="36"/>
                  </a:lnTo>
                  <a:lnTo>
                    <a:pt x="72" y="48"/>
                  </a:lnTo>
                  <a:lnTo>
                    <a:pt x="84" y="54"/>
                  </a:lnTo>
                  <a:lnTo>
                    <a:pt x="90" y="54"/>
                  </a:lnTo>
                  <a:lnTo>
                    <a:pt x="90" y="66"/>
                  </a:lnTo>
                  <a:lnTo>
                    <a:pt x="96" y="66"/>
                  </a:lnTo>
                  <a:lnTo>
                    <a:pt x="96" y="72"/>
                  </a:lnTo>
                  <a:lnTo>
                    <a:pt x="102" y="84"/>
                  </a:lnTo>
                  <a:lnTo>
                    <a:pt x="114" y="90"/>
                  </a:lnTo>
                  <a:lnTo>
                    <a:pt x="126" y="102"/>
                  </a:lnTo>
                  <a:lnTo>
                    <a:pt x="138" y="108"/>
                  </a:lnTo>
                  <a:lnTo>
                    <a:pt x="150" y="120"/>
                  </a:lnTo>
                  <a:lnTo>
                    <a:pt x="162" y="126"/>
                  </a:lnTo>
                  <a:lnTo>
                    <a:pt x="162" y="150"/>
                  </a:lnTo>
                  <a:lnTo>
                    <a:pt x="156" y="156"/>
                  </a:lnTo>
                  <a:lnTo>
                    <a:pt x="144" y="156"/>
                  </a:lnTo>
                  <a:lnTo>
                    <a:pt x="132" y="150"/>
                  </a:lnTo>
                  <a:lnTo>
                    <a:pt x="120" y="138"/>
                  </a:lnTo>
                  <a:lnTo>
                    <a:pt x="120" y="162"/>
                  </a:lnTo>
                  <a:lnTo>
                    <a:pt x="78" y="162"/>
                  </a:lnTo>
                  <a:lnTo>
                    <a:pt x="66" y="144"/>
                  </a:lnTo>
                  <a:lnTo>
                    <a:pt x="60" y="150"/>
                  </a:lnTo>
                  <a:lnTo>
                    <a:pt x="48" y="138"/>
                  </a:lnTo>
                  <a:lnTo>
                    <a:pt x="42" y="126"/>
                  </a:lnTo>
                  <a:lnTo>
                    <a:pt x="36" y="120"/>
                  </a:lnTo>
                  <a:lnTo>
                    <a:pt x="36" y="102"/>
                  </a:lnTo>
                  <a:lnTo>
                    <a:pt x="30" y="96"/>
                  </a:lnTo>
                  <a:lnTo>
                    <a:pt x="30" y="84"/>
                  </a:lnTo>
                  <a:lnTo>
                    <a:pt x="24" y="78"/>
                  </a:lnTo>
                  <a:lnTo>
                    <a:pt x="0" y="78"/>
                  </a:lnTo>
                  <a:lnTo>
                    <a:pt x="0" y="84"/>
                  </a:lnTo>
                  <a:lnTo>
                    <a:pt x="6" y="90"/>
                  </a:lnTo>
                  <a:lnTo>
                    <a:pt x="12" y="102"/>
                  </a:lnTo>
                  <a:lnTo>
                    <a:pt x="18" y="108"/>
                  </a:lnTo>
                  <a:lnTo>
                    <a:pt x="24" y="120"/>
                  </a:lnTo>
                  <a:lnTo>
                    <a:pt x="36" y="126"/>
                  </a:lnTo>
                  <a:lnTo>
                    <a:pt x="42" y="138"/>
                  </a:lnTo>
                  <a:lnTo>
                    <a:pt x="48" y="144"/>
                  </a:lnTo>
                  <a:lnTo>
                    <a:pt x="48" y="15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0" name="Turkey" descr="© INSCALE GmbH, 05.05.2010&#10;http://www.presentationload.com/">
              <a:extLst>
                <a:ext uri="{FF2B5EF4-FFF2-40B4-BE49-F238E27FC236}">
                  <a16:creationId xmlns:a16="http://schemas.microsoft.com/office/drawing/2014/main" id="{665C0BB5-1F28-1FB6-D9BD-FCA2F60B8046}"/>
                </a:ext>
              </a:extLst>
            </p:cNvPr>
            <p:cNvSpPr>
              <a:spLocks noEditPoints="1"/>
            </p:cNvSpPr>
            <p:nvPr/>
          </p:nvSpPr>
          <p:spPr bwMode="gray">
            <a:xfrm>
              <a:off x="4880223" y="1930291"/>
              <a:ext cx="504007" cy="192709"/>
            </a:xfrm>
            <a:custGeom>
              <a:avLst/>
              <a:gdLst>
                <a:gd name="T0" fmla="*/ 2147483647 w 1332"/>
                <a:gd name="T1" fmla="*/ 2147483647 h 510"/>
                <a:gd name="T2" fmla="*/ 2147483647 w 1332"/>
                <a:gd name="T3" fmla="*/ 2147483647 h 510"/>
                <a:gd name="T4" fmla="*/ 2147483647 w 1332"/>
                <a:gd name="T5" fmla="*/ 2147483647 h 510"/>
                <a:gd name="T6" fmla="*/ 2147483647 w 1332"/>
                <a:gd name="T7" fmla="*/ 2147483647 h 510"/>
                <a:gd name="T8" fmla="*/ 2147483647 w 1332"/>
                <a:gd name="T9" fmla="*/ 2147483647 h 510"/>
                <a:gd name="T10" fmla="*/ 2147483647 w 1332"/>
                <a:gd name="T11" fmla="*/ 2147483647 h 510"/>
                <a:gd name="T12" fmla="*/ 2147483647 w 1332"/>
                <a:gd name="T13" fmla="*/ 2147483647 h 510"/>
                <a:gd name="T14" fmla="*/ 2147483647 w 1332"/>
                <a:gd name="T15" fmla="*/ 2147483647 h 510"/>
                <a:gd name="T16" fmla="*/ 2147483647 w 1332"/>
                <a:gd name="T17" fmla="*/ 2147483647 h 510"/>
                <a:gd name="T18" fmla="*/ 2147483647 w 1332"/>
                <a:gd name="T19" fmla="*/ 2147483647 h 510"/>
                <a:gd name="T20" fmla="*/ 2147483647 w 1332"/>
                <a:gd name="T21" fmla="*/ 2147483647 h 510"/>
                <a:gd name="T22" fmla="*/ 2147483647 w 1332"/>
                <a:gd name="T23" fmla="*/ 2147483647 h 510"/>
                <a:gd name="T24" fmla="*/ 2147483647 w 1332"/>
                <a:gd name="T25" fmla="*/ 2147483647 h 510"/>
                <a:gd name="T26" fmla="*/ 2147483647 w 1332"/>
                <a:gd name="T27" fmla="*/ 2147483647 h 510"/>
                <a:gd name="T28" fmla="*/ 2147483647 w 1332"/>
                <a:gd name="T29" fmla="*/ 2147483647 h 510"/>
                <a:gd name="T30" fmla="*/ 2147483647 w 1332"/>
                <a:gd name="T31" fmla="*/ 2147483647 h 510"/>
                <a:gd name="T32" fmla="*/ 2147483647 w 1332"/>
                <a:gd name="T33" fmla="*/ 2147483647 h 510"/>
                <a:gd name="T34" fmla="*/ 2147483647 w 1332"/>
                <a:gd name="T35" fmla="*/ 2147483647 h 510"/>
                <a:gd name="T36" fmla="*/ 2147483647 w 1332"/>
                <a:gd name="T37" fmla="*/ 2147483647 h 510"/>
                <a:gd name="T38" fmla="*/ 2147483647 w 1332"/>
                <a:gd name="T39" fmla="*/ 2147483647 h 510"/>
                <a:gd name="T40" fmla="*/ 2147483647 w 1332"/>
                <a:gd name="T41" fmla="*/ 2147483647 h 510"/>
                <a:gd name="T42" fmla="*/ 2147483647 w 1332"/>
                <a:gd name="T43" fmla="*/ 2147483647 h 510"/>
                <a:gd name="T44" fmla="*/ 2147483647 w 1332"/>
                <a:gd name="T45" fmla="*/ 2147483647 h 510"/>
                <a:gd name="T46" fmla="*/ 2147483647 w 1332"/>
                <a:gd name="T47" fmla="*/ 2147483647 h 510"/>
                <a:gd name="T48" fmla="*/ 2147483647 w 1332"/>
                <a:gd name="T49" fmla="*/ 2147483647 h 510"/>
                <a:gd name="T50" fmla="*/ 2147483647 w 1332"/>
                <a:gd name="T51" fmla="*/ 2147483647 h 510"/>
                <a:gd name="T52" fmla="*/ 2147483647 w 1332"/>
                <a:gd name="T53" fmla="*/ 2147483647 h 510"/>
                <a:gd name="T54" fmla="*/ 2147483647 w 1332"/>
                <a:gd name="T55" fmla="*/ 2147483647 h 510"/>
                <a:gd name="T56" fmla="*/ 2147483647 w 1332"/>
                <a:gd name="T57" fmla="*/ 2147483647 h 510"/>
                <a:gd name="T58" fmla="*/ 2147483647 w 1332"/>
                <a:gd name="T59" fmla="*/ 2147483647 h 510"/>
                <a:gd name="T60" fmla="*/ 2147483647 w 1332"/>
                <a:gd name="T61" fmla="*/ 2147483647 h 510"/>
                <a:gd name="T62" fmla="*/ 2147483647 w 1332"/>
                <a:gd name="T63" fmla="*/ 2147483647 h 510"/>
                <a:gd name="T64" fmla="*/ 2147483647 w 1332"/>
                <a:gd name="T65" fmla="*/ 2147483647 h 510"/>
                <a:gd name="T66" fmla="*/ 2147483647 w 1332"/>
                <a:gd name="T67" fmla="*/ 2147483647 h 510"/>
                <a:gd name="T68" fmla="*/ 2147483647 w 1332"/>
                <a:gd name="T69" fmla="*/ 2147483647 h 510"/>
                <a:gd name="T70" fmla="*/ 2147483647 w 1332"/>
                <a:gd name="T71" fmla="*/ 2147483647 h 510"/>
                <a:gd name="T72" fmla="*/ 2147483647 w 1332"/>
                <a:gd name="T73" fmla="*/ 2147483647 h 510"/>
                <a:gd name="T74" fmla="*/ 2147483647 w 1332"/>
                <a:gd name="T75" fmla="*/ 2147483647 h 510"/>
                <a:gd name="T76" fmla="*/ 2147483647 w 1332"/>
                <a:gd name="T77" fmla="*/ 2147483647 h 510"/>
                <a:gd name="T78" fmla="*/ 2147483647 w 1332"/>
                <a:gd name="T79" fmla="*/ 2147483647 h 510"/>
                <a:gd name="T80" fmla="*/ 2147483647 w 1332"/>
                <a:gd name="T81" fmla="*/ 2147483647 h 510"/>
                <a:gd name="T82" fmla="*/ 2147483647 w 1332"/>
                <a:gd name="T83" fmla="*/ 2147483647 h 510"/>
                <a:gd name="T84" fmla="*/ 2147483647 w 1332"/>
                <a:gd name="T85" fmla="*/ 2147483647 h 510"/>
                <a:gd name="T86" fmla="*/ 2147483647 w 1332"/>
                <a:gd name="T87" fmla="*/ 2147483647 h 510"/>
                <a:gd name="T88" fmla="*/ 2147483647 w 1332"/>
                <a:gd name="T89" fmla="*/ 2147483647 h 510"/>
                <a:gd name="T90" fmla="*/ 2147483647 w 1332"/>
                <a:gd name="T91" fmla="*/ 2147483647 h 510"/>
                <a:gd name="T92" fmla="*/ 2147483647 w 1332"/>
                <a:gd name="T93" fmla="*/ 2147483647 h 510"/>
                <a:gd name="T94" fmla="*/ 2147483647 w 1332"/>
                <a:gd name="T95" fmla="*/ 2147483647 h 510"/>
                <a:gd name="T96" fmla="*/ 2147483647 w 1332"/>
                <a:gd name="T97" fmla="*/ 2147483647 h 510"/>
                <a:gd name="T98" fmla="*/ 2147483647 w 1332"/>
                <a:gd name="T99" fmla="*/ 2147483647 h 510"/>
                <a:gd name="T100" fmla="*/ 2147483647 w 1332"/>
                <a:gd name="T101" fmla="*/ 2147483647 h 510"/>
                <a:gd name="T102" fmla="*/ 2147483647 w 1332"/>
                <a:gd name="T103" fmla="*/ 2147483647 h 510"/>
                <a:gd name="T104" fmla="*/ 2147483647 w 1332"/>
                <a:gd name="T105" fmla="*/ 2147483647 h 510"/>
                <a:gd name="T106" fmla="*/ 2147483647 w 1332"/>
                <a:gd name="T107" fmla="*/ 2147483647 h 510"/>
                <a:gd name="T108" fmla="*/ 2147483647 w 1332"/>
                <a:gd name="T109" fmla="*/ 2147483647 h 510"/>
                <a:gd name="T110" fmla="*/ 2147483647 w 1332"/>
                <a:gd name="T111" fmla="*/ 2147483647 h 510"/>
                <a:gd name="T112" fmla="*/ 2147483647 w 1332"/>
                <a:gd name="T113" fmla="*/ 2147483647 h 510"/>
                <a:gd name="T114" fmla="*/ 2147483647 w 1332"/>
                <a:gd name="T115" fmla="*/ 2147483647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510"/>
                <a:gd name="T176" fmla="*/ 1332 w 1332"/>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510">
                  <a:moveTo>
                    <a:pt x="6" y="192"/>
                  </a:moveTo>
                  <a:lnTo>
                    <a:pt x="24" y="186"/>
                  </a:lnTo>
                  <a:lnTo>
                    <a:pt x="30" y="174"/>
                  </a:lnTo>
                  <a:lnTo>
                    <a:pt x="0" y="174"/>
                  </a:lnTo>
                  <a:lnTo>
                    <a:pt x="6" y="192"/>
                  </a:lnTo>
                  <a:close/>
                  <a:moveTo>
                    <a:pt x="42" y="162"/>
                  </a:moveTo>
                  <a:lnTo>
                    <a:pt x="42" y="168"/>
                  </a:lnTo>
                  <a:lnTo>
                    <a:pt x="48" y="174"/>
                  </a:lnTo>
                  <a:lnTo>
                    <a:pt x="60" y="174"/>
                  </a:lnTo>
                  <a:lnTo>
                    <a:pt x="60" y="162"/>
                  </a:lnTo>
                  <a:lnTo>
                    <a:pt x="54" y="156"/>
                  </a:lnTo>
                  <a:lnTo>
                    <a:pt x="54" y="150"/>
                  </a:lnTo>
                  <a:lnTo>
                    <a:pt x="48" y="150"/>
                  </a:lnTo>
                  <a:lnTo>
                    <a:pt x="48" y="156"/>
                  </a:lnTo>
                  <a:lnTo>
                    <a:pt x="42" y="162"/>
                  </a:lnTo>
                  <a:close/>
                  <a:moveTo>
                    <a:pt x="96" y="138"/>
                  </a:moveTo>
                  <a:lnTo>
                    <a:pt x="66" y="138"/>
                  </a:lnTo>
                  <a:lnTo>
                    <a:pt x="66" y="174"/>
                  </a:lnTo>
                  <a:lnTo>
                    <a:pt x="78" y="150"/>
                  </a:lnTo>
                  <a:lnTo>
                    <a:pt x="96" y="138"/>
                  </a:lnTo>
                  <a:close/>
                  <a:moveTo>
                    <a:pt x="1332" y="402"/>
                  </a:moveTo>
                  <a:lnTo>
                    <a:pt x="1332" y="390"/>
                  </a:lnTo>
                  <a:lnTo>
                    <a:pt x="1308" y="384"/>
                  </a:lnTo>
                  <a:lnTo>
                    <a:pt x="1308" y="354"/>
                  </a:lnTo>
                  <a:lnTo>
                    <a:pt x="1272" y="336"/>
                  </a:lnTo>
                  <a:lnTo>
                    <a:pt x="1278" y="330"/>
                  </a:lnTo>
                  <a:lnTo>
                    <a:pt x="1284" y="318"/>
                  </a:lnTo>
                  <a:lnTo>
                    <a:pt x="1284" y="312"/>
                  </a:lnTo>
                  <a:lnTo>
                    <a:pt x="1290" y="306"/>
                  </a:lnTo>
                  <a:lnTo>
                    <a:pt x="1284" y="306"/>
                  </a:lnTo>
                  <a:lnTo>
                    <a:pt x="1278" y="300"/>
                  </a:lnTo>
                  <a:lnTo>
                    <a:pt x="1278" y="288"/>
                  </a:lnTo>
                  <a:lnTo>
                    <a:pt x="1266" y="276"/>
                  </a:lnTo>
                  <a:lnTo>
                    <a:pt x="1266" y="246"/>
                  </a:lnTo>
                  <a:lnTo>
                    <a:pt x="1248" y="222"/>
                  </a:lnTo>
                  <a:lnTo>
                    <a:pt x="1272" y="222"/>
                  </a:lnTo>
                  <a:lnTo>
                    <a:pt x="1272" y="216"/>
                  </a:lnTo>
                  <a:lnTo>
                    <a:pt x="1278" y="210"/>
                  </a:lnTo>
                  <a:lnTo>
                    <a:pt x="1272" y="198"/>
                  </a:lnTo>
                  <a:lnTo>
                    <a:pt x="1272" y="186"/>
                  </a:lnTo>
                  <a:lnTo>
                    <a:pt x="1266" y="180"/>
                  </a:lnTo>
                  <a:lnTo>
                    <a:pt x="1266" y="174"/>
                  </a:lnTo>
                  <a:lnTo>
                    <a:pt x="1260" y="174"/>
                  </a:lnTo>
                  <a:lnTo>
                    <a:pt x="1248" y="180"/>
                  </a:lnTo>
                  <a:lnTo>
                    <a:pt x="1236" y="180"/>
                  </a:lnTo>
                  <a:lnTo>
                    <a:pt x="1224" y="174"/>
                  </a:lnTo>
                  <a:lnTo>
                    <a:pt x="1218" y="168"/>
                  </a:lnTo>
                  <a:lnTo>
                    <a:pt x="1212" y="156"/>
                  </a:lnTo>
                  <a:lnTo>
                    <a:pt x="1212" y="144"/>
                  </a:lnTo>
                  <a:lnTo>
                    <a:pt x="1200" y="108"/>
                  </a:lnTo>
                  <a:lnTo>
                    <a:pt x="1194" y="96"/>
                  </a:lnTo>
                  <a:lnTo>
                    <a:pt x="1194" y="84"/>
                  </a:lnTo>
                  <a:lnTo>
                    <a:pt x="1188" y="78"/>
                  </a:lnTo>
                  <a:lnTo>
                    <a:pt x="1164" y="78"/>
                  </a:lnTo>
                  <a:lnTo>
                    <a:pt x="1164" y="72"/>
                  </a:lnTo>
                  <a:lnTo>
                    <a:pt x="1158" y="60"/>
                  </a:lnTo>
                  <a:lnTo>
                    <a:pt x="1152" y="54"/>
                  </a:lnTo>
                  <a:lnTo>
                    <a:pt x="1140" y="48"/>
                  </a:lnTo>
                  <a:lnTo>
                    <a:pt x="1128" y="48"/>
                  </a:lnTo>
                  <a:lnTo>
                    <a:pt x="1116" y="54"/>
                  </a:lnTo>
                  <a:lnTo>
                    <a:pt x="1110" y="60"/>
                  </a:lnTo>
                  <a:lnTo>
                    <a:pt x="1074" y="54"/>
                  </a:lnTo>
                  <a:lnTo>
                    <a:pt x="1062" y="66"/>
                  </a:lnTo>
                  <a:lnTo>
                    <a:pt x="1026" y="90"/>
                  </a:lnTo>
                  <a:lnTo>
                    <a:pt x="1014" y="96"/>
                  </a:lnTo>
                  <a:lnTo>
                    <a:pt x="930" y="96"/>
                  </a:lnTo>
                  <a:lnTo>
                    <a:pt x="876" y="108"/>
                  </a:lnTo>
                  <a:lnTo>
                    <a:pt x="810" y="84"/>
                  </a:lnTo>
                  <a:lnTo>
                    <a:pt x="786" y="96"/>
                  </a:lnTo>
                  <a:lnTo>
                    <a:pt x="786" y="90"/>
                  </a:lnTo>
                  <a:lnTo>
                    <a:pt x="780" y="84"/>
                  </a:lnTo>
                  <a:lnTo>
                    <a:pt x="774" y="72"/>
                  </a:lnTo>
                  <a:lnTo>
                    <a:pt x="768" y="66"/>
                  </a:lnTo>
                  <a:lnTo>
                    <a:pt x="756" y="66"/>
                  </a:lnTo>
                  <a:lnTo>
                    <a:pt x="744" y="72"/>
                  </a:lnTo>
                  <a:lnTo>
                    <a:pt x="738" y="78"/>
                  </a:lnTo>
                  <a:lnTo>
                    <a:pt x="708" y="60"/>
                  </a:lnTo>
                  <a:lnTo>
                    <a:pt x="708" y="36"/>
                  </a:lnTo>
                  <a:lnTo>
                    <a:pt x="660" y="48"/>
                  </a:lnTo>
                  <a:lnTo>
                    <a:pt x="636" y="30"/>
                  </a:lnTo>
                  <a:lnTo>
                    <a:pt x="630" y="12"/>
                  </a:lnTo>
                  <a:lnTo>
                    <a:pt x="624" y="12"/>
                  </a:lnTo>
                  <a:lnTo>
                    <a:pt x="618" y="18"/>
                  </a:lnTo>
                  <a:lnTo>
                    <a:pt x="600" y="18"/>
                  </a:lnTo>
                  <a:lnTo>
                    <a:pt x="588" y="24"/>
                  </a:lnTo>
                  <a:lnTo>
                    <a:pt x="558" y="24"/>
                  </a:lnTo>
                  <a:lnTo>
                    <a:pt x="534" y="18"/>
                  </a:lnTo>
                  <a:lnTo>
                    <a:pt x="504" y="18"/>
                  </a:lnTo>
                  <a:lnTo>
                    <a:pt x="492" y="24"/>
                  </a:lnTo>
                  <a:lnTo>
                    <a:pt x="456" y="36"/>
                  </a:lnTo>
                  <a:lnTo>
                    <a:pt x="444" y="42"/>
                  </a:lnTo>
                  <a:lnTo>
                    <a:pt x="438" y="48"/>
                  </a:lnTo>
                  <a:lnTo>
                    <a:pt x="426" y="54"/>
                  </a:lnTo>
                  <a:lnTo>
                    <a:pt x="414" y="66"/>
                  </a:lnTo>
                  <a:lnTo>
                    <a:pt x="408" y="66"/>
                  </a:lnTo>
                  <a:lnTo>
                    <a:pt x="396" y="90"/>
                  </a:lnTo>
                  <a:lnTo>
                    <a:pt x="378" y="90"/>
                  </a:lnTo>
                  <a:lnTo>
                    <a:pt x="354" y="84"/>
                  </a:lnTo>
                  <a:lnTo>
                    <a:pt x="294" y="84"/>
                  </a:lnTo>
                  <a:lnTo>
                    <a:pt x="282" y="78"/>
                  </a:lnTo>
                  <a:lnTo>
                    <a:pt x="264" y="78"/>
                  </a:lnTo>
                  <a:lnTo>
                    <a:pt x="252" y="72"/>
                  </a:lnTo>
                  <a:lnTo>
                    <a:pt x="240" y="72"/>
                  </a:lnTo>
                  <a:lnTo>
                    <a:pt x="234" y="66"/>
                  </a:lnTo>
                  <a:lnTo>
                    <a:pt x="198" y="66"/>
                  </a:lnTo>
                  <a:lnTo>
                    <a:pt x="186" y="54"/>
                  </a:lnTo>
                  <a:lnTo>
                    <a:pt x="180" y="36"/>
                  </a:lnTo>
                  <a:lnTo>
                    <a:pt x="180" y="24"/>
                  </a:lnTo>
                  <a:lnTo>
                    <a:pt x="168" y="24"/>
                  </a:lnTo>
                  <a:lnTo>
                    <a:pt x="156" y="18"/>
                  </a:lnTo>
                  <a:lnTo>
                    <a:pt x="144" y="18"/>
                  </a:lnTo>
                  <a:lnTo>
                    <a:pt x="132" y="0"/>
                  </a:lnTo>
                  <a:lnTo>
                    <a:pt x="120" y="18"/>
                  </a:lnTo>
                  <a:lnTo>
                    <a:pt x="90" y="12"/>
                  </a:lnTo>
                  <a:lnTo>
                    <a:pt x="72" y="36"/>
                  </a:lnTo>
                  <a:lnTo>
                    <a:pt x="78" y="42"/>
                  </a:lnTo>
                  <a:lnTo>
                    <a:pt x="90" y="42"/>
                  </a:lnTo>
                  <a:lnTo>
                    <a:pt x="90" y="48"/>
                  </a:lnTo>
                  <a:lnTo>
                    <a:pt x="96" y="54"/>
                  </a:lnTo>
                  <a:lnTo>
                    <a:pt x="96" y="66"/>
                  </a:lnTo>
                  <a:lnTo>
                    <a:pt x="78" y="66"/>
                  </a:lnTo>
                  <a:lnTo>
                    <a:pt x="72" y="72"/>
                  </a:lnTo>
                  <a:lnTo>
                    <a:pt x="72" y="78"/>
                  </a:lnTo>
                  <a:lnTo>
                    <a:pt x="78" y="84"/>
                  </a:lnTo>
                  <a:lnTo>
                    <a:pt x="78" y="96"/>
                  </a:lnTo>
                  <a:lnTo>
                    <a:pt x="72" y="108"/>
                  </a:lnTo>
                  <a:lnTo>
                    <a:pt x="72" y="114"/>
                  </a:lnTo>
                  <a:lnTo>
                    <a:pt x="66" y="120"/>
                  </a:lnTo>
                  <a:lnTo>
                    <a:pt x="66" y="132"/>
                  </a:lnTo>
                  <a:lnTo>
                    <a:pt x="72" y="132"/>
                  </a:lnTo>
                  <a:lnTo>
                    <a:pt x="90" y="126"/>
                  </a:lnTo>
                  <a:lnTo>
                    <a:pt x="102" y="126"/>
                  </a:lnTo>
                  <a:lnTo>
                    <a:pt x="108" y="120"/>
                  </a:lnTo>
                  <a:lnTo>
                    <a:pt x="114" y="120"/>
                  </a:lnTo>
                  <a:lnTo>
                    <a:pt x="114" y="132"/>
                  </a:lnTo>
                  <a:lnTo>
                    <a:pt x="120" y="132"/>
                  </a:lnTo>
                  <a:lnTo>
                    <a:pt x="126" y="126"/>
                  </a:lnTo>
                  <a:lnTo>
                    <a:pt x="138" y="120"/>
                  </a:lnTo>
                  <a:lnTo>
                    <a:pt x="162" y="96"/>
                  </a:lnTo>
                  <a:lnTo>
                    <a:pt x="168" y="96"/>
                  </a:lnTo>
                  <a:lnTo>
                    <a:pt x="174" y="90"/>
                  </a:lnTo>
                  <a:lnTo>
                    <a:pt x="186" y="90"/>
                  </a:lnTo>
                  <a:lnTo>
                    <a:pt x="204" y="84"/>
                  </a:lnTo>
                  <a:lnTo>
                    <a:pt x="216" y="84"/>
                  </a:lnTo>
                  <a:lnTo>
                    <a:pt x="252" y="102"/>
                  </a:lnTo>
                  <a:lnTo>
                    <a:pt x="270" y="108"/>
                  </a:lnTo>
                  <a:lnTo>
                    <a:pt x="282" y="108"/>
                  </a:lnTo>
                  <a:lnTo>
                    <a:pt x="288" y="114"/>
                  </a:lnTo>
                  <a:lnTo>
                    <a:pt x="294" y="114"/>
                  </a:lnTo>
                  <a:lnTo>
                    <a:pt x="270" y="114"/>
                  </a:lnTo>
                  <a:lnTo>
                    <a:pt x="258" y="120"/>
                  </a:lnTo>
                  <a:lnTo>
                    <a:pt x="246" y="120"/>
                  </a:lnTo>
                  <a:lnTo>
                    <a:pt x="246" y="132"/>
                  </a:lnTo>
                  <a:lnTo>
                    <a:pt x="240" y="138"/>
                  </a:lnTo>
                  <a:lnTo>
                    <a:pt x="186" y="144"/>
                  </a:lnTo>
                  <a:lnTo>
                    <a:pt x="138" y="138"/>
                  </a:lnTo>
                  <a:lnTo>
                    <a:pt x="120" y="138"/>
                  </a:lnTo>
                  <a:lnTo>
                    <a:pt x="96" y="150"/>
                  </a:lnTo>
                  <a:lnTo>
                    <a:pt x="84" y="162"/>
                  </a:lnTo>
                  <a:lnTo>
                    <a:pt x="84" y="174"/>
                  </a:lnTo>
                  <a:lnTo>
                    <a:pt x="78" y="192"/>
                  </a:lnTo>
                  <a:lnTo>
                    <a:pt x="78" y="204"/>
                  </a:lnTo>
                  <a:lnTo>
                    <a:pt x="72" y="210"/>
                  </a:lnTo>
                  <a:lnTo>
                    <a:pt x="72" y="216"/>
                  </a:lnTo>
                  <a:lnTo>
                    <a:pt x="114" y="216"/>
                  </a:lnTo>
                  <a:lnTo>
                    <a:pt x="114" y="240"/>
                  </a:lnTo>
                  <a:lnTo>
                    <a:pt x="120" y="246"/>
                  </a:lnTo>
                  <a:lnTo>
                    <a:pt x="126" y="258"/>
                  </a:lnTo>
                  <a:lnTo>
                    <a:pt x="132" y="264"/>
                  </a:lnTo>
                  <a:lnTo>
                    <a:pt x="126" y="282"/>
                  </a:lnTo>
                  <a:lnTo>
                    <a:pt x="138" y="300"/>
                  </a:lnTo>
                  <a:lnTo>
                    <a:pt x="126" y="318"/>
                  </a:lnTo>
                  <a:lnTo>
                    <a:pt x="162" y="354"/>
                  </a:lnTo>
                  <a:lnTo>
                    <a:pt x="156" y="390"/>
                  </a:lnTo>
                  <a:lnTo>
                    <a:pt x="210" y="414"/>
                  </a:lnTo>
                  <a:lnTo>
                    <a:pt x="216" y="444"/>
                  </a:lnTo>
                  <a:lnTo>
                    <a:pt x="216" y="438"/>
                  </a:lnTo>
                  <a:lnTo>
                    <a:pt x="222" y="438"/>
                  </a:lnTo>
                  <a:lnTo>
                    <a:pt x="222" y="432"/>
                  </a:lnTo>
                  <a:lnTo>
                    <a:pt x="228" y="432"/>
                  </a:lnTo>
                  <a:lnTo>
                    <a:pt x="252" y="444"/>
                  </a:lnTo>
                  <a:lnTo>
                    <a:pt x="258" y="444"/>
                  </a:lnTo>
                  <a:lnTo>
                    <a:pt x="264" y="450"/>
                  </a:lnTo>
                  <a:lnTo>
                    <a:pt x="270" y="462"/>
                  </a:lnTo>
                  <a:lnTo>
                    <a:pt x="282" y="468"/>
                  </a:lnTo>
                  <a:lnTo>
                    <a:pt x="294" y="468"/>
                  </a:lnTo>
                  <a:lnTo>
                    <a:pt x="312" y="474"/>
                  </a:lnTo>
                  <a:lnTo>
                    <a:pt x="372" y="474"/>
                  </a:lnTo>
                  <a:lnTo>
                    <a:pt x="372" y="450"/>
                  </a:lnTo>
                  <a:lnTo>
                    <a:pt x="378" y="438"/>
                  </a:lnTo>
                  <a:lnTo>
                    <a:pt x="390" y="426"/>
                  </a:lnTo>
                  <a:lnTo>
                    <a:pt x="408" y="426"/>
                  </a:lnTo>
                  <a:lnTo>
                    <a:pt x="432" y="432"/>
                  </a:lnTo>
                  <a:lnTo>
                    <a:pt x="468" y="444"/>
                  </a:lnTo>
                  <a:lnTo>
                    <a:pt x="474" y="450"/>
                  </a:lnTo>
                  <a:lnTo>
                    <a:pt x="480" y="450"/>
                  </a:lnTo>
                  <a:lnTo>
                    <a:pt x="480" y="456"/>
                  </a:lnTo>
                  <a:lnTo>
                    <a:pt x="486" y="468"/>
                  </a:lnTo>
                  <a:lnTo>
                    <a:pt x="486" y="474"/>
                  </a:lnTo>
                  <a:lnTo>
                    <a:pt x="492" y="480"/>
                  </a:lnTo>
                  <a:lnTo>
                    <a:pt x="504" y="486"/>
                  </a:lnTo>
                  <a:lnTo>
                    <a:pt x="564" y="486"/>
                  </a:lnTo>
                  <a:lnTo>
                    <a:pt x="576" y="480"/>
                  </a:lnTo>
                  <a:lnTo>
                    <a:pt x="594" y="474"/>
                  </a:lnTo>
                  <a:lnTo>
                    <a:pt x="606" y="462"/>
                  </a:lnTo>
                  <a:lnTo>
                    <a:pt x="618" y="456"/>
                  </a:lnTo>
                  <a:lnTo>
                    <a:pt x="630" y="444"/>
                  </a:lnTo>
                  <a:lnTo>
                    <a:pt x="648" y="438"/>
                  </a:lnTo>
                  <a:lnTo>
                    <a:pt x="660" y="432"/>
                  </a:lnTo>
                  <a:lnTo>
                    <a:pt x="672" y="432"/>
                  </a:lnTo>
                  <a:lnTo>
                    <a:pt x="684" y="438"/>
                  </a:lnTo>
                  <a:lnTo>
                    <a:pt x="690" y="444"/>
                  </a:lnTo>
                  <a:lnTo>
                    <a:pt x="696" y="444"/>
                  </a:lnTo>
                  <a:lnTo>
                    <a:pt x="702" y="450"/>
                  </a:lnTo>
                  <a:lnTo>
                    <a:pt x="714" y="450"/>
                  </a:lnTo>
                  <a:lnTo>
                    <a:pt x="726" y="444"/>
                  </a:lnTo>
                  <a:lnTo>
                    <a:pt x="732" y="432"/>
                  </a:lnTo>
                  <a:lnTo>
                    <a:pt x="744" y="420"/>
                  </a:lnTo>
                  <a:lnTo>
                    <a:pt x="756" y="432"/>
                  </a:lnTo>
                  <a:lnTo>
                    <a:pt x="756" y="444"/>
                  </a:lnTo>
                  <a:lnTo>
                    <a:pt x="750" y="450"/>
                  </a:lnTo>
                  <a:lnTo>
                    <a:pt x="744" y="462"/>
                  </a:lnTo>
                  <a:lnTo>
                    <a:pt x="744" y="468"/>
                  </a:lnTo>
                  <a:lnTo>
                    <a:pt x="738" y="474"/>
                  </a:lnTo>
                  <a:lnTo>
                    <a:pt x="738" y="486"/>
                  </a:lnTo>
                  <a:lnTo>
                    <a:pt x="744" y="492"/>
                  </a:lnTo>
                  <a:lnTo>
                    <a:pt x="744" y="498"/>
                  </a:lnTo>
                  <a:lnTo>
                    <a:pt x="756" y="510"/>
                  </a:lnTo>
                  <a:lnTo>
                    <a:pt x="768" y="510"/>
                  </a:lnTo>
                  <a:lnTo>
                    <a:pt x="768" y="504"/>
                  </a:lnTo>
                  <a:lnTo>
                    <a:pt x="774" y="498"/>
                  </a:lnTo>
                  <a:lnTo>
                    <a:pt x="774" y="480"/>
                  </a:lnTo>
                  <a:lnTo>
                    <a:pt x="780" y="486"/>
                  </a:lnTo>
                  <a:lnTo>
                    <a:pt x="792" y="486"/>
                  </a:lnTo>
                  <a:lnTo>
                    <a:pt x="792" y="462"/>
                  </a:lnTo>
                  <a:lnTo>
                    <a:pt x="786" y="462"/>
                  </a:lnTo>
                  <a:lnTo>
                    <a:pt x="786" y="432"/>
                  </a:lnTo>
                  <a:lnTo>
                    <a:pt x="810" y="432"/>
                  </a:lnTo>
                  <a:lnTo>
                    <a:pt x="804" y="438"/>
                  </a:lnTo>
                  <a:lnTo>
                    <a:pt x="804" y="444"/>
                  </a:lnTo>
                  <a:lnTo>
                    <a:pt x="840" y="444"/>
                  </a:lnTo>
                  <a:lnTo>
                    <a:pt x="858" y="438"/>
                  </a:lnTo>
                  <a:lnTo>
                    <a:pt x="864" y="432"/>
                  </a:lnTo>
                  <a:lnTo>
                    <a:pt x="870" y="432"/>
                  </a:lnTo>
                  <a:lnTo>
                    <a:pt x="888" y="414"/>
                  </a:lnTo>
                  <a:lnTo>
                    <a:pt x="894" y="414"/>
                  </a:lnTo>
                  <a:lnTo>
                    <a:pt x="900" y="420"/>
                  </a:lnTo>
                  <a:lnTo>
                    <a:pt x="912" y="426"/>
                  </a:lnTo>
                  <a:lnTo>
                    <a:pt x="924" y="438"/>
                  </a:lnTo>
                  <a:lnTo>
                    <a:pt x="942" y="438"/>
                  </a:lnTo>
                  <a:lnTo>
                    <a:pt x="954" y="444"/>
                  </a:lnTo>
                  <a:lnTo>
                    <a:pt x="966" y="444"/>
                  </a:lnTo>
                  <a:lnTo>
                    <a:pt x="978" y="438"/>
                  </a:lnTo>
                  <a:lnTo>
                    <a:pt x="996" y="438"/>
                  </a:lnTo>
                  <a:lnTo>
                    <a:pt x="1002" y="432"/>
                  </a:lnTo>
                  <a:lnTo>
                    <a:pt x="1014" y="426"/>
                  </a:lnTo>
                  <a:lnTo>
                    <a:pt x="1026" y="414"/>
                  </a:lnTo>
                  <a:lnTo>
                    <a:pt x="1038" y="408"/>
                  </a:lnTo>
                  <a:lnTo>
                    <a:pt x="1086" y="408"/>
                  </a:lnTo>
                  <a:lnTo>
                    <a:pt x="1092" y="414"/>
                  </a:lnTo>
                  <a:lnTo>
                    <a:pt x="1110" y="414"/>
                  </a:lnTo>
                  <a:lnTo>
                    <a:pt x="1122" y="402"/>
                  </a:lnTo>
                  <a:lnTo>
                    <a:pt x="1146" y="402"/>
                  </a:lnTo>
                  <a:lnTo>
                    <a:pt x="1152" y="390"/>
                  </a:lnTo>
                  <a:lnTo>
                    <a:pt x="1152" y="384"/>
                  </a:lnTo>
                  <a:lnTo>
                    <a:pt x="1158" y="384"/>
                  </a:lnTo>
                  <a:lnTo>
                    <a:pt x="1158" y="408"/>
                  </a:lnTo>
                  <a:lnTo>
                    <a:pt x="1164" y="414"/>
                  </a:lnTo>
                  <a:lnTo>
                    <a:pt x="1170" y="414"/>
                  </a:lnTo>
                  <a:lnTo>
                    <a:pt x="1182" y="408"/>
                  </a:lnTo>
                  <a:lnTo>
                    <a:pt x="1188" y="402"/>
                  </a:lnTo>
                  <a:lnTo>
                    <a:pt x="1188" y="390"/>
                  </a:lnTo>
                  <a:lnTo>
                    <a:pt x="1230" y="390"/>
                  </a:lnTo>
                  <a:lnTo>
                    <a:pt x="1242" y="402"/>
                  </a:lnTo>
                  <a:lnTo>
                    <a:pt x="1254" y="402"/>
                  </a:lnTo>
                  <a:lnTo>
                    <a:pt x="1260" y="396"/>
                  </a:lnTo>
                  <a:lnTo>
                    <a:pt x="1260" y="390"/>
                  </a:lnTo>
                  <a:lnTo>
                    <a:pt x="1284" y="390"/>
                  </a:lnTo>
                  <a:lnTo>
                    <a:pt x="1290" y="396"/>
                  </a:lnTo>
                  <a:lnTo>
                    <a:pt x="1290" y="414"/>
                  </a:lnTo>
                  <a:lnTo>
                    <a:pt x="1332" y="402"/>
                  </a:lnTo>
                  <a:close/>
                  <a:moveTo>
                    <a:pt x="102" y="282"/>
                  </a:moveTo>
                  <a:lnTo>
                    <a:pt x="96" y="282"/>
                  </a:lnTo>
                  <a:lnTo>
                    <a:pt x="96" y="312"/>
                  </a:lnTo>
                  <a:lnTo>
                    <a:pt x="102" y="324"/>
                  </a:lnTo>
                  <a:lnTo>
                    <a:pt x="108" y="330"/>
                  </a:lnTo>
                  <a:lnTo>
                    <a:pt x="114" y="324"/>
                  </a:lnTo>
                  <a:lnTo>
                    <a:pt x="114" y="318"/>
                  </a:lnTo>
                  <a:lnTo>
                    <a:pt x="120" y="312"/>
                  </a:lnTo>
                  <a:lnTo>
                    <a:pt x="120" y="300"/>
                  </a:lnTo>
                  <a:lnTo>
                    <a:pt x="102" y="28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1" name="Tunisia" descr="© INSCALE GmbH, 05.05.2010&#10;http://www.presentationload.com/">
              <a:extLst>
                <a:ext uri="{FF2B5EF4-FFF2-40B4-BE49-F238E27FC236}">
                  <a16:creationId xmlns:a16="http://schemas.microsoft.com/office/drawing/2014/main" id="{B8255F77-E0AF-5629-CC82-79EB217DC0E4}"/>
                </a:ext>
              </a:extLst>
            </p:cNvPr>
            <p:cNvSpPr>
              <a:spLocks/>
            </p:cNvSpPr>
            <p:nvPr/>
          </p:nvSpPr>
          <p:spPr bwMode="gray">
            <a:xfrm>
              <a:off x="4441441" y="2078530"/>
              <a:ext cx="103766" cy="216428"/>
            </a:xfrm>
            <a:custGeom>
              <a:avLst/>
              <a:gdLst>
                <a:gd name="T0" fmla="*/ 2147483647 w 276"/>
                <a:gd name="T1" fmla="*/ 2147483647 h 570"/>
                <a:gd name="T2" fmla="*/ 2147483647 w 276"/>
                <a:gd name="T3" fmla="*/ 2147483647 h 570"/>
                <a:gd name="T4" fmla="*/ 2147483647 w 276"/>
                <a:gd name="T5" fmla="*/ 2147483647 h 570"/>
                <a:gd name="T6" fmla="*/ 2147483647 w 276"/>
                <a:gd name="T7" fmla="*/ 2147483647 h 570"/>
                <a:gd name="T8" fmla="*/ 2147483647 w 276"/>
                <a:gd name="T9" fmla="*/ 2147483647 h 570"/>
                <a:gd name="T10" fmla="*/ 2147483647 w 276"/>
                <a:gd name="T11" fmla="*/ 2147483647 h 570"/>
                <a:gd name="T12" fmla="*/ 0 w 276"/>
                <a:gd name="T13" fmla="*/ 2147483647 h 570"/>
                <a:gd name="T14" fmla="*/ 2147483647 w 276"/>
                <a:gd name="T15" fmla="*/ 2147483647 h 570"/>
                <a:gd name="T16" fmla="*/ 2147483647 w 276"/>
                <a:gd name="T17" fmla="*/ 2147483647 h 570"/>
                <a:gd name="T18" fmla="*/ 2147483647 w 276"/>
                <a:gd name="T19" fmla="*/ 2147483647 h 570"/>
                <a:gd name="T20" fmla="*/ 2147483647 w 276"/>
                <a:gd name="T21" fmla="*/ 2147483647 h 570"/>
                <a:gd name="T22" fmla="*/ 2147483647 w 276"/>
                <a:gd name="T23" fmla="*/ 2147483647 h 570"/>
                <a:gd name="T24" fmla="*/ 2147483647 w 276"/>
                <a:gd name="T25" fmla="*/ 2147483647 h 570"/>
                <a:gd name="T26" fmla="*/ 2147483647 w 276"/>
                <a:gd name="T27" fmla="*/ 2147483647 h 570"/>
                <a:gd name="T28" fmla="*/ 2147483647 w 276"/>
                <a:gd name="T29" fmla="*/ 2147483647 h 570"/>
                <a:gd name="T30" fmla="*/ 2147483647 w 276"/>
                <a:gd name="T31" fmla="*/ 2147483647 h 570"/>
                <a:gd name="T32" fmla="*/ 2147483647 w 276"/>
                <a:gd name="T33" fmla="*/ 2147483647 h 570"/>
                <a:gd name="T34" fmla="*/ 2147483647 w 276"/>
                <a:gd name="T35" fmla="*/ 2147483647 h 570"/>
                <a:gd name="T36" fmla="*/ 2147483647 w 276"/>
                <a:gd name="T37" fmla="*/ 2147483647 h 570"/>
                <a:gd name="T38" fmla="*/ 2147483647 w 276"/>
                <a:gd name="T39" fmla="*/ 2147483647 h 570"/>
                <a:gd name="T40" fmla="*/ 2147483647 w 276"/>
                <a:gd name="T41" fmla="*/ 2147483647 h 570"/>
                <a:gd name="T42" fmla="*/ 2147483647 w 276"/>
                <a:gd name="T43" fmla="*/ 2147483647 h 570"/>
                <a:gd name="T44" fmla="*/ 2147483647 w 276"/>
                <a:gd name="T45" fmla="*/ 2147483647 h 570"/>
                <a:gd name="T46" fmla="*/ 2147483647 w 276"/>
                <a:gd name="T47" fmla="*/ 2147483647 h 570"/>
                <a:gd name="T48" fmla="*/ 2147483647 w 276"/>
                <a:gd name="T49" fmla="*/ 2147483647 h 570"/>
                <a:gd name="T50" fmla="*/ 2147483647 w 276"/>
                <a:gd name="T51" fmla="*/ 2147483647 h 570"/>
                <a:gd name="T52" fmla="*/ 2147483647 w 276"/>
                <a:gd name="T53" fmla="*/ 2147483647 h 570"/>
                <a:gd name="T54" fmla="*/ 2147483647 w 276"/>
                <a:gd name="T55" fmla="*/ 2147483647 h 570"/>
                <a:gd name="T56" fmla="*/ 2147483647 w 276"/>
                <a:gd name="T57" fmla="*/ 2147483647 h 570"/>
                <a:gd name="T58" fmla="*/ 2147483647 w 276"/>
                <a:gd name="T59" fmla="*/ 2147483647 h 570"/>
                <a:gd name="T60" fmla="*/ 2147483647 w 276"/>
                <a:gd name="T61" fmla="*/ 2147483647 h 570"/>
                <a:gd name="T62" fmla="*/ 2147483647 w 276"/>
                <a:gd name="T63" fmla="*/ 2147483647 h 570"/>
                <a:gd name="T64" fmla="*/ 2147483647 w 276"/>
                <a:gd name="T65" fmla="*/ 2147483647 h 570"/>
                <a:gd name="T66" fmla="*/ 2147483647 w 276"/>
                <a:gd name="T67" fmla="*/ 2147483647 h 570"/>
                <a:gd name="T68" fmla="*/ 2147483647 w 276"/>
                <a:gd name="T69" fmla="*/ 2147483647 h 570"/>
                <a:gd name="T70" fmla="*/ 2147483647 w 276"/>
                <a:gd name="T71" fmla="*/ 2147483647 h 570"/>
                <a:gd name="T72" fmla="*/ 2147483647 w 276"/>
                <a:gd name="T73" fmla="*/ 2147483647 h 570"/>
                <a:gd name="T74" fmla="*/ 2147483647 w 276"/>
                <a:gd name="T75" fmla="*/ 2147483647 h 570"/>
                <a:gd name="T76" fmla="*/ 2147483647 w 276"/>
                <a:gd name="T77" fmla="*/ 2147483647 h 570"/>
                <a:gd name="T78" fmla="*/ 2147483647 w 276"/>
                <a:gd name="T79" fmla="*/ 2147483647 h 570"/>
                <a:gd name="T80" fmla="*/ 2147483647 w 276"/>
                <a:gd name="T81" fmla="*/ 2147483647 h 570"/>
                <a:gd name="T82" fmla="*/ 2147483647 w 276"/>
                <a:gd name="T83" fmla="*/ 2147483647 h 570"/>
                <a:gd name="T84" fmla="*/ 2147483647 w 276"/>
                <a:gd name="T85" fmla="*/ 2147483647 h 570"/>
                <a:gd name="T86" fmla="*/ 2147483647 w 276"/>
                <a:gd name="T87" fmla="*/ 2147483647 h 570"/>
                <a:gd name="T88" fmla="*/ 2147483647 w 276"/>
                <a:gd name="T89" fmla="*/ 0 h 570"/>
                <a:gd name="T90" fmla="*/ 2147483647 w 276"/>
                <a:gd name="T91" fmla="*/ 2147483647 h 570"/>
                <a:gd name="T92" fmla="*/ 2147483647 w 276"/>
                <a:gd name="T93" fmla="*/ 2147483647 h 570"/>
                <a:gd name="T94" fmla="*/ 2147483647 w 276"/>
                <a:gd name="T95" fmla="*/ 2147483647 h 5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6"/>
                <a:gd name="T145" fmla="*/ 0 h 570"/>
                <a:gd name="T146" fmla="*/ 276 w 276"/>
                <a:gd name="T147" fmla="*/ 570 h 5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6" h="570">
                  <a:moveTo>
                    <a:pt x="42" y="60"/>
                  </a:moveTo>
                  <a:lnTo>
                    <a:pt x="60" y="66"/>
                  </a:lnTo>
                  <a:lnTo>
                    <a:pt x="60" y="78"/>
                  </a:lnTo>
                  <a:lnTo>
                    <a:pt x="54" y="90"/>
                  </a:lnTo>
                  <a:lnTo>
                    <a:pt x="54" y="126"/>
                  </a:lnTo>
                  <a:lnTo>
                    <a:pt x="60" y="138"/>
                  </a:lnTo>
                  <a:lnTo>
                    <a:pt x="60" y="180"/>
                  </a:lnTo>
                  <a:lnTo>
                    <a:pt x="54" y="192"/>
                  </a:lnTo>
                  <a:lnTo>
                    <a:pt x="54" y="204"/>
                  </a:lnTo>
                  <a:lnTo>
                    <a:pt x="48" y="210"/>
                  </a:lnTo>
                  <a:lnTo>
                    <a:pt x="48" y="216"/>
                  </a:lnTo>
                  <a:lnTo>
                    <a:pt x="24" y="234"/>
                  </a:lnTo>
                  <a:lnTo>
                    <a:pt x="0" y="258"/>
                  </a:lnTo>
                  <a:lnTo>
                    <a:pt x="0" y="300"/>
                  </a:lnTo>
                  <a:lnTo>
                    <a:pt x="12" y="300"/>
                  </a:lnTo>
                  <a:lnTo>
                    <a:pt x="12" y="330"/>
                  </a:lnTo>
                  <a:lnTo>
                    <a:pt x="24" y="330"/>
                  </a:lnTo>
                  <a:lnTo>
                    <a:pt x="42" y="336"/>
                  </a:lnTo>
                  <a:lnTo>
                    <a:pt x="54" y="348"/>
                  </a:lnTo>
                  <a:lnTo>
                    <a:pt x="54" y="390"/>
                  </a:lnTo>
                  <a:lnTo>
                    <a:pt x="60" y="390"/>
                  </a:lnTo>
                  <a:lnTo>
                    <a:pt x="66" y="396"/>
                  </a:lnTo>
                  <a:lnTo>
                    <a:pt x="90" y="408"/>
                  </a:lnTo>
                  <a:lnTo>
                    <a:pt x="96" y="420"/>
                  </a:lnTo>
                  <a:lnTo>
                    <a:pt x="102" y="426"/>
                  </a:lnTo>
                  <a:lnTo>
                    <a:pt x="108" y="450"/>
                  </a:lnTo>
                  <a:lnTo>
                    <a:pt x="114" y="492"/>
                  </a:lnTo>
                  <a:lnTo>
                    <a:pt x="126" y="540"/>
                  </a:lnTo>
                  <a:lnTo>
                    <a:pt x="138" y="570"/>
                  </a:lnTo>
                  <a:lnTo>
                    <a:pt x="144" y="564"/>
                  </a:lnTo>
                  <a:lnTo>
                    <a:pt x="156" y="564"/>
                  </a:lnTo>
                  <a:lnTo>
                    <a:pt x="186" y="534"/>
                  </a:lnTo>
                  <a:lnTo>
                    <a:pt x="186" y="510"/>
                  </a:lnTo>
                  <a:lnTo>
                    <a:pt x="174" y="486"/>
                  </a:lnTo>
                  <a:lnTo>
                    <a:pt x="174" y="468"/>
                  </a:lnTo>
                  <a:lnTo>
                    <a:pt x="192" y="450"/>
                  </a:lnTo>
                  <a:lnTo>
                    <a:pt x="198" y="450"/>
                  </a:lnTo>
                  <a:lnTo>
                    <a:pt x="204" y="438"/>
                  </a:lnTo>
                  <a:lnTo>
                    <a:pt x="210" y="432"/>
                  </a:lnTo>
                  <a:lnTo>
                    <a:pt x="216" y="420"/>
                  </a:lnTo>
                  <a:lnTo>
                    <a:pt x="222" y="414"/>
                  </a:lnTo>
                  <a:lnTo>
                    <a:pt x="234" y="408"/>
                  </a:lnTo>
                  <a:lnTo>
                    <a:pt x="246" y="408"/>
                  </a:lnTo>
                  <a:lnTo>
                    <a:pt x="270" y="396"/>
                  </a:lnTo>
                  <a:lnTo>
                    <a:pt x="276" y="390"/>
                  </a:lnTo>
                  <a:lnTo>
                    <a:pt x="276" y="384"/>
                  </a:lnTo>
                  <a:lnTo>
                    <a:pt x="264" y="372"/>
                  </a:lnTo>
                  <a:lnTo>
                    <a:pt x="258" y="372"/>
                  </a:lnTo>
                  <a:lnTo>
                    <a:pt x="264" y="330"/>
                  </a:lnTo>
                  <a:lnTo>
                    <a:pt x="252" y="330"/>
                  </a:lnTo>
                  <a:lnTo>
                    <a:pt x="240" y="300"/>
                  </a:lnTo>
                  <a:lnTo>
                    <a:pt x="228" y="294"/>
                  </a:lnTo>
                  <a:lnTo>
                    <a:pt x="222" y="306"/>
                  </a:lnTo>
                  <a:lnTo>
                    <a:pt x="216" y="294"/>
                  </a:lnTo>
                  <a:lnTo>
                    <a:pt x="198" y="294"/>
                  </a:lnTo>
                  <a:lnTo>
                    <a:pt x="186" y="288"/>
                  </a:lnTo>
                  <a:lnTo>
                    <a:pt x="180" y="282"/>
                  </a:lnTo>
                  <a:lnTo>
                    <a:pt x="168" y="276"/>
                  </a:lnTo>
                  <a:lnTo>
                    <a:pt x="168" y="246"/>
                  </a:lnTo>
                  <a:lnTo>
                    <a:pt x="174" y="240"/>
                  </a:lnTo>
                  <a:lnTo>
                    <a:pt x="180" y="240"/>
                  </a:lnTo>
                  <a:lnTo>
                    <a:pt x="234" y="186"/>
                  </a:lnTo>
                  <a:lnTo>
                    <a:pt x="240" y="174"/>
                  </a:lnTo>
                  <a:lnTo>
                    <a:pt x="240" y="156"/>
                  </a:lnTo>
                  <a:lnTo>
                    <a:pt x="234" y="144"/>
                  </a:lnTo>
                  <a:lnTo>
                    <a:pt x="216" y="126"/>
                  </a:lnTo>
                  <a:lnTo>
                    <a:pt x="204" y="120"/>
                  </a:lnTo>
                  <a:lnTo>
                    <a:pt x="198" y="120"/>
                  </a:lnTo>
                  <a:lnTo>
                    <a:pt x="198" y="102"/>
                  </a:lnTo>
                  <a:lnTo>
                    <a:pt x="204" y="90"/>
                  </a:lnTo>
                  <a:lnTo>
                    <a:pt x="204" y="78"/>
                  </a:lnTo>
                  <a:lnTo>
                    <a:pt x="210" y="72"/>
                  </a:lnTo>
                  <a:lnTo>
                    <a:pt x="222" y="66"/>
                  </a:lnTo>
                  <a:lnTo>
                    <a:pt x="228" y="60"/>
                  </a:lnTo>
                  <a:lnTo>
                    <a:pt x="234" y="48"/>
                  </a:lnTo>
                  <a:lnTo>
                    <a:pt x="234" y="36"/>
                  </a:lnTo>
                  <a:lnTo>
                    <a:pt x="240" y="30"/>
                  </a:lnTo>
                  <a:lnTo>
                    <a:pt x="240" y="18"/>
                  </a:lnTo>
                  <a:lnTo>
                    <a:pt x="228" y="18"/>
                  </a:lnTo>
                  <a:lnTo>
                    <a:pt x="222" y="30"/>
                  </a:lnTo>
                  <a:lnTo>
                    <a:pt x="210" y="36"/>
                  </a:lnTo>
                  <a:lnTo>
                    <a:pt x="204" y="48"/>
                  </a:lnTo>
                  <a:lnTo>
                    <a:pt x="192" y="60"/>
                  </a:lnTo>
                  <a:lnTo>
                    <a:pt x="186" y="60"/>
                  </a:lnTo>
                  <a:lnTo>
                    <a:pt x="174" y="54"/>
                  </a:lnTo>
                  <a:lnTo>
                    <a:pt x="162" y="42"/>
                  </a:lnTo>
                  <a:lnTo>
                    <a:pt x="174" y="30"/>
                  </a:lnTo>
                  <a:lnTo>
                    <a:pt x="174" y="24"/>
                  </a:lnTo>
                  <a:lnTo>
                    <a:pt x="180" y="12"/>
                  </a:lnTo>
                  <a:lnTo>
                    <a:pt x="168" y="0"/>
                  </a:lnTo>
                  <a:lnTo>
                    <a:pt x="138" y="0"/>
                  </a:lnTo>
                  <a:lnTo>
                    <a:pt x="126" y="6"/>
                  </a:lnTo>
                  <a:lnTo>
                    <a:pt x="108" y="12"/>
                  </a:lnTo>
                  <a:lnTo>
                    <a:pt x="96" y="18"/>
                  </a:lnTo>
                  <a:lnTo>
                    <a:pt x="84" y="30"/>
                  </a:lnTo>
                  <a:lnTo>
                    <a:pt x="84" y="42"/>
                  </a:lnTo>
                  <a:lnTo>
                    <a:pt x="42" y="6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2" name="Togo" descr="© INSCALE GmbH, 05.05.2010&#10;http://www.presentationload.com/">
              <a:extLst>
                <a:ext uri="{FF2B5EF4-FFF2-40B4-BE49-F238E27FC236}">
                  <a16:creationId xmlns:a16="http://schemas.microsoft.com/office/drawing/2014/main" id="{75AD74FB-242C-23E9-3EE8-28E82CA457AD}"/>
                </a:ext>
              </a:extLst>
            </p:cNvPr>
            <p:cNvSpPr>
              <a:spLocks/>
            </p:cNvSpPr>
            <p:nvPr/>
          </p:nvSpPr>
          <p:spPr bwMode="gray">
            <a:xfrm>
              <a:off x="4230944" y="2880496"/>
              <a:ext cx="53365" cy="152686"/>
            </a:xfrm>
            <a:custGeom>
              <a:avLst/>
              <a:gdLst>
                <a:gd name="T0" fmla="*/ 2147483647 w 138"/>
                <a:gd name="T1" fmla="*/ 2147483647 h 402"/>
                <a:gd name="T2" fmla="*/ 2147483647 w 138"/>
                <a:gd name="T3" fmla="*/ 2147483647 h 402"/>
                <a:gd name="T4" fmla="*/ 2147483647 w 138"/>
                <a:gd name="T5" fmla="*/ 2147483647 h 402"/>
                <a:gd name="T6" fmla="*/ 2147483647 w 138"/>
                <a:gd name="T7" fmla="*/ 2147483647 h 402"/>
                <a:gd name="T8" fmla="*/ 2147483647 w 138"/>
                <a:gd name="T9" fmla="*/ 2147483647 h 402"/>
                <a:gd name="T10" fmla="*/ 2147483647 w 138"/>
                <a:gd name="T11" fmla="*/ 2147483647 h 402"/>
                <a:gd name="T12" fmla="*/ 2147483647 w 138"/>
                <a:gd name="T13" fmla="*/ 2147483647 h 402"/>
                <a:gd name="T14" fmla="*/ 2147483647 w 138"/>
                <a:gd name="T15" fmla="*/ 2147483647 h 402"/>
                <a:gd name="T16" fmla="*/ 2147483647 w 138"/>
                <a:gd name="T17" fmla="*/ 2147483647 h 402"/>
                <a:gd name="T18" fmla="*/ 2147483647 w 138"/>
                <a:gd name="T19" fmla="*/ 2147483647 h 402"/>
                <a:gd name="T20" fmla="*/ 2147483647 w 138"/>
                <a:gd name="T21" fmla="*/ 2147483647 h 402"/>
                <a:gd name="T22" fmla="*/ 2147483647 w 138"/>
                <a:gd name="T23" fmla="*/ 2147483647 h 402"/>
                <a:gd name="T24" fmla="*/ 2147483647 w 138"/>
                <a:gd name="T25" fmla="*/ 2147483647 h 402"/>
                <a:gd name="T26" fmla="*/ 2147483647 w 138"/>
                <a:gd name="T27" fmla="*/ 2147483647 h 402"/>
                <a:gd name="T28" fmla="*/ 2147483647 w 138"/>
                <a:gd name="T29" fmla="*/ 2147483647 h 402"/>
                <a:gd name="T30" fmla="*/ 2147483647 w 138"/>
                <a:gd name="T31" fmla="*/ 2147483647 h 402"/>
                <a:gd name="T32" fmla="*/ 2147483647 w 138"/>
                <a:gd name="T33" fmla="*/ 0 h 402"/>
                <a:gd name="T34" fmla="*/ 2147483647 w 138"/>
                <a:gd name="T35" fmla="*/ 0 h 402"/>
                <a:gd name="T36" fmla="*/ 2147483647 w 138"/>
                <a:gd name="T37" fmla="*/ 2147483647 h 402"/>
                <a:gd name="T38" fmla="*/ 0 w 138"/>
                <a:gd name="T39" fmla="*/ 2147483647 h 402"/>
                <a:gd name="T40" fmla="*/ 2147483647 w 138"/>
                <a:gd name="T41" fmla="*/ 2147483647 h 402"/>
                <a:gd name="T42" fmla="*/ 2147483647 w 138"/>
                <a:gd name="T43" fmla="*/ 2147483647 h 402"/>
                <a:gd name="T44" fmla="*/ 2147483647 w 138"/>
                <a:gd name="T45" fmla="*/ 2147483647 h 402"/>
                <a:gd name="T46" fmla="*/ 2147483647 w 138"/>
                <a:gd name="T47" fmla="*/ 2147483647 h 402"/>
                <a:gd name="T48" fmla="*/ 2147483647 w 138"/>
                <a:gd name="T49" fmla="*/ 2147483647 h 402"/>
                <a:gd name="T50" fmla="*/ 2147483647 w 138"/>
                <a:gd name="T51" fmla="*/ 2147483647 h 402"/>
                <a:gd name="T52" fmla="*/ 2147483647 w 138"/>
                <a:gd name="T53" fmla="*/ 2147483647 h 402"/>
                <a:gd name="T54" fmla="*/ 2147483647 w 138"/>
                <a:gd name="T55" fmla="*/ 2147483647 h 402"/>
                <a:gd name="T56" fmla="*/ 2147483647 w 138"/>
                <a:gd name="T57" fmla="*/ 2147483647 h 402"/>
                <a:gd name="T58" fmla="*/ 2147483647 w 138"/>
                <a:gd name="T59" fmla="*/ 2147483647 h 402"/>
                <a:gd name="T60" fmla="*/ 2147483647 w 138"/>
                <a:gd name="T61" fmla="*/ 2147483647 h 402"/>
                <a:gd name="T62" fmla="*/ 2147483647 w 138"/>
                <a:gd name="T63" fmla="*/ 2147483647 h 402"/>
                <a:gd name="T64" fmla="*/ 2147483647 w 138"/>
                <a:gd name="T65" fmla="*/ 2147483647 h 402"/>
                <a:gd name="T66" fmla="*/ 2147483647 w 138"/>
                <a:gd name="T67" fmla="*/ 2147483647 h 402"/>
                <a:gd name="T68" fmla="*/ 2147483647 w 138"/>
                <a:gd name="T69" fmla="*/ 2147483647 h 402"/>
                <a:gd name="T70" fmla="*/ 2147483647 w 138"/>
                <a:gd name="T71" fmla="*/ 2147483647 h 402"/>
                <a:gd name="T72" fmla="*/ 2147483647 w 138"/>
                <a:gd name="T73" fmla="*/ 2147483647 h 402"/>
                <a:gd name="T74" fmla="*/ 2147483647 w 138"/>
                <a:gd name="T75" fmla="*/ 2147483647 h 402"/>
                <a:gd name="T76" fmla="*/ 2147483647 w 138"/>
                <a:gd name="T77" fmla="*/ 2147483647 h 402"/>
                <a:gd name="T78" fmla="*/ 2147483647 w 138"/>
                <a:gd name="T79" fmla="*/ 2147483647 h 402"/>
                <a:gd name="T80" fmla="*/ 2147483647 w 138"/>
                <a:gd name="T81" fmla="*/ 2147483647 h 402"/>
                <a:gd name="T82" fmla="*/ 2147483647 w 138"/>
                <a:gd name="T83" fmla="*/ 2147483647 h 402"/>
                <a:gd name="T84" fmla="*/ 2147483647 w 138"/>
                <a:gd name="T85" fmla="*/ 2147483647 h 402"/>
                <a:gd name="T86" fmla="*/ 2147483647 w 138"/>
                <a:gd name="T87" fmla="*/ 2147483647 h 402"/>
                <a:gd name="T88" fmla="*/ 2147483647 w 138"/>
                <a:gd name="T89" fmla="*/ 2147483647 h 402"/>
                <a:gd name="T90" fmla="*/ 2147483647 w 138"/>
                <a:gd name="T91" fmla="*/ 2147483647 h 402"/>
                <a:gd name="T92" fmla="*/ 2147483647 w 138"/>
                <a:gd name="T93" fmla="*/ 2147483647 h 402"/>
                <a:gd name="T94" fmla="*/ 2147483647 w 138"/>
                <a:gd name="T95" fmla="*/ 2147483647 h 402"/>
                <a:gd name="T96" fmla="*/ 2147483647 w 138"/>
                <a:gd name="T97" fmla="*/ 2147483647 h 402"/>
                <a:gd name="T98" fmla="*/ 2147483647 w 138"/>
                <a:gd name="T99" fmla="*/ 2147483647 h 402"/>
                <a:gd name="T100" fmla="*/ 2147483647 w 138"/>
                <a:gd name="T101" fmla="*/ 2147483647 h 402"/>
                <a:gd name="T102" fmla="*/ 2147483647 w 138"/>
                <a:gd name="T103" fmla="*/ 2147483647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402"/>
                <a:gd name="T158" fmla="*/ 138 w 138"/>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402">
                  <a:moveTo>
                    <a:pt x="126" y="354"/>
                  </a:moveTo>
                  <a:lnTo>
                    <a:pt x="120" y="288"/>
                  </a:lnTo>
                  <a:lnTo>
                    <a:pt x="132" y="282"/>
                  </a:lnTo>
                  <a:lnTo>
                    <a:pt x="120" y="270"/>
                  </a:lnTo>
                  <a:lnTo>
                    <a:pt x="120" y="210"/>
                  </a:lnTo>
                  <a:lnTo>
                    <a:pt x="132" y="198"/>
                  </a:lnTo>
                  <a:lnTo>
                    <a:pt x="126" y="186"/>
                  </a:lnTo>
                  <a:lnTo>
                    <a:pt x="126" y="156"/>
                  </a:lnTo>
                  <a:lnTo>
                    <a:pt x="120" y="144"/>
                  </a:lnTo>
                  <a:lnTo>
                    <a:pt x="108" y="132"/>
                  </a:lnTo>
                  <a:lnTo>
                    <a:pt x="108" y="90"/>
                  </a:lnTo>
                  <a:lnTo>
                    <a:pt x="78" y="60"/>
                  </a:lnTo>
                  <a:lnTo>
                    <a:pt x="66" y="54"/>
                  </a:lnTo>
                  <a:lnTo>
                    <a:pt x="66" y="24"/>
                  </a:lnTo>
                  <a:lnTo>
                    <a:pt x="72" y="6"/>
                  </a:lnTo>
                  <a:lnTo>
                    <a:pt x="54" y="6"/>
                  </a:lnTo>
                  <a:lnTo>
                    <a:pt x="30" y="0"/>
                  </a:lnTo>
                  <a:lnTo>
                    <a:pt x="12" y="0"/>
                  </a:lnTo>
                  <a:lnTo>
                    <a:pt x="12" y="18"/>
                  </a:lnTo>
                  <a:lnTo>
                    <a:pt x="0" y="30"/>
                  </a:lnTo>
                  <a:lnTo>
                    <a:pt x="36" y="54"/>
                  </a:lnTo>
                  <a:lnTo>
                    <a:pt x="24" y="132"/>
                  </a:lnTo>
                  <a:lnTo>
                    <a:pt x="36" y="120"/>
                  </a:lnTo>
                  <a:lnTo>
                    <a:pt x="42" y="120"/>
                  </a:lnTo>
                  <a:lnTo>
                    <a:pt x="48" y="126"/>
                  </a:lnTo>
                  <a:lnTo>
                    <a:pt x="48" y="150"/>
                  </a:lnTo>
                  <a:lnTo>
                    <a:pt x="42" y="162"/>
                  </a:lnTo>
                  <a:lnTo>
                    <a:pt x="54" y="174"/>
                  </a:lnTo>
                  <a:lnTo>
                    <a:pt x="54" y="180"/>
                  </a:lnTo>
                  <a:lnTo>
                    <a:pt x="48" y="180"/>
                  </a:lnTo>
                  <a:lnTo>
                    <a:pt x="36" y="192"/>
                  </a:lnTo>
                  <a:lnTo>
                    <a:pt x="42" y="198"/>
                  </a:lnTo>
                  <a:lnTo>
                    <a:pt x="54" y="204"/>
                  </a:lnTo>
                  <a:lnTo>
                    <a:pt x="60" y="210"/>
                  </a:lnTo>
                  <a:lnTo>
                    <a:pt x="60" y="222"/>
                  </a:lnTo>
                  <a:lnTo>
                    <a:pt x="54" y="228"/>
                  </a:lnTo>
                  <a:lnTo>
                    <a:pt x="54" y="270"/>
                  </a:lnTo>
                  <a:lnTo>
                    <a:pt x="48" y="276"/>
                  </a:lnTo>
                  <a:lnTo>
                    <a:pt x="48" y="294"/>
                  </a:lnTo>
                  <a:lnTo>
                    <a:pt x="54" y="294"/>
                  </a:lnTo>
                  <a:lnTo>
                    <a:pt x="60" y="300"/>
                  </a:lnTo>
                  <a:lnTo>
                    <a:pt x="60" y="312"/>
                  </a:lnTo>
                  <a:lnTo>
                    <a:pt x="54" y="324"/>
                  </a:lnTo>
                  <a:lnTo>
                    <a:pt x="54" y="336"/>
                  </a:lnTo>
                  <a:lnTo>
                    <a:pt x="66" y="378"/>
                  </a:lnTo>
                  <a:lnTo>
                    <a:pt x="96" y="402"/>
                  </a:lnTo>
                  <a:lnTo>
                    <a:pt x="108" y="396"/>
                  </a:lnTo>
                  <a:lnTo>
                    <a:pt x="120" y="384"/>
                  </a:lnTo>
                  <a:lnTo>
                    <a:pt x="138" y="384"/>
                  </a:lnTo>
                  <a:lnTo>
                    <a:pt x="138" y="372"/>
                  </a:lnTo>
                  <a:lnTo>
                    <a:pt x="126" y="360"/>
                  </a:lnTo>
                  <a:lnTo>
                    <a:pt x="126" y="35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3" name="Thailand" descr="© INSCALE GmbH, 05.05.2010&#10;http://www.presentationload.com/">
              <a:extLst>
                <a:ext uri="{FF2B5EF4-FFF2-40B4-BE49-F238E27FC236}">
                  <a16:creationId xmlns:a16="http://schemas.microsoft.com/office/drawing/2014/main" id="{C2123A25-6E2A-8CF7-D379-D4B1359486A2}"/>
                </a:ext>
              </a:extLst>
            </p:cNvPr>
            <p:cNvSpPr>
              <a:spLocks/>
            </p:cNvSpPr>
            <p:nvPr/>
          </p:nvSpPr>
          <p:spPr bwMode="gray">
            <a:xfrm>
              <a:off x="6829542" y="2594397"/>
              <a:ext cx="234215" cy="450643"/>
            </a:xfrm>
            <a:custGeom>
              <a:avLst/>
              <a:gdLst>
                <a:gd name="T0" fmla="*/ 2147483647 w 618"/>
                <a:gd name="T1" fmla="*/ 2147483647 h 1188"/>
                <a:gd name="T2" fmla="*/ 2147483647 w 618"/>
                <a:gd name="T3" fmla="*/ 2147483647 h 1188"/>
                <a:gd name="T4" fmla="*/ 2147483647 w 618"/>
                <a:gd name="T5" fmla="*/ 2147483647 h 1188"/>
                <a:gd name="T6" fmla="*/ 2147483647 w 618"/>
                <a:gd name="T7" fmla="*/ 2147483647 h 1188"/>
                <a:gd name="T8" fmla="*/ 2147483647 w 618"/>
                <a:gd name="T9" fmla="*/ 2147483647 h 1188"/>
                <a:gd name="T10" fmla="*/ 2147483647 w 618"/>
                <a:gd name="T11" fmla="*/ 2147483647 h 1188"/>
                <a:gd name="T12" fmla="*/ 2147483647 w 618"/>
                <a:gd name="T13" fmla="*/ 2147483647 h 1188"/>
                <a:gd name="T14" fmla="*/ 2147483647 w 618"/>
                <a:gd name="T15" fmla="*/ 2147483647 h 1188"/>
                <a:gd name="T16" fmla="*/ 2147483647 w 618"/>
                <a:gd name="T17" fmla="*/ 2147483647 h 1188"/>
                <a:gd name="T18" fmla="*/ 2147483647 w 618"/>
                <a:gd name="T19" fmla="*/ 2147483647 h 1188"/>
                <a:gd name="T20" fmla="*/ 2147483647 w 618"/>
                <a:gd name="T21" fmla="*/ 2147483647 h 1188"/>
                <a:gd name="T22" fmla="*/ 2147483647 w 618"/>
                <a:gd name="T23" fmla="*/ 2147483647 h 1188"/>
                <a:gd name="T24" fmla="*/ 2147483647 w 618"/>
                <a:gd name="T25" fmla="*/ 0 h 1188"/>
                <a:gd name="T26" fmla="*/ 2147483647 w 618"/>
                <a:gd name="T27" fmla="*/ 2147483647 h 1188"/>
                <a:gd name="T28" fmla="*/ 2147483647 w 618"/>
                <a:gd name="T29" fmla="*/ 2147483647 h 1188"/>
                <a:gd name="T30" fmla="*/ 2147483647 w 618"/>
                <a:gd name="T31" fmla="*/ 2147483647 h 1188"/>
                <a:gd name="T32" fmla="*/ 0 w 618"/>
                <a:gd name="T33" fmla="*/ 2147483647 h 1188"/>
                <a:gd name="T34" fmla="*/ 2147483647 w 618"/>
                <a:gd name="T35" fmla="*/ 2147483647 h 1188"/>
                <a:gd name="T36" fmla="*/ 2147483647 w 618"/>
                <a:gd name="T37" fmla="*/ 2147483647 h 1188"/>
                <a:gd name="T38" fmla="*/ 2147483647 w 618"/>
                <a:gd name="T39" fmla="*/ 2147483647 h 1188"/>
                <a:gd name="T40" fmla="*/ 2147483647 w 618"/>
                <a:gd name="T41" fmla="*/ 2147483647 h 1188"/>
                <a:gd name="T42" fmla="*/ 2147483647 w 618"/>
                <a:gd name="T43" fmla="*/ 2147483647 h 1188"/>
                <a:gd name="T44" fmla="*/ 2147483647 w 618"/>
                <a:gd name="T45" fmla="*/ 2147483647 h 1188"/>
                <a:gd name="T46" fmla="*/ 2147483647 w 618"/>
                <a:gd name="T47" fmla="*/ 2147483647 h 1188"/>
                <a:gd name="T48" fmla="*/ 2147483647 w 618"/>
                <a:gd name="T49" fmla="*/ 2147483647 h 1188"/>
                <a:gd name="T50" fmla="*/ 2147483647 w 618"/>
                <a:gd name="T51" fmla="*/ 2147483647 h 1188"/>
                <a:gd name="T52" fmla="*/ 2147483647 w 618"/>
                <a:gd name="T53" fmla="*/ 2147483647 h 1188"/>
                <a:gd name="T54" fmla="*/ 2147483647 w 618"/>
                <a:gd name="T55" fmla="*/ 2147483647 h 1188"/>
                <a:gd name="T56" fmla="*/ 2147483647 w 618"/>
                <a:gd name="T57" fmla="*/ 2147483647 h 1188"/>
                <a:gd name="T58" fmla="*/ 2147483647 w 618"/>
                <a:gd name="T59" fmla="*/ 2147483647 h 1188"/>
                <a:gd name="T60" fmla="*/ 2147483647 w 618"/>
                <a:gd name="T61" fmla="*/ 2147483647 h 1188"/>
                <a:gd name="T62" fmla="*/ 2147483647 w 618"/>
                <a:gd name="T63" fmla="*/ 2147483647 h 1188"/>
                <a:gd name="T64" fmla="*/ 2147483647 w 618"/>
                <a:gd name="T65" fmla="*/ 2147483647 h 1188"/>
                <a:gd name="T66" fmla="*/ 2147483647 w 618"/>
                <a:gd name="T67" fmla="*/ 2147483647 h 1188"/>
                <a:gd name="T68" fmla="*/ 2147483647 w 618"/>
                <a:gd name="T69" fmla="*/ 2147483647 h 1188"/>
                <a:gd name="T70" fmla="*/ 2147483647 w 618"/>
                <a:gd name="T71" fmla="*/ 2147483647 h 1188"/>
                <a:gd name="T72" fmla="*/ 2147483647 w 618"/>
                <a:gd name="T73" fmla="*/ 2147483647 h 1188"/>
                <a:gd name="T74" fmla="*/ 2147483647 w 618"/>
                <a:gd name="T75" fmla="*/ 2147483647 h 1188"/>
                <a:gd name="T76" fmla="*/ 2147483647 w 618"/>
                <a:gd name="T77" fmla="*/ 2147483647 h 1188"/>
                <a:gd name="T78" fmla="*/ 2147483647 w 618"/>
                <a:gd name="T79" fmla="*/ 2147483647 h 1188"/>
                <a:gd name="T80" fmla="*/ 2147483647 w 618"/>
                <a:gd name="T81" fmla="*/ 2147483647 h 1188"/>
                <a:gd name="T82" fmla="*/ 2147483647 w 618"/>
                <a:gd name="T83" fmla="*/ 2147483647 h 1188"/>
                <a:gd name="T84" fmla="*/ 2147483647 w 618"/>
                <a:gd name="T85" fmla="*/ 2147483647 h 1188"/>
                <a:gd name="T86" fmla="*/ 2147483647 w 618"/>
                <a:gd name="T87" fmla="*/ 2147483647 h 1188"/>
                <a:gd name="T88" fmla="*/ 2147483647 w 618"/>
                <a:gd name="T89" fmla="*/ 2147483647 h 1188"/>
                <a:gd name="T90" fmla="*/ 2147483647 w 618"/>
                <a:gd name="T91" fmla="*/ 2147483647 h 1188"/>
                <a:gd name="T92" fmla="*/ 2147483647 w 618"/>
                <a:gd name="T93" fmla="*/ 2147483647 h 1188"/>
                <a:gd name="T94" fmla="*/ 2147483647 w 618"/>
                <a:gd name="T95" fmla="*/ 2147483647 h 1188"/>
                <a:gd name="T96" fmla="*/ 2147483647 w 618"/>
                <a:gd name="T97" fmla="*/ 2147483647 h 1188"/>
                <a:gd name="T98" fmla="*/ 2147483647 w 618"/>
                <a:gd name="T99" fmla="*/ 2147483647 h 1188"/>
                <a:gd name="T100" fmla="*/ 2147483647 w 618"/>
                <a:gd name="T101" fmla="*/ 2147483647 h 1188"/>
                <a:gd name="T102" fmla="*/ 2147483647 w 618"/>
                <a:gd name="T103" fmla="*/ 2147483647 h 1188"/>
                <a:gd name="T104" fmla="*/ 2147483647 w 618"/>
                <a:gd name="T105" fmla="*/ 2147483647 h 1188"/>
                <a:gd name="T106" fmla="*/ 2147483647 w 618"/>
                <a:gd name="T107" fmla="*/ 2147483647 h 1188"/>
                <a:gd name="T108" fmla="*/ 2147483647 w 618"/>
                <a:gd name="T109" fmla="*/ 2147483647 h 1188"/>
                <a:gd name="T110" fmla="*/ 2147483647 w 618"/>
                <a:gd name="T111" fmla="*/ 2147483647 h 1188"/>
                <a:gd name="T112" fmla="*/ 2147483647 w 618"/>
                <a:gd name="T113" fmla="*/ 2147483647 h 1188"/>
                <a:gd name="T114" fmla="*/ 2147483647 w 618"/>
                <a:gd name="T115" fmla="*/ 2147483647 h 1188"/>
                <a:gd name="T116" fmla="*/ 2147483647 w 618"/>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8"/>
                <a:gd name="T178" fmla="*/ 0 h 1188"/>
                <a:gd name="T179" fmla="*/ 618 w 618"/>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8" h="1188">
                  <a:moveTo>
                    <a:pt x="588" y="426"/>
                  </a:moveTo>
                  <a:lnTo>
                    <a:pt x="588" y="420"/>
                  </a:lnTo>
                  <a:lnTo>
                    <a:pt x="594" y="414"/>
                  </a:lnTo>
                  <a:lnTo>
                    <a:pt x="606" y="390"/>
                  </a:lnTo>
                  <a:lnTo>
                    <a:pt x="594" y="378"/>
                  </a:lnTo>
                  <a:lnTo>
                    <a:pt x="594" y="372"/>
                  </a:lnTo>
                  <a:lnTo>
                    <a:pt x="588" y="378"/>
                  </a:lnTo>
                  <a:lnTo>
                    <a:pt x="588" y="366"/>
                  </a:lnTo>
                  <a:lnTo>
                    <a:pt x="582" y="360"/>
                  </a:lnTo>
                  <a:lnTo>
                    <a:pt x="582" y="354"/>
                  </a:lnTo>
                  <a:lnTo>
                    <a:pt x="546" y="318"/>
                  </a:lnTo>
                  <a:lnTo>
                    <a:pt x="534" y="294"/>
                  </a:lnTo>
                  <a:lnTo>
                    <a:pt x="534" y="282"/>
                  </a:lnTo>
                  <a:lnTo>
                    <a:pt x="528" y="240"/>
                  </a:lnTo>
                  <a:lnTo>
                    <a:pt x="510" y="222"/>
                  </a:lnTo>
                  <a:lnTo>
                    <a:pt x="498" y="216"/>
                  </a:lnTo>
                  <a:lnTo>
                    <a:pt x="480" y="204"/>
                  </a:lnTo>
                  <a:lnTo>
                    <a:pt x="468" y="192"/>
                  </a:lnTo>
                  <a:lnTo>
                    <a:pt x="468" y="180"/>
                  </a:lnTo>
                  <a:lnTo>
                    <a:pt x="462" y="174"/>
                  </a:lnTo>
                  <a:lnTo>
                    <a:pt x="438" y="174"/>
                  </a:lnTo>
                  <a:lnTo>
                    <a:pt x="426" y="168"/>
                  </a:lnTo>
                  <a:lnTo>
                    <a:pt x="420" y="162"/>
                  </a:lnTo>
                  <a:lnTo>
                    <a:pt x="402" y="162"/>
                  </a:lnTo>
                  <a:lnTo>
                    <a:pt x="396" y="168"/>
                  </a:lnTo>
                  <a:lnTo>
                    <a:pt x="396" y="180"/>
                  </a:lnTo>
                  <a:lnTo>
                    <a:pt x="378" y="198"/>
                  </a:lnTo>
                  <a:lnTo>
                    <a:pt x="360" y="198"/>
                  </a:lnTo>
                  <a:lnTo>
                    <a:pt x="336" y="186"/>
                  </a:lnTo>
                  <a:lnTo>
                    <a:pt x="330" y="180"/>
                  </a:lnTo>
                  <a:lnTo>
                    <a:pt x="318" y="180"/>
                  </a:lnTo>
                  <a:lnTo>
                    <a:pt x="312" y="186"/>
                  </a:lnTo>
                  <a:lnTo>
                    <a:pt x="306" y="198"/>
                  </a:lnTo>
                  <a:lnTo>
                    <a:pt x="294" y="210"/>
                  </a:lnTo>
                  <a:lnTo>
                    <a:pt x="294" y="216"/>
                  </a:lnTo>
                  <a:lnTo>
                    <a:pt x="288" y="222"/>
                  </a:lnTo>
                  <a:lnTo>
                    <a:pt x="264" y="234"/>
                  </a:lnTo>
                  <a:lnTo>
                    <a:pt x="246" y="234"/>
                  </a:lnTo>
                  <a:lnTo>
                    <a:pt x="246" y="222"/>
                  </a:lnTo>
                  <a:lnTo>
                    <a:pt x="270" y="174"/>
                  </a:lnTo>
                  <a:lnTo>
                    <a:pt x="270" y="162"/>
                  </a:lnTo>
                  <a:lnTo>
                    <a:pt x="264" y="156"/>
                  </a:lnTo>
                  <a:lnTo>
                    <a:pt x="252" y="156"/>
                  </a:lnTo>
                  <a:lnTo>
                    <a:pt x="264" y="144"/>
                  </a:lnTo>
                  <a:lnTo>
                    <a:pt x="270" y="132"/>
                  </a:lnTo>
                  <a:lnTo>
                    <a:pt x="270" y="120"/>
                  </a:lnTo>
                  <a:lnTo>
                    <a:pt x="264" y="108"/>
                  </a:lnTo>
                  <a:lnTo>
                    <a:pt x="258" y="102"/>
                  </a:lnTo>
                  <a:lnTo>
                    <a:pt x="264" y="96"/>
                  </a:lnTo>
                  <a:lnTo>
                    <a:pt x="264" y="66"/>
                  </a:lnTo>
                  <a:lnTo>
                    <a:pt x="252" y="60"/>
                  </a:lnTo>
                  <a:lnTo>
                    <a:pt x="246" y="60"/>
                  </a:lnTo>
                  <a:lnTo>
                    <a:pt x="240" y="66"/>
                  </a:lnTo>
                  <a:lnTo>
                    <a:pt x="228" y="66"/>
                  </a:lnTo>
                  <a:lnTo>
                    <a:pt x="228" y="78"/>
                  </a:lnTo>
                  <a:lnTo>
                    <a:pt x="210" y="78"/>
                  </a:lnTo>
                  <a:lnTo>
                    <a:pt x="204" y="72"/>
                  </a:lnTo>
                  <a:lnTo>
                    <a:pt x="198" y="60"/>
                  </a:lnTo>
                  <a:lnTo>
                    <a:pt x="198" y="36"/>
                  </a:lnTo>
                  <a:lnTo>
                    <a:pt x="204" y="30"/>
                  </a:lnTo>
                  <a:lnTo>
                    <a:pt x="204" y="18"/>
                  </a:lnTo>
                  <a:lnTo>
                    <a:pt x="198" y="12"/>
                  </a:lnTo>
                  <a:lnTo>
                    <a:pt x="186" y="12"/>
                  </a:lnTo>
                  <a:lnTo>
                    <a:pt x="174" y="6"/>
                  </a:lnTo>
                  <a:lnTo>
                    <a:pt x="168" y="0"/>
                  </a:lnTo>
                  <a:lnTo>
                    <a:pt x="138" y="0"/>
                  </a:lnTo>
                  <a:lnTo>
                    <a:pt x="132" y="6"/>
                  </a:lnTo>
                  <a:lnTo>
                    <a:pt x="126" y="6"/>
                  </a:lnTo>
                  <a:lnTo>
                    <a:pt x="120" y="30"/>
                  </a:lnTo>
                  <a:lnTo>
                    <a:pt x="96" y="30"/>
                  </a:lnTo>
                  <a:lnTo>
                    <a:pt x="96" y="36"/>
                  </a:lnTo>
                  <a:lnTo>
                    <a:pt x="90" y="42"/>
                  </a:lnTo>
                  <a:lnTo>
                    <a:pt x="84" y="54"/>
                  </a:lnTo>
                  <a:lnTo>
                    <a:pt x="78" y="60"/>
                  </a:lnTo>
                  <a:lnTo>
                    <a:pt x="66" y="60"/>
                  </a:lnTo>
                  <a:lnTo>
                    <a:pt x="54" y="54"/>
                  </a:lnTo>
                  <a:lnTo>
                    <a:pt x="24" y="54"/>
                  </a:lnTo>
                  <a:lnTo>
                    <a:pt x="24" y="102"/>
                  </a:lnTo>
                  <a:lnTo>
                    <a:pt x="18" y="108"/>
                  </a:lnTo>
                  <a:lnTo>
                    <a:pt x="12" y="108"/>
                  </a:lnTo>
                  <a:lnTo>
                    <a:pt x="6" y="114"/>
                  </a:lnTo>
                  <a:lnTo>
                    <a:pt x="6" y="120"/>
                  </a:lnTo>
                  <a:lnTo>
                    <a:pt x="24" y="138"/>
                  </a:lnTo>
                  <a:lnTo>
                    <a:pt x="24" y="156"/>
                  </a:lnTo>
                  <a:lnTo>
                    <a:pt x="0" y="156"/>
                  </a:lnTo>
                  <a:lnTo>
                    <a:pt x="0" y="162"/>
                  </a:lnTo>
                  <a:lnTo>
                    <a:pt x="24" y="186"/>
                  </a:lnTo>
                  <a:lnTo>
                    <a:pt x="36" y="192"/>
                  </a:lnTo>
                  <a:lnTo>
                    <a:pt x="30" y="216"/>
                  </a:lnTo>
                  <a:lnTo>
                    <a:pt x="36" y="216"/>
                  </a:lnTo>
                  <a:lnTo>
                    <a:pt x="36" y="222"/>
                  </a:lnTo>
                  <a:lnTo>
                    <a:pt x="42" y="234"/>
                  </a:lnTo>
                  <a:lnTo>
                    <a:pt x="60" y="252"/>
                  </a:lnTo>
                  <a:lnTo>
                    <a:pt x="72" y="258"/>
                  </a:lnTo>
                  <a:lnTo>
                    <a:pt x="84" y="270"/>
                  </a:lnTo>
                  <a:lnTo>
                    <a:pt x="96" y="276"/>
                  </a:lnTo>
                  <a:lnTo>
                    <a:pt x="102" y="282"/>
                  </a:lnTo>
                  <a:lnTo>
                    <a:pt x="102" y="288"/>
                  </a:lnTo>
                  <a:lnTo>
                    <a:pt x="96" y="288"/>
                  </a:lnTo>
                  <a:lnTo>
                    <a:pt x="96" y="306"/>
                  </a:lnTo>
                  <a:lnTo>
                    <a:pt x="102" y="318"/>
                  </a:lnTo>
                  <a:lnTo>
                    <a:pt x="108" y="324"/>
                  </a:lnTo>
                  <a:lnTo>
                    <a:pt x="114" y="324"/>
                  </a:lnTo>
                  <a:lnTo>
                    <a:pt x="120" y="318"/>
                  </a:lnTo>
                  <a:lnTo>
                    <a:pt x="126" y="324"/>
                  </a:lnTo>
                  <a:lnTo>
                    <a:pt x="126" y="342"/>
                  </a:lnTo>
                  <a:lnTo>
                    <a:pt x="120" y="348"/>
                  </a:lnTo>
                  <a:lnTo>
                    <a:pt x="108" y="348"/>
                  </a:lnTo>
                  <a:lnTo>
                    <a:pt x="114" y="360"/>
                  </a:lnTo>
                  <a:lnTo>
                    <a:pt x="114" y="384"/>
                  </a:lnTo>
                  <a:lnTo>
                    <a:pt x="108" y="396"/>
                  </a:lnTo>
                  <a:lnTo>
                    <a:pt x="102" y="402"/>
                  </a:lnTo>
                  <a:lnTo>
                    <a:pt x="84" y="438"/>
                  </a:lnTo>
                  <a:lnTo>
                    <a:pt x="90" y="444"/>
                  </a:lnTo>
                  <a:lnTo>
                    <a:pt x="90" y="450"/>
                  </a:lnTo>
                  <a:lnTo>
                    <a:pt x="96" y="456"/>
                  </a:lnTo>
                  <a:lnTo>
                    <a:pt x="102" y="468"/>
                  </a:lnTo>
                  <a:lnTo>
                    <a:pt x="108" y="474"/>
                  </a:lnTo>
                  <a:lnTo>
                    <a:pt x="114" y="486"/>
                  </a:lnTo>
                  <a:lnTo>
                    <a:pt x="156" y="528"/>
                  </a:lnTo>
                  <a:lnTo>
                    <a:pt x="162" y="540"/>
                  </a:lnTo>
                  <a:lnTo>
                    <a:pt x="162" y="570"/>
                  </a:lnTo>
                  <a:lnTo>
                    <a:pt x="168" y="588"/>
                  </a:lnTo>
                  <a:lnTo>
                    <a:pt x="168" y="612"/>
                  </a:lnTo>
                  <a:lnTo>
                    <a:pt x="192" y="636"/>
                  </a:lnTo>
                  <a:lnTo>
                    <a:pt x="192" y="660"/>
                  </a:lnTo>
                  <a:lnTo>
                    <a:pt x="198" y="672"/>
                  </a:lnTo>
                  <a:lnTo>
                    <a:pt x="198" y="702"/>
                  </a:lnTo>
                  <a:lnTo>
                    <a:pt x="192" y="714"/>
                  </a:lnTo>
                  <a:lnTo>
                    <a:pt x="192" y="732"/>
                  </a:lnTo>
                  <a:lnTo>
                    <a:pt x="174" y="768"/>
                  </a:lnTo>
                  <a:lnTo>
                    <a:pt x="156" y="786"/>
                  </a:lnTo>
                  <a:lnTo>
                    <a:pt x="156" y="798"/>
                  </a:lnTo>
                  <a:lnTo>
                    <a:pt x="162" y="804"/>
                  </a:lnTo>
                  <a:lnTo>
                    <a:pt x="162" y="816"/>
                  </a:lnTo>
                  <a:lnTo>
                    <a:pt x="156" y="828"/>
                  </a:lnTo>
                  <a:lnTo>
                    <a:pt x="150" y="834"/>
                  </a:lnTo>
                  <a:lnTo>
                    <a:pt x="144" y="846"/>
                  </a:lnTo>
                  <a:lnTo>
                    <a:pt x="144" y="852"/>
                  </a:lnTo>
                  <a:lnTo>
                    <a:pt x="138" y="858"/>
                  </a:lnTo>
                  <a:lnTo>
                    <a:pt x="132" y="876"/>
                  </a:lnTo>
                  <a:lnTo>
                    <a:pt x="126" y="888"/>
                  </a:lnTo>
                  <a:lnTo>
                    <a:pt x="126" y="906"/>
                  </a:lnTo>
                  <a:lnTo>
                    <a:pt x="120" y="918"/>
                  </a:lnTo>
                  <a:lnTo>
                    <a:pt x="120" y="966"/>
                  </a:lnTo>
                  <a:lnTo>
                    <a:pt x="126" y="978"/>
                  </a:lnTo>
                  <a:lnTo>
                    <a:pt x="126" y="1008"/>
                  </a:lnTo>
                  <a:lnTo>
                    <a:pt x="132" y="1014"/>
                  </a:lnTo>
                  <a:lnTo>
                    <a:pt x="132" y="1020"/>
                  </a:lnTo>
                  <a:lnTo>
                    <a:pt x="138" y="1020"/>
                  </a:lnTo>
                  <a:lnTo>
                    <a:pt x="138" y="1002"/>
                  </a:lnTo>
                  <a:lnTo>
                    <a:pt x="144" y="990"/>
                  </a:lnTo>
                  <a:lnTo>
                    <a:pt x="144" y="978"/>
                  </a:lnTo>
                  <a:lnTo>
                    <a:pt x="150" y="972"/>
                  </a:lnTo>
                  <a:lnTo>
                    <a:pt x="150" y="996"/>
                  </a:lnTo>
                  <a:lnTo>
                    <a:pt x="162" y="996"/>
                  </a:lnTo>
                  <a:lnTo>
                    <a:pt x="186" y="1020"/>
                  </a:lnTo>
                  <a:lnTo>
                    <a:pt x="192" y="1032"/>
                  </a:lnTo>
                  <a:lnTo>
                    <a:pt x="198" y="1038"/>
                  </a:lnTo>
                  <a:lnTo>
                    <a:pt x="198" y="1044"/>
                  </a:lnTo>
                  <a:lnTo>
                    <a:pt x="228" y="1074"/>
                  </a:lnTo>
                  <a:lnTo>
                    <a:pt x="228" y="1098"/>
                  </a:lnTo>
                  <a:lnTo>
                    <a:pt x="234" y="1110"/>
                  </a:lnTo>
                  <a:lnTo>
                    <a:pt x="246" y="1128"/>
                  </a:lnTo>
                  <a:lnTo>
                    <a:pt x="264" y="1146"/>
                  </a:lnTo>
                  <a:lnTo>
                    <a:pt x="270" y="1140"/>
                  </a:lnTo>
                  <a:lnTo>
                    <a:pt x="276" y="1128"/>
                  </a:lnTo>
                  <a:lnTo>
                    <a:pt x="270" y="1122"/>
                  </a:lnTo>
                  <a:lnTo>
                    <a:pt x="270" y="1110"/>
                  </a:lnTo>
                  <a:lnTo>
                    <a:pt x="276" y="1104"/>
                  </a:lnTo>
                  <a:lnTo>
                    <a:pt x="288" y="1104"/>
                  </a:lnTo>
                  <a:lnTo>
                    <a:pt x="294" y="1116"/>
                  </a:lnTo>
                  <a:lnTo>
                    <a:pt x="294" y="1122"/>
                  </a:lnTo>
                  <a:lnTo>
                    <a:pt x="312" y="1122"/>
                  </a:lnTo>
                  <a:lnTo>
                    <a:pt x="324" y="1128"/>
                  </a:lnTo>
                  <a:lnTo>
                    <a:pt x="330" y="1134"/>
                  </a:lnTo>
                  <a:lnTo>
                    <a:pt x="330" y="1146"/>
                  </a:lnTo>
                  <a:lnTo>
                    <a:pt x="342" y="1146"/>
                  </a:lnTo>
                  <a:lnTo>
                    <a:pt x="342" y="1158"/>
                  </a:lnTo>
                  <a:lnTo>
                    <a:pt x="330" y="1170"/>
                  </a:lnTo>
                  <a:lnTo>
                    <a:pt x="330" y="1176"/>
                  </a:lnTo>
                  <a:lnTo>
                    <a:pt x="336" y="1182"/>
                  </a:lnTo>
                  <a:lnTo>
                    <a:pt x="354" y="1182"/>
                  </a:lnTo>
                  <a:lnTo>
                    <a:pt x="354" y="1176"/>
                  </a:lnTo>
                  <a:lnTo>
                    <a:pt x="366" y="1176"/>
                  </a:lnTo>
                  <a:lnTo>
                    <a:pt x="372" y="1170"/>
                  </a:lnTo>
                  <a:lnTo>
                    <a:pt x="378" y="1170"/>
                  </a:lnTo>
                  <a:lnTo>
                    <a:pt x="396" y="1188"/>
                  </a:lnTo>
                  <a:lnTo>
                    <a:pt x="402" y="1182"/>
                  </a:lnTo>
                  <a:lnTo>
                    <a:pt x="402" y="1176"/>
                  </a:lnTo>
                  <a:lnTo>
                    <a:pt x="408" y="1164"/>
                  </a:lnTo>
                  <a:lnTo>
                    <a:pt x="414" y="1158"/>
                  </a:lnTo>
                  <a:lnTo>
                    <a:pt x="420" y="1146"/>
                  </a:lnTo>
                  <a:lnTo>
                    <a:pt x="396" y="1134"/>
                  </a:lnTo>
                  <a:lnTo>
                    <a:pt x="390" y="1128"/>
                  </a:lnTo>
                  <a:lnTo>
                    <a:pt x="390" y="1116"/>
                  </a:lnTo>
                  <a:lnTo>
                    <a:pt x="384" y="1104"/>
                  </a:lnTo>
                  <a:lnTo>
                    <a:pt x="384" y="1092"/>
                  </a:lnTo>
                  <a:lnTo>
                    <a:pt x="378" y="1080"/>
                  </a:lnTo>
                  <a:lnTo>
                    <a:pt x="372" y="1074"/>
                  </a:lnTo>
                  <a:lnTo>
                    <a:pt x="354" y="1074"/>
                  </a:lnTo>
                  <a:lnTo>
                    <a:pt x="342" y="1080"/>
                  </a:lnTo>
                  <a:lnTo>
                    <a:pt x="336" y="1086"/>
                  </a:lnTo>
                  <a:lnTo>
                    <a:pt x="318" y="1086"/>
                  </a:lnTo>
                  <a:lnTo>
                    <a:pt x="312" y="1080"/>
                  </a:lnTo>
                  <a:lnTo>
                    <a:pt x="306" y="1068"/>
                  </a:lnTo>
                  <a:lnTo>
                    <a:pt x="306" y="1056"/>
                  </a:lnTo>
                  <a:lnTo>
                    <a:pt x="294" y="1032"/>
                  </a:lnTo>
                  <a:lnTo>
                    <a:pt x="288" y="1032"/>
                  </a:lnTo>
                  <a:lnTo>
                    <a:pt x="288" y="1050"/>
                  </a:lnTo>
                  <a:lnTo>
                    <a:pt x="282" y="1056"/>
                  </a:lnTo>
                  <a:lnTo>
                    <a:pt x="276" y="1056"/>
                  </a:lnTo>
                  <a:lnTo>
                    <a:pt x="270" y="1044"/>
                  </a:lnTo>
                  <a:lnTo>
                    <a:pt x="264" y="1038"/>
                  </a:lnTo>
                  <a:lnTo>
                    <a:pt x="258" y="1026"/>
                  </a:lnTo>
                  <a:lnTo>
                    <a:pt x="258" y="1014"/>
                  </a:lnTo>
                  <a:lnTo>
                    <a:pt x="270" y="1002"/>
                  </a:lnTo>
                  <a:lnTo>
                    <a:pt x="270" y="1008"/>
                  </a:lnTo>
                  <a:lnTo>
                    <a:pt x="276" y="1008"/>
                  </a:lnTo>
                  <a:lnTo>
                    <a:pt x="276" y="1014"/>
                  </a:lnTo>
                  <a:lnTo>
                    <a:pt x="282" y="1014"/>
                  </a:lnTo>
                  <a:lnTo>
                    <a:pt x="288" y="1008"/>
                  </a:lnTo>
                  <a:lnTo>
                    <a:pt x="282" y="1002"/>
                  </a:lnTo>
                  <a:lnTo>
                    <a:pt x="282" y="990"/>
                  </a:lnTo>
                  <a:lnTo>
                    <a:pt x="276" y="978"/>
                  </a:lnTo>
                  <a:lnTo>
                    <a:pt x="270" y="972"/>
                  </a:lnTo>
                  <a:lnTo>
                    <a:pt x="270" y="960"/>
                  </a:lnTo>
                  <a:lnTo>
                    <a:pt x="258" y="948"/>
                  </a:lnTo>
                  <a:lnTo>
                    <a:pt x="246" y="948"/>
                  </a:lnTo>
                  <a:lnTo>
                    <a:pt x="246" y="894"/>
                  </a:lnTo>
                  <a:lnTo>
                    <a:pt x="192" y="906"/>
                  </a:lnTo>
                  <a:lnTo>
                    <a:pt x="192" y="864"/>
                  </a:lnTo>
                  <a:lnTo>
                    <a:pt x="186" y="828"/>
                  </a:lnTo>
                  <a:lnTo>
                    <a:pt x="186" y="804"/>
                  </a:lnTo>
                  <a:lnTo>
                    <a:pt x="180" y="792"/>
                  </a:lnTo>
                  <a:lnTo>
                    <a:pt x="174" y="786"/>
                  </a:lnTo>
                  <a:lnTo>
                    <a:pt x="180" y="786"/>
                  </a:lnTo>
                  <a:lnTo>
                    <a:pt x="192" y="774"/>
                  </a:lnTo>
                  <a:lnTo>
                    <a:pt x="198" y="762"/>
                  </a:lnTo>
                  <a:lnTo>
                    <a:pt x="204" y="744"/>
                  </a:lnTo>
                  <a:lnTo>
                    <a:pt x="204" y="678"/>
                  </a:lnTo>
                  <a:lnTo>
                    <a:pt x="210" y="678"/>
                  </a:lnTo>
                  <a:lnTo>
                    <a:pt x="216" y="672"/>
                  </a:lnTo>
                  <a:lnTo>
                    <a:pt x="222" y="660"/>
                  </a:lnTo>
                  <a:lnTo>
                    <a:pt x="228" y="654"/>
                  </a:lnTo>
                  <a:lnTo>
                    <a:pt x="228" y="612"/>
                  </a:lnTo>
                  <a:lnTo>
                    <a:pt x="222" y="600"/>
                  </a:lnTo>
                  <a:lnTo>
                    <a:pt x="222" y="594"/>
                  </a:lnTo>
                  <a:lnTo>
                    <a:pt x="216" y="588"/>
                  </a:lnTo>
                  <a:lnTo>
                    <a:pt x="222" y="558"/>
                  </a:lnTo>
                  <a:lnTo>
                    <a:pt x="234" y="558"/>
                  </a:lnTo>
                  <a:lnTo>
                    <a:pt x="234" y="552"/>
                  </a:lnTo>
                  <a:lnTo>
                    <a:pt x="240" y="546"/>
                  </a:lnTo>
                  <a:lnTo>
                    <a:pt x="264" y="546"/>
                  </a:lnTo>
                  <a:lnTo>
                    <a:pt x="270" y="552"/>
                  </a:lnTo>
                  <a:lnTo>
                    <a:pt x="294" y="564"/>
                  </a:lnTo>
                  <a:lnTo>
                    <a:pt x="300" y="570"/>
                  </a:lnTo>
                  <a:lnTo>
                    <a:pt x="288" y="576"/>
                  </a:lnTo>
                  <a:lnTo>
                    <a:pt x="288" y="588"/>
                  </a:lnTo>
                  <a:lnTo>
                    <a:pt x="282" y="594"/>
                  </a:lnTo>
                  <a:lnTo>
                    <a:pt x="282" y="612"/>
                  </a:lnTo>
                  <a:lnTo>
                    <a:pt x="288" y="624"/>
                  </a:lnTo>
                  <a:lnTo>
                    <a:pt x="306" y="624"/>
                  </a:lnTo>
                  <a:lnTo>
                    <a:pt x="330" y="612"/>
                  </a:lnTo>
                  <a:lnTo>
                    <a:pt x="342" y="612"/>
                  </a:lnTo>
                  <a:lnTo>
                    <a:pt x="354" y="606"/>
                  </a:lnTo>
                  <a:lnTo>
                    <a:pt x="360" y="600"/>
                  </a:lnTo>
                  <a:lnTo>
                    <a:pt x="366" y="600"/>
                  </a:lnTo>
                  <a:lnTo>
                    <a:pt x="396" y="684"/>
                  </a:lnTo>
                  <a:lnTo>
                    <a:pt x="402" y="678"/>
                  </a:lnTo>
                  <a:lnTo>
                    <a:pt x="414" y="672"/>
                  </a:lnTo>
                  <a:lnTo>
                    <a:pt x="426" y="672"/>
                  </a:lnTo>
                  <a:lnTo>
                    <a:pt x="426" y="642"/>
                  </a:lnTo>
                  <a:lnTo>
                    <a:pt x="414" y="630"/>
                  </a:lnTo>
                  <a:lnTo>
                    <a:pt x="414" y="600"/>
                  </a:lnTo>
                  <a:lnTo>
                    <a:pt x="402" y="588"/>
                  </a:lnTo>
                  <a:lnTo>
                    <a:pt x="396" y="552"/>
                  </a:lnTo>
                  <a:lnTo>
                    <a:pt x="426" y="522"/>
                  </a:lnTo>
                  <a:lnTo>
                    <a:pt x="426" y="516"/>
                  </a:lnTo>
                  <a:lnTo>
                    <a:pt x="432" y="504"/>
                  </a:lnTo>
                  <a:lnTo>
                    <a:pt x="438" y="498"/>
                  </a:lnTo>
                  <a:lnTo>
                    <a:pt x="450" y="492"/>
                  </a:lnTo>
                  <a:lnTo>
                    <a:pt x="468" y="486"/>
                  </a:lnTo>
                  <a:lnTo>
                    <a:pt x="504" y="486"/>
                  </a:lnTo>
                  <a:lnTo>
                    <a:pt x="510" y="492"/>
                  </a:lnTo>
                  <a:lnTo>
                    <a:pt x="522" y="492"/>
                  </a:lnTo>
                  <a:lnTo>
                    <a:pt x="534" y="486"/>
                  </a:lnTo>
                  <a:lnTo>
                    <a:pt x="564" y="486"/>
                  </a:lnTo>
                  <a:lnTo>
                    <a:pt x="576" y="492"/>
                  </a:lnTo>
                  <a:lnTo>
                    <a:pt x="582" y="498"/>
                  </a:lnTo>
                  <a:lnTo>
                    <a:pt x="588" y="498"/>
                  </a:lnTo>
                  <a:lnTo>
                    <a:pt x="594" y="492"/>
                  </a:lnTo>
                  <a:lnTo>
                    <a:pt x="600" y="480"/>
                  </a:lnTo>
                  <a:lnTo>
                    <a:pt x="618" y="462"/>
                  </a:lnTo>
                  <a:lnTo>
                    <a:pt x="618" y="450"/>
                  </a:lnTo>
                  <a:lnTo>
                    <a:pt x="612" y="444"/>
                  </a:lnTo>
                  <a:lnTo>
                    <a:pt x="600" y="438"/>
                  </a:lnTo>
                  <a:lnTo>
                    <a:pt x="588" y="42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4" name="Tanzania" descr="© INSCALE GmbH, 05.05.2010&#10;http://www.presentationload.com/">
              <a:extLst>
                <a:ext uri="{FF2B5EF4-FFF2-40B4-BE49-F238E27FC236}">
                  <a16:creationId xmlns:a16="http://schemas.microsoft.com/office/drawing/2014/main" id="{355C8948-66BA-39FC-7417-7DC33F1129F5}"/>
                </a:ext>
              </a:extLst>
            </p:cNvPr>
            <p:cNvSpPr>
              <a:spLocks noEditPoints="1"/>
            </p:cNvSpPr>
            <p:nvPr/>
          </p:nvSpPr>
          <p:spPr bwMode="gray">
            <a:xfrm>
              <a:off x="5032907" y="3249609"/>
              <a:ext cx="290545" cy="329088"/>
            </a:xfrm>
            <a:custGeom>
              <a:avLst/>
              <a:gdLst>
                <a:gd name="T0" fmla="*/ 2147483647 w 768"/>
                <a:gd name="T1" fmla="*/ 2147483647 h 870"/>
                <a:gd name="T2" fmla="*/ 2147483647 w 768"/>
                <a:gd name="T3" fmla="*/ 2147483647 h 870"/>
                <a:gd name="T4" fmla="*/ 2147483647 w 768"/>
                <a:gd name="T5" fmla="*/ 2147483647 h 870"/>
                <a:gd name="T6" fmla="*/ 2147483647 w 768"/>
                <a:gd name="T7" fmla="*/ 2147483647 h 870"/>
                <a:gd name="T8" fmla="*/ 2147483647 w 768"/>
                <a:gd name="T9" fmla="*/ 2147483647 h 870"/>
                <a:gd name="T10" fmla="*/ 2147483647 w 768"/>
                <a:gd name="T11" fmla="*/ 2147483647 h 870"/>
                <a:gd name="T12" fmla="*/ 2147483647 w 768"/>
                <a:gd name="T13" fmla="*/ 2147483647 h 870"/>
                <a:gd name="T14" fmla="*/ 2147483647 w 768"/>
                <a:gd name="T15" fmla="*/ 2147483647 h 870"/>
                <a:gd name="T16" fmla="*/ 2147483647 w 768"/>
                <a:gd name="T17" fmla="*/ 2147483647 h 870"/>
                <a:gd name="T18" fmla="*/ 2147483647 w 768"/>
                <a:gd name="T19" fmla="*/ 2147483647 h 870"/>
                <a:gd name="T20" fmla="*/ 2147483647 w 768"/>
                <a:gd name="T21" fmla="*/ 2147483647 h 870"/>
                <a:gd name="T22" fmla="*/ 2147483647 w 768"/>
                <a:gd name="T23" fmla="*/ 2147483647 h 870"/>
                <a:gd name="T24" fmla="*/ 2147483647 w 768"/>
                <a:gd name="T25" fmla="*/ 2147483647 h 870"/>
                <a:gd name="T26" fmla="*/ 2147483647 w 768"/>
                <a:gd name="T27" fmla="*/ 2147483647 h 870"/>
                <a:gd name="T28" fmla="*/ 2147483647 w 768"/>
                <a:gd name="T29" fmla="*/ 2147483647 h 870"/>
                <a:gd name="T30" fmla="*/ 2147483647 w 768"/>
                <a:gd name="T31" fmla="*/ 2147483647 h 870"/>
                <a:gd name="T32" fmla="*/ 2147483647 w 768"/>
                <a:gd name="T33" fmla="*/ 2147483647 h 870"/>
                <a:gd name="T34" fmla="*/ 2147483647 w 768"/>
                <a:gd name="T35" fmla="*/ 2147483647 h 870"/>
                <a:gd name="T36" fmla="*/ 2147483647 w 768"/>
                <a:gd name="T37" fmla="*/ 2147483647 h 870"/>
                <a:gd name="T38" fmla="*/ 2147483647 w 768"/>
                <a:gd name="T39" fmla="*/ 2147483647 h 870"/>
                <a:gd name="T40" fmla="*/ 2147483647 w 768"/>
                <a:gd name="T41" fmla="*/ 2147483647 h 870"/>
                <a:gd name="T42" fmla="*/ 2147483647 w 768"/>
                <a:gd name="T43" fmla="*/ 2147483647 h 870"/>
                <a:gd name="T44" fmla="*/ 2147483647 w 768"/>
                <a:gd name="T45" fmla="*/ 2147483647 h 870"/>
                <a:gd name="T46" fmla="*/ 2147483647 w 768"/>
                <a:gd name="T47" fmla="*/ 2147483647 h 870"/>
                <a:gd name="T48" fmla="*/ 2147483647 w 768"/>
                <a:gd name="T49" fmla="*/ 2147483647 h 870"/>
                <a:gd name="T50" fmla="*/ 2147483647 w 768"/>
                <a:gd name="T51" fmla="*/ 2147483647 h 870"/>
                <a:gd name="T52" fmla="*/ 2147483647 w 768"/>
                <a:gd name="T53" fmla="*/ 2147483647 h 870"/>
                <a:gd name="T54" fmla="*/ 2147483647 w 768"/>
                <a:gd name="T55" fmla="*/ 2147483647 h 870"/>
                <a:gd name="T56" fmla="*/ 2147483647 w 768"/>
                <a:gd name="T57" fmla="*/ 2147483647 h 870"/>
                <a:gd name="T58" fmla="*/ 2147483647 w 768"/>
                <a:gd name="T59" fmla="*/ 2147483647 h 870"/>
                <a:gd name="T60" fmla="*/ 2147483647 w 768"/>
                <a:gd name="T61" fmla="*/ 2147483647 h 870"/>
                <a:gd name="T62" fmla="*/ 2147483647 w 768"/>
                <a:gd name="T63" fmla="*/ 2147483647 h 870"/>
                <a:gd name="T64" fmla="*/ 2147483647 w 768"/>
                <a:gd name="T65" fmla="*/ 2147483647 h 870"/>
                <a:gd name="T66" fmla="*/ 2147483647 w 768"/>
                <a:gd name="T67" fmla="*/ 2147483647 h 870"/>
                <a:gd name="T68" fmla="*/ 2147483647 w 768"/>
                <a:gd name="T69" fmla="*/ 2147483647 h 870"/>
                <a:gd name="T70" fmla="*/ 2147483647 w 768"/>
                <a:gd name="T71" fmla="*/ 2147483647 h 870"/>
                <a:gd name="T72" fmla="*/ 2147483647 w 768"/>
                <a:gd name="T73" fmla="*/ 2147483647 h 870"/>
                <a:gd name="T74" fmla="*/ 2147483647 w 768"/>
                <a:gd name="T75" fmla="*/ 2147483647 h 870"/>
                <a:gd name="T76" fmla="*/ 2147483647 w 768"/>
                <a:gd name="T77" fmla="*/ 2147483647 h 870"/>
                <a:gd name="T78" fmla="*/ 2147483647 w 768"/>
                <a:gd name="T79" fmla="*/ 2147483647 h 870"/>
                <a:gd name="T80" fmla="*/ 2147483647 w 768"/>
                <a:gd name="T81" fmla="*/ 2147483647 h 870"/>
                <a:gd name="T82" fmla="*/ 2147483647 w 768"/>
                <a:gd name="T83" fmla="*/ 2147483647 h 870"/>
                <a:gd name="T84" fmla="*/ 2147483647 w 768"/>
                <a:gd name="T85" fmla="*/ 2147483647 h 870"/>
                <a:gd name="T86" fmla="*/ 2147483647 w 768"/>
                <a:gd name="T87" fmla="*/ 2147483647 h 870"/>
                <a:gd name="T88" fmla="*/ 2147483647 w 768"/>
                <a:gd name="T89" fmla="*/ 2147483647 h 870"/>
                <a:gd name="T90" fmla="*/ 2147483647 w 768"/>
                <a:gd name="T91" fmla="*/ 2147483647 h 870"/>
                <a:gd name="T92" fmla="*/ 2147483647 w 768"/>
                <a:gd name="T93" fmla="*/ 2147483647 h 870"/>
                <a:gd name="T94" fmla="*/ 2147483647 w 768"/>
                <a:gd name="T95" fmla="*/ 2147483647 h 870"/>
                <a:gd name="T96" fmla="*/ 2147483647 w 768"/>
                <a:gd name="T97" fmla="*/ 2147483647 h 870"/>
                <a:gd name="T98" fmla="*/ 2147483647 w 768"/>
                <a:gd name="T99" fmla="*/ 2147483647 h 870"/>
                <a:gd name="T100" fmla="*/ 2147483647 w 768"/>
                <a:gd name="T101" fmla="*/ 2147483647 h 870"/>
                <a:gd name="T102" fmla="*/ 2147483647 w 768"/>
                <a:gd name="T103" fmla="*/ 2147483647 h 8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870"/>
                <a:gd name="T158" fmla="*/ 768 w 768"/>
                <a:gd name="T159" fmla="*/ 870 h 8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870">
                  <a:moveTo>
                    <a:pt x="762" y="744"/>
                  </a:moveTo>
                  <a:lnTo>
                    <a:pt x="750" y="744"/>
                  </a:lnTo>
                  <a:lnTo>
                    <a:pt x="744" y="738"/>
                  </a:lnTo>
                  <a:lnTo>
                    <a:pt x="732" y="732"/>
                  </a:lnTo>
                  <a:lnTo>
                    <a:pt x="720" y="720"/>
                  </a:lnTo>
                  <a:lnTo>
                    <a:pt x="720" y="708"/>
                  </a:lnTo>
                  <a:lnTo>
                    <a:pt x="714" y="690"/>
                  </a:lnTo>
                  <a:lnTo>
                    <a:pt x="714" y="654"/>
                  </a:lnTo>
                  <a:lnTo>
                    <a:pt x="690" y="612"/>
                  </a:lnTo>
                  <a:lnTo>
                    <a:pt x="702" y="564"/>
                  </a:lnTo>
                  <a:lnTo>
                    <a:pt x="684" y="540"/>
                  </a:lnTo>
                  <a:lnTo>
                    <a:pt x="690" y="528"/>
                  </a:lnTo>
                  <a:lnTo>
                    <a:pt x="696" y="522"/>
                  </a:lnTo>
                  <a:lnTo>
                    <a:pt x="708" y="498"/>
                  </a:lnTo>
                  <a:lnTo>
                    <a:pt x="708" y="480"/>
                  </a:lnTo>
                  <a:lnTo>
                    <a:pt x="702" y="474"/>
                  </a:lnTo>
                  <a:lnTo>
                    <a:pt x="690" y="468"/>
                  </a:lnTo>
                  <a:lnTo>
                    <a:pt x="672" y="456"/>
                  </a:lnTo>
                  <a:lnTo>
                    <a:pt x="660" y="450"/>
                  </a:lnTo>
                  <a:lnTo>
                    <a:pt x="654" y="438"/>
                  </a:lnTo>
                  <a:lnTo>
                    <a:pt x="654" y="426"/>
                  </a:lnTo>
                  <a:lnTo>
                    <a:pt x="660" y="414"/>
                  </a:lnTo>
                  <a:lnTo>
                    <a:pt x="666" y="396"/>
                  </a:lnTo>
                  <a:lnTo>
                    <a:pt x="666" y="384"/>
                  </a:lnTo>
                  <a:lnTo>
                    <a:pt x="672" y="366"/>
                  </a:lnTo>
                  <a:lnTo>
                    <a:pt x="678" y="354"/>
                  </a:lnTo>
                  <a:lnTo>
                    <a:pt x="678" y="330"/>
                  </a:lnTo>
                  <a:lnTo>
                    <a:pt x="684" y="318"/>
                  </a:lnTo>
                  <a:lnTo>
                    <a:pt x="684" y="300"/>
                  </a:lnTo>
                  <a:lnTo>
                    <a:pt x="570" y="192"/>
                  </a:lnTo>
                  <a:lnTo>
                    <a:pt x="576" y="186"/>
                  </a:lnTo>
                  <a:lnTo>
                    <a:pt x="582" y="186"/>
                  </a:lnTo>
                  <a:lnTo>
                    <a:pt x="588" y="180"/>
                  </a:lnTo>
                  <a:lnTo>
                    <a:pt x="588" y="174"/>
                  </a:lnTo>
                  <a:lnTo>
                    <a:pt x="576" y="162"/>
                  </a:lnTo>
                  <a:lnTo>
                    <a:pt x="324" y="6"/>
                  </a:lnTo>
                  <a:lnTo>
                    <a:pt x="312" y="6"/>
                  </a:lnTo>
                  <a:lnTo>
                    <a:pt x="312" y="18"/>
                  </a:lnTo>
                  <a:lnTo>
                    <a:pt x="318" y="24"/>
                  </a:lnTo>
                  <a:lnTo>
                    <a:pt x="318" y="36"/>
                  </a:lnTo>
                  <a:lnTo>
                    <a:pt x="294" y="48"/>
                  </a:lnTo>
                  <a:lnTo>
                    <a:pt x="276" y="66"/>
                  </a:lnTo>
                  <a:lnTo>
                    <a:pt x="264" y="84"/>
                  </a:lnTo>
                  <a:lnTo>
                    <a:pt x="264" y="90"/>
                  </a:lnTo>
                  <a:lnTo>
                    <a:pt x="270" y="96"/>
                  </a:lnTo>
                  <a:lnTo>
                    <a:pt x="294" y="96"/>
                  </a:lnTo>
                  <a:lnTo>
                    <a:pt x="306" y="90"/>
                  </a:lnTo>
                  <a:lnTo>
                    <a:pt x="312" y="90"/>
                  </a:lnTo>
                  <a:lnTo>
                    <a:pt x="306" y="96"/>
                  </a:lnTo>
                  <a:lnTo>
                    <a:pt x="294" y="102"/>
                  </a:lnTo>
                  <a:lnTo>
                    <a:pt x="276" y="120"/>
                  </a:lnTo>
                  <a:lnTo>
                    <a:pt x="270" y="120"/>
                  </a:lnTo>
                  <a:lnTo>
                    <a:pt x="264" y="114"/>
                  </a:lnTo>
                  <a:lnTo>
                    <a:pt x="252" y="108"/>
                  </a:lnTo>
                  <a:lnTo>
                    <a:pt x="246" y="108"/>
                  </a:lnTo>
                  <a:lnTo>
                    <a:pt x="234" y="120"/>
                  </a:lnTo>
                  <a:lnTo>
                    <a:pt x="234" y="138"/>
                  </a:lnTo>
                  <a:lnTo>
                    <a:pt x="246" y="150"/>
                  </a:lnTo>
                  <a:lnTo>
                    <a:pt x="216" y="150"/>
                  </a:lnTo>
                  <a:lnTo>
                    <a:pt x="216" y="138"/>
                  </a:lnTo>
                  <a:lnTo>
                    <a:pt x="222" y="132"/>
                  </a:lnTo>
                  <a:lnTo>
                    <a:pt x="222" y="126"/>
                  </a:lnTo>
                  <a:lnTo>
                    <a:pt x="228" y="114"/>
                  </a:lnTo>
                  <a:lnTo>
                    <a:pt x="210" y="120"/>
                  </a:lnTo>
                  <a:lnTo>
                    <a:pt x="192" y="102"/>
                  </a:lnTo>
                  <a:lnTo>
                    <a:pt x="186" y="102"/>
                  </a:lnTo>
                  <a:lnTo>
                    <a:pt x="174" y="114"/>
                  </a:lnTo>
                  <a:lnTo>
                    <a:pt x="174" y="132"/>
                  </a:lnTo>
                  <a:lnTo>
                    <a:pt x="168" y="138"/>
                  </a:lnTo>
                  <a:lnTo>
                    <a:pt x="162" y="138"/>
                  </a:lnTo>
                  <a:lnTo>
                    <a:pt x="156" y="132"/>
                  </a:lnTo>
                  <a:lnTo>
                    <a:pt x="156" y="48"/>
                  </a:lnTo>
                  <a:lnTo>
                    <a:pt x="162" y="36"/>
                  </a:lnTo>
                  <a:lnTo>
                    <a:pt x="162" y="24"/>
                  </a:lnTo>
                  <a:lnTo>
                    <a:pt x="168" y="12"/>
                  </a:lnTo>
                  <a:lnTo>
                    <a:pt x="168" y="6"/>
                  </a:lnTo>
                  <a:lnTo>
                    <a:pt x="78" y="0"/>
                  </a:lnTo>
                  <a:lnTo>
                    <a:pt x="72" y="24"/>
                  </a:lnTo>
                  <a:lnTo>
                    <a:pt x="78" y="30"/>
                  </a:lnTo>
                  <a:lnTo>
                    <a:pt x="84" y="42"/>
                  </a:lnTo>
                  <a:lnTo>
                    <a:pt x="90" y="48"/>
                  </a:lnTo>
                  <a:lnTo>
                    <a:pt x="90" y="66"/>
                  </a:lnTo>
                  <a:lnTo>
                    <a:pt x="96" y="72"/>
                  </a:lnTo>
                  <a:lnTo>
                    <a:pt x="96" y="96"/>
                  </a:lnTo>
                  <a:lnTo>
                    <a:pt x="78" y="114"/>
                  </a:lnTo>
                  <a:lnTo>
                    <a:pt x="66" y="114"/>
                  </a:lnTo>
                  <a:lnTo>
                    <a:pt x="66" y="126"/>
                  </a:lnTo>
                  <a:lnTo>
                    <a:pt x="60" y="138"/>
                  </a:lnTo>
                  <a:lnTo>
                    <a:pt x="60" y="156"/>
                  </a:lnTo>
                  <a:lnTo>
                    <a:pt x="66" y="156"/>
                  </a:lnTo>
                  <a:lnTo>
                    <a:pt x="72" y="162"/>
                  </a:lnTo>
                  <a:lnTo>
                    <a:pt x="90" y="162"/>
                  </a:lnTo>
                  <a:lnTo>
                    <a:pt x="90" y="180"/>
                  </a:lnTo>
                  <a:lnTo>
                    <a:pt x="78" y="186"/>
                  </a:lnTo>
                  <a:lnTo>
                    <a:pt x="84" y="198"/>
                  </a:lnTo>
                  <a:lnTo>
                    <a:pt x="72" y="198"/>
                  </a:lnTo>
                  <a:lnTo>
                    <a:pt x="54" y="216"/>
                  </a:lnTo>
                  <a:lnTo>
                    <a:pt x="48" y="228"/>
                  </a:lnTo>
                  <a:lnTo>
                    <a:pt x="48" y="246"/>
                  </a:lnTo>
                  <a:lnTo>
                    <a:pt x="42" y="258"/>
                  </a:lnTo>
                  <a:lnTo>
                    <a:pt x="30" y="270"/>
                  </a:lnTo>
                  <a:lnTo>
                    <a:pt x="6" y="282"/>
                  </a:lnTo>
                  <a:lnTo>
                    <a:pt x="0" y="294"/>
                  </a:lnTo>
                  <a:lnTo>
                    <a:pt x="6" y="306"/>
                  </a:lnTo>
                  <a:lnTo>
                    <a:pt x="18" y="318"/>
                  </a:lnTo>
                  <a:lnTo>
                    <a:pt x="18" y="330"/>
                  </a:lnTo>
                  <a:lnTo>
                    <a:pt x="12" y="342"/>
                  </a:lnTo>
                  <a:lnTo>
                    <a:pt x="12" y="348"/>
                  </a:lnTo>
                  <a:lnTo>
                    <a:pt x="18" y="354"/>
                  </a:lnTo>
                  <a:lnTo>
                    <a:pt x="18" y="366"/>
                  </a:lnTo>
                  <a:lnTo>
                    <a:pt x="24" y="378"/>
                  </a:lnTo>
                  <a:lnTo>
                    <a:pt x="24" y="396"/>
                  </a:lnTo>
                  <a:lnTo>
                    <a:pt x="18" y="402"/>
                  </a:lnTo>
                  <a:lnTo>
                    <a:pt x="18" y="432"/>
                  </a:lnTo>
                  <a:lnTo>
                    <a:pt x="30" y="444"/>
                  </a:lnTo>
                  <a:lnTo>
                    <a:pt x="36" y="444"/>
                  </a:lnTo>
                  <a:lnTo>
                    <a:pt x="48" y="450"/>
                  </a:lnTo>
                  <a:lnTo>
                    <a:pt x="72" y="474"/>
                  </a:lnTo>
                  <a:lnTo>
                    <a:pt x="78" y="486"/>
                  </a:lnTo>
                  <a:lnTo>
                    <a:pt x="78" y="546"/>
                  </a:lnTo>
                  <a:lnTo>
                    <a:pt x="84" y="558"/>
                  </a:lnTo>
                  <a:lnTo>
                    <a:pt x="114" y="594"/>
                  </a:lnTo>
                  <a:lnTo>
                    <a:pt x="114" y="600"/>
                  </a:lnTo>
                  <a:lnTo>
                    <a:pt x="108" y="612"/>
                  </a:lnTo>
                  <a:lnTo>
                    <a:pt x="108" y="618"/>
                  </a:lnTo>
                  <a:lnTo>
                    <a:pt x="126" y="618"/>
                  </a:lnTo>
                  <a:lnTo>
                    <a:pt x="138" y="612"/>
                  </a:lnTo>
                  <a:lnTo>
                    <a:pt x="138" y="630"/>
                  </a:lnTo>
                  <a:lnTo>
                    <a:pt x="144" y="636"/>
                  </a:lnTo>
                  <a:lnTo>
                    <a:pt x="162" y="636"/>
                  </a:lnTo>
                  <a:lnTo>
                    <a:pt x="180" y="654"/>
                  </a:lnTo>
                  <a:lnTo>
                    <a:pt x="192" y="654"/>
                  </a:lnTo>
                  <a:lnTo>
                    <a:pt x="204" y="648"/>
                  </a:lnTo>
                  <a:lnTo>
                    <a:pt x="204" y="666"/>
                  </a:lnTo>
                  <a:lnTo>
                    <a:pt x="222" y="666"/>
                  </a:lnTo>
                  <a:lnTo>
                    <a:pt x="240" y="678"/>
                  </a:lnTo>
                  <a:lnTo>
                    <a:pt x="264" y="678"/>
                  </a:lnTo>
                  <a:lnTo>
                    <a:pt x="270" y="696"/>
                  </a:lnTo>
                  <a:lnTo>
                    <a:pt x="300" y="696"/>
                  </a:lnTo>
                  <a:lnTo>
                    <a:pt x="300" y="690"/>
                  </a:lnTo>
                  <a:lnTo>
                    <a:pt x="312" y="678"/>
                  </a:lnTo>
                  <a:lnTo>
                    <a:pt x="318" y="684"/>
                  </a:lnTo>
                  <a:lnTo>
                    <a:pt x="330" y="690"/>
                  </a:lnTo>
                  <a:lnTo>
                    <a:pt x="336" y="702"/>
                  </a:lnTo>
                  <a:lnTo>
                    <a:pt x="348" y="714"/>
                  </a:lnTo>
                  <a:lnTo>
                    <a:pt x="348" y="774"/>
                  </a:lnTo>
                  <a:lnTo>
                    <a:pt x="354" y="774"/>
                  </a:lnTo>
                  <a:lnTo>
                    <a:pt x="360" y="780"/>
                  </a:lnTo>
                  <a:lnTo>
                    <a:pt x="360" y="792"/>
                  </a:lnTo>
                  <a:lnTo>
                    <a:pt x="354" y="798"/>
                  </a:lnTo>
                  <a:lnTo>
                    <a:pt x="354" y="804"/>
                  </a:lnTo>
                  <a:lnTo>
                    <a:pt x="348" y="810"/>
                  </a:lnTo>
                  <a:lnTo>
                    <a:pt x="348" y="816"/>
                  </a:lnTo>
                  <a:lnTo>
                    <a:pt x="366" y="834"/>
                  </a:lnTo>
                  <a:lnTo>
                    <a:pt x="378" y="840"/>
                  </a:lnTo>
                  <a:lnTo>
                    <a:pt x="372" y="858"/>
                  </a:lnTo>
                  <a:lnTo>
                    <a:pt x="408" y="858"/>
                  </a:lnTo>
                  <a:lnTo>
                    <a:pt x="414" y="852"/>
                  </a:lnTo>
                  <a:lnTo>
                    <a:pt x="420" y="852"/>
                  </a:lnTo>
                  <a:lnTo>
                    <a:pt x="432" y="840"/>
                  </a:lnTo>
                  <a:lnTo>
                    <a:pt x="444" y="840"/>
                  </a:lnTo>
                  <a:lnTo>
                    <a:pt x="456" y="846"/>
                  </a:lnTo>
                  <a:lnTo>
                    <a:pt x="462" y="858"/>
                  </a:lnTo>
                  <a:lnTo>
                    <a:pt x="474" y="864"/>
                  </a:lnTo>
                  <a:lnTo>
                    <a:pt x="480" y="870"/>
                  </a:lnTo>
                  <a:lnTo>
                    <a:pt x="492" y="870"/>
                  </a:lnTo>
                  <a:lnTo>
                    <a:pt x="510" y="852"/>
                  </a:lnTo>
                  <a:lnTo>
                    <a:pt x="516" y="852"/>
                  </a:lnTo>
                  <a:lnTo>
                    <a:pt x="522" y="858"/>
                  </a:lnTo>
                  <a:lnTo>
                    <a:pt x="534" y="864"/>
                  </a:lnTo>
                  <a:lnTo>
                    <a:pt x="552" y="864"/>
                  </a:lnTo>
                  <a:lnTo>
                    <a:pt x="564" y="852"/>
                  </a:lnTo>
                  <a:lnTo>
                    <a:pt x="576" y="846"/>
                  </a:lnTo>
                  <a:lnTo>
                    <a:pt x="582" y="834"/>
                  </a:lnTo>
                  <a:lnTo>
                    <a:pt x="588" y="828"/>
                  </a:lnTo>
                  <a:lnTo>
                    <a:pt x="612" y="828"/>
                  </a:lnTo>
                  <a:lnTo>
                    <a:pt x="618" y="834"/>
                  </a:lnTo>
                  <a:lnTo>
                    <a:pt x="618" y="840"/>
                  </a:lnTo>
                  <a:lnTo>
                    <a:pt x="630" y="840"/>
                  </a:lnTo>
                  <a:lnTo>
                    <a:pt x="642" y="834"/>
                  </a:lnTo>
                  <a:lnTo>
                    <a:pt x="654" y="822"/>
                  </a:lnTo>
                  <a:lnTo>
                    <a:pt x="660" y="822"/>
                  </a:lnTo>
                  <a:lnTo>
                    <a:pt x="690" y="816"/>
                  </a:lnTo>
                  <a:lnTo>
                    <a:pt x="768" y="762"/>
                  </a:lnTo>
                  <a:lnTo>
                    <a:pt x="762" y="744"/>
                  </a:lnTo>
                  <a:close/>
                  <a:moveTo>
                    <a:pt x="726" y="360"/>
                  </a:moveTo>
                  <a:lnTo>
                    <a:pt x="732" y="354"/>
                  </a:lnTo>
                  <a:lnTo>
                    <a:pt x="732" y="324"/>
                  </a:lnTo>
                  <a:lnTo>
                    <a:pt x="720" y="312"/>
                  </a:lnTo>
                  <a:lnTo>
                    <a:pt x="714" y="312"/>
                  </a:lnTo>
                  <a:lnTo>
                    <a:pt x="708" y="318"/>
                  </a:lnTo>
                  <a:lnTo>
                    <a:pt x="708" y="348"/>
                  </a:lnTo>
                  <a:lnTo>
                    <a:pt x="714" y="354"/>
                  </a:lnTo>
                  <a:lnTo>
                    <a:pt x="726" y="360"/>
                  </a:lnTo>
                  <a:close/>
                  <a:moveTo>
                    <a:pt x="678" y="420"/>
                  </a:moveTo>
                  <a:lnTo>
                    <a:pt x="690" y="426"/>
                  </a:lnTo>
                  <a:lnTo>
                    <a:pt x="696" y="438"/>
                  </a:lnTo>
                  <a:lnTo>
                    <a:pt x="708" y="444"/>
                  </a:lnTo>
                  <a:lnTo>
                    <a:pt x="720" y="444"/>
                  </a:lnTo>
                  <a:lnTo>
                    <a:pt x="726" y="438"/>
                  </a:lnTo>
                  <a:lnTo>
                    <a:pt x="720" y="432"/>
                  </a:lnTo>
                  <a:lnTo>
                    <a:pt x="720" y="426"/>
                  </a:lnTo>
                  <a:lnTo>
                    <a:pt x="708" y="414"/>
                  </a:lnTo>
                  <a:lnTo>
                    <a:pt x="708" y="390"/>
                  </a:lnTo>
                  <a:lnTo>
                    <a:pt x="702" y="378"/>
                  </a:lnTo>
                  <a:lnTo>
                    <a:pt x="684" y="378"/>
                  </a:lnTo>
                  <a:lnTo>
                    <a:pt x="678" y="384"/>
                  </a:lnTo>
                  <a:lnTo>
                    <a:pt x="678" y="42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5" name="Tajikistan" descr="© INSCALE GmbH, 05.05.2010&#10;http://www.presentationload.com/">
              <a:extLst>
                <a:ext uri="{FF2B5EF4-FFF2-40B4-BE49-F238E27FC236}">
                  <a16:creationId xmlns:a16="http://schemas.microsoft.com/office/drawing/2014/main" id="{BD5AFD44-A0D7-AFA7-3900-BDBE2DE448BA}"/>
                </a:ext>
              </a:extLst>
            </p:cNvPr>
            <p:cNvSpPr>
              <a:spLocks/>
            </p:cNvSpPr>
            <p:nvPr/>
          </p:nvSpPr>
          <p:spPr bwMode="gray">
            <a:xfrm>
              <a:off x="5937154" y="1967351"/>
              <a:ext cx="209015" cy="131932"/>
            </a:xfrm>
            <a:custGeom>
              <a:avLst/>
              <a:gdLst>
                <a:gd name="T0" fmla="*/ 2147483647 w 552"/>
                <a:gd name="T1" fmla="*/ 2147483647 h 348"/>
                <a:gd name="T2" fmla="*/ 2147483647 w 552"/>
                <a:gd name="T3" fmla="*/ 2147483647 h 348"/>
                <a:gd name="T4" fmla="*/ 2147483647 w 552"/>
                <a:gd name="T5" fmla="*/ 2147483647 h 348"/>
                <a:gd name="T6" fmla="*/ 2147483647 w 552"/>
                <a:gd name="T7" fmla="*/ 2147483647 h 348"/>
                <a:gd name="T8" fmla="*/ 2147483647 w 552"/>
                <a:gd name="T9" fmla="*/ 2147483647 h 348"/>
                <a:gd name="T10" fmla="*/ 2147483647 w 552"/>
                <a:gd name="T11" fmla="*/ 2147483647 h 348"/>
                <a:gd name="T12" fmla="*/ 2147483647 w 552"/>
                <a:gd name="T13" fmla="*/ 2147483647 h 348"/>
                <a:gd name="T14" fmla="*/ 2147483647 w 552"/>
                <a:gd name="T15" fmla="*/ 2147483647 h 348"/>
                <a:gd name="T16" fmla="*/ 2147483647 w 552"/>
                <a:gd name="T17" fmla="*/ 2147483647 h 348"/>
                <a:gd name="T18" fmla="*/ 2147483647 w 552"/>
                <a:gd name="T19" fmla="*/ 2147483647 h 348"/>
                <a:gd name="T20" fmla="*/ 2147483647 w 552"/>
                <a:gd name="T21" fmla="*/ 2147483647 h 348"/>
                <a:gd name="T22" fmla="*/ 2147483647 w 552"/>
                <a:gd name="T23" fmla="*/ 2147483647 h 348"/>
                <a:gd name="T24" fmla="*/ 2147483647 w 552"/>
                <a:gd name="T25" fmla="*/ 2147483647 h 348"/>
                <a:gd name="T26" fmla="*/ 2147483647 w 552"/>
                <a:gd name="T27" fmla="*/ 2147483647 h 348"/>
                <a:gd name="T28" fmla="*/ 2147483647 w 552"/>
                <a:gd name="T29" fmla="*/ 2147483647 h 348"/>
                <a:gd name="T30" fmla="*/ 2147483647 w 552"/>
                <a:gd name="T31" fmla="*/ 2147483647 h 348"/>
                <a:gd name="T32" fmla="*/ 2147483647 w 552"/>
                <a:gd name="T33" fmla="*/ 2147483647 h 348"/>
                <a:gd name="T34" fmla="*/ 2147483647 w 552"/>
                <a:gd name="T35" fmla="*/ 2147483647 h 348"/>
                <a:gd name="T36" fmla="*/ 2147483647 w 552"/>
                <a:gd name="T37" fmla="*/ 2147483647 h 348"/>
                <a:gd name="T38" fmla="*/ 2147483647 w 552"/>
                <a:gd name="T39" fmla="*/ 0 h 348"/>
                <a:gd name="T40" fmla="*/ 2147483647 w 552"/>
                <a:gd name="T41" fmla="*/ 2147483647 h 348"/>
                <a:gd name="T42" fmla="*/ 2147483647 w 552"/>
                <a:gd name="T43" fmla="*/ 2147483647 h 348"/>
                <a:gd name="T44" fmla="*/ 2147483647 w 552"/>
                <a:gd name="T45" fmla="*/ 2147483647 h 348"/>
                <a:gd name="T46" fmla="*/ 2147483647 w 552"/>
                <a:gd name="T47" fmla="*/ 2147483647 h 348"/>
                <a:gd name="T48" fmla="*/ 2147483647 w 552"/>
                <a:gd name="T49" fmla="*/ 2147483647 h 348"/>
                <a:gd name="T50" fmla="*/ 2147483647 w 552"/>
                <a:gd name="T51" fmla="*/ 2147483647 h 348"/>
                <a:gd name="T52" fmla="*/ 2147483647 w 552"/>
                <a:gd name="T53" fmla="*/ 2147483647 h 348"/>
                <a:gd name="T54" fmla="*/ 2147483647 w 552"/>
                <a:gd name="T55" fmla="*/ 2147483647 h 348"/>
                <a:gd name="T56" fmla="*/ 2147483647 w 552"/>
                <a:gd name="T57" fmla="*/ 2147483647 h 348"/>
                <a:gd name="T58" fmla="*/ 2147483647 w 552"/>
                <a:gd name="T59" fmla="*/ 2147483647 h 348"/>
                <a:gd name="T60" fmla="*/ 2147483647 w 552"/>
                <a:gd name="T61" fmla="*/ 2147483647 h 348"/>
                <a:gd name="T62" fmla="*/ 2147483647 w 552"/>
                <a:gd name="T63" fmla="*/ 2147483647 h 348"/>
                <a:gd name="T64" fmla="*/ 2147483647 w 552"/>
                <a:gd name="T65" fmla="*/ 2147483647 h 348"/>
                <a:gd name="T66" fmla="*/ 2147483647 w 552"/>
                <a:gd name="T67" fmla="*/ 2147483647 h 348"/>
                <a:gd name="T68" fmla="*/ 2147483647 w 552"/>
                <a:gd name="T69" fmla="*/ 2147483647 h 348"/>
                <a:gd name="T70" fmla="*/ 2147483647 w 552"/>
                <a:gd name="T71" fmla="*/ 2147483647 h 348"/>
                <a:gd name="T72" fmla="*/ 2147483647 w 552"/>
                <a:gd name="T73" fmla="*/ 2147483647 h 348"/>
                <a:gd name="T74" fmla="*/ 2147483647 w 552"/>
                <a:gd name="T75" fmla="*/ 2147483647 h 348"/>
                <a:gd name="T76" fmla="*/ 2147483647 w 552"/>
                <a:gd name="T77" fmla="*/ 2147483647 h 348"/>
                <a:gd name="T78" fmla="*/ 2147483647 w 552"/>
                <a:gd name="T79" fmla="*/ 2147483647 h 348"/>
                <a:gd name="T80" fmla="*/ 2147483647 w 552"/>
                <a:gd name="T81" fmla="*/ 2147483647 h 348"/>
                <a:gd name="T82" fmla="*/ 2147483647 w 552"/>
                <a:gd name="T83" fmla="*/ 2147483647 h 348"/>
                <a:gd name="T84" fmla="*/ 2147483647 w 552"/>
                <a:gd name="T85" fmla="*/ 2147483647 h 348"/>
                <a:gd name="T86" fmla="*/ 2147483647 w 552"/>
                <a:gd name="T87" fmla="*/ 2147483647 h 348"/>
                <a:gd name="T88" fmla="*/ 2147483647 w 552"/>
                <a:gd name="T89" fmla="*/ 2147483647 h 348"/>
                <a:gd name="T90" fmla="*/ 2147483647 w 552"/>
                <a:gd name="T91" fmla="*/ 2147483647 h 348"/>
                <a:gd name="T92" fmla="*/ 2147483647 w 552"/>
                <a:gd name="T93" fmla="*/ 2147483647 h 348"/>
                <a:gd name="T94" fmla="*/ 2147483647 w 552"/>
                <a:gd name="T95" fmla="*/ 2147483647 h 348"/>
                <a:gd name="T96" fmla="*/ 2147483647 w 552"/>
                <a:gd name="T97" fmla="*/ 2147483647 h 348"/>
                <a:gd name="T98" fmla="*/ 2147483647 w 552"/>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2"/>
                <a:gd name="T151" fmla="*/ 0 h 348"/>
                <a:gd name="T152" fmla="*/ 552 w 552"/>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2" h="348">
                  <a:moveTo>
                    <a:pt x="528" y="270"/>
                  </a:moveTo>
                  <a:lnTo>
                    <a:pt x="516" y="246"/>
                  </a:lnTo>
                  <a:lnTo>
                    <a:pt x="516" y="204"/>
                  </a:lnTo>
                  <a:lnTo>
                    <a:pt x="510" y="198"/>
                  </a:lnTo>
                  <a:lnTo>
                    <a:pt x="498" y="192"/>
                  </a:lnTo>
                  <a:lnTo>
                    <a:pt x="492" y="192"/>
                  </a:lnTo>
                  <a:lnTo>
                    <a:pt x="480" y="186"/>
                  </a:lnTo>
                  <a:lnTo>
                    <a:pt x="456" y="186"/>
                  </a:lnTo>
                  <a:lnTo>
                    <a:pt x="450" y="192"/>
                  </a:lnTo>
                  <a:lnTo>
                    <a:pt x="438" y="192"/>
                  </a:lnTo>
                  <a:lnTo>
                    <a:pt x="426" y="180"/>
                  </a:lnTo>
                  <a:lnTo>
                    <a:pt x="426" y="168"/>
                  </a:lnTo>
                  <a:lnTo>
                    <a:pt x="432" y="156"/>
                  </a:lnTo>
                  <a:lnTo>
                    <a:pt x="432" y="144"/>
                  </a:lnTo>
                  <a:lnTo>
                    <a:pt x="414" y="144"/>
                  </a:lnTo>
                  <a:lnTo>
                    <a:pt x="414" y="120"/>
                  </a:lnTo>
                  <a:lnTo>
                    <a:pt x="396" y="114"/>
                  </a:lnTo>
                  <a:lnTo>
                    <a:pt x="384" y="126"/>
                  </a:lnTo>
                  <a:lnTo>
                    <a:pt x="342" y="126"/>
                  </a:lnTo>
                  <a:lnTo>
                    <a:pt x="336" y="132"/>
                  </a:lnTo>
                  <a:lnTo>
                    <a:pt x="324" y="138"/>
                  </a:lnTo>
                  <a:lnTo>
                    <a:pt x="312" y="138"/>
                  </a:lnTo>
                  <a:lnTo>
                    <a:pt x="312" y="132"/>
                  </a:lnTo>
                  <a:lnTo>
                    <a:pt x="306" y="132"/>
                  </a:lnTo>
                  <a:lnTo>
                    <a:pt x="294" y="138"/>
                  </a:lnTo>
                  <a:lnTo>
                    <a:pt x="264" y="108"/>
                  </a:lnTo>
                  <a:lnTo>
                    <a:pt x="258" y="114"/>
                  </a:lnTo>
                  <a:lnTo>
                    <a:pt x="246" y="120"/>
                  </a:lnTo>
                  <a:lnTo>
                    <a:pt x="240" y="126"/>
                  </a:lnTo>
                  <a:lnTo>
                    <a:pt x="222" y="126"/>
                  </a:lnTo>
                  <a:lnTo>
                    <a:pt x="210" y="114"/>
                  </a:lnTo>
                  <a:lnTo>
                    <a:pt x="186" y="114"/>
                  </a:lnTo>
                  <a:lnTo>
                    <a:pt x="174" y="108"/>
                  </a:lnTo>
                  <a:lnTo>
                    <a:pt x="156" y="108"/>
                  </a:lnTo>
                  <a:lnTo>
                    <a:pt x="150" y="114"/>
                  </a:lnTo>
                  <a:lnTo>
                    <a:pt x="138" y="114"/>
                  </a:lnTo>
                  <a:lnTo>
                    <a:pt x="126" y="120"/>
                  </a:lnTo>
                  <a:lnTo>
                    <a:pt x="120" y="114"/>
                  </a:lnTo>
                  <a:lnTo>
                    <a:pt x="120" y="108"/>
                  </a:lnTo>
                  <a:lnTo>
                    <a:pt x="114" y="102"/>
                  </a:lnTo>
                  <a:lnTo>
                    <a:pt x="114" y="90"/>
                  </a:lnTo>
                  <a:lnTo>
                    <a:pt x="126" y="84"/>
                  </a:lnTo>
                  <a:lnTo>
                    <a:pt x="132" y="78"/>
                  </a:lnTo>
                  <a:lnTo>
                    <a:pt x="132" y="66"/>
                  </a:lnTo>
                  <a:lnTo>
                    <a:pt x="138" y="60"/>
                  </a:lnTo>
                  <a:lnTo>
                    <a:pt x="150" y="60"/>
                  </a:lnTo>
                  <a:lnTo>
                    <a:pt x="186" y="72"/>
                  </a:lnTo>
                  <a:lnTo>
                    <a:pt x="198" y="78"/>
                  </a:lnTo>
                  <a:lnTo>
                    <a:pt x="204" y="78"/>
                  </a:lnTo>
                  <a:lnTo>
                    <a:pt x="210" y="72"/>
                  </a:lnTo>
                  <a:lnTo>
                    <a:pt x="210" y="66"/>
                  </a:lnTo>
                  <a:lnTo>
                    <a:pt x="204" y="60"/>
                  </a:lnTo>
                  <a:lnTo>
                    <a:pt x="198" y="60"/>
                  </a:lnTo>
                  <a:lnTo>
                    <a:pt x="186" y="54"/>
                  </a:lnTo>
                  <a:lnTo>
                    <a:pt x="180" y="48"/>
                  </a:lnTo>
                  <a:lnTo>
                    <a:pt x="174" y="48"/>
                  </a:lnTo>
                  <a:lnTo>
                    <a:pt x="198" y="12"/>
                  </a:lnTo>
                  <a:lnTo>
                    <a:pt x="192" y="6"/>
                  </a:lnTo>
                  <a:lnTo>
                    <a:pt x="180" y="0"/>
                  </a:lnTo>
                  <a:lnTo>
                    <a:pt x="162" y="0"/>
                  </a:lnTo>
                  <a:lnTo>
                    <a:pt x="156" y="12"/>
                  </a:lnTo>
                  <a:lnTo>
                    <a:pt x="144" y="18"/>
                  </a:lnTo>
                  <a:lnTo>
                    <a:pt x="138" y="30"/>
                  </a:lnTo>
                  <a:lnTo>
                    <a:pt x="132" y="30"/>
                  </a:lnTo>
                  <a:lnTo>
                    <a:pt x="114" y="12"/>
                  </a:lnTo>
                  <a:lnTo>
                    <a:pt x="102" y="12"/>
                  </a:lnTo>
                  <a:lnTo>
                    <a:pt x="102" y="24"/>
                  </a:lnTo>
                  <a:lnTo>
                    <a:pt x="96" y="30"/>
                  </a:lnTo>
                  <a:lnTo>
                    <a:pt x="96" y="42"/>
                  </a:lnTo>
                  <a:lnTo>
                    <a:pt x="108" y="54"/>
                  </a:lnTo>
                  <a:lnTo>
                    <a:pt x="108" y="60"/>
                  </a:lnTo>
                  <a:lnTo>
                    <a:pt x="66" y="60"/>
                  </a:lnTo>
                  <a:lnTo>
                    <a:pt x="90" y="84"/>
                  </a:lnTo>
                  <a:lnTo>
                    <a:pt x="72" y="96"/>
                  </a:lnTo>
                  <a:lnTo>
                    <a:pt x="78" y="96"/>
                  </a:lnTo>
                  <a:lnTo>
                    <a:pt x="78" y="108"/>
                  </a:lnTo>
                  <a:lnTo>
                    <a:pt x="54" y="120"/>
                  </a:lnTo>
                  <a:lnTo>
                    <a:pt x="6" y="120"/>
                  </a:lnTo>
                  <a:lnTo>
                    <a:pt x="0" y="126"/>
                  </a:lnTo>
                  <a:lnTo>
                    <a:pt x="0" y="144"/>
                  </a:lnTo>
                  <a:lnTo>
                    <a:pt x="18" y="144"/>
                  </a:lnTo>
                  <a:lnTo>
                    <a:pt x="30" y="156"/>
                  </a:lnTo>
                  <a:lnTo>
                    <a:pt x="36" y="156"/>
                  </a:lnTo>
                  <a:lnTo>
                    <a:pt x="42" y="162"/>
                  </a:lnTo>
                  <a:lnTo>
                    <a:pt x="54" y="162"/>
                  </a:lnTo>
                  <a:lnTo>
                    <a:pt x="66" y="174"/>
                  </a:lnTo>
                  <a:lnTo>
                    <a:pt x="66" y="180"/>
                  </a:lnTo>
                  <a:lnTo>
                    <a:pt x="60" y="186"/>
                  </a:lnTo>
                  <a:lnTo>
                    <a:pt x="60" y="204"/>
                  </a:lnTo>
                  <a:lnTo>
                    <a:pt x="66" y="210"/>
                  </a:lnTo>
                  <a:lnTo>
                    <a:pt x="78" y="216"/>
                  </a:lnTo>
                  <a:lnTo>
                    <a:pt x="90" y="228"/>
                  </a:lnTo>
                  <a:lnTo>
                    <a:pt x="90" y="246"/>
                  </a:lnTo>
                  <a:lnTo>
                    <a:pt x="84" y="258"/>
                  </a:lnTo>
                  <a:lnTo>
                    <a:pt x="72" y="264"/>
                  </a:lnTo>
                  <a:lnTo>
                    <a:pt x="66" y="276"/>
                  </a:lnTo>
                  <a:lnTo>
                    <a:pt x="60" y="282"/>
                  </a:lnTo>
                  <a:lnTo>
                    <a:pt x="60" y="306"/>
                  </a:lnTo>
                  <a:lnTo>
                    <a:pt x="66" y="312"/>
                  </a:lnTo>
                  <a:lnTo>
                    <a:pt x="78" y="318"/>
                  </a:lnTo>
                  <a:lnTo>
                    <a:pt x="84" y="324"/>
                  </a:lnTo>
                  <a:lnTo>
                    <a:pt x="90" y="324"/>
                  </a:lnTo>
                  <a:lnTo>
                    <a:pt x="108" y="306"/>
                  </a:lnTo>
                  <a:lnTo>
                    <a:pt x="120" y="300"/>
                  </a:lnTo>
                  <a:lnTo>
                    <a:pt x="126" y="294"/>
                  </a:lnTo>
                  <a:lnTo>
                    <a:pt x="138" y="294"/>
                  </a:lnTo>
                  <a:lnTo>
                    <a:pt x="144" y="300"/>
                  </a:lnTo>
                  <a:lnTo>
                    <a:pt x="150" y="312"/>
                  </a:lnTo>
                  <a:lnTo>
                    <a:pt x="156" y="318"/>
                  </a:lnTo>
                  <a:lnTo>
                    <a:pt x="162" y="318"/>
                  </a:lnTo>
                  <a:lnTo>
                    <a:pt x="162" y="288"/>
                  </a:lnTo>
                  <a:lnTo>
                    <a:pt x="174" y="276"/>
                  </a:lnTo>
                  <a:lnTo>
                    <a:pt x="186" y="270"/>
                  </a:lnTo>
                  <a:lnTo>
                    <a:pt x="204" y="270"/>
                  </a:lnTo>
                  <a:lnTo>
                    <a:pt x="216" y="282"/>
                  </a:lnTo>
                  <a:lnTo>
                    <a:pt x="222" y="258"/>
                  </a:lnTo>
                  <a:lnTo>
                    <a:pt x="216" y="258"/>
                  </a:lnTo>
                  <a:lnTo>
                    <a:pt x="210" y="252"/>
                  </a:lnTo>
                  <a:lnTo>
                    <a:pt x="210" y="246"/>
                  </a:lnTo>
                  <a:lnTo>
                    <a:pt x="222" y="234"/>
                  </a:lnTo>
                  <a:lnTo>
                    <a:pt x="228" y="234"/>
                  </a:lnTo>
                  <a:lnTo>
                    <a:pt x="234" y="228"/>
                  </a:lnTo>
                  <a:lnTo>
                    <a:pt x="234" y="204"/>
                  </a:lnTo>
                  <a:lnTo>
                    <a:pt x="240" y="198"/>
                  </a:lnTo>
                  <a:lnTo>
                    <a:pt x="258" y="198"/>
                  </a:lnTo>
                  <a:lnTo>
                    <a:pt x="276" y="216"/>
                  </a:lnTo>
                  <a:lnTo>
                    <a:pt x="276" y="246"/>
                  </a:lnTo>
                  <a:lnTo>
                    <a:pt x="294" y="246"/>
                  </a:lnTo>
                  <a:lnTo>
                    <a:pt x="306" y="312"/>
                  </a:lnTo>
                  <a:lnTo>
                    <a:pt x="306" y="318"/>
                  </a:lnTo>
                  <a:lnTo>
                    <a:pt x="336" y="348"/>
                  </a:lnTo>
                  <a:lnTo>
                    <a:pt x="342" y="348"/>
                  </a:lnTo>
                  <a:lnTo>
                    <a:pt x="348" y="342"/>
                  </a:lnTo>
                  <a:lnTo>
                    <a:pt x="360" y="336"/>
                  </a:lnTo>
                  <a:lnTo>
                    <a:pt x="366" y="324"/>
                  </a:lnTo>
                  <a:lnTo>
                    <a:pt x="372" y="318"/>
                  </a:lnTo>
                  <a:lnTo>
                    <a:pt x="390" y="318"/>
                  </a:lnTo>
                  <a:lnTo>
                    <a:pt x="396" y="312"/>
                  </a:lnTo>
                  <a:lnTo>
                    <a:pt x="402" y="300"/>
                  </a:lnTo>
                  <a:lnTo>
                    <a:pt x="408" y="294"/>
                  </a:lnTo>
                  <a:lnTo>
                    <a:pt x="432" y="282"/>
                  </a:lnTo>
                  <a:lnTo>
                    <a:pt x="456" y="282"/>
                  </a:lnTo>
                  <a:lnTo>
                    <a:pt x="456" y="300"/>
                  </a:lnTo>
                  <a:lnTo>
                    <a:pt x="492" y="288"/>
                  </a:lnTo>
                  <a:lnTo>
                    <a:pt x="516" y="288"/>
                  </a:lnTo>
                  <a:lnTo>
                    <a:pt x="522" y="294"/>
                  </a:lnTo>
                  <a:lnTo>
                    <a:pt x="546" y="294"/>
                  </a:lnTo>
                  <a:lnTo>
                    <a:pt x="552" y="288"/>
                  </a:lnTo>
                  <a:lnTo>
                    <a:pt x="540" y="276"/>
                  </a:lnTo>
                  <a:lnTo>
                    <a:pt x="534" y="276"/>
                  </a:lnTo>
                  <a:lnTo>
                    <a:pt x="528" y="27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6" name="Taiwan" descr="© INSCALE GmbH, 05.05.2010&#10;http://www.presentationload.com/">
              <a:extLst>
                <a:ext uri="{FF2B5EF4-FFF2-40B4-BE49-F238E27FC236}">
                  <a16:creationId xmlns:a16="http://schemas.microsoft.com/office/drawing/2014/main" id="{FC3D53F0-0B82-DE43-ED15-F08D070E7F8C}"/>
                </a:ext>
              </a:extLst>
            </p:cNvPr>
            <p:cNvSpPr>
              <a:spLocks/>
            </p:cNvSpPr>
            <p:nvPr/>
          </p:nvSpPr>
          <p:spPr bwMode="gray">
            <a:xfrm>
              <a:off x="7401738" y="2444677"/>
              <a:ext cx="45954" cy="102284"/>
            </a:xfrm>
            <a:custGeom>
              <a:avLst/>
              <a:gdLst>
                <a:gd name="T0" fmla="*/ 2147483647 w 120"/>
                <a:gd name="T1" fmla="*/ 2147483647 h 270"/>
                <a:gd name="T2" fmla="*/ 2147483647 w 120"/>
                <a:gd name="T3" fmla="*/ 2147483647 h 270"/>
                <a:gd name="T4" fmla="*/ 2147483647 w 120"/>
                <a:gd name="T5" fmla="*/ 2147483647 h 270"/>
                <a:gd name="T6" fmla="*/ 2147483647 w 120"/>
                <a:gd name="T7" fmla="*/ 2147483647 h 270"/>
                <a:gd name="T8" fmla="*/ 2147483647 w 120"/>
                <a:gd name="T9" fmla="*/ 2147483647 h 270"/>
                <a:gd name="T10" fmla="*/ 2147483647 w 120"/>
                <a:gd name="T11" fmla="*/ 2147483647 h 270"/>
                <a:gd name="T12" fmla="*/ 2147483647 w 120"/>
                <a:gd name="T13" fmla="*/ 2147483647 h 270"/>
                <a:gd name="T14" fmla="*/ 2147483647 w 120"/>
                <a:gd name="T15" fmla="*/ 2147483647 h 270"/>
                <a:gd name="T16" fmla="*/ 2147483647 w 120"/>
                <a:gd name="T17" fmla="*/ 2147483647 h 270"/>
                <a:gd name="T18" fmla="*/ 2147483647 w 120"/>
                <a:gd name="T19" fmla="*/ 2147483647 h 270"/>
                <a:gd name="T20" fmla="*/ 2147483647 w 120"/>
                <a:gd name="T21" fmla="*/ 0 h 270"/>
                <a:gd name="T22" fmla="*/ 2147483647 w 120"/>
                <a:gd name="T23" fmla="*/ 2147483647 h 270"/>
                <a:gd name="T24" fmla="*/ 2147483647 w 120"/>
                <a:gd name="T25" fmla="*/ 2147483647 h 270"/>
                <a:gd name="T26" fmla="*/ 2147483647 w 120"/>
                <a:gd name="T27" fmla="*/ 2147483647 h 270"/>
                <a:gd name="T28" fmla="*/ 2147483647 w 120"/>
                <a:gd name="T29" fmla="*/ 2147483647 h 270"/>
                <a:gd name="T30" fmla="*/ 0 w 120"/>
                <a:gd name="T31" fmla="*/ 2147483647 h 270"/>
                <a:gd name="T32" fmla="*/ 0 w 120"/>
                <a:gd name="T33" fmla="*/ 2147483647 h 270"/>
                <a:gd name="T34" fmla="*/ 2147483647 w 120"/>
                <a:gd name="T35" fmla="*/ 2147483647 h 270"/>
                <a:gd name="T36" fmla="*/ 2147483647 w 120"/>
                <a:gd name="T37" fmla="*/ 2147483647 h 270"/>
                <a:gd name="T38" fmla="*/ 2147483647 w 120"/>
                <a:gd name="T39" fmla="*/ 2147483647 h 270"/>
                <a:gd name="T40" fmla="*/ 2147483647 w 120"/>
                <a:gd name="T41" fmla="*/ 2147483647 h 270"/>
                <a:gd name="T42" fmla="*/ 2147483647 w 120"/>
                <a:gd name="T43" fmla="*/ 2147483647 h 270"/>
                <a:gd name="T44" fmla="*/ 2147483647 w 120"/>
                <a:gd name="T45" fmla="*/ 2147483647 h 270"/>
                <a:gd name="T46" fmla="*/ 2147483647 w 120"/>
                <a:gd name="T47" fmla="*/ 2147483647 h 270"/>
                <a:gd name="T48" fmla="*/ 2147483647 w 120"/>
                <a:gd name="T49" fmla="*/ 2147483647 h 270"/>
                <a:gd name="T50" fmla="*/ 2147483647 w 120"/>
                <a:gd name="T51" fmla="*/ 2147483647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270"/>
                <a:gd name="T80" fmla="*/ 120 w 120"/>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270">
                  <a:moveTo>
                    <a:pt x="84" y="270"/>
                  </a:moveTo>
                  <a:lnTo>
                    <a:pt x="84" y="222"/>
                  </a:lnTo>
                  <a:lnTo>
                    <a:pt x="90" y="216"/>
                  </a:lnTo>
                  <a:lnTo>
                    <a:pt x="102" y="192"/>
                  </a:lnTo>
                  <a:lnTo>
                    <a:pt x="102" y="102"/>
                  </a:lnTo>
                  <a:lnTo>
                    <a:pt x="108" y="96"/>
                  </a:lnTo>
                  <a:lnTo>
                    <a:pt x="114" y="84"/>
                  </a:lnTo>
                  <a:lnTo>
                    <a:pt x="114" y="54"/>
                  </a:lnTo>
                  <a:lnTo>
                    <a:pt x="120" y="36"/>
                  </a:lnTo>
                  <a:lnTo>
                    <a:pt x="120" y="24"/>
                  </a:lnTo>
                  <a:lnTo>
                    <a:pt x="72" y="0"/>
                  </a:lnTo>
                  <a:lnTo>
                    <a:pt x="48" y="30"/>
                  </a:lnTo>
                  <a:lnTo>
                    <a:pt x="42" y="42"/>
                  </a:lnTo>
                  <a:lnTo>
                    <a:pt x="30" y="78"/>
                  </a:lnTo>
                  <a:lnTo>
                    <a:pt x="12" y="114"/>
                  </a:lnTo>
                  <a:lnTo>
                    <a:pt x="0" y="150"/>
                  </a:lnTo>
                  <a:lnTo>
                    <a:pt x="0" y="168"/>
                  </a:lnTo>
                  <a:lnTo>
                    <a:pt x="6" y="180"/>
                  </a:lnTo>
                  <a:lnTo>
                    <a:pt x="18" y="192"/>
                  </a:lnTo>
                  <a:lnTo>
                    <a:pt x="24" y="204"/>
                  </a:lnTo>
                  <a:lnTo>
                    <a:pt x="36" y="210"/>
                  </a:lnTo>
                  <a:lnTo>
                    <a:pt x="42" y="222"/>
                  </a:lnTo>
                  <a:lnTo>
                    <a:pt x="42" y="228"/>
                  </a:lnTo>
                  <a:lnTo>
                    <a:pt x="48" y="234"/>
                  </a:lnTo>
                  <a:lnTo>
                    <a:pt x="60" y="258"/>
                  </a:lnTo>
                  <a:lnTo>
                    <a:pt x="84" y="27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7" name="Syria" descr="© INSCALE GmbH, 05.05.2010&#10;http://www.presentationload.com/">
              <a:extLst>
                <a:ext uri="{FF2B5EF4-FFF2-40B4-BE49-F238E27FC236}">
                  <a16:creationId xmlns:a16="http://schemas.microsoft.com/office/drawing/2014/main" id="{84272F29-3EF1-24ED-B778-8322FFCDD050}"/>
                </a:ext>
              </a:extLst>
            </p:cNvPr>
            <p:cNvSpPr>
              <a:spLocks/>
            </p:cNvSpPr>
            <p:nvPr/>
          </p:nvSpPr>
          <p:spPr bwMode="gray">
            <a:xfrm>
              <a:off x="5152979" y="2075565"/>
              <a:ext cx="170473" cy="157133"/>
            </a:xfrm>
            <a:custGeom>
              <a:avLst/>
              <a:gdLst>
                <a:gd name="T0" fmla="*/ 2147483647 w 450"/>
                <a:gd name="T1" fmla="*/ 2147483647 h 414"/>
                <a:gd name="T2" fmla="*/ 2147483647 w 450"/>
                <a:gd name="T3" fmla="*/ 2147483647 h 414"/>
                <a:gd name="T4" fmla="*/ 2147483647 w 450"/>
                <a:gd name="T5" fmla="*/ 2147483647 h 414"/>
                <a:gd name="T6" fmla="*/ 2147483647 w 450"/>
                <a:gd name="T7" fmla="*/ 0 h 414"/>
                <a:gd name="T8" fmla="*/ 2147483647 w 450"/>
                <a:gd name="T9" fmla="*/ 2147483647 h 414"/>
                <a:gd name="T10" fmla="*/ 2147483647 w 450"/>
                <a:gd name="T11" fmla="*/ 2147483647 h 414"/>
                <a:gd name="T12" fmla="*/ 2147483647 w 450"/>
                <a:gd name="T13" fmla="*/ 2147483647 h 414"/>
                <a:gd name="T14" fmla="*/ 2147483647 w 450"/>
                <a:gd name="T15" fmla="*/ 2147483647 h 414"/>
                <a:gd name="T16" fmla="*/ 2147483647 w 450"/>
                <a:gd name="T17" fmla="*/ 2147483647 h 414"/>
                <a:gd name="T18" fmla="*/ 2147483647 w 450"/>
                <a:gd name="T19" fmla="*/ 2147483647 h 414"/>
                <a:gd name="T20" fmla="*/ 2147483647 w 450"/>
                <a:gd name="T21" fmla="*/ 2147483647 h 414"/>
                <a:gd name="T22" fmla="*/ 2147483647 w 450"/>
                <a:gd name="T23" fmla="*/ 2147483647 h 414"/>
                <a:gd name="T24" fmla="*/ 2147483647 w 450"/>
                <a:gd name="T25" fmla="*/ 2147483647 h 414"/>
                <a:gd name="T26" fmla="*/ 2147483647 w 450"/>
                <a:gd name="T27" fmla="*/ 2147483647 h 414"/>
                <a:gd name="T28" fmla="*/ 2147483647 w 450"/>
                <a:gd name="T29" fmla="*/ 2147483647 h 414"/>
                <a:gd name="T30" fmla="*/ 2147483647 w 450"/>
                <a:gd name="T31" fmla="*/ 2147483647 h 414"/>
                <a:gd name="T32" fmla="*/ 2147483647 w 450"/>
                <a:gd name="T33" fmla="*/ 2147483647 h 414"/>
                <a:gd name="T34" fmla="*/ 2147483647 w 450"/>
                <a:gd name="T35" fmla="*/ 2147483647 h 414"/>
                <a:gd name="T36" fmla="*/ 2147483647 w 450"/>
                <a:gd name="T37" fmla="*/ 2147483647 h 414"/>
                <a:gd name="T38" fmla="*/ 2147483647 w 450"/>
                <a:gd name="T39" fmla="*/ 2147483647 h 414"/>
                <a:gd name="T40" fmla="*/ 2147483647 w 450"/>
                <a:gd name="T41" fmla="*/ 2147483647 h 414"/>
                <a:gd name="T42" fmla="*/ 2147483647 w 450"/>
                <a:gd name="T43" fmla="*/ 2147483647 h 414"/>
                <a:gd name="T44" fmla="*/ 2147483647 w 450"/>
                <a:gd name="T45" fmla="*/ 2147483647 h 414"/>
                <a:gd name="T46" fmla="*/ 2147483647 w 450"/>
                <a:gd name="T47" fmla="*/ 2147483647 h 414"/>
                <a:gd name="T48" fmla="*/ 2147483647 w 450"/>
                <a:gd name="T49" fmla="*/ 2147483647 h 414"/>
                <a:gd name="T50" fmla="*/ 2147483647 w 450"/>
                <a:gd name="T51" fmla="*/ 2147483647 h 414"/>
                <a:gd name="T52" fmla="*/ 2147483647 w 450"/>
                <a:gd name="T53" fmla="*/ 2147483647 h 414"/>
                <a:gd name="T54" fmla="*/ 2147483647 w 450"/>
                <a:gd name="T55" fmla="*/ 2147483647 h 414"/>
                <a:gd name="T56" fmla="*/ 2147483647 w 450"/>
                <a:gd name="T57" fmla="*/ 2147483647 h 414"/>
                <a:gd name="T58" fmla="*/ 2147483647 w 450"/>
                <a:gd name="T59" fmla="*/ 2147483647 h 414"/>
                <a:gd name="T60" fmla="*/ 2147483647 w 450"/>
                <a:gd name="T61" fmla="*/ 2147483647 h 414"/>
                <a:gd name="T62" fmla="*/ 2147483647 w 450"/>
                <a:gd name="T63" fmla="*/ 2147483647 h 414"/>
                <a:gd name="T64" fmla="*/ 2147483647 w 450"/>
                <a:gd name="T65" fmla="*/ 2147483647 h 414"/>
                <a:gd name="T66" fmla="*/ 2147483647 w 450"/>
                <a:gd name="T67" fmla="*/ 2147483647 h 414"/>
                <a:gd name="T68" fmla="*/ 2147483647 w 450"/>
                <a:gd name="T69" fmla="*/ 2147483647 h 414"/>
                <a:gd name="T70" fmla="*/ 2147483647 w 450"/>
                <a:gd name="T71" fmla="*/ 2147483647 h 414"/>
                <a:gd name="T72" fmla="*/ 2147483647 w 450"/>
                <a:gd name="T73" fmla="*/ 2147483647 h 414"/>
                <a:gd name="T74" fmla="*/ 2147483647 w 450"/>
                <a:gd name="T75" fmla="*/ 2147483647 h 414"/>
                <a:gd name="T76" fmla="*/ 2147483647 w 450"/>
                <a:gd name="T77" fmla="*/ 2147483647 h 414"/>
                <a:gd name="T78" fmla="*/ 2147483647 w 450"/>
                <a:gd name="T79" fmla="*/ 2147483647 h 414"/>
                <a:gd name="T80" fmla="*/ 2147483647 w 450"/>
                <a:gd name="T81" fmla="*/ 2147483647 h 414"/>
                <a:gd name="T82" fmla="*/ 2147483647 w 450"/>
                <a:gd name="T83" fmla="*/ 2147483647 h 414"/>
                <a:gd name="T84" fmla="*/ 2147483647 w 450"/>
                <a:gd name="T85" fmla="*/ 2147483647 h 414"/>
                <a:gd name="T86" fmla="*/ 2147483647 w 450"/>
                <a:gd name="T87" fmla="*/ 2147483647 h 414"/>
                <a:gd name="T88" fmla="*/ 2147483647 w 450"/>
                <a:gd name="T89" fmla="*/ 2147483647 h 414"/>
                <a:gd name="T90" fmla="*/ 2147483647 w 450"/>
                <a:gd name="T91" fmla="*/ 2147483647 h 414"/>
                <a:gd name="T92" fmla="*/ 2147483647 w 450"/>
                <a:gd name="T93" fmla="*/ 2147483647 h 414"/>
                <a:gd name="T94" fmla="*/ 2147483647 w 450"/>
                <a:gd name="T95" fmla="*/ 2147483647 h 414"/>
                <a:gd name="T96" fmla="*/ 2147483647 w 450"/>
                <a:gd name="T97" fmla="*/ 214748364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0"/>
                <a:gd name="T148" fmla="*/ 0 h 414"/>
                <a:gd name="T149" fmla="*/ 450 w 45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0" h="414">
                  <a:moveTo>
                    <a:pt x="426" y="60"/>
                  </a:moveTo>
                  <a:lnTo>
                    <a:pt x="432" y="54"/>
                  </a:lnTo>
                  <a:lnTo>
                    <a:pt x="438" y="42"/>
                  </a:lnTo>
                  <a:lnTo>
                    <a:pt x="450" y="30"/>
                  </a:lnTo>
                  <a:lnTo>
                    <a:pt x="444" y="30"/>
                  </a:lnTo>
                  <a:lnTo>
                    <a:pt x="438" y="24"/>
                  </a:lnTo>
                  <a:lnTo>
                    <a:pt x="438" y="0"/>
                  </a:lnTo>
                  <a:lnTo>
                    <a:pt x="432" y="0"/>
                  </a:lnTo>
                  <a:lnTo>
                    <a:pt x="432" y="6"/>
                  </a:lnTo>
                  <a:lnTo>
                    <a:pt x="426" y="18"/>
                  </a:lnTo>
                  <a:lnTo>
                    <a:pt x="402" y="18"/>
                  </a:lnTo>
                  <a:lnTo>
                    <a:pt x="390" y="30"/>
                  </a:lnTo>
                  <a:lnTo>
                    <a:pt x="372" y="30"/>
                  </a:lnTo>
                  <a:lnTo>
                    <a:pt x="366" y="24"/>
                  </a:lnTo>
                  <a:lnTo>
                    <a:pt x="318" y="24"/>
                  </a:lnTo>
                  <a:lnTo>
                    <a:pt x="306" y="30"/>
                  </a:lnTo>
                  <a:lnTo>
                    <a:pt x="294" y="42"/>
                  </a:lnTo>
                  <a:lnTo>
                    <a:pt x="282" y="48"/>
                  </a:lnTo>
                  <a:lnTo>
                    <a:pt x="276" y="54"/>
                  </a:lnTo>
                  <a:lnTo>
                    <a:pt x="258" y="54"/>
                  </a:lnTo>
                  <a:lnTo>
                    <a:pt x="246" y="60"/>
                  </a:lnTo>
                  <a:lnTo>
                    <a:pt x="234" y="60"/>
                  </a:lnTo>
                  <a:lnTo>
                    <a:pt x="222" y="54"/>
                  </a:lnTo>
                  <a:lnTo>
                    <a:pt x="204" y="54"/>
                  </a:lnTo>
                  <a:lnTo>
                    <a:pt x="192" y="42"/>
                  </a:lnTo>
                  <a:lnTo>
                    <a:pt x="180" y="36"/>
                  </a:lnTo>
                  <a:lnTo>
                    <a:pt x="174" y="30"/>
                  </a:lnTo>
                  <a:lnTo>
                    <a:pt x="168" y="30"/>
                  </a:lnTo>
                  <a:lnTo>
                    <a:pt x="150" y="48"/>
                  </a:lnTo>
                  <a:lnTo>
                    <a:pt x="144" y="48"/>
                  </a:lnTo>
                  <a:lnTo>
                    <a:pt x="138" y="54"/>
                  </a:lnTo>
                  <a:lnTo>
                    <a:pt x="120" y="60"/>
                  </a:lnTo>
                  <a:lnTo>
                    <a:pt x="84" y="60"/>
                  </a:lnTo>
                  <a:lnTo>
                    <a:pt x="84" y="54"/>
                  </a:lnTo>
                  <a:lnTo>
                    <a:pt x="90" y="48"/>
                  </a:lnTo>
                  <a:lnTo>
                    <a:pt x="66" y="48"/>
                  </a:lnTo>
                  <a:lnTo>
                    <a:pt x="66" y="78"/>
                  </a:lnTo>
                  <a:lnTo>
                    <a:pt x="72" y="78"/>
                  </a:lnTo>
                  <a:lnTo>
                    <a:pt x="72" y="102"/>
                  </a:lnTo>
                  <a:lnTo>
                    <a:pt x="60" y="102"/>
                  </a:lnTo>
                  <a:lnTo>
                    <a:pt x="54" y="96"/>
                  </a:lnTo>
                  <a:lnTo>
                    <a:pt x="54" y="114"/>
                  </a:lnTo>
                  <a:lnTo>
                    <a:pt x="48" y="120"/>
                  </a:lnTo>
                  <a:lnTo>
                    <a:pt x="48" y="126"/>
                  </a:lnTo>
                  <a:lnTo>
                    <a:pt x="36" y="126"/>
                  </a:lnTo>
                  <a:lnTo>
                    <a:pt x="24" y="114"/>
                  </a:lnTo>
                  <a:lnTo>
                    <a:pt x="18" y="120"/>
                  </a:lnTo>
                  <a:lnTo>
                    <a:pt x="12" y="132"/>
                  </a:lnTo>
                  <a:lnTo>
                    <a:pt x="12" y="150"/>
                  </a:lnTo>
                  <a:lnTo>
                    <a:pt x="6" y="150"/>
                  </a:lnTo>
                  <a:lnTo>
                    <a:pt x="0" y="198"/>
                  </a:lnTo>
                  <a:lnTo>
                    <a:pt x="6" y="204"/>
                  </a:lnTo>
                  <a:lnTo>
                    <a:pt x="18" y="210"/>
                  </a:lnTo>
                  <a:lnTo>
                    <a:pt x="24" y="216"/>
                  </a:lnTo>
                  <a:lnTo>
                    <a:pt x="24" y="222"/>
                  </a:lnTo>
                  <a:lnTo>
                    <a:pt x="72" y="222"/>
                  </a:lnTo>
                  <a:lnTo>
                    <a:pt x="66" y="234"/>
                  </a:lnTo>
                  <a:lnTo>
                    <a:pt x="72" y="240"/>
                  </a:lnTo>
                  <a:lnTo>
                    <a:pt x="78" y="252"/>
                  </a:lnTo>
                  <a:lnTo>
                    <a:pt x="78" y="270"/>
                  </a:lnTo>
                  <a:lnTo>
                    <a:pt x="72" y="282"/>
                  </a:lnTo>
                  <a:lnTo>
                    <a:pt x="66" y="282"/>
                  </a:lnTo>
                  <a:lnTo>
                    <a:pt x="54" y="288"/>
                  </a:lnTo>
                  <a:lnTo>
                    <a:pt x="48" y="288"/>
                  </a:lnTo>
                  <a:lnTo>
                    <a:pt x="42" y="294"/>
                  </a:lnTo>
                  <a:lnTo>
                    <a:pt x="42" y="318"/>
                  </a:lnTo>
                  <a:lnTo>
                    <a:pt x="24" y="336"/>
                  </a:lnTo>
                  <a:lnTo>
                    <a:pt x="30" y="378"/>
                  </a:lnTo>
                  <a:lnTo>
                    <a:pt x="36" y="378"/>
                  </a:lnTo>
                  <a:lnTo>
                    <a:pt x="72" y="396"/>
                  </a:lnTo>
                  <a:lnTo>
                    <a:pt x="84" y="408"/>
                  </a:lnTo>
                  <a:lnTo>
                    <a:pt x="96" y="414"/>
                  </a:lnTo>
                  <a:lnTo>
                    <a:pt x="114" y="414"/>
                  </a:lnTo>
                  <a:lnTo>
                    <a:pt x="174" y="384"/>
                  </a:lnTo>
                  <a:lnTo>
                    <a:pt x="204" y="354"/>
                  </a:lnTo>
                  <a:lnTo>
                    <a:pt x="228" y="336"/>
                  </a:lnTo>
                  <a:lnTo>
                    <a:pt x="240" y="324"/>
                  </a:lnTo>
                  <a:lnTo>
                    <a:pt x="300" y="276"/>
                  </a:lnTo>
                  <a:lnTo>
                    <a:pt x="312" y="270"/>
                  </a:lnTo>
                  <a:lnTo>
                    <a:pt x="372" y="246"/>
                  </a:lnTo>
                  <a:lnTo>
                    <a:pt x="396" y="234"/>
                  </a:lnTo>
                  <a:lnTo>
                    <a:pt x="402" y="228"/>
                  </a:lnTo>
                  <a:lnTo>
                    <a:pt x="402" y="222"/>
                  </a:lnTo>
                  <a:lnTo>
                    <a:pt x="384" y="204"/>
                  </a:lnTo>
                  <a:lnTo>
                    <a:pt x="384" y="198"/>
                  </a:lnTo>
                  <a:lnTo>
                    <a:pt x="390" y="180"/>
                  </a:lnTo>
                  <a:lnTo>
                    <a:pt x="396" y="168"/>
                  </a:lnTo>
                  <a:lnTo>
                    <a:pt x="396" y="138"/>
                  </a:lnTo>
                  <a:lnTo>
                    <a:pt x="390" y="126"/>
                  </a:lnTo>
                  <a:lnTo>
                    <a:pt x="390" y="114"/>
                  </a:lnTo>
                  <a:lnTo>
                    <a:pt x="384" y="108"/>
                  </a:lnTo>
                  <a:lnTo>
                    <a:pt x="378" y="96"/>
                  </a:lnTo>
                  <a:lnTo>
                    <a:pt x="378" y="84"/>
                  </a:lnTo>
                  <a:lnTo>
                    <a:pt x="384" y="72"/>
                  </a:lnTo>
                  <a:lnTo>
                    <a:pt x="390" y="66"/>
                  </a:lnTo>
                  <a:lnTo>
                    <a:pt x="402" y="66"/>
                  </a:lnTo>
                  <a:lnTo>
                    <a:pt x="414" y="60"/>
                  </a:lnTo>
                  <a:lnTo>
                    <a:pt x="426" y="6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8" name="Switzerland" descr="© INSCALE GmbH, 05.05.2010&#10;http://www.presentationload.com/">
              <a:extLst>
                <a:ext uri="{FF2B5EF4-FFF2-40B4-BE49-F238E27FC236}">
                  <a16:creationId xmlns:a16="http://schemas.microsoft.com/office/drawing/2014/main" id="{AE5F4309-58CC-D872-E11A-B9151F6B251F}"/>
                </a:ext>
              </a:extLst>
            </p:cNvPr>
            <p:cNvSpPr>
              <a:spLocks/>
            </p:cNvSpPr>
            <p:nvPr/>
          </p:nvSpPr>
          <p:spPr bwMode="gray">
            <a:xfrm>
              <a:off x="4408829" y="1759818"/>
              <a:ext cx="109696" cy="60778"/>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29" name="Sweden" descr="© INSCALE GmbH, 05.05.2010&#10;http://www.presentationload.com/">
              <a:extLst>
                <a:ext uri="{FF2B5EF4-FFF2-40B4-BE49-F238E27FC236}">
                  <a16:creationId xmlns:a16="http://schemas.microsoft.com/office/drawing/2014/main" id="{EFF6FDFE-985C-4066-91B3-E22A03F7E7E7}"/>
                </a:ext>
              </a:extLst>
            </p:cNvPr>
            <p:cNvSpPr>
              <a:spLocks noEditPoints="1"/>
            </p:cNvSpPr>
            <p:nvPr/>
          </p:nvSpPr>
          <p:spPr bwMode="gray">
            <a:xfrm>
              <a:off x="4533349" y="1163902"/>
              <a:ext cx="262381" cy="375042"/>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0" name="Swaziland" descr="© INSCALE GmbH, 05.05.2010&#10;http://www.presentationload.com/">
              <a:extLst>
                <a:ext uri="{FF2B5EF4-FFF2-40B4-BE49-F238E27FC236}">
                  <a16:creationId xmlns:a16="http://schemas.microsoft.com/office/drawing/2014/main" id="{C9004E19-FD7D-4CBE-B091-5955625B0292}"/>
                </a:ext>
              </a:extLst>
            </p:cNvPr>
            <p:cNvSpPr>
              <a:spLocks/>
            </p:cNvSpPr>
            <p:nvPr/>
          </p:nvSpPr>
          <p:spPr bwMode="gray">
            <a:xfrm>
              <a:off x="5050696" y="4004139"/>
              <a:ext cx="38542" cy="50401"/>
            </a:xfrm>
            <a:custGeom>
              <a:avLst/>
              <a:gdLst>
                <a:gd name="T0" fmla="*/ 2147483647 w 102"/>
                <a:gd name="T1" fmla="*/ 2147483647 h 132"/>
                <a:gd name="T2" fmla="*/ 2147483647 w 102"/>
                <a:gd name="T3" fmla="*/ 2147483647 h 132"/>
                <a:gd name="T4" fmla="*/ 2147483647 w 102"/>
                <a:gd name="T5" fmla="*/ 2147483647 h 132"/>
                <a:gd name="T6" fmla="*/ 2147483647 w 102"/>
                <a:gd name="T7" fmla="*/ 2147483647 h 132"/>
                <a:gd name="T8" fmla="*/ 2147483647 w 102"/>
                <a:gd name="T9" fmla="*/ 2147483647 h 132"/>
                <a:gd name="T10" fmla="*/ 2147483647 w 102"/>
                <a:gd name="T11" fmla="*/ 0 h 132"/>
                <a:gd name="T12" fmla="*/ 2147483647 w 102"/>
                <a:gd name="T13" fmla="*/ 0 h 132"/>
                <a:gd name="T14" fmla="*/ 2147483647 w 102"/>
                <a:gd name="T15" fmla="*/ 2147483647 h 132"/>
                <a:gd name="T16" fmla="*/ 2147483647 w 102"/>
                <a:gd name="T17" fmla="*/ 2147483647 h 132"/>
                <a:gd name="T18" fmla="*/ 2147483647 w 102"/>
                <a:gd name="T19" fmla="*/ 2147483647 h 132"/>
                <a:gd name="T20" fmla="*/ 2147483647 w 102"/>
                <a:gd name="T21" fmla="*/ 2147483647 h 132"/>
                <a:gd name="T22" fmla="*/ 0 w 102"/>
                <a:gd name="T23" fmla="*/ 2147483647 h 132"/>
                <a:gd name="T24" fmla="*/ 0 w 102"/>
                <a:gd name="T25" fmla="*/ 2147483647 h 132"/>
                <a:gd name="T26" fmla="*/ 2147483647 w 102"/>
                <a:gd name="T27" fmla="*/ 2147483647 h 132"/>
                <a:gd name="T28" fmla="*/ 2147483647 w 102"/>
                <a:gd name="T29" fmla="*/ 2147483647 h 132"/>
                <a:gd name="T30" fmla="*/ 2147483647 w 102"/>
                <a:gd name="T31" fmla="*/ 2147483647 h 132"/>
                <a:gd name="T32" fmla="*/ 2147483647 w 102"/>
                <a:gd name="T33" fmla="*/ 2147483647 h 132"/>
                <a:gd name="T34" fmla="*/ 2147483647 w 102"/>
                <a:gd name="T35" fmla="*/ 2147483647 h 132"/>
                <a:gd name="T36" fmla="*/ 2147483647 w 102"/>
                <a:gd name="T37" fmla="*/ 2147483647 h 132"/>
                <a:gd name="T38" fmla="*/ 2147483647 w 102"/>
                <a:gd name="T39" fmla="*/ 2147483647 h 132"/>
                <a:gd name="T40" fmla="*/ 2147483647 w 102"/>
                <a:gd name="T41" fmla="*/ 2147483647 h 132"/>
                <a:gd name="T42" fmla="*/ 2147483647 w 102"/>
                <a:gd name="T43" fmla="*/ 2147483647 h 132"/>
                <a:gd name="T44" fmla="*/ 2147483647 w 102"/>
                <a:gd name="T45" fmla="*/ 2147483647 h 132"/>
                <a:gd name="T46" fmla="*/ 2147483647 w 102"/>
                <a:gd name="T47" fmla="*/ 2147483647 h 132"/>
                <a:gd name="T48" fmla="*/ 2147483647 w 102"/>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32"/>
                <a:gd name="T77" fmla="*/ 102 w 102"/>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32">
                  <a:moveTo>
                    <a:pt x="84" y="54"/>
                  </a:moveTo>
                  <a:lnTo>
                    <a:pt x="84" y="30"/>
                  </a:lnTo>
                  <a:lnTo>
                    <a:pt x="90" y="18"/>
                  </a:lnTo>
                  <a:lnTo>
                    <a:pt x="66" y="18"/>
                  </a:lnTo>
                  <a:lnTo>
                    <a:pt x="54" y="6"/>
                  </a:lnTo>
                  <a:lnTo>
                    <a:pt x="42" y="0"/>
                  </a:lnTo>
                  <a:lnTo>
                    <a:pt x="36" y="0"/>
                  </a:lnTo>
                  <a:lnTo>
                    <a:pt x="24" y="12"/>
                  </a:lnTo>
                  <a:lnTo>
                    <a:pt x="18" y="24"/>
                  </a:lnTo>
                  <a:lnTo>
                    <a:pt x="18" y="36"/>
                  </a:lnTo>
                  <a:lnTo>
                    <a:pt x="6" y="48"/>
                  </a:lnTo>
                  <a:lnTo>
                    <a:pt x="0" y="60"/>
                  </a:lnTo>
                  <a:lnTo>
                    <a:pt x="0" y="84"/>
                  </a:lnTo>
                  <a:lnTo>
                    <a:pt x="12" y="108"/>
                  </a:lnTo>
                  <a:lnTo>
                    <a:pt x="24" y="114"/>
                  </a:lnTo>
                  <a:lnTo>
                    <a:pt x="36" y="126"/>
                  </a:lnTo>
                  <a:lnTo>
                    <a:pt x="54" y="126"/>
                  </a:lnTo>
                  <a:lnTo>
                    <a:pt x="66" y="132"/>
                  </a:lnTo>
                  <a:lnTo>
                    <a:pt x="78" y="132"/>
                  </a:lnTo>
                  <a:lnTo>
                    <a:pt x="90" y="90"/>
                  </a:lnTo>
                  <a:lnTo>
                    <a:pt x="96" y="90"/>
                  </a:lnTo>
                  <a:lnTo>
                    <a:pt x="102" y="84"/>
                  </a:lnTo>
                  <a:lnTo>
                    <a:pt x="96" y="60"/>
                  </a:lnTo>
                  <a:lnTo>
                    <a:pt x="90" y="60"/>
                  </a:lnTo>
                  <a:lnTo>
                    <a:pt x="84" y="5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1" name="Suriname" descr="© INSCALE GmbH, 05.05.2010&#10;http://www.presentationload.com/">
              <a:extLst>
                <a:ext uri="{FF2B5EF4-FFF2-40B4-BE49-F238E27FC236}">
                  <a16:creationId xmlns:a16="http://schemas.microsoft.com/office/drawing/2014/main" id="{4AAD0A77-3CAA-B440-E46F-C2EE7A9A37BE}"/>
                </a:ext>
              </a:extLst>
            </p:cNvPr>
            <p:cNvSpPr>
              <a:spLocks/>
            </p:cNvSpPr>
            <p:nvPr/>
          </p:nvSpPr>
          <p:spPr bwMode="gray">
            <a:xfrm>
              <a:off x="2668524" y="3036146"/>
              <a:ext cx="111179" cy="127485"/>
            </a:xfrm>
            <a:custGeom>
              <a:avLst/>
              <a:gdLst>
                <a:gd name="T0" fmla="*/ 2147483647 w 294"/>
                <a:gd name="T1" fmla="*/ 2147483647 h 336"/>
                <a:gd name="T2" fmla="*/ 2147483647 w 294"/>
                <a:gd name="T3" fmla="*/ 2147483647 h 336"/>
                <a:gd name="T4" fmla="*/ 2147483647 w 294"/>
                <a:gd name="T5" fmla="*/ 2147483647 h 336"/>
                <a:gd name="T6" fmla="*/ 0 w 294"/>
                <a:gd name="T7" fmla="*/ 2147483647 h 336"/>
                <a:gd name="T8" fmla="*/ 2147483647 w 294"/>
                <a:gd name="T9" fmla="*/ 2147483647 h 336"/>
                <a:gd name="T10" fmla="*/ 2147483647 w 294"/>
                <a:gd name="T11" fmla="*/ 2147483647 h 336"/>
                <a:gd name="T12" fmla="*/ 2147483647 w 294"/>
                <a:gd name="T13" fmla="*/ 2147483647 h 336"/>
                <a:gd name="T14" fmla="*/ 2147483647 w 294"/>
                <a:gd name="T15" fmla="*/ 2147483647 h 336"/>
                <a:gd name="T16" fmla="*/ 2147483647 w 294"/>
                <a:gd name="T17" fmla="*/ 2147483647 h 336"/>
                <a:gd name="T18" fmla="*/ 2147483647 w 294"/>
                <a:gd name="T19" fmla="*/ 2147483647 h 336"/>
                <a:gd name="T20" fmla="*/ 2147483647 w 294"/>
                <a:gd name="T21" fmla="*/ 2147483647 h 336"/>
                <a:gd name="T22" fmla="*/ 2147483647 w 294"/>
                <a:gd name="T23" fmla="*/ 2147483647 h 336"/>
                <a:gd name="T24" fmla="*/ 2147483647 w 294"/>
                <a:gd name="T25" fmla="*/ 2147483647 h 336"/>
                <a:gd name="T26" fmla="*/ 2147483647 w 294"/>
                <a:gd name="T27" fmla="*/ 2147483647 h 336"/>
                <a:gd name="T28" fmla="*/ 2147483647 w 294"/>
                <a:gd name="T29" fmla="*/ 2147483647 h 336"/>
                <a:gd name="T30" fmla="*/ 2147483647 w 294"/>
                <a:gd name="T31" fmla="*/ 2147483647 h 336"/>
                <a:gd name="T32" fmla="*/ 2147483647 w 294"/>
                <a:gd name="T33" fmla="*/ 2147483647 h 336"/>
                <a:gd name="T34" fmla="*/ 2147483647 w 294"/>
                <a:gd name="T35" fmla="*/ 2147483647 h 336"/>
                <a:gd name="T36" fmla="*/ 2147483647 w 294"/>
                <a:gd name="T37" fmla="*/ 2147483647 h 336"/>
                <a:gd name="T38" fmla="*/ 2147483647 w 294"/>
                <a:gd name="T39" fmla="*/ 2147483647 h 336"/>
                <a:gd name="T40" fmla="*/ 2147483647 w 294"/>
                <a:gd name="T41" fmla="*/ 2147483647 h 336"/>
                <a:gd name="T42" fmla="*/ 2147483647 w 294"/>
                <a:gd name="T43" fmla="*/ 2147483647 h 336"/>
                <a:gd name="T44" fmla="*/ 2147483647 w 294"/>
                <a:gd name="T45" fmla="*/ 2147483647 h 336"/>
                <a:gd name="T46" fmla="*/ 2147483647 w 294"/>
                <a:gd name="T47" fmla="*/ 2147483647 h 336"/>
                <a:gd name="T48" fmla="*/ 2147483647 w 294"/>
                <a:gd name="T49" fmla="*/ 2147483647 h 336"/>
                <a:gd name="T50" fmla="*/ 2147483647 w 294"/>
                <a:gd name="T51" fmla="*/ 2147483647 h 336"/>
                <a:gd name="T52" fmla="*/ 2147483647 w 294"/>
                <a:gd name="T53" fmla="*/ 2147483647 h 336"/>
                <a:gd name="T54" fmla="*/ 2147483647 w 294"/>
                <a:gd name="T55" fmla="*/ 2147483647 h 336"/>
                <a:gd name="T56" fmla="*/ 2147483647 w 294"/>
                <a:gd name="T57" fmla="*/ 2147483647 h 336"/>
                <a:gd name="T58" fmla="*/ 2147483647 w 294"/>
                <a:gd name="T59" fmla="*/ 2147483647 h 336"/>
                <a:gd name="T60" fmla="*/ 2147483647 w 294"/>
                <a:gd name="T61" fmla="*/ 2147483647 h 336"/>
                <a:gd name="T62" fmla="*/ 2147483647 w 294"/>
                <a:gd name="T63" fmla="*/ 2147483647 h 336"/>
                <a:gd name="T64" fmla="*/ 2147483647 w 294"/>
                <a:gd name="T65" fmla="*/ 2147483647 h 336"/>
                <a:gd name="T66" fmla="*/ 2147483647 w 294"/>
                <a:gd name="T67" fmla="*/ 2147483647 h 336"/>
                <a:gd name="T68" fmla="*/ 2147483647 w 294"/>
                <a:gd name="T69" fmla="*/ 2147483647 h 336"/>
                <a:gd name="T70" fmla="*/ 2147483647 w 294"/>
                <a:gd name="T71" fmla="*/ 0 h 336"/>
                <a:gd name="T72" fmla="*/ 2147483647 w 294"/>
                <a:gd name="T73" fmla="*/ 2147483647 h 336"/>
                <a:gd name="T74" fmla="*/ 2147483647 w 294"/>
                <a:gd name="T75" fmla="*/ 2147483647 h 336"/>
                <a:gd name="T76" fmla="*/ 2147483647 w 294"/>
                <a:gd name="T77" fmla="*/ 2147483647 h 336"/>
                <a:gd name="T78" fmla="*/ 2147483647 w 294"/>
                <a:gd name="T79" fmla="*/ 2147483647 h 336"/>
                <a:gd name="T80" fmla="*/ 2147483647 w 294"/>
                <a:gd name="T81" fmla="*/ 2147483647 h 336"/>
                <a:gd name="T82" fmla="*/ 2147483647 w 294"/>
                <a:gd name="T83" fmla="*/ 2147483647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36"/>
                <a:gd name="T128" fmla="*/ 294 w 294"/>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36">
                  <a:moveTo>
                    <a:pt x="60" y="78"/>
                  </a:moveTo>
                  <a:lnTo>
                    <a:pt x="30" y="78"/>
                  </a:lnTo>
                  <a:lnTo>
                    <a:pt x="18" y="84"/>
                  </a:lnTo>
                  <a:lnTo>
                    <a:pt x="12" y="90"/>
                  </a:lnTo>
                  <a:lnTo>
                    <a:pt x="12" y="132"/>
                  </a:lnTo>
                  <a:lnTo>
                    <a:pt x="6" y="138"/>
                  </a:lnTo>
                  <a:lnTo>
                    <a:pt x="0" y="150"/>
                  </a:lnTo>
                  <a:lnTo>
                    <a:pt x="0" y="162"/>
                  </a:lnTo>
                  <a:lnTo>
                    <a:pt x="6" y="168"/>
                  </a:lnTo>
                  <a:lnTo>
                    <a:pt x="6" y="174"/>
                  </a:lnTo>
                  <a:lnTo>
                    <a:pt x="12" y="174"/>
                  </a:lnTo>
                  <a:lnTo>
                    <a:pt x="12" y="186"/>
                  </a:lnTo>
                  <a:lnTo>
                    <a:pt x="18" y="198"/>
                  </a:lnTo>
                  <a:lnTo>
                    <a:pt x="24" y="204"/>
                  </a:lnTo>
                  <a:lnTo>
                    <a:pt x="30" y="216"/>
                  </a:lnTo>
                  <a:lnTo>
                    <a:pt x="42" y="216"/>
                  </a:lnTo>
                  <a:lnTo>
                    <a:pt x="42" y="210"/>
                  </a:lnTo>
                  <a:lnTo>
                    <a:pt x="54" y="198"/>
                  </a:lnTo>
                  <a:lnTo>
                    <a:pt x="54" y="216"/>
                  </a:lnTo>
                  <a:lnTo>
                    <a:pt x="48" y="222"/>
                  </a:lnTo>
                  <a:lnTo>
                    <a:pt x="48" y="246"/>
                  </a:lnTo>
                  <a:lnTo>
                    <a:pt x="54" y="258"/>
                  </a:lnTo>
                  <a:lnTo>
                    <a:pt x="72" y="276"/>
                  </a:lnTo>
                  <a:lnTo>
                    <a:pt x="78" y="294"/>
                  </a:lnTo>
                  <a:lnTo>
                    <a:pt x="84" y="306"/>
                  </a:lnTo>
                  <a:lnTo>
                    <a:pt x="90" y="312"/>
                  </a:lnTo>
                  <a:lnTo>
                    <a:pt x="90" y="318"/>
                  </a:lnTo>
                  <a:lnTo>
                    <a:pt x="102" y="324"/>
                  </a:lnTo>
                  <a:lnTo>
                    <a:pt x="108" y="324"/>
                  </a:lnTo>
                  <a:lnTo>
                    <a:pt x="132" y="336"/>
                  </a:lnTo>
                  <a:lnTo>
                    <a:pt x="150" y="336"/>
                  </a:lnTo>
                  <a:lnTo>
                    <a:pt x="156" y="330"/>
                  </a:lnTo>
                  <a:lnTo>
                    <a:pt x="150" y="324"/>
                  </a:lnTo>
                  <a:lnTo>
                    <a:pt x="150" y="318"/>
                  </a:lnTo>
                  <a:lnTo>
                    <a:pt x="138" y="306"/>
                  </a:lnTo>
                  <a:lnTo>
                    <a:pt x="138" y="282"/>
                  </a:lnTo>
                  <a:lnTo>
                    <a:pt x="150" y="276"/>
                  </a:lnTo>
                  <a:lnTo>
                    <a:pt x="156" y="276"/>
                  </a:lnTo>
                  <a:lnTo>
                    <a:pt x="156" y="288"/>
                  </a:lnTo>
                  <a:lnTo>
                    <a:pt x="180" y="288"/>
                  </a:lnTo>
                  <a:lnTo>
                    <a:pt x="192" y="282"/>
                  </a:lnTo>
                  <a:lnTo>
                    <a:pt x="198" y="276"/>
                  </a:lnTo>
                  <a:lnTo>
                    <a:pt x="210" y="270"/>
                  </a:lnTo>
                  <a:lnTo>
                    <a:pt x="216" y="270"/>
                  </a:lnTo>
                  <a:lnTo>
                    <a:pt x="222" y="282"/>
                  </a:lnTo>
                  <a:lnTo>
                    <a:pt x="228" y="288"/>
                  </a:lnTo>
                  <a:lnTo>
                    <a:pt x="246" y="294"/>
                  </a:lnTo>
                  <a:lnTo>
                    <a:pt x="252" y="282"/>
                  </a:lnTo>
                  <a:lnTo>
                    <a:pt x="258" y="276"/>
                  </a:lnTo>
                  <a:lnTo>
                    <a:pt x="258" y="264"/>
                  </a:lnTo>
                  <a:lnTo>
                    <a:pt x="264" y="264"/>
                  </a:lnTo>
                  <a:lnTo>
                    <a:pt x="276" y="258"/>
                  </a:lnTo>
                  <a:lnTo>
                    <a:pt x="270" y="222"/>
                  </a:lnTo>
                  <a:lnTo>
                    <a:pt x="288" y="204"/>
                  </a:lnTo>
                  <a:lnTo>
                    <a:pt x="288" y="198"/>
                  </a:lnTo>
                  <a:lnTo>
                    <a:pt x="282" y="186"/>
                  </a:lnTo>
                  <a:lnTo>
                    <a:pt x="264" y="168"/>
                  </a:lnTo>
                  <a:lnTo>
                    <a:pt x="258" y="156"/>
                  </a:lnTo>
                  <a:lnTo>
                    <a:pt x="258" y="144"/>
                  </a:lnTo>
                  <a:lnTo>
                    <a:pt x="252" y="126"/>
                  </a:lnTo>
                  <a:lnTo>
                    <a:pt x="252" y="96"/>
                  </a:lnTo>
                  <a:lnTo>
                    <a:pt x="258" y="78"/>
                  </a:lnTo>
                  <a:lnTo>
                    <a:pt x="264" y="66"/>
                  </a:lnTo>
                  <a:lnTo>
                    <a:pt x="276" y="60"/>
                  </a:lnTo>
                  <a:lnTo>
                    <a:pt x="282" y="54"/>
                  </a:lnTo>
                  <a:lnTo>
                    <a:pt x="288" y="54"/>
                  </a:lnTo>
                  <a:lnTo>
                    <a:pt x="288" y="30"/>
                  </a:lnTo>
                  <a:lnTo>
                    <a:pt x="294" y="12"/>
                  </a:lnTo>
                  <a:lnTo>
                    <a:pt x="288" y="12"/>
                  </a:lnTo>
                  <a:lnTo>
                    <a:pt x="282" y="6"/>
                  </a:lnTo>
                  <a:lnTo>
                    <a:pt x="270" y="6"/>
                  </a:lnTo>
                  <a:lnTo>
                    <a:pt x="252" y="0"/>
                  </a:lnTo>
                  <a:lnTo>
                    <a:pt x="210" y="0"/>
                  </a:lnTo>
                  <a:lnTo>
                    <a:pt x="204" y="12"/>
                  </a:lnTo>
                  <a:lnTo>
                    <a:pt x="156" y="6"/>
                  </a:lnTo>
                  <a:lnTo>
                    <a:pt x="156" y="18"/>
                  </a:lnTo>
                  <a:lnTo>
                    <a:pt x="96" y="0"/>
                  </a:lnTo>
                  <a:lnTo>
                    <a:pt x="72" y="6"/>
                  </a:lnTo>
                  <a:lnTo>
                    <a:pt x="66" y="18"/>
                  </a:lnTo>
                  <a:lnTo>
                    <a:pt x="60" y="24"/>
                  </a:lnTo>
                  <a:lnTo>
                    <a:pt x="54" y="36"/>
                  </a:lnTo>
                  <a:lnTo>
                    <a:pt x="54" y="48"/>
                  </a:lnTo>
                  <a:lnTo>
                    <a:pt x="66" y="60"/>
                  </a:lnTo>
                  <a:lnTo>
                    <a:pt x="66" y="72"/>
                  </a:lnTo>
                  <a:lnTo>
                    <a:pt x="60" y="7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2" name="Sudan">
              <a:extLst>
                <a:ext uri="{FF2B5EF4-FFF2-40B4-BE49-F238E27FC236}">
                  <a16:creationId xmlns:a16="http://schemas.microsoft.com/office/drawing/2014/main" id="{E45ED4BC-7403-2620-D604-00CC2A3C1699}"/>
                </a:ext>
              </a:extLst>
            </p:cNvPr>
            <p:cNvSpPr>
              <a:spLocks/>
            </p:cNvSpPr>
            <p:nvPr/>
          </p:nvSpPr>
          <p:spPr bwMode="auto">
            <a:xfrm>
              <a:off x="4814919" y="2510265"/>
              <a:ext cx="452944" cy="444363"/>
            </a:xfrm>
            <a:custGeom>
              <a:avLst/>
              <a:gdLst/>
              <a:ahLst/>
              <a:cxnLst>
                <a:cxn ang="0">
                  <a:pos x="442" y="199"/>
                </a:cxn>
                <a:cxn ang="0">
                  <a:pos x="446" y="187"/>
                </a:cxn>
                <a:cxn ang="0">
                  <a:pos x="475" y="170"/>
                </a:cxn>
                <a:cxn ang="0">
                  <a:pos x="458" y="149"/>
                </a:cxn>
                <a:cxn ang="0">
                  <a:pos x="439" y="137"/>
                </a:cxn>
                <a:cxn ang="0">
                  <a:pos x="434" y="114"/>
                </a:cxn>
                <a:cxn ang="0">
                  <a:pos x="430" y="90"/>
                </a:cxn>
                <a:cxn ang="0">
                  <a:pos x="423" y="55"/>
                </a:cxn>
                <a:cxn ang="0">
                  <a:pos x="413" y="29"/>
                </a:cxn>
                <a:cxn ang="0">
                  <a:pos x="387" y="0"/>
                </a:cxn>
                <a:cxn ang="0">
                  <a:pos x="361" y="26"/>
                </a:cxn>
                <a:cxn ang="0">
                  <a:pos x="345" y="31"/>
                </a:cxn>
                <a:cxn ang="0">
                  <a:pos x="326" y="47"/>
                </a:cxn>
                <a:cxn ang="0">
                  <a:pos x="269" y="36"/>
                </a:cxn>
                <a:cxn ang="0">
                  <a:pos x="87" y="36"/>
                </a:cxn>
                <a:cxn ang="0">
                  <a:pos x="54" y="241"/>
                </a:cxn>
                <a:cxn ang="0">
                  <a:pos x="30" y="246"/>
                </a:cxn>
                <a:cxn ang="0">
                  <a:pos x="30" y="258"/>
                </a:cxn>
                <a:cxn ang="0">
                  <a:pos x="16" y="272"/>
                </a:cxn>
                <a:cxn ang="0">
                  <a:pos x="7" y="300"/>
                </a:cxn>
                <a:cxn ang="0">
                  <a:pos x="9" y="322"/>
                </a:cxn>
                <a:cxn ang="0">
                  <a:pos x="4" y="338"/>
                </a:cxn>
                <a:cxn ang="0">
                  <a:pos x="19" y="338"/>
                </a:cxn>
                <a:cxn ang="0">
                  <a:pos x="21" y="373"/>
                </a:cxn>
                <a:cxn ang="0">
                  <a:pos x="35" y="385"/>
                </a:cxn>
                <a:cxn ang="0">
                  <a:pos x="42" y="409"/>
                </a:cxn>
                <a:cxn ang="0">
                  <a:pos x="54" y="430"/>
                </a:cxn>
                <a:cxn ang="0">
                  <a:pos x="47" y="451"/>
                </a:cxn>
                <a:cxn ang="0">
                  <a:pos x="49" y="463"/>
                </a:cxn>
                <a:cxn ang="0">
                  <a:pos x="73" y="456"/>
                </a:cxn>
                <a:cxn ang="0">
                  <a:pos x="78" y="447"/>
                </a:cxn>
                <a:cxn ang="0">
                  <a:pos x="89" y="418"/>
                </a:cxn>
                <a:cxn ang="0">
                  <a:pos x="115" y="416"/>
                </a:cxn>
                <a:cxn ang="0">
                  <a:pos x="125" y="430"/>
                </a:cxn>
                <a:cxn ang="0">
                  <a:pos x="170" y="433"/>
                </a:cxn>
                <a:cxn ang="0">
                  <a:pos x="196" y="442"/>
                </a:cxn>
                <a:cxn ang="0">
                  <a:pos x="234" y="411"/>
                </a:cxn>
                <a:cxn ang="0">
                  <a:pos x="290" y="409"/>
                </a:cxn>
                <a:cxn ang="0">
                  <a:pos x="307" y="364"/>
                </a:cxn>
                <a:cxn ang="0">
                  <a:pos x="331" y="347"/>
                </a:cxn>
                <a:cxn ang="0">
                  <a:pos x="328" y="378"/>
                </a:cxn>
                <a:cxn ang="0">
                  <a:pos x="335" y="399"/>
                </a:cxn>
                <a:cxn ang="0">
                  <a:pos x="357" y="423"/>
                </a:cxn>
                <a:cxn ang="0">
                  <a:pos x="359" y="409"/>
                </a:cxn>
                <a:cxn ang="0">
                  <a:pos x="368" y="399"/>
                </a:cxn>
                <a:cxn ang="0">
                  <a:pos x="380" y="385"/>
                </a:cxn>
                <a:cxn ang="0">
                  <a:pos x="382" y="364"/>
                </a:cxn>
                <a:cxn ang="0">
                  <a:pos x="392" y="343"/>
                </a:cxn>
                <a:cxn ang="0">
                  <a:pos x="411" y="333"/>
                </a:cxn>
                <a:cxn ang="0">
                  <a:pos x="418" y="303"/>
                </a:cxn>
                <a:cxn ang="0">
                  <a:pos x="416" y="262"/>
                </a:cxn>
                <a:cxn ang="0">
                  <a:pos x="423" y="239"/>
                </a:cxn>
                <a:cxn ang="0">
                  <a:pos x="430" y="215"/>
                </a:cxn>
              </a:cxnLst>
              <a:rect l="0" t="0" r="r" b="b"/>
              <a:pathLst>
                <a:path w="475" h="466">
                  <a:moveTo>
                    <a:pt x="432" y="208"/>
                  </a:moveTo>
                  <a:lnTo>
                    <a:pt x="434" y="206"/>
                  </a:lnTo>
                  <a:lnTo>
                    <a:pt x="434" y="199"/>
                  </a:lnTo>
                  <a:lnTo>
                    <a:pt x="442" y="199"/>
                  </a:lnTo>
                  <a:lnTo>
                    <a:pt x="444" y="196"/>
                  </a:lnTo>
                  <a:lnTo>
                    <a:pt x="444" y="194"/>
                  </a:lnTo>
                  <a:lnTo>
                    <a:pt x="446" y="192"/>
                  </a:lnTo>
                  <a:lnTo>
                    <a:pt x="446" y="187"/>
                  </a:lnTo>
                  <a:lnTo>
                    <a:pt x="451" y="187"/>
                  </a:lnTo>
                  <a:lnTo>
                    <a:pt x="460" y="184"/>
                  </a:lnTo>
                  <a:lnTo>
                    <a:pt x="470" y="180"/>
                  </a:lnTo>
                  <a:lnTo>
                    <a:pt x="475" y="170"/>
                  </a:lnTo>
                  <a:lnTo>
                    <a:pt x="475" y="166"/>
                  </a:lnTo>
                  <a:lnTo>
                    <a:pt x="460" y="154"/>
                  </a:lnTo>
                  <a:lnTo>
                    <a:pt x="460" y="151"/>
                  </a:lnTo>
                  <a:lnTo>
                    <a:pt x="458" y="149"/>
                  </a:lnTo>
                  <a:lnTo>
                    <a:pt x="458" y="144"/>
                  </a:lnTo>
                  <a:lnTo>
                    <a:pt x="453" y="142"/>
                  </a:lnTo>
                  <a:lnTo>
                    <a:pt x="444" y="142"/>
                  </a:lnTo>
                  <a:lnTo>
                    <a:pt x="439" y="137"/>
                  </a:lnTo>
                  <a:lnTo>
                    <a:pt x="439" y="132"/>
                  </a:lnTo>
                  <a:lnTo>
                    <a:pt x="437" y="125"/>
                  </a:lnTo>
                  <a:lnTo>
                    <a:pt x="437" y="118"/>
                  </a:lnTo>
                  <a:lnTo>
                    <a:pt x="434" y="114"/>
                  </a:lnTo>
                  <a:lnTo>
                    <a:pt x="434" y="107"/>
                  </a:lnTo>
                  <a:lnTo>
                    <a:pt x="432" y="107"/>
                  </a:lnTo>
                  <a:lnTo>
                    <a:pt x="432" y="97"/>
                  </a:lnTo>
                  <a:lnTo>
                    <a:pt x="430" y="90"/>
                  </a:lnTo>
                  <a:lnTo>
                    <a:pt x="430" y="73"/>
                  </a:lnTo>
                  <a:lnTo>
                    <a:pt x="427" y="69"/>
                  </a:lnTo>
                  <a:lnTo>
                    <a:pt x="434" y="66"/>
                  </a:lnTo>
                  <a:lnTo>
                    <a:pt x="423" y="55"/>
                  </a:lnTo>
                  <a:lnTo>
                    <a:pt x="423" y="38"/>
                  </a:lnTo>
                  <a:lnTo>
                    <a:pt x="420" y="33"/>
                  </a:lnTo>
                  <a:lnTo>
                    <a:pt x="418" y="31"/>
                  </a:lnTo>
                  <a:lnTo>
                    <a:pt x="413" y="29"/>
                  </a:lnTo>
                  <a:lnTo>
                    <a:pt x="401" y="17"/>
                  </a:lnTo>
                  <a:lnTo>
                    <a:pt x="397" y="17"/>
                  </a:lnTo>
                  <a:lnTo>
                    <a:pt x="390" y="10"/>
                  </a:lnTo>
                  <a:lnTo>
                    <a:pt x="387" y="0"/>
                  </a:lnTo>
                  <a:lnTo>
                    <a:pt x="378" y="12"/>
                  </a:lnTo>
                  <a:lnTo>
                    <a:pt x="364" y="12"/>
                  </a:lnTo>
                  <a:lnTo>
                    <a:pt x="364" y="21"/>
                  </a:lnTo>
                  <a:lnTo>
                    <a:pt x="361" y="26"/>
                  </a:lnTo>
                  <a:lnTo>
                    <a:pt x="359" y="29"/>
                  </a:lnTo>
                  <a:lnTo>
                    <a:pt x="352" y="29"/>
                  </a:lnTo>
                  <a:lnTo>
                    <a:pt x="349" y="31"/>
                  </a:lnTo>
                  <a:lnTo>
                    <a:pt x="345" y="31"/>
                  </a:lnTo>
                  <a:lnTo>
                    <a:pt x="340" y="36"/>
                  </a:lnTo>
                  <a:lnTo>
                    <a:pt x="335" y="45"/>
                  </a:lnTo>
                  <a:lnTo>
                    <a:pt x="333" y="47"/>
                  </a:lnTo>
                  <a:lnTo>
                    <a:pt x="326" y="47"/>
                  </a:lnTo>
                  <a:lnTo>
                    <a:pt x="323" y="45"/>
                  </a:lnTo>
                  <a:lnTo>
                    <a:pt x="321" y="40"/>
                  </a:lnTo>
                  <a:lnTo>
                    <a:pt x="319" y="38"/>
                  </a:lnTo>
                  <a:lnTo>
                    <a:pt x="269" y="36"/>
                  </a:lnTo>
                  <a:lnTo>
                    <a:pt x="269" y="31"/>
                  </a:lnTo>
                  <a:lnTo>
                    <a:pt x="267" y="31"/>
                  </a:lnTo>
                  <a:lnTo>
                    <a:pt x="260" y="38"/>
                  </a:lnTo>
                  <a:lnTo>
                    <a:pt x="87" y="36"/>
                  </a:lnTo>
                  <a:lnTo>
                    <a:pt x="87" y="99"/>
                  </a:lnTo>
                  <a:lnTo>
                    <a:pt x="56" y="99"/>
                  </a:lnTo>
                  <a:lnTo>
                    <a:pt x="59" y="241"/>
                  </a:lnTo>
                  <a:lnTo>
                    <a:pt x="54" y="241"/>
                  </a:lnTo>
                  <a:lnTo>
                    <a:pt x="49" y="239"/>
                  </a:lnTo>
                  <a:lnTo>
                    <a:pt x="33" y="239"/>
                  </a:lnTo>
                  <a:lnTo>
                    <a:pt x="28" y="244"/>
                  </a:lnTo>
                  <a:lnTo>
                    <a:pt x="30" y="246"/>
                  </a:lnTo>
                  <a:lnTo>
                    <a:pt x="30" y="251"/>
                  </a:lnTo>
                  <a:lnTo>
                    <a:pt x="33" y="253"/>
                  </a:lnTo>
                  <a:lnTo>
                    <a:pt x="33" y="255"/>
                  </a:lnTo>
                  <a:lnTo>
                    <a:pt x="30" y="258"/>
                  </a:lnTo>
                  <a:lnTo>
                    <a:pt x="26" y="260"/>
                  </a:lnTo>
                  <a:lnTo>
                    <a:pt x="21" y="265"/>
                  </a:lnTo>
                  <a:lnTo>
                    <a:pt x="21" y="272"/>
                  </a:lnTo>
                  <a:lnTo>
                    <a:pt x="16" y="272"/>
                  </a:lnTo>
                  <a:lnTo>
                    <a:pt x="19" y="281"/>
                  </a:lnTo>
                  <a:lnTo>
                    <a:pt x="21" y="288"/>
                  </a:lnTo>
                  <a:lnTo>
                    <a:pt x="14" y="293"/>
                  </a:lnTo>
                  <a:lnTo>
                    <a:pt x="7" y="300"/>
                  </a:lnTo>
                  <a:lnTo>
                    <a:pt x="9" y="303"/>
                  </a:lnTo>
                  <a:lnTo>
                    <a:pt x="14" y="312"/>
                  </a:lnTo>
                  <a:lnTo>
                    <a:pt x="14" y="317"/>
                  </a:lnTo>
                  <a:lnTo>
                    <a:pt x="9" y="322"/>
                  </a:lnTo>
                  <a:lnTo>
                    <a:pt x="4" y="324"/>
                  </a:lnTo>
                  <a:lnTo>
                    <a:pt x="0" y="329"/>
                  </a:lnTo>
                  <a:lnTo>
                    <a:pt x="0" y="336"/>
                  </a:lnTo>
                  <a:lnTo>
                    <a:pt x="4" y="338"/>
                  </a:lnTo>
                  <a:lnTo>
                    <a:pt x="9" y="338"/>
                  </a:lnTo>
                  <a:lnTo>
                    <a:pt x="12" y="336"/>
                  </a:lnTo>
                  <a:lnTo>
                    <a:pt x="16" y="336"/>
                  </a:lnTo>
                  <a:lnTo>
                    <a:pt x="19" y="338"/>
                  </a:lnTo>
                  <a:lnTo>
                    <a:pt x="19" y="355"/>
                  </a:lnTo>
                  <a:lnTo>
                    <a:pt x="26" y="362"/>
                  </a:lnTo>
                  <a:lnTo>
                    <a:pt x="19" y="364"/>
                  </a:lnTo>
                  <a:lnTo>
                    <a:pt x="21" y="373"/>
                  </a:lnTo>
                  <a:lnTo>
                    <a:pt x="23" y="373"/>
                  </a:lnTo>
                  <a:lnTo>
                    <a:pt x="28" y="376"/>
                  </a:lnTo>
                  <a:lnTo>
                    <a:pt x="33" y="383"/>
                  </a:lnTo>
                  <a:lnTo>
                    <a:pt x="35" y="385"/>
                  </a:lnTo>
                  <a:lnTo>
                    <a:pt x="35" y="388"/>
                  </a:lnTo>
                  <a:lnTo>
                    <a:pt x="30" y="388"/>
                  </a:lnTo>
                  <a:lnTo>
                    <a:pt x="30" y="397"/>
                  </a:lnTo>
                  <a:lnTo>
                    <a:pt x="42" y="409"/>
                  </a:lnTo>
                  <a:lnTo>
                    <a:pt x="45" y="414"/>
                  </a:lnTo>
                  <a:lnTo>
                    <a:pt x="49" y="418"/>
                  </a:lnTo>
                  <a:lnTo>
                    <a:pt x="52" y="425"/>
                  </a:lnTo>
                  <a:lnTo>
                    <a:pt x="54" y="430"/>
                  </a:lnTo>
                  <a:lnTo>
                    <a:pt x="54" y="442"/>
                  </a:lnTo>
                  <a:lnTo>
                    <a:pt x="52" y="444"/>
                  </a:lnTo>
                  <a:lnTo>
                    <a:pt x="49" y="449"/>
                  </a:lnTo>
                  <a:lnTo>
                    <a:pt x="47" y="451"/>
                  </a:lnTo>
                  <a:lnTo>
                    <a:pt x="47" y="454"/>
                  </a:lnTo>
                  <a:lnTo>
                    <a:pt x="49" y="456"/>
                  </a:lnTo>
                  <a:lnTo>
                    <a:pt x="52" y="456"/>
                  </a:lnTo>
                  <a:lnTo>
                    <a:pt x="49" y="463"/>
                  </a:lnTo>
                  <a:lnTo>
                    <a:pt x="66" y="466"/>
                  </a:lnTo>
                  <a:lnTo>
                    <a:pt x="66" y="461"/>
                  </a:lnTo>
                  <a:lnTo>
                    <a:pt x="68" y="459"/>
                  </a:lnTo>
                  <a:lnTo>
                    <a:pt x="73" y="456"/>
                  </a:lnTo>
                  <a:lnTo>
                    <a:pt x="73" y="456"/>
                  </a:lnTo>
                  <a:lnTo>
                    <a:pt x="73" y="454"/>
                  </a:lnTo>
                  <a:lnTo>
                    <a:pt x="73" y="451"/>
                  </a:lnTo>
                  <a:lnTo>
                    <a:pt x="78" y="447"/>
                  </a:lnTo>
                  <a:lnTo>
                    <a:pt x="78" y="437"/>
                  </a:lnTo>
                  <a:lnTo>
                    <a:pt x="82" y="437"/>
                  </a:lnTo>
                  <a:lnTo>
                    <a:pt x="82" y="428"/>
                  </a:lnTo>
                  <a:lnTo>
                    <a:pt x="89" y="418"/>
                  </a:lnTo>
                  <a:lnTo>
                    <a:pt x="92" y="411"/>
                  </a:lnTo>
                  <a:lnTo>
                    <a:pt x="101" y="409"/>
                  </a:lnTo>
                  <a:lnTo>
                    <a:pt x="113" y="407"/>
                  </a:lnTo>
                  <a:lnTo>
                    <a:pt x="115" y="416"/>
                  </a:lnTo>
                  <a:lnTo>
                    <a:pt x="118" y="418"/>
                  </a:lnTo>
                  <a:lnTo>
                    <a:pt x="123" y="421"/>
                  </a:lnTo>
                  <a:lnTo>
                    <a:pt x="123" y="423"/>
                  </a:lnTo>
                  <a:lnTo>
                    <a:pt x="125" y="430"/>
                  </a:lnTo>
                  <a:lnTo>
                    <a:pt x="127" y="433"/>
                  </a:lnTo>
                  <a:lnTo>
                    <a:pt x="137" y="440"/>
                  </a:lnTo>
                  <a:lnTo>
                    <a:pt x="146" y="435"/>
                  </a:lnTo>
                  <a:lnTo>
                    <a:pt x="170" y="433"/>
                  </a:lnTo>
                  <a:lnTo>
                    <a:pt x="175" y="435"/>
                  </a:lnTo>
                  <a:lnTo>
                    <a:pt x="177" y="442"/>
                  </a:lnTo>
                  <a:lnTo>
                    <a:pt x="177" y="442"/>
                  </a:lnTo>
                  <a:lnTo>
                    <a:pt x="196" y="442"/>
                  </a:lnTo>
                  <a:lnTo>
                    <a:pt x="205" y="430"/>
                  </a:lnTo>
                  <a:lnTo>
                    <a:pt x="219" y="430"/>
                  </a:lnTo>
                  <a:lnTo>
                    <a:pt x="222" y="418"/>
                  </a:lnTo>
                  <a:lnTo>
                    <a:pt x="234" y="411"/>
                  </a:lnTo>
                  <a:lnTo>
                    <a:pt x="250" y="421"/>
                  </a:lnTo>
                  <a:lnTo>
                    <a:pt x="260" y="430"/>
                  </a:lnTo>
                  <a:lnTo>
                    <a:pt x="274" y="430"/>
                  </a:lnTo>
                  <a:lnTo>
                    <a:pt x="290" y="409"/>
                  </a:lnTo>
                  <a:lnTo>
                    <a:pt x="295" y="397"/>
                  </a:lnTo>
                  <a:lnTo>
                    <a:pt x="309" y="388"/>
                  </a:lnTo>
                  <a:lnTo>
                    <a:pt x="307" y="381"/>
                  </a:lnTo>
                  <a:lnTo>
                    <a:pt x="307" y="364"/>
                  </a:lnTo>
                  <a:lnTo>
                    <a:pt x="300" y="357"/>
                  </a:lnTo>
                  <a:lnTo>
                    <a:pt x="319" y="357"/>
                  </a:lnTo>
                  <a:lnTo>
                    <a:pt x="319" y="350"/>
                  </a:lnTo>
                  <a:lnTo>
                    <a:pt x="331" y="347"/>
                  </a:lnTo>
                  <a:lnTo>
                    <a:pt x="328" y="357"/>
                  </a:lnTo>
                  <a:lnTo>
                    <a:pt x="328" y="366"/>
                  </a:lnTo>
                  <a:lnTo>
                    <a:pt x="326" y="369"/>
                  </a:lnTo>
                  <a:lnTo>
                    <a:pt x="328" y="378"/>
                  </a:lnTo>
                  <a:lnTo>
                    <a:pt x="331" y="385"/>
                  </a:lnTo>
                  <a:lnTo>
                    <a:pt x="331" y="390"/>
                  </a:lnTo>
                  <a:lnTo>
                    <a:pt x="328" y="395"/>
                  </a:lnTo>
                  <a:lnTo>
                    <a:pt x="335" y="399"/>
                  </a:lnTo>
                  <a:lnTo>
                    <a:pt x="345" y="407"/>
                  </a:lnTo>
                  <a:lnTo>
                    <a:pt x="352" y="414"/>
                  </a:lnTo>
                  <a:lnTo>
                    <a:pt x="354" y="418"/>
                  </a:lnTo>
                  <a:lnTo>
                    <a:pt x="357" y="423"/>
                  </a:lnTo>
                  <a:lnTo>
                    <a:pt x="359" y="423"/>
                  </a:lnTo>
                  <a:lnTo>
                    <a:pt x="361" y="421"/>
                  </a:lnTo>
                  <a:lnTo>
                    <a:pt x="361" y="414"/>
                  </a:lnTo>
                  <a:lnTo>
                    <a:pt x="359" y="409"/>
                  </a:lnTo>
                  <a:lnTo>
                    <a:pt x="359" y="402"/>
                  </a:lnTo>
                  <a:lnTo>
                    <a:pt x="366" y="395"/>
                  </a:lnTo>
                  <a:lnTo>
                    <a:pt x="368" y="395"/>
                  </a:lnTo>
                  <a:lnTo>
                    <a:pt x="368" y="399"/>
                  </a:lnTo>
                  <a:lnTo>
                    <a:pt x="371" y="402"/>
                  </a:lnTo>
                  <a:lnTo>
                    <a:pt x="378" y="402"/>
                  </a:lnTo>
                  <a:lnTo>
                    <a:pt x="380" y="399"/>
                  </a:lnTo>
                  <a:lnTo>
                    <a:pt x="380" y="385"/>
                  </a:lnTo>
                  <a:lnTo>
                    <a:pt x="378" y="383"/>
                  </a:lnTo>
                  <a:lnTo>
                    <a:pt x="378" y="381"/>
                  </a:lnTo>
                  <a:lnTo>
                    <a:pt x="382" y="373"/>
                  </a:lnTo>
                  <a:lnTo>
                    <a:pt x="382" y="364"/>
                  </a:lnTo>
                  <a:lnTo>
                    <a:pt x="385" y="362"/>
                  </a:lnTo>
                  <a:lnTo>
                    <a:pt x="390" y="362"/>
                  </a:lnTo>
                  <a:lnTo>
                    <a:pt x="392" y="357"/>
                  </a:lnTo>
                  <a:lnTo>
                    <a:pt x="392" y="343"/>
                  </a:lnTo>
                  <a:lnTo>
                    <a:pt x="394" y="340"/>
                  </a:lnTo>
                  <a:lnTo>
                    <a:pt x="397" y="336"/>
                  </a:lnTo>
                  <a:lnTo>
                    <a:pt x="399" y="333"/>
                  </a:lnTo>
                  <a:lnTo>
                    <a:pt x="411" y="333"/>
                  </a:lnTo>
                  <a:lnTo>
                    <a:pt x="411" y="314"/>
                  </a:lnTo>
                  <a:lnTo>
                    <a:pt x="413" y="310"/>
                  </a:lnTo>
                  <a:lnTo>
                    <a:pt x="416" y="307"/>
                  </a:lnTo>
                  <a:lnTo>
                    <a:pt x="418" y="303"/>
                  </a:lnTo>
                  <a:lnTo>
                    <a:pt x="420" y="300"/>
                  </a:lnTo>
                  <a:lnTo>
                    <a:pt x="420" y="284"/>
                  </a:lnTo>
                  <a:lnTo>
                    <a:pt x="418" y="265"/>
                  </a:lnTo>
                  <a:lnTo>
                    <a:pt x="416" y="262"/>
                  </a:lnTo>
                  <a:lnTo>
                    <a:pt x="416" y="255"/>
                  </a:lnTo>
                  <a:lnTo>
                    <a:pt x="420" y="253"/>
                  </a:lnTo>
                  <a:lnTo>
                    <a:pt x="423" y="253"/>
                  </a:lnTo>
                  <a:lnTo>
                    <a:pt x="423" y="239"/>
                  </a:lnTo>
                  <a:lnTo>
                    <a:pt x="425" y="239"/>
                  </a:lnTo>
                  <a:lnTo>
                    <a:pt x="427" y="236"/>
                  </a:lnTo>
                  <a:lnTo>
                    <a:pt x="430" y="232"/>
                  </a:lnTo>
                  <a:lnTo>
                    <a:pt x="430" y="215"/>
                  </a:lnTo>
                  <a:lnTo>
                    <a:pt x="427" y="213"/>
                  </a:lnTo>
                  <a:lnTo>
                    <a:pt x="427" y="208"/>
                  </a:lnTo>
                  <a:lnTo>
                    <a:pt x="432" y="20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3" name="South Sudan">
              <a:extLst>
                <a:ext uri="{FF2B5EF4-FFF2-40B4-BE49-F238E27FC236}">
                  <a16:creationId xmlns:a16="http://schemas.microsoft.com/office/drawing/2014/main" id="{15099875-EFAB-07A5-C857-F9A864856127}"/>
                </a:ext>
              </a:extLst>
            </p:cNvPr>
            <p:cNvSpPr>
              <a:spLocks/>
            </p:cNvSpPr>
            <p:nvPr/>
          </p:nvSpPr>
          <p:spPr bwMode="auto">
            <a:xfrm>
              <a:off x="4877854" y="2841153"/>
              <a:ext cx="326120" cy="272722"/>
            </a:xfrm>
            <a:custGeom>
              <a:avLst/>
              <a:gdLst/>
              <a:ahLst/>
              <a:cxnLst>
                <a:cxn ang="0">
                  <a:pos x="269" y="52"/>
                </a:cxn>
                <a:cxn ang="0">
                  <a:pos x="265" y="38"/>
                </a:cxn>
                <a:cxn ang="0">
                  <a:pos x="262" y="19"/>
                </a:cxn>
                <a:cxn ang="0">
                  <a:pos x="253" y="3"/>
                </a:cxn>
                <a:cxn ang="0">
                  <a:pos x="241" y="17"/>
                </a:cxn>
                <a:cxn ang="0">
                  <a:pos x="229" y="50"/>
                </a:cxn>
                <a:cxn ang="0">
                  <a:pos x="194" y="83"/>
                </a:cxn>
                <a:cxn ang="0">
                  <a:pos x="156" y="71"/>
                </a:cxn>
                <a:cxn ang="0">
                  <a:pos x="130" y="95"/>
                </a:cxn>
                <a:cxn ang="0">
                  <a:pos x="109" y="88"/>
                </a:cxn>
                <a:cxn ang="0">
                  <a:pos x="71" y="93"/>
                </a:cxn>
                <a:cxn ang="0">
                  <a:pos x="57" y="76"/>
                </a:cxn>
                <a:cxn ang="0">
                  <a:pos x="49" y="69"/>
                </a:cxn>
                <a:cxn ang="0">
                  <a:pos x="26" y="64"/>
                </a:cxn>
                <a:cxn ang="0">
                  <a:pos x="16" y="90"/>
                </a:cxn>
                <a:cxn ang="0">
                  <a:pos x="7" y="104"/>
                </a:cxn>
                <a:cxn ang="0">
                  <a:pos x="7" y="109"/>
                </a:cxn>
                <a:cxn ang="0">
                  <a:pos x="0" y="119"/>
                </a:cxn>
                <a:cxn ang="0">
                  <a:pos x="12" y="135"/>
                </a:cxn>
                <a:cxn ang="0">
                  <a:pos x="28" y="142"/>
                </a:cxn>
                <a:cxn ang="0">
                  <a:pos x="38" y="152"/>
                </a:cxn>
                <a:cxn ang="0">
                  <a:pos x="33" y="154"/>
                </a:cxn>
                <a:cxn ang="0">
                  <a:pos x="42" y="164"/>
                </a:cxn>
                <a:cxn ang="0">
                  <a:pos x="54" y="173"/>
                </a:cxn>
                <a:cxn ang="0">
                  <a:pos x="59" y="182"/>
                </a:cxn>
                <a:cxn ang="0">
                  <a:pos x="68" y="190"/>
                </a:cxn>
                <a:cxn ang="0">
                  <a:pos x="68" y="197"/>
                </a:cxn>
                <a:cxn ang="0">
                  <a:pos x="83" y="208"/>
                </a:cxn>
                <a:cxn ang="0">
                  <a:pos x="92" y="218"/>
                </a:cxn>
                <a:cxn ang="0">
                  <a:pos x="106" y="241"/>
                </a:cxn>
                <a:cxn ang="0">
                  <a:pos x="127" y="258"/>
                </a:cxn>
                <a:cxn ang="0">
                  <a:pos x="137" y="251"/>
                </a:cxn>
                <a:cxn ang="0">
                  <a:pos x="146" y="258"/>
                </a:cxn>
                <a:cxn ang="0">
                  <a:pos x="156" y="251"/>
                </a:cxn>
                <a:cxn ang="0">
                  <a:pos x="168" y="251"/>
                </a:cxn>
                <a:cxn ang="0">
                  <a:pos x="177" y="267"/>
                </a:cxn>
                <a:cxn ang="0">
                  <a:pos x="187" y="272"/>
                </a:cxn>
                <a:cxn ang="0">
                  <a:pos x="203" y="275"/>
                </a:cxn>
                <a:cxn ang="0">
                  <a:pos x="215" y="279"/>
                </a:cxn>
                <a:cxn ang="0">
                  <a:pos x="222" y="275"/>
                </a:cxn>
                <a:cxn ang="0">
                  <a:pos x="243" y="277"/>
                </a:cxn>
                <a:cxn ang="0">
                  <a:pos x="262" y="272"/>
                </a:cxn>
                <a:cxn ang="0">
                  <a:pos x="274" y="277"/>
                </a:cxn>
                <a:cxn ang="0">
                  <a:pos x="283" y="265"/>
                </a:cxn>
                <a:cxn ang="0">
                  <a:pos x="295" y="251"/>
                </a:cxn>
                <a:cxn ang="0">
                  <a:pos x="340" y="239"/>
                </a:cxn>
                <a:cxn ang="0">
                  <a:pos x="335" y="225"/>
                </a:cxn>
                <a:cxn ang="0">
                  <a:pos x="316" y="208"/>
                </a:cxn>
                <a:cxn ang="0">
                  <a:pos x="312" y="185"/>
                </a:cxn>
                <a:cxn ang="0">
                  <a:pos x="293" y="175"/>
                </a:cxn>
                <a:cxn ang="0">
                  <a:pos x="286" y="159"/>
                </a:cxn>
                <a:cxn ang="0">
                  <a:pos x="276" y="149"/>
                </a:cxn>
                <a:cxn ang="0">
                  <a:pos x="260" y="147"/>
                </a:cxn>
                <a:cxn ang="0">
                  <a:pos x="265" y="135"/>
                </a:cxn>
                <a:cxn ang="0">
                  <a:pos x="279" y="128"/>
                </a:cxn>
                <a:cxn ang="0">
                  <a:pos x="288" y="123"/>
                </a:cxn>
                <a:cxn ang="0">
                  <a:pos x="291" y="100"/>
                </a:cxn>
                <a:cxn ang="0">
                  <a:pos x="286" y="88"/>
                </a:cxn>
                <a:cxn ang="0">
                  <a:pos x="291" y="76"/>
                </a:cxn>
              </a:cxnLst>
              <a:rect l="0" t="0" r="r" b="b"/>
              <a:pathLst>
                <a:path w="342" h="286">
                  <a:moveTo>
                    <a:pt x="286" y="67"/>
                  </a:moveTo>
                  <a:lnTo>
                    <a:pt x="279" y="60"/>
                  </a:lnTo>
                  <a:lnTo>
                    <a:pt x="269" y="52"/>
                  </a:lnTo>
                  <a:lnTo>
                    <a:pt x="262" y="48"/>
                  </a:lnTo>
                  <a:lnTo>
                    <a:pt x="265" y="43"/>
                  </a:lnTo>
                  <a:lnTo>
                    <a:pt x="265" y="38"/>
                  </a:lnTo>
                  <a:lnTo>
                    <a:pt x="262" y="31"/>
                  </a:lnTo>
                  <a:lnTo>
                    <a:pt x="260" y="22"/>
                  </a:lnTo>
                  <a:lnTo>
                    <a:pt x="262" y="19"/>
                  </a:lnTo>
                  <a:lnTo>
                    <a:pt x="262" y="10"/>
                  </a:lnTo>
                  <a:lnTo>
                    <a:pt x="265" y="0"/>
                  </a:lnTo>
                  <a:lnTo>
                    <a:pt x="253" y="3"/>
                  </a:lnTo>
                  <a:lnTo>
                    <a:pt x="253" y="10"/>
                  </a:lnTo>
                  <a:lnTo>
                    <a:pt x="234" y="10"/>
                  </a:lnTo>
                  <a:lnTo>
                    <a:pt x="241" y="17"/>
                  </a:lnTo>
                  <a:lnTo>
                    <a:pt x="241" y="34"/>
                  </a:lnTo>
                  <a:lnTo>
                    <a:pt x="243" y="41"/>
                  </a:lnTo>
                  <a:lnTo>
                    <a:pt x="229" y="50"/>
                  </a:lnTo>
                  <a:lnTo>
                    <a:pt x="224" y="62"/>
                  </a:lnTo>
                  <a:lnTo>
                    <a:pt x="208" y="83"/>
                  </a:lnTo>
                  <a:lnTo>
                    <a:pt x="194" y="83"/>
                  </a:lnTo>
                  <a:lnTo>
                    <a:pt x="184" y="74"/>
                  </a:lnTo>
                  <a:lnTo>
                    <a:pt x="168" y="64"/>
                  </a:lnTo>
                  <a:lnTo>
                    <a:pt x="156" y="71"/>
                  </a:lnTo>
                  <a:lnTo>
                    <a:pt x="153" y="83"/>
                  </a:lnTo>
                  <a:lnTo>
                    <a:pt x="139" y="83"/>
                  </a:lnTo>
                  <a:lnTo>
                    <a:pt x="130" y="95"/>
                  </a:lnTo>
                  <a:lnTo>
                    <a:pt x="111" y="95"/>
                  </a:lnTo>
                  <a:lnTo>
                    <a:pt x="111" y="95"/>
                  </a:lnTo>
                  <a:lnTo>
                    <a:pt x="109" y="88"/>
                  </a:lnTo>
                  <a:lnTo>
                    <a:pt x="104" y="86"/>
                  </a:lnTo>
                  <a:lnTo>
                    <a:pt x="80" y="88"/>
                  </a:lnTo>
                  <a:lnTo>
                    <a:pt x="71" y="93"/>
                  </a:lnTo>
                  <a:lnTo>
                    <a:pt x="61" y="86"/>
                  </a:lnTo>
                  <a:lnTo>
                    <a:pt x="59" y="83"/>
                  </a:lnTo>
                  <a:lnTo>
                    <a:pt x="57" y="76"/>
                  </a:lnTo>
                  <a:lnTo>
                    <a:pt x="57" y="74"/>
                  </a:lnTo>
                  <a:lnTo>
                    <a:pt x="52" y="71"/>
                  </a:lnTo>
                  <a:lnTo>
                    <a:pt x="49" y="69"/>
                  </a:lnTo>
                  <a:lnTo>
                    <a:pt x="47" y="60"/>
                  </a:lnTo>
                  <a:lnTo>
                    <a:pt x="35" y="62"/>
                  </a:lnTo>
                  <a:lnTo>
                    <a:pt x="26" y="64"/>
                  </a:lnTo>
                  <a:lnTo>
                    <a:pt x="23" y="71"/>
                  </a:lnTo>
                  <a:lnTo>
                    <a:pt x="16" y="81"/>
                  </a:lnTo>
                  <a:lnTo>
                    <a:pt x="16" y="90"/>
                  </a:lnTo>
                  <a:lnTo>
                    <a:pt x="12" y="90"/>
                  </a:lnTo>
                  <a:lnTo>
                    <a:pt x="12" y="100"/>
                  </a:lnTo>
                  <a:lnTo>
                    <a:pt x="7" y="104"/>
                  </a:lnTo>
                  <a:lnTo>
                    <a:pt x="7" y="107"/>
                  </a:lnTo>
                  <a:lnTo>
                    <a:pt x="7" y="109"/>
                  </a:lnTo>
                  <a:lnTo>
                    <a:pt x="7" y="109"/>
                  </a:lnTo>
                  <a:lnTo>
                    <a:pt x="2" y="112"/>
                  </a:lnTo>
                  <a:lnTo>
                    <a:pt x="0" y="114"/>
                  </a:lnTo>
                  <a:lnTo>
                    <a:pt x="0" y="119"/>
                  </a:lnTo>
                  <a:lnTo>
                    <a:pt x="2" y="119"/>
                  </a:lnTo>
                  <a:lnTo>
                    <a:pt x="2" y="130"/>
                  </a:lnTo>
                  <a:lnTo>
                    <a:pt x="12" y="135"/>
                  </a:lnTo>
                  <a:lnTo>
                    <a:pt x="26" y="135"/>
                  </a:lnTo>
                  <a:lnTo>
                    <a:pt x="26" y="142"/>
                  </a:lnTo>
                  <a:lnTo>
                    <a:pt x="28" y="142"/>
                  </a:lnTo>
                  <a:lnTo>
                    <a:pt x="33" y="145"/>
                  </a:lnTo>
                  <a:lnTo>
                    <a:pt x="38" y="149"/>
                  </a:lnTo>
                  <a:lnTo>
                    <a:pt x="38" y="152"/>
                  </a:lnTo>
                  <a:lnTo>
                    <a:pt x="35" y="152"/>
                  </a:lnTo>
                  <a:lnTo>
                    <a:pt x="35" y="154"/>
                  </a:lnTo>
                  <a:lnTo>
                    <a:pt x="33" y="154"/>
                  </a:lnTo>
                  <a:lnTo>
                    <a:pt x="33" y="156"/>
                  </a:lnTo>
                  <a:lnTo>
                    <a:pt x="38" y="161"/>
                  </a:lnTo>
                  <a:lnTo>
                    <a:pt x="42" y="164"/>
                  </a:lnTo>
                  <a:lnTo>
                    <a:pt x="45" y="164"/>
                  </a:lnTo>
                  <a:lnTo>
                    <a:pt x="49" y="166"/>
                  </a:lnTo>
                  <a:lnTo>
                    <a:pt x="54" y="173"/>
                  </a:lnTo>
                  <a:lnTo>
                    <a:pt x="57" y="178"/>
                  </a:lnTo>
                  <a:lnTo>
                    <a:pt x="59" y="180"/>
                  </a:lnTo>
                  <a:lnTo>
                    <a:pt x="59" y="182"/>
                  </a:lnTo>
                  <a:lnTo>
                    <a:pt x="66" y="182"/>
                  </a:lnTo>
                  <a:lnTo>
                    <a:pt x="68" y="185"/>
                  </a:lnTo>
                  <a:lnTo>
                    <a:pt x="68" y="190"/>
                  </a:lnTo>
                  <a:lnTo>
                    <a:pt x="64" y="190"/>
                  </a:lnTo>
                  <a:lnTo>
                    <a:pt x="64" y="192"/>
                  </a:lnTo>
                  <a:lnTo>
                    <a:pt x="68" y="197"/>
                  </a:lnTo>
                  <a:lnTo>
                    <a:pt x="68" y="204"/>
                  </a:lnTo>
                  <a:lnTo>
                    <a:pt x="80" y="206"/>
                  </a:lnTo>
                  <a:lnTo>
                    <a:pt x="83" y="208"/>
                  </a:lnTo>
                  <a:lnTo>
                    <a:pt x="87" y="211"/>
                  </a:lnTo>
                  <a:lnTo>
                    <a:pt x="90" y="213"/>
                  </a:lnTo>
                  <a:lnTo>
                    <a:pt x="92" y="218"/>
                  </a:lnTo>
                  <a:lnTo>
                    <a:pt x="92" y="227"/>
                  </a:lnTo>
                  <a:lnTo>
                    <a:pt x="94" y="232"/>
                  </a:lnTo>
                  <a:lnTo>
                    <a:pt x="106" y="241"/>
                  </a:lnTo>
                  <a:lnTo>
                    <a:pt x="106" y="251"/>
                  </a:lnTo>
                  <a:lnTo>
                    <a:pt x="125" y="260"/>
                  </a:lnTo>
                  <a:lnTo>
                    <a:pt x="127" y="258"/>
                  </a:lnTo>
                  <a:lnTo>
                    <a:pt x="130" y="253"/>
                  </a:lnTo>
                  <a:lnTo>
                    <a:pt x="132" y="251"/>
                  </a:lnTo>
                  <a:lnTo>
                    <a:pt x="137" y="251"/>
                  </a:lnTo>
                  <a:lnTo>
                    <a:pt x="142" y="253"/>
                  </a:lnTo>
                  <a:lnTo>
                    <a:pt x="142" y="256"/>
                  </a:lnTo>
                  <a:lnTo>
                    <a:pt x="146" y="258"/>
                  </a:lnTo>
                  <a:lnTo>
                    <a:pt x="149" y="258"/>
                  </a:lnTo>
                  <a:lnTo>
                    <a:pt x="156" y="253"/>
                  </a:lnTo>
                  <a:lnTo>
                    <a:pt x="156" y="251"/>
                  </a:lnTo>
                  <a:lnTo>
                    <a:pt x="161" y="246"/>
                  </a:lnTo>
                  <a:lnTo>
                    <a:pt x="163" y="249"/>
                  </a:lnTo>
                  <a:lnTo>
                    <a:pt x="168" y="251"/>
                  </a:lnTo>
                  <a:lnTo>
                    <a:pt x="170" y="258"/>
                  </a:lnTo>
                  <a:lnTo>
                    <a:pt x="172" y="263"/>
                  </a:lnTo>
                  <a:lnTo>
                    <a:pt x="177" y="267"/>
                  </a:lnTo>
                  <a:lnTo>
                    <a:pt x="182" y="270"/>
                  </a:lnTo>
                  <a:lnTo>
                    <a:pt x="184" y="272"/>
                  </a:lnTo>
                  <a:lnTo>
                    <a:pt x="187" y="272"/>
                  </a:lnTo>
                  <a:lnTo>
                    <a:pt x="189" y="282"/>
                  </a:lnTo>
                  <a:lnTo>
                    <a:pt x="196" y="282"/>
                  </a:lnTo>
                  <a:lnTo>
                    <a:pt x="203" y="275"/>
                  </a:lnTo>
                  <a:lnTo>
                    <a:pt x="208" y="275"/>
                  </a:lnTo>
                  <a:lnTo>
                    <a:pt x="210" y="277"/>
                  </a:lnTo>
                  <a:lnTo>
                    <a:pt x="215" y="279"/>
                  </a:lnTo>
                  <a:lnTo>
                    <a:pt x="220" y="279"/>
                  </a:lnTo>
                  <a:lnTo>
                    <a:pt x="220" y="277"/>
                  </a:lnTo>
                  <a:lnTo>
                    <a:pt x="222" y="275"/>
                  </a:lnTo>
                  <a:lnTo>
                    <a:pt x="224" y="275"/>
                  </a:lnTo>
                  <a:lnTo>
                    <a:pt x="236" y="286"/>
                  </a:lnTo>
                  <a:lnTo>
                    <a:pt x="243" y="277"/>
                  </a:lnTo>
                  <a:lnTo>
                    <a:pt x="253" y="277"/>
                  </a:lnTo>
                  <a:lnTo>
                    <a:pt x="257" y="272"/>
                  </a:lnTo>
                  <a:lnTo>
                    <a:pt x="262" y="272"/>
                  </a:lnTo>
                  <a:lnTo>
                    <a:pt x="262" y="275"/>
                  </a:lnTo>
                  <a:lnTo>
                    <a:pt x="265" y="277"/>
                  </a:lnTo>
                  <a:lnTo>
                    <a:pt x="274" y="277"/>
                  </a:lnTo>
                  <a:lnTo>
                    <a:pt x="281" y="270"/>
                  </a:lnTo>
                  <a:lnTo>
                    <a:pt x="281" y="267"/>
                  </a:lnTo>
                  <a:lnTo>
                    <a:pt x="283" y="265"/>
                  </a:lnTo>
                  <a:lnTo>
                    <a:pt x="283" y="263"/>
                  </a:lnTo>
                  <a:lnTo>
                    <a:pt x="288" y="263"/>
                  </a:lnTo>
                  <a:lnTo>
                    <a:pt x="295" y="251"/>
                  </a:lnTo>
                  <a:lnTo>
                    <a:pt x="333" y="251"/>
                  </a:lnTo>
                  <a:lnTo>
                    <a:pt x="342" y="246"/>
                  </a:lnTo>
                  <a:lnTo>
                    <a:pt x="340" y="239"/>
                  </a:lnTo>
                  <a:lnTo>
                    <a:pt x="340" y="232"/>
                  </a:lnTo>
                  <a:lnTo>
                    <a:pt x="338" y="227"/>
                  </a:lnTo>
                  <a:lnTo>
                    <a:pt x="335" y="225"/>
                  </a:lnTo>
                  <a:lnTo>
                    <a:pt x="328" y="225"/>
                  </a:lnTo>
                  <a:lnTo>
                    <a:pt x="324" y="223"/>
                  </a:lnTo>
                  <a:lnTo>
                    <a:pt x="316" y="208"/>
                  </a:lnTo>
                  <a:lnTo>
                    <a:pt x="316" y="201"/>
                  </a:lnTo>
                  <a:lnTo>
                    <a:pt x="312" y="199"/>
                  </a:lnTo>
                  <a:lnTo>
                    <a:pt x="312" y="185"/>
                  </a:lnTo>
                  <a:lnTo>
                    <a:pt x="305" y="185"/>
                  </a:lnTo>
                  <a:lnTo>
                    <a:pt x="302" y="175"/>
                  </a:lnTo>
                  <a:lnTo>
                    <a:pt x="293" y="175"/>
                  </a:lnTo>
                  <a:lnTo>
                    <a:pt x="291" y="168"/>
                  </a:lnTo>
                  <a:lnTo>
                    <a:pt x="291" y="161"/>
                  </a:lnTo>
                  <a:lnTo>
                    <a:pt x="286" y="159"/>
                  </a:lnTo>
                  <a:lnTo>
                    <a:pt x="283" y="154"/>
                  </a:lnTo>
                  <a:lnTo>
                    <a:pt x="279" y="152"/>
                  </a:lnTo>
                  <a:lnTo>
                    <a:pt x="276" y="149"/>
                  </a:lnTo>
                  <a:lnTo>
                    <a:pt x="267" y="149"/>
                  </a:lnTo>
                  <a:lnTo>
                    <a:pt x="262" y="147"/>
                  </a:lnTo>
                  <a:lnTo>
                    <a:pt x="260" y="147"/>
                  </a:lnTo>
                  <a:lnTo>
                    <a:pt x="260" y="142"/>
                  </a:lnTo>
                  <a:lnTo>
                    <a:pt x="262" y="138"/>
                  </a:lnTo>
                  <a:lnTo>
                    <a:pt x="265" y="135"/>
                  </a:lnTo>
                  <a:lnTo>
                    <a:pt x="262" y="126"/>
                  </a:lnTo>
                  <a:lnTo>
                    <a:pt x="276" y="126"/>
                  </a:lnTo>
                  <a:lnTo>
                    <a:pt x="279" y="128"/>
                  </a:lnTo>
                  <a:lnTo>
                    <a:pt x="281" y="126"/>
                  </a:lnTo>
                  <a:lnTo>
                    <a:pt x="286" y="126"/>
                  </a:lnTo>
                  <a:lnTo>
                    <a:pt x="288" y="123"/>
                  </a:lnTo>
                  <a:lnTo>
                    <a:pt x="288" y="119"/>
                  </a:lnTo>
                  <a:lnTo>
                    <a:pt x="291" y="114"/>
                  </a:lnTo>
                  <a:lnTo>
                    <a:pt x="291" y="100"/>
                  </a:lnTo>
                  <a:lnTo>
                    <a:pt x="288" y="97"/>
                  </a:lnTo>
                  <a:lnTo>
                    <a:pt x="288" y="93"/>
                  </a:lnTo>
                  <a:lnTo>
                    <a:pt x="286" y="88"/>
                  </a:lnTo>
                  <a:lnTo>
                    <a:pt x="286" y="83"/>
                  </a:lnTo>
                  <a:lnTo>
                    <a:pt x="288" y="78"/>
                  </a:lnTo>
                  <a:lnTo>
                    <a:pt x="291" y="76"/>
                  </a:lnTo>
                  <a:lnTo>
                    <a:pt x="288" y="71"/>
                  </a:lnTo>
                  <a:lnTo>
                    <a:pt x="286" y="67"/>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4" name="Sri Lanka" descr="© INSCALE GmbH, 05.05.2010&#10;http://www.presentationload.com/">
              <a:extLst>
                <a:ext uri="{FF2B5EF4-FFF2-40B4-BE49-F238E27FC236}">
                  <a16:creationId xmlns:a16="http://schemas.microsoft.com/office/drawing/2014/main" id="{ECA7B5AE-F93D-6A38-F982-34366D5E1354}"/>
                </a:ext>
              </a:extLst>
            </p:cNvPr>
            <p:cNvSpPr>
              <a:spLocks/>
            </p:cNvSpPr>
            <p:nvPr/>
          </p:nvSpPr>
          <p:spPr bwMode="gray">
            <a:xfrm>
              <a:off x="6378902" y="2924967"/>
              <a:ext cx="65224" cy="115625"/>
            </a:xfrm>
            <a:custGeom>
              <a:avLst/>
              <a:gdLst>
                <a:gd name="T0" fmla="*/ 2147483647 w 174"/>
                <a:gd name="T1" fmla="*/ 2147483647 h 306"/>
                <a:gd name="T2" fmla="*/ 2147483647 w 174"/>
                <a:gd name="T3" fmla="*/ 0 h 306"/>
                <a:gd name="T4" fmla="*/ 2147483647 w 174"/>
                <a:gd name="T5" fmla="*/ 0 h 306"/>
                <a:gd name="T6" fmla="*/ 2147483647 w 174"/>
                <a:gd name="T7" fmla="*/ 2147483647 h 306"/>
                <a:gd name="T8" fmla="*/ 2147483647 w 174"/>
                <a:gd name="T9" fmla="*/ 2147483647 h 306"/>
                <a:gd name="T10" fmla="*/ 2147483647 w 174"/>
                <a:gd name="T11" fmla="*/ 2147483647 h 306"/>
                <a:gd name="T12" fmla="*/ 2147483647 w 174"/>
                <a:gd name="T13" fmla="*/ 2147483647 h 306"/>
                <a:gd name="T14" fmla="*/ 2147483647 w 174"/>
                <a:gd name="T15" fmla="*/ 2147483647 h 306"/>
                <a:gd name="T16" fmla="*/ 2147483647 w 174"/>
                <a:gd name="T17" fmla="*/ 2147483647 h 306"/>
                <a:gd name="T18" fmla="*/ 2147483647 w 174"/>
                <a:gd name="T19" fmla="*/ 2147483647 h 306"/>
                <a:gd name="T20" fmla="*/ 2147483647 w 174"/>
                <a:gd name="T21" fmla="*/ 2147483647 h 306"/>
                <a:gd name="T22" fmla="*/ 2147483647 w 174"/>
                <a:gd name="T23" fmla="*/ 2147483647 h 306"/>
                <a:gd name="T24" fmla="*/ 2147483647 w 174"/>
                <a:gd name="T25" fmla="*/ 2147483647 h 306"/>
                <a:gd name="T26" fmla="*/ 2147483647 w 174"/>
                <a:gd name="T27" fmla="*/ 2147483647 h 306"/>
                <a:gd name="T28" fmla="*/ 2147483647 w 174"/>
                <a:gd name="T29" fmla="*/ 2147483647 h 306"/>
                <a:gd name="T30" fmla="*/ 2147483647 w 174"/>
                <a:gd name="T31" fmla="*/ 2147483647 h 306"/>
                <a:gd name="T32" fmla="*/ 2147483647 w 174"/>
                <a:gd name="T33" fmla="*/ 2147483647 h 306"/>
                <a:gd name="T34" fmla="*/ 2147483647 w 174"/>
                <a:gd name="T35" fmla="*/ 2147483647 h 306"/>
                <a:gd name="T36" fmla="*/ 2147483647 w 174"/>
                <a:gd name="T37" fmla="*/ 2147483647 h 306"/>
                <a:gd name="T38" fmla="*/ 2147483647 w 174"/>
                <a:gd name="T39" fmla="*/ 2147483647 h 306"/>
                <a:gd name="T40" fmla="*/ 0 w 174"/>
                <a:gd name="T41" fmla="*/ 2147483647 h 306"/>
                <a:gd name="T42" fmla="*/ 0 w 174"/>
                <a:gd name="T43" fmla="*/ 2147483647 h 306"/>
                <a:gd name="T44" fmla="*/ 2147483647 w 174"/>
                <a:gd name="T45" fmla="*/ 2147483647 h 306"/>
                <a:gd name="T46" fmla="*/ 2147483647 w 174"/>
                <a:gd name="T47" fmla="*/ 2147483647 h 306"/>
                <a:gd name="T48" fmla="*/ 2147483647 w 174"/>
                <a:gd name="T49" fmla="*/ 2147483647 h 306"/>
                <a:gd name="T50" fmla="*/ 2147483647 w 174"/>
                <a:gd name="T51" fmla="*/ 2147483647 h 306"/>
                <a:gd name="T52" fmla="*/ 2147483647 w 174"/>
                <a:gd name="T53" fmla="*/ 2147483647 h 306"/>
                <a:gd name="T54" fmla="*/ 0 w 174"/>
                <a:gd name="T55" fmla="*/ 2147483647 h 306"/>
                <a:gd name="T56" fmla="*/ 2147483647 w 174"/>
                <a:gd name="T57" fmla="*/ 2147483647 h 306"/>
                <a:gd name="T58" fmla="*/ 2147483647 w 174"/>
                <a:gd name="T59" fmla="*/ 2147483647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306"/>
                <a:gd name="T92" fmla="*/ 174 w 174"/>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306">
                  <a:moveTo>
                    <a:pt x="24" y="6"/>
                  </a:moveTo>
                  <a:lnTo>
                    <a:pt x="36" y="0"/>
                  </a:lnTo>
                  <a:lnTo>
                    <a:pt x="48" y="0"/>
                  </a:lnTo>
                  <a:lnTo>
                    <a:pt x="66" y="6"/>
                  </a:lnTo>
                  <a:lnTo>
                    <a:pt x="78" y="12"/>
                  </a:lnTo>
                  <a:lnTo>
                    <a:pt x="114" y="66"/>
                  </a:lnTo>
                  <a:lnTo>
                    <a:pt x="132" y="84"/>
                  </a:lnTo>
                  <a:lnTo>
                    <a:pt x="126" y="120"/>
                  </a:lnTo>
                  <a:lnTo>
                    <a:pt x="150" y="114"/>
                  </a:lnTo>
                  <a:lnTo>
                    <a:pt x="156" y="168"/>
                  </a:lnTo>
                  <a:lnTo>
                    <a:pt x="162" y="174"/>
                  </a:lnTo>
                  <a:lnTo>
                    <a:pt x="168" y="198"/>
                  </a:lnTo>
                  <a:lnTo>
                    <a:pt x="174" y="228"/>
                  </a:lnTo>
                  <a:lnTo>
                    <a:pt x="174" y="258"/>
                  </a:lnTo>
                  <a:lnTo>
                    <a:pt x="156" y="276"/>
                  </a:lnTo>
                  <a:lnTo>
                    <a:pt x="120" y="294"/>
                  </a:lnTo>
                  <a:lnTo>
                    <a:pt x="84" y="306"/>
                  </a:lnTo>
                  <a:lnTo>
                    <a:pt x="48" y="306"/>
                  </a:lnTo>
                  <a:lnTo>
                    <a:pt x="24" y="282"/>
                  </a:lnTo>
                  <a:lnTo>
                    <a:pt x="12" y="240"/>
                  </a:lnTo>
                  <a:lnTo>
                    <a:pt x="0" y="192"/>
                  </a:lnTo>
                  <a:lnTo>
                    <a:pt x="0" y="156"/>
                  </a:lnTo>
                  <a:lnTo>
                    <a:pt x="12" y="138"/>
                  </a:lnTo>
                  <a:lnTo>
                    <a:pt x="18" y="132"/>
                  </a:lnTo>
                  <a:lnTo>
                    <a:pt x="24" y="120"/>
                  </a:lnTo>
                  <a:lnTo>
                    <a:pt x="30" y="102"/>
                  </a:lnTo>
                  <a:lnTo>
                    <a:pt x="30" y="78"/>
                  </a:lnTo>
                  <a:lnTo>
                    <a:pt x="0" y="36"/>
                  </a:lnTo>
                  <a:lnTo>
                    <a:pt x="24" y="36"/>
                  </a:lnTo>
                  <a:lnTo>
                    <a:pt x="24" y="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5" name="Spain" descr="© INSCALE GmbH, 05.05.2010&#10;http://www.presentationload.com/">
              <a:extLst>
                <a:ext uri="{FF2B5EF4-FFF2-40B4-BE49-F238E27FC236}">
                  <a16:creationId xmlns:a16="http://schemas.microsoft.com/office/drawing/2014/main" id="{8463E54B-58E9-8453-BFEA-A70264EC2B69}"/>
                </a:ext>
              </a:extLst>
            </p:cNvPr>
            <p:cNvSpPr>
              <a:spLocks noEditPoints="1"/>
            </p:cNvSpPr>
            <p:nvPr/>
          </p:nvSpPr>
          <p:spPr bwMode="gray">
            <a:xfrm>
              <a:off x="4030823" y="1882856"/>
              <a:ext cx="332051" cy="234216"/>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6" name="South Africa" descr="© INSCALE GmbH, 05.05.2010&#10;http://www.presentationload.com/">
              <a:extLst>
                <a:ext uri="{FF2B5EF4-FFF2-40B4-BE49-F238E27FC236}">
                  <a16:creationId xmlns:a16="http://schemas.microsoft.com/office/drawing/2014/main" id="{E7F290D6-7CD9-109F-E45C-51F12F1BBF50}"/>
                </a:ext>
              </a:extLst>
            </p:cNvPr>
            <p:cNvSpPr>
              <a:spLocks noEditPoints="1"/>
            </p:cNvSpPr>
            <p:nvPr/>
          </p:nvSpPr>
          <p:spPr bwMode="gray">
            <a:xfrm>
              <a:off x="4672692" y="3895926"/>
              <a:ext cx="429889" cy="386901"/>
            </a:xfrm>
            <a:custGeom>
              <a:avLst/>
              <a:gdLst>
                <a:gd name="T0" fmla="*/ 2147483647 w 1134"/>
                <a:gd name="T1" fmla="*/ 2147483647 h 1020"/>
                <a:gd name="T2" fmla="*/ 2147483647 w 1134"/>
                <a:gd name="T3" fmla="*/ 2147483647 h 1020"/>
                <a:gd name="T4" fmla="*/ 2147483647 w 1134"/>
                <a:gd name="T5" fmla="*/ 2147483647 h 1020"/>
                <a:gd name="T6" fmla="*/ 2147483647 w 1134"/>
                <a:gd name="T7" fmla="*/ 2147483647 h 1020"/>
                <a:gd name="T8" fmla="*/ 2147483647 w 1134"/>
                <a:gd name="T9" fmla="*/ 2147483647 h 1020"/>
                <a:gd name="T10" fmla="*/ 2147483647 w 1134"/>
                <a:gd name="T11" fmla="*/ 2147483647 h 1020"/>
                <a:gd name="T12" fmla="*/ 2147483647 w 1134"/>
                <a:gd name="T13" fmla="*/ 2147483647 h 1020"/>
                <a:gd name="T14" fmla="*/ 2147483647 w 1134"/>
                <a:gd name="T15" fmla="*/ 2147483647 h 1020"/>
                <a:gd name="T16" fmla="*/ 2147483647 w 1134"/>
                <a:gd name="T17" fmla="*/ 2147483647 h 1020"/>
                <a:gd name="T18" fmla="*/ 2147483647 w 1134"/>
                <a:gd name="T19" fmla="*/ 2147483647 h 1020"/>
                <a:gd name="T20" fmla="*/ 2147483647 w 1134"/>
                <a:gd name="T21" fmla="*/ 2147483647 h 1020"/>
                <a:gd name="T22" fmla="*/ 2147483647 w 1134"/>
                <a:gd name="T23" fmla="*/ 2147483647 h 1020"/>
                <a:gd name="T24" fmla="*/ 2147483647 w 1134"/>
                <a:gd name="T25" fmla="*/ 2147483647 h 1020"/>
                <a:gd name="T26" fmla="*/ 2147483647 w 1134"/>
                <a:gd name="T27" fmla="*/ 2147483647 h 1020"/>
                <a:gd name="T28" fmla="*/ 2147483647 w 1134"/>
                <a:gd name="T29" fmla="*/ 2147483647 h 1020"/>
                <a:gd name="T30" fmla="*/ 2147483647 w 1134"/>
                <a:gd name="T31" fmla="*/ 2147483647 h 1020"/>
                <a:gd name="T32" fmla="*/ 2147483647 w 1134"/>
                <a:gd name="T33" fmla="*/ 2147483647 h 1020"/>
                <a:gd name="T34" fmla="*/ 2147483647 w 1134"/>
                <a:gd name="T35" fmla="*/ 2147483647 h 1020"/>
                <a:gd name="T36" fmla="*/ 2147483647 w 1134"/>
                <a:gd name="T37" fmla="*/ 2147483647 h 1020"/>
                <a:gd name="T38" fmla="*/ 2147483647 w 1134"/>
                <a:gd name="T39" fmla="*/ 2147483647 h 1020"/>
                <a:gd name="T40" fmla="*/ 2147483647 w 1134"/>
                <a:gd name="T41" fmla="*/ 2147483647 h 1020"/>
                <a:gd name="T42" fmla="*/ 2147483647 w 1134"/>
                <a:gd name="T43" fmla="*/ 2147483647 h 1020"/>
                <a:gd name="T44" fmla="*/ 2147483647 w 1134"/>
                <a:gd name="T45" fmla="*/ 2147483647 h 1020"/>
                <a:gd name="T46" fmla="*/ 2147483647 w 1134"/>
                <a:gd name="T47" fmla="*/ 2147483647 h 1020"/>
                <a:gd name="T48" fmla="*/ 2147483647 w 1134"/>
                <a:gd name="T49" fmla="*/ 2147483647 h 1020"/>
                <a:gd name="T50" fmla="*/ 2147483647 w 1134"/>
                <a:gd name="T51" fmla="*/ 2147483647 h 1020"/>
                <a:gd name="T52" fmla="*/ 2147483647 w 1134"/>
                <a:gd name="T53" fmla="*/ 2147483647 h 1020"/>
                <a:gd name="T54" fmla="*/ 2147483647 w 1134"/>
                <a:gd name="T55" fmla="*/ 2147483647 h 1020"/>
                <a:gd name="T56" fmla="*/ 2147483647 w 1134"/>
                <a:gd name="T57" fmla="*/ 2147483647 h 1020"/>
                <a:gd name="T58" fmla="*/ 2147483647 w 1134"/>
                <a:gd name="T59" fmla="*/ 2147483647 h 1020"/>
                <a:gd name="T60" fmla="*/ 2147483647 w 1134"/>
                <a:gd name="T61" fmla="*/ 2147483647 h 1020"/>
                <a:gd name="T62" fmla="*/ 0 w 1134"/>
                <a:gd name="T63" fmla="*/ 2147483647 h 1020"/>
                <a:gd name="T64" fmla="*/ 2147483647 w 1134"/>
                <a:gd name="T65" fmla="*/ 2147483647 h 1020"/>
                <a:gd name="T66" fmla="*/ 2147483647 w 1134"/>
                <a:gd name="T67" fmla="*/ 2147483647 h 1020"/>
                <a:gd name="T68" fmla="*/ 2147483647 w 1134"/>
                <a:gd name="T69" fmla="*/ 2147483647 h 1020"/>
                <a:gd name="T70" fmla="*/ 2147483647 w 1134"/>
                <a:gd name="T71" fmla="*/ 2147483647 h 1020"/>
                <a:gd name="T72" fmla="*/ 2147483647 w 1134"/>
                <a:gd name="T73" fmla="*/ 2147483647 h 1020"/>
                <a:gd name="T74" fmla="*/ 2147483647 w 1134"/>
                <a:gd name="T75" fmla="*/ 2147483647 h 1020"/>
                <a:gd name="T76" fmla="*/ 2147483647 w 1134"/>
                <a:gd name="T77" fmla="*/ 2147483647 h 1020"/>
                <a:gd name="T78" fmla="*/ 2147483647 w 1134"/>
                <a:gd name="T79" fmla="*/ 2147483647 h 1020"/>
                <a:gd name="T80" fmla="*/ 2147483647 w 1134"/>
                <a:gd name="T81" fmla="*/ 2147483647 h 1020"/>
                <a:gd name="T82" fmla="*/ 2147483647 w 1134"/>
                <a:gd name="T83" fmla="*/ 2147483647 h 1020"/>
                <a:gd name="T84" fmla="*/ 2147483647 w 1134"/>
                <a:gd name="T85" fmla="*/ 2147483647 h 1020"/>
                <a:gd name="T86" fmla="*/ 2147483647 w 1134"/>
                <a:gd name="T87" fmla="*/ 2147483647 h 1020"/>
                <a:gd name="T88" fmla="*/ 2147483647 w 1134"/>
                <a:gd name="T89" fmla="*/ 2147483647 h 1020"/>
                <a:gd name="T90" fmla="*/ 2147483647 w 1134"/>
                <a:gd name="T91" fmla="*/ 2147483647 h 1020"/>
                <a:gd name="T92" fmla="*/ 2147483647 w 1134"/>
                <a:gd name="T93" fmla="*/ 2147483647 h 1020"/>
                <a:gd name="T94" fmla="*/ 2147483647 w 1134"/>
                <a:gd name="T95" fmla="*/ 2147483647 h 1020"/>
                <a:gd name="T96" fmla="*/ 2147483647 w 1134"/>
                <a:gd name="T97" fmla="*/ 2147483647 h 1020"/>
                <a:gd name="T98" fmla="*/ 2147483647 w 1134"/>
                <a:gd name="T99" fmla="*/ 2147483647 h 1020"/>
                <a:gd name="T100" fmla="*/ 2147483647 w 1134"/>
                <a:gd name="T101" fmla="*/ 2147483647 h 1020"/>
                <a:gd name="T102" fmla="*/ 2147483647 w 1134"/>
                <a:gd name="T103" fmla="*/ 2147483647 h 1020"/>
                <a:gd name="T104" fmla="*/ 2147483647 w 1134"/>
                <a:gd name="T105" fmla="*/ 2147483647 h 1020"/>
                <a:gd name="T106" fmla="*/ 2147483647 w 1134"/>
                <a:gd name="T107" fmla="*/ 2147483647 h 1020"/>
                <a:gd name="T108" fmla="*/ 2147483647 w 1134"/>
                <a:gd name="T109" fmla="*/ 2147483647 h 1020"/>
                <a:gd name="T110" fmla="*/ 2147483647 w 1134"/>
                <a:gd name="T111" fmla="*/ 2147483647 h 1020"/>
                <a:gd name="T112" fmla="*/ 2147483647 w 1134"/>
                <a:gd name="T113" fmla="*/ 2147483647 h 1020"/>
                <a:gd name="T114" fmla="*/ 2147483647 w 1134"/>
                <a:gd name="T115" fmla="*/ 2147483647 h 1020"/>
                <a:gd name="T116" fmla="*/ 2147483647 w 1134"/>
                <a:gd name="T117" fmla="*/ 2147483647 h 1020"/>
                <a:gd name="T118" fmla="*/ 2147483647 w 1134"/>
                <a:gd name="T119" fmla="*/ 2147483647 h 1020"/>
                <a:gd name="T120" fmla="*/ 2147483647 w 1134"/>
                <a:gd name="T121" fmla="*/ 2147483647 h 1020"/>
                <a:gd name="T122" fmla="*/ 2147483647 w 1134"/>
                <a:gd name="T123" fmla="*/ 2147483647 h 1020"/>
                <a:gd name="T124" fmla="*/ 2147483647 w 1134"/>
                <a:gd name="T125" fmla="*/ 2147483647 h 10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1020"/>
                <a:gd name="T191" fmla="*/ 1134 w 1134"/>
                <a:gd name="T192" fmla="*/ 1020 h 10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1020">
                  <a:moveTo>
                    <a:pt x="1116" y="372"/>
                  </a:moveTo>
                  <a:lnTo>
                    <a:pt x="1098" y="372"/>
                  </a:lnTo>
                  <a:lnTo>
                    <a:pt x="1092" y="378"/>
                  </a:lnTo>
                  <a:lnTo>
                    <a:pt x="1086" y="378"/>
                  </a:lnTo>
                  <a:lnTo>
                    <a:pt x="1074" y="420"/>
                  </a:lnTo>
                  <a:lnTo>
                    <a:pt x="1062" y="420"/>
                  </a:lnTo>
                  <a:lnTo>
                    <a:pt x="1050" y="414"/>
                  </a:lnTo>
                  <a:lnTo>
                    <a:pt x="1032" y="414"/>
                  </a:lnTo>
                  <a:lnTo>
                    <a:pt x="1020" y="402"/>
                  </a:lnTo>
                  <a:lnTo>
                    <a:pt x="1008" y="396"/>
                  </a:lnTo>
                  <a:lnTo>
                    <a:pt x="996" y="372"/>
                  </a:lnTo>
                  <a:lnTo>
                    <a:pt x="996" y="348"/>
                  </a:lnTo>
                  <a:lnTo>
                    <a:pt x="1002" y="336"/>
                  </a:lnTo>
                  <a:lnTo>
                    <a:pt x="1014" y="324"/>
                  </a:lnTo>
                  <a:lnTo>
                    <a:pt x="1014" y="312"/>
                  </a:lnTo>
                  <a:lnTo>
                    <a:pt x="1020" y="300"/>
                  </a:lnTo>
                  <a:lnTo>
                    <a:pt x="1032" y="288"/>
                  </a:lnTo>
                  <a:lnTo>
                    <a:pt x="1038" y="288"/>
                  </a:lnTo>
                  <a:lnTo>
                    <a:pt x="1050" y="294"/>
                  </a:lnTo>
                  <a:lnTo>
                    <a:pt x="1062" y="306"/>
                  </a:lnTo>
                  <a:lnTo>
                    <a:pt x="1086" y="270"/>
                  </a:lnTo>
                  <a:lnTo>
                    <a:pt x="1086" y="180"/>
                  </a:lnTo>
                  <a:lnTo>
                    <a:pt x="1056" y="120"/>
                  </a:lnTo>
                  <a:lnTo>
                    <a:pt x="1056" y="102"/>
                  </a:lnTo>
                  <a:lnTo>
                    <a:pt x="1050" y="90"/>
                  </a:lnTo>
                  <a:lnTo>
                    <a:pt x="1050" y="72"/>
                  </a:lnTo>
                  <a:lnTo>
                    <a:pt x="1044" y="54"/>
                  </a:lnTo>
                  <a:lnTo>
                    <a:pt x="1044" y="24"/>
                  </a:lnTo>
                  <a:lnTo>
                    <a:pt x="1026" y="12"/>
                  </a:lnTo>
                  <a:lnTo>
                    <a:pt x="966" y="12"/>
                  </a:lnTo>
                  <a:lnTo>
                    <a:pt x="954" y="6"/>
                  </a:lnTo>
                  <a:lnTo>
                    <a:pt x="948" y="6"/>
                  </a:lnTo>
                  <a:lnTo>
                    <a:pt x="936" y="0"/>
                  </a:lnTo>
                  <a:lnTo>
                    <a:pt x="876" y="0"/>
                  </a:lnTo>
                  <a:lnTo>
                    <a:pt x="864" y="24"/>
                  </a:lnTo>
                  <a:lnTo>
                    <a:pt x="852" y="24"/>
                  </a:lnTo>
                  <a:lnTo>
                    <a:pt x="840" y="30"/>
                  </a:lnTo>
                  <a:lnTo>
                    <a:pt x="828" y="30"/>
                  </a:lnTo>
                  <a:lnTo>
                    <a:pt x="822" y="36"/>
                  </a:lnTo>
                  <a:lnTo>
                    <a:pt x="810" y="60"/>
                  </a:lnTo>
                  <a:lnTo>
                    <a:pt x="768" y="102"/>
                  </a:lnTo>
                  <a:lnTo>
                    <a:pt x="756" y="108"/>
                  </a:lnTo>
                  <a:lnTo>
                    <a:pt x="750" y="108"/>
                  </a:lnTo>
                  <a:lnTo>
                    <a:pt x="738" y="114"/>
                  </a:lnTo>
                  <a:lnTo>
                    <a:pt x="726" y="138"/>
                  </a:lnTo>
                  <a:lnTo>
                    <a:pt x="726" y="174"/>
                  </a:lnTo>
                  <a:lnTo>
                    <a:pt x="714" y="180"/>
                  </a:lnTo>
                  <a:lnTo>
                    <a:pt x="708" y="192"/>
                  </a:lnTo>
                  <a:lnTo>
                    <a:pt x="702" y="198"/>
                  </a:lnTo>
                  <a:lnTo>
                    <a:pt x="690" y="204"/>
                  </a:lnTo>
                  <a:lnTo>
                    <a:pt x="672" y="210"/>
                  </a:lnTo>
                  <a:lnTo>
                    <a:pt x="654" y="228"/>
                  </a:lnTo>
                  <a:lnTo>
                    <a:pt x="654" y="240"/>
                  </a:lnTo>
                  <a:lnTo>
                    <a:pt x="648" y="252"/>
                  </a:lnTo>
                  <a:lnTo>
                    <a:pt x="642" y="270"/>
                  </a:lnTo>
                  <a:lnTo>
                    <a:pt x="636" y="282"/>
                  </a:lnTo>
                  <a:lnTo>
                    <a:pt x="630" y="288"/>
                  </a:lnTo>
                  <a:lnTo>
                    <a:pt x="618" y="294"/>
                  </a:lnTo>
                  <a:lnTo>
                    <a:pt x="606" y="294"/>
                  </a:lnTo>
                  <a:lnTo>
                    <a:pt x="600" y="288"/>
                  </a:lnTo>
                  <a:lnTo>
                    <a:pt x="594" y="294"/>
                  </a:lnTo>
                  <a:lnTo>
                    <a:pt x="582" y="300"/>
                  </a:lnTo>
                  <a:lnTo>
                    <a:pt x="570" y="300"/>
                  </a:lnTo>
                  <a:lnTo>
                    <a:pt x="564" y="294"/>
                  </a:lnTo>
                  <a:lnTo>
                    <a:pt x="552" y="288"/>
                  </a:lnTo>
                  <a:lnTo>
                    <a:pt x="546" y="282"/>
                  </a:lnTo>
                  <a:lnTo>
                    <a:pt x="516" y="282"/>
                  </a:lnTo>
                  <a:lnTo>
                    <a:pt x="504" y="270"/>
                  </a:lnTo>
                  <a:lnTo>
                    <a:pt x="492" y="264"/>
                  </a:lnTo>
                  <a:lnTo>
                    <a:pt x="486" y="258"/>
                  </a:lnTo>
                  <a:lnTo>
                    <a:pt x="474" y="252"/>
                  </a:lnTo>
                  <a:lnTo>
                    <a:pt x="462" y="252"/>
                  </a:lnTo>
                  <a:lnTo>
                    <a:pt x="450" y="258"/>
                  </a:lnTo>
                  <a:lnTo>
                    <a:pt x="444" y="264"/>
                  </a:lnTo>
                  <a:lnTo>
                    <a:pt x="438" y="276"/>
                  </a:lnTo>
                  <a:lnTo>
                    <a:pt x="438" y="288"/>
                  </a:lnTo>
                  <a:lnTo>
                    <a:pt x="432" y="300"/>
                  </a:lnTo>
                  <a:lnTo>
                    <a:pt x="432" y="324"/>
                  </a:lnTo>
                  <a:lnTo>
                    <a:pt x="420" y="324"/>
                  </a:lnTo>
                  <a:lnTo>
                    <a:pt x="414" y="330"/>
                  </a:lnTo>
                  <a:lnTo>
                    <a:pt x="408" y="330"/>
                  </a:lnTo>
                  <a:lnTo>
                    <a:pt x="402" y="336"/>
                  </a:lnTo>
                  <a:lnTo>
                    <a:pt x="396" y="348"/>
                  </a:lnTo>
                  <a:lnTo>
                    <a:pt x="390" y="354"/>
                  </a:lnTo>
                  <a:lnTo>
                    <a:pt x="390" y="360"/>
                  </a:lnTo>
                  <a:lnTo>
                    <a:pt x="366" y="360"/>
                  </a:lnTo>
                  <a:lnTo>
                    <a:pt x="366" y="378"/>
                  </a:lnTo>
                  <a:lnTo>
                    <a:pt x="288" y="378"/>
                  </a:lnTo>
                  <a:lnTo>
                    <a:pt x="288" y="348"/>
                  </a:lnTo>
                  <a:lnTo>
                    <a:pt x="294" y="336"/>
                  </a:lnTo>
                  <a:lnTo>
                    <a:pt x="294" y="330"/>
                  </a:lnTo>
                  <a:lnTo>
                    <a:pt x="300" y="318"/>
                  </a:lnTo>
                  <a:lnTo>
                    <a:pt x="300" y="294"/>
                  </a:lnTo>
                  <a:lnTo>
                    <a:pt x="294" y="288"/>
                  </a:lnTo>
                  <a:lnTo>
                    <a:pt x="294" y="270"/>
                  </a:lnTo>
                  <a:lnTo>
                    <a:pt x="288" y="258"/>
                  </a:lnTo>
                  <a:lnTo>
                    <a:pt x="282" y="240"/>
                  </a:lnTo>
                  <a:lnTo>
                    <a:pt x="276" y="234"/>
                  </a:lnTo>
                  <a:lnTo>
                    <a:pt x="264" y="228"/>
                  </a:lnTo>
                  <a:lnTo>
                    <a:pt x="258" y="222"/>
                  </a:lnTo>
                  <a:lnTo>
                    <a:pt x="246" y="216"/>
                  </a:lnTo>
                  <a:lnTo>
                    <a:pt x="240" y="510"/>
                  </a:lnTo>
                  <a:lnTo>
                    <a:pt x="222" y="510"/>
                  </a:lnTo>
                  <a:lnTo>
                    <a:pt x="210" y="516"/>
                  </a:lnTo>
                  <a:lnTo>
                    <a:pt x="204" y="522"/>
                  </a:lnTo>
                  <a:lnTo>
                    <a:pt x="204" y="528"/>
                  </a:lnTo>
                  <a:lnTo>
                    <a:pt x="192" y="528"/>
                  </a:lnTo>
                  <a:lnTo>
                    <a:pt x="192" y="552"/>
                  </a:lnTo>
                  <a:lnTo>
                    <a:pt x="168" y="552"/>
                  </a:lnTo>
                  <a:lnTo>
                    <a:pt x="156" y="540"/>
                  </a:lnTo>
                  <a:lnTo>
                    <a:pt x="144" y="540"/>
                  </a:lnTo>
                  <a:lnTo>
                    <a:pt x="132" y="552"/>
                  </a:lnTo>
                  <a:lnTo>
                    <a:pt x="108" y="552"/>
                  </a:lnTo>
                  <a:lnTo>
                    <a:pt x="102" y="546"/>
                  </a:lnTo>
                  <a:lnTo>
                    <a:pt x="102" y="540"/>
                  </a:lnTo>
                  <a:lnTo>
                    <a:pt x="96" y="534"/>
                  </a:lnTo>
                  <a:lnTo>
                    <a:pt x="72" y="534"/>
                  </a:lnTo>
                  <a:lnTo>
                    <a:pt x="66" y="528"/>
                  </a:lnTo>
                  <a:lnTo>
                    <a:pt x="60" y="516"/>
                  </a:lnTo>
                  <a:lnTo>
                    <a:pt x="60" y="492"/>
                  </a:lnTo>
                  <a:lnTo>
                    <a:pt x="42" y="474"/>
                  </a:lnTo>
                  <a:lnTo>
                    <a:pt x="36" y="474"/>
                  </a:lnTo>
                  <a:lnTo>
                    <a:pt x="30" y="480"/>
                  </a:lnTo>
                  <a:lnTo>
                    <a:pt x="30" y="486"/>
                  </a:lnTo>
                  <a:lnTo>
                    <a:pt x="24" y="498"/>
                  </a:lnTo>
                  <a:lnTo>
                    <a:pt x="18" y="504"/>
                  </a:lnTo>
                  <a:lnTo>
                    <a:pt x="18" y="510"/>
                  </a:lnTo>
                  <a:lnTo>
                    <a:pt x="0" y="522"/>
                  </a:lnTo>
                  <a:lnTo>
                    <a:pt x="0" y="516"/>
                  </a:lnTo>
                  <a:lnTo>
                    <a:pt x="0" y="528"/>
                  </a:lnTo>
                  <a:lnTo>
                    <a:pt x="6" y="540"/>
                  </a:lnTo>
                  <a:lnTo>
                    <a:pt x="6" y="552"/>
                  </a:lnTo>
                  <a:lnTo>
                    <a:pt x="36" y="582"/>
                  </a:lnTo>
                  <a:lnTo>
                    <a:pt x="42" y="600"/>
                  </a:lnTo>
                  <a:lnTo>
                    <a:pt x="42" y="648"/>
                  </a:lnTo>
                  <a:lnTo>
                    <a:pt x="48" y="672"/>
                  </a:lnTo>
                  <a:lnTo>
                    <a:pt x="54" y="690"/>
                  </a:lnTo>
                  <a:lnTo>
                    <a:pt x="72" y="714"/>
                  </a:lnTo>
                  <a:lnTo>
                    <a:pt x="96" y="738"/>
                  </a:lnTo>
                  <a:lnTo>
                    <a:pt x="114" y="762"/>
                  </a:lnTo>
                  <a:lnTo>
                    <a:pt x="120" y="786"/>
                  </a:lnTo>
                  <a:lnTo>
                    <a:pt x="120" y="834"/>
                  </a:lnTo>
                  <a:lnTo>
                    <a:pt x="114" y="846"/>
                  </a:lnTo>
                  <a:lnTo>
                    <a:pt x="114" y="852"/>
                  </a:lnTo>
                  <a:lnTo>
                    <a:pt x="90" y="852"/>
                  </a:lnTo>
                  <a:lnTo>
                    <a:pt x="90" y="876"/>
                  </a:lnTo>
                  <a:lnTo>
                    <a:pt x="96" y="888"/>
                  </a:lnTo>
                  <a:lnTo>
                    <a:pt x="108" y="906"/>
                  </a:lnTo>
                  <a:lnTo>
                    <a:pt x="114" y="918"/>
                  </a:lnTo>
                  <a:lnTo>
                    <a:pt x="114" y="960"/>
                  </a:lnTo>
                  <a:lnTo>
                    <a:pt x="120" y="972"/>
                  </a:lnTo>
                  <a:lnTo>
                    <a:pt x="120" y="978"/>
                  </a:lnTo>
                  <a:lnTo>
                    <a:pt x="126" y="978"/>
                  </a:lnTo>
                  <a:lnTo>
                    <a:pt x="126" y="972"/>
                  </a:lnTo>
                  <a:lnTo>
                    <a:pt x="132" y="966"/>
                  </a:lnTo>
                  <a:lnTo>
                    <a:pt x="144" y="966"/>
                  </a:lnTo>
                  <a:lnTo>
                    <a:pt x="150" y="972"/>
                  </a:lnTo>
                  <a:lnTo>
                    <a:pt x="180" y="984"/>
                  </a:lnTo>
                  <a:lnTo>
                    <a:pt x="180" y="996"/>
                  </a:lnTo>
                  <a:lnTo>
                    <a:pt x="204" y="1020"/>
                  </a:lnTo>
                  <a:lnTo>
                    <a:pt x="216" y="1020"/>
                  </a:lnTo>
                  <a:lnTo>
                    <a:pt x="240" y="1008"/>
                  </a:lnTo>
                  <a:lnTo>
                    <a:pt x="246" y="996"/>
                  </a:lnTo>
                  <a:lnTo>
                    <a:pt x="252" y="990"/>
                  </a:lnTo>
                  <a:lnTo>
                    <a:pt x="264" y="984"/>
                  </a:lnTo>
                  <a:lnTo>
                    <a:pt x="294" y="984"/>
                  </a:lnTo>
                  <a:lnTo>
                    <a:pt x="306" y="990"/>
                  </a:lnTo>
                  <a:lnTo>
                    <a:pt x="354" y="990"/>
                  </a:lnTo>
                  <a:lnTo>
                    <a:pt x="354" y="984"/>
                  </a:lnTo>
                  <a:lnTo>
                    <a:pt x="360" y="978"/>
                  </a:lnTo>
                  <a:lnTo>
                    <a:pt x="360" y="966"/>
                  </a:lnTo>
                  <a:lnTo>
                    <a:pt x="366" y="960"/>
                  </a:lnTo>
                  <a:lnTo>
                    <a:pt x="378" y="954"/>
                  </a:lnTo>
                  <a:lnTo>
                    <a:pt x="408" y="954"/>
                  </a:lnTo>
                  <a:lnTo>
                    <a:pt x="420" y="960"/>
                  </a:lnTo>
                  <a:lnTo>
                    <a:pt x="432" y="960"/>
                  </a:lnTo>
                  <a:lnTo>
                    <a:pt x="438" y="966"/>
                  </a:lnTo>
                  <a:lnTo>
                    <a:pt x="444" y="960"/>
                  </a:lnTo>
                  <a:lnTo>
                    <a:pt x="456" y="960"/>
                  </a:lnTo>
                  <a:lnTo>
                    <a:pt x="468" y="954"/>
                  </a:lnTo>
                  <a:lnTo>
                    <a:pt x="504" y="954"/>
                  </a:lnTo>
                  <a:lnTo>
                    <a:pt x="522" y="960"/>
                  </a:lnTo>
                  <a:lnTo>
                    <a:pt x="534" y="966"/>
                  </a:lnTo>
                  <a:lnTo>
                    <a:pt x="552" y="966"/>
                  </a:lnTo>
                  <a:lnTo>
                    <a:pt x="558" y="960"/>
                  </a:lnTo>
                  <a:lnTo>
                    <a:pt x="570" y="954"/>
                  </a:lnTo>
                  <a:lnTo>
                    <a:pt x="606" y="954"/>
                  </a:lnTo>
                  <a:lnTo>
                    <a:pt x="618" y="948"/>
                  </a:lnTo>
                  <a:lnTo>
                    <a:pt x="624" y="942"/>
                  </a:lnTo>
                  <a:lnTo>
                    <a:pt x="636" y="936"/>
                  </a:lnTo>
                  <a:lnTo>
                    <a:pt x="684" y="936"/>
                  </a:lnTo>
                  <a:lnTo>
                    <a:pt x="708" y="924"/>
                  </a:lnTo>
                  <a:lnTo>
                    <a:pt x="720" y="912"/>
                  </a:lnTo>
                  <a:lnTo>
                    <a:pt x="738" y="900"/>
                  </a:lnTo>
                  <a:lnTo>
                    <a:pt x="774" y="864"/>
                  </a:lnTo>
                  <a:lnTo>
                    <a:pt x="786" y="858"/>
                  </a:lnTo>
                  <a:lnTo>
                    <a:pt x="804" y="846"/>
                  </a:lnTo>
                  <a:lnTo>
                    <a:pt x="900" y="750"/>
                  </a:lnTo>
                  <a:lnTo>
                    <a:pt x="918" y="750"/>
                  </a:lnTo>
                  <a:lnTo>
                    <a:pt x="924" y="744"/>
                  </a:lnTo>
                  <a:lnTo>
                    <a:pt x="960" y="696"/>
                  </a:lnTo>
                  <a:lnTo>
                    <a:pt x="972" y="672"/>
                  </a:lnTo>
                  <a:lnTo>
                    <a:pt x="984" y="654"/>
                  </a:lnTo>
                  <a:lnTo>
                    <a:pt x="990" y="642"/>
                  </a:lnTo>
                  <a:lnTo>
                    <a:pt x="1002" y="606"/>
                  </a:lnTo>
                  <a:lnTo>
                    <a:pt x="1014" y="588"/>
                  </a:lnTo>
                  <a:lnTo>
                    <a:pt x="1020" y="576"/>
                  </a:lnTo>
                  <a:lnTo>
                    <a:pt x="1026" y="570"/>
                  </a:lnTo>
                  <a:lnTo>
                    <a:pt x="1038" y="564"/>
                  </a:lnTo>
                  <a:lnTo>
                    <a:pt x="1050" y="552"/>
                  </a:lnTo>
                  <a:lnTo>
                    <a:pt x="1068" y="546"/>
                  </a:lnTo>
                  <a:lnTo>
                    <a:pt x="1086" y="534"/>
                  </a:lnTo>
                  <a:lnTo>
                    <a:pt x="1098" y="510"/>
                  </a:lnTo>
                  <a:lnTo>
                    <a:pt x="1098" y="498"/>
                  </a:lnTo>
                  <a:lnTo>
                    <a:pt x="1104" y="486"/>
                  </a:lnTo>
                  <a:lnTo>
                    <a:pt x="1110" y="468"/>
                  </a:lnTo>
                  <a:lnTo>
                    <a:pt x="1116" y="456"/>
                  </a:lnTo>
                  <a:lnTo>
                    <a:pt x="1122" y="450"/>
                  </a:lnTo>
                  <a:lnTo>
                    <a:pt x="1122" y="438"/>
                  </a:lnTo>
                  <a:lnTo>
                    <a:pt x="1128" y="432"/>
                  </a:lnTo>
                  <a:lnTo>
                    <a:pt x="1128" y="414"/>
                  </a:lnTo>
                  <a:lnTo>
                    <a:pt x="1134" y="396"/>
                  </a:lnTo>
                  <a:lnTo>
                    <a:pt x="1128" y="384"/>
                  </a:lnTo>
                  <a:lnTo>
                    <a:pt x="1116" y="372"/>
                  </a:lnTo>
                  <a:close/>
                  <a:moveTo>
                    <a:pt x="870" y="624"/>
                  </a:moveTo>
                  <a:lnTo>
                    <a:pt x="858" y="630"/>
                  </a:lnTo>
                  <a:lnTo>
                    <a:pt x="852" y="636"/>
                  </a:lnTo>
                  <a:lnTo>
                    <a:pt x="840" y="642"/>
                  </a:lnTo>
                  <a:lnTo>
                    <a:pt x="822" y="642"/>
                  </a:lnTo>
                  <a:lnTo>
                    <a:pt x="810" y="648"/>
                  </a:lnTo>
                  <a:lnTo>
                    <a:pt x="804" y="654"/>
                  </a:lnTo>
                  <a:lnTo>
                    <a:pt x="798" y="666"/>
                  </a:lnTo>
                  <a:lnTo>
                    <a:pt x="792" y="672"/>
                  </a:lnTo>
                  <a:lnTo>
                    <a:pt x="792" y="684"/>
                  </a:lnTo>
                  <a:lnTo>
                    <a:pt x="774" y="684"/>
                  </a:lnTo>
                  <a:lnTo>
                    <a:pt x="744" y="654"/>
                  </a:lnTo>
                  <a:lnTo>
                    <a:pt x="744" y="636"/>
                  </a:lnTo>
                  <a:lnTo>
                    <a:pt x="720" y="600"/>
                  </a:lnTo>
                  <a:lnTo>
                    <a:pt x="744" y="600"/>
                  </a:lnTo>
                  <a:lnTo>
                    <a:pt x="750" y="582"/>
                  </a:lnTo>
                  <a:lnTo>
                    <a:pt x="768" y="564"/>
                  </a:lnTo>
                  <a:lnTo>
                    <a:pt x="768" y="546"/>
                  </a:lnTo>
                  <a:lnTo>
                    <a:pt x="774" y="540"/>
                  </a:lnTo>
                  <a:lnTo>
                    <a:pt x="798" y="540"/>
                  </a:lnTo>
                  <a:lnTo>
                    <a:pt x="798" y="528"/>
                  </a:lnTo>
                  <a:lnTo>
                    <a:pt x="810" y="522"/>
                  </a:lnTo>
                  <a:lnTo>
                    <a:pt x="846" y="522"/>
                  </a:lnTo>
                  <a:lnTo>
                    <a:pt x="852" y="528"/>
                  </a:lnTo>
                  <a:lnTo>
                    <a:pt x="858" y="540"/>
                  </a:lnTo>
                  <a:lnTo>
                    <a:pt x="864" y="546"/>
                  </a:lnTo>
                  <a:lnTo>
                    <a:pt x="870" y="558"/>
                  </a:lnTo>
                  <a:lnTo>
                    <a:pt x="882" y="564"/>
                  </a:lnTo>
                  <a:lnTo>
                    <a:pt x="888" y="588"/>
                  </a:lnTo>
                  <a:lnTo>
                    <a:pt x="864" y="606"/>
                  </a:lnTo>
                  <a:lnTo>
                    <a:pt x="870" y="62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7" name="Somalia" descr="© INSCALE GmbH, 05.05.2010&#10;http://www.presentationload.com/">
              <a:extLst>
                <a:ext uri="{FF2B5EF4-FFF2-40B4-BE49-F238E27FC236}">
                  <a16:creationId xmlns:a16="http://schemas.microsoft.com/office/drawing/2014/main" id="{8FAFA990-25A5-0091-A75C-2AADEBAEC9ED}"/>
                </a:ext>
              </a:extLst>
            </p:cNvPr>
            <p:cNvSpPr>
              <a:spLocks/>
            </p:cNvSpPr>
            <p:nvPr/>
          </p:nvSpPr>
          <p:spPr bwMode="gray">
            <a:xfrm>
              <a:off x="5341240" y="2850849"/>
              <a:ext cx="271275" cy="419514"/>
            </a:xfrm>
            <a:custGeom>
              <a:avLst/>
              <a:gdLst>
                <a:gd name="T0" fmla="*/ 2147483647 w 714"/>
                <a:gd name="T1" fmla="*/ 2147483647 h 1104"/>
                <a:gd name="T2" fmla="*/ 2147483647 w 714"/>
                <a:gd name="T3" fmla="*/ 2147483647 h 1104"/>
                <a:gd name="T4" fmla="*/ 2147483647 w 714"/>
                <a:gd name="T5" fmla="*/ 2147483647 h 1104"/>
                <a:gd name="T6" fmla="*/ 2147483647 w 714"/>
                <a:gd name="T7" fmla="*/ 2147483647 h 1104"/>
                <a:gd name="T8" fmla="*/ 2147483647 w 714"/>
                <a:gd name="T9" fmla="*/ 2147483647 h 1104"/>
                <a:gd name="T10" fmla="*/ 2147483647 w 714"/>
                <a:gd name="T11" fmla="*/ 2147483647 h 1104"/>
                <a:gd name="T12" fmla="*/ 2147483647 w 714"/>
                <a:gd name="T13" fmla="*/ 2147483647 h 1104"/>
                <a:gd name="T14" fmla="*/ 2147483647 w 714"/>
                <a:gd name="T15" fmla="*/ 2147483647 h 1104"/>
                <a:gd name="T16" fmla="*/ 2147483647 w 714"/>
                <a:gd name="T17" fmla="*/ 2147483647 h 1104"/>
                <a:gd name="T18" fmla="*/ 2147483647 w 714"/>
                <a:gd name="T19" fmla="*/ 2147483647 h 1104"/>
                <a:gd name="T20" fmla="*/ 2147483647 w 714"/>
                <a:gd name="T21" fmla="*/ 2147483647 h 1104"/>
                <a:gd name="T22" fmla="*/ 2147483647 w 714"/>
                <a:gd name="T23" fmla="*/ 2147483647 h 1104"/>
                <a:gd name="T24" fmla="*/ 0 w 714"/>
                <a:gd name="T25" fmla="*/ 2147483647 h 1104"/>
                <a:gd name="T26" fmla="*/ 2147483647 w 714"/>
                <a:gd name="T27" fmla="*/ 2147483647 h 1104"/>
                <a:gd name="T28" fmla="*/ 2147483647 w 714"/>
                <a:gd name="T29" fmla="*/ 2147483647 h 1104"/>
                <a:gd name="T30" fmla="*/ 2147483647 w 714"/>
                <a:gd name="T31" fmla="*/ 2147483647 h 1104"/>
                <a:gd name="T32" fmla="*/ 2147483647 w 714"/>
                <a:gd name="T33" fmla="*/ 2147483647 h 1104"/>
                <a:gd name="T34" fmla="*/ 2147483647 w 714"/>
                <a:gd name="T35" fmla="*/ 2147483647 h 1104"/>
                <a:gd name="T36" fmla="*/ 2147483647 w 714"/>
                <a:gd name="T37" fmla="*/ 2147483647 h 1104"/>
                <a:gd name="T38" fmla="*/ 2147483647 w 714"/>
                <a:gd name="T39" fmla="*/ 2147483647 h 1104"/>
                <a:gd name="T40" fmla="*/ 2147483647 w 714"/>
                <a:gd name="T41" fmla="*/ 2147483647 h 1104"/>
                <a:gd name="T42" fmla="*/ 2147483647 w 714"/>
                <a:gd name="T43" fmla="*/ 2147483647 h 1104"/>
                <a:gd name="T44" fmla="*/ 2147483647 w 714"/>
                <a:gd name="T45" fmla="*/ 2147483647 h 1104"/>
                <a:gd name="T46" fmla="*/ 2147483647 w 714"/>
                <a:gd name="T47" fmla="*/ 2147483647 h 1104"/>
                <a:gd name="T48" fmla="*/ 2147483647 w 714"/>
                <a:gd name="T49" fmla="*/ 2147483647 h 1104"/>
                <a:gd name="T50" fmla="*/ 2147483647 w 714"/>
                <a:gd name="T51" fmla="*/ 2147483647 h 1104"/>
                <a:gd name="T52" fmla="*/ 2147483647 w 714"/>
                <a:gd name="T53" fmla="*/ 2147483647 h 1104"/>
                <a:gd name="T54" fmla="*/ 2147483647 w 714"/>
                <a:gd name="T55" fmla="*/ 2147483647 h 1104"/>
                <a:gd name="T56" fmla="*/ 2147483647 w 714"/>
                <a:gd name="T57" fmla="*/ 2147483647 h 1104"/>
                <a:gd name="T58" fmla="*/ 2147483647 w 714"/>
                <a:gd name="T59" fmla="*/ 2147483647 h 1104"/>
                <a:gd name="T60" fmla="*/ 2147483647 w 714"/>
                <a:gd name="T61" fmla="*/ 2147483647 h 1104"/>
                <a:gd name="T62" fmla="*/ 2147483647 w 714"/>
                <a:gd name="T63" fmla="*/ 2147483647 h 1104"/>
                <a:gd name="T64" fmla="*/ 2147483647 w 714"/>
                <a:gd name="T65" fmla="*/ 2147483647 h 1104"/>
                <a:gd name="T66" fmla="*/ 2147483647 w 714"/>
                <a:gd name="T67" fmla="*/ 2147483647 h 1104"/>
                <a:gd name="T68" fmla="*/ 2147483647 w 714"/>
                <a:gd name="T69" fmla="*/ 2147483647 h 1104"/>
                <a:gd name="T70" fmla="*/ 2147483647 w 714"/>
                <a:gd name="T71" fmla="*/ 2147483647 h 1104"/>
                <a:gd name="T72" fmla="*/ 2147483647 w 714"/>
                <a:gd name="T73" fmla="*/ 2147483647 h 1104"/>
                <a:gd name="T74" fmla="*/ 2147483647 w 714"/>
                <a:gd name="T75" fmla="*/ 2147483647 h 1104"/>
                <a:gd name="T76" fmla="*/ 2147483647 w 714"/>
                <a:gd name="T77" fmla="*/ 2147483647 h 1104"/>
                <a:gd name="T78" fmla="*/ 2147483647 w 714"/>
                <a:gd name="T79" fmla="*/ 2147483647 h 1104"/>
                <a:gd name="T80" fmla="*/ 2147483647 w 714"/>
                <a:gd name="T81" fmla="*/ 2147483647 h 1104"/>
                <a:gd name="T82" fmla="*/ 2147483647 w 714"/>
                <a:gd name="T83" fmla="*/ 2147483647 h 1104"/>
                <a:gd name="T84" fmla="*/ 2147483647 w 714"/>
                <a:gd name="T85" fmla="*/ 2147483647 h 1104"/>
                <a:gd name="T86" fmla="*/ 2147483647 w 714"/>
                <a:gd name="T87" fmla="*/ 2147483647 h 1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4"/>
                <a:gd name="T133" fmla="*/ 0 h 1104"/>
                <a:gd name="T134" fmla="*/ 714 w 714"/>
                <a:gd name="T135" fmla="*/ 1104 h 1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4" h="1104">
                  <a:moveTo>
                    <a:pt x="108" y="114"/>
                  </a:moveTo>
                  <a:lnTo>
                    <a:pt x="120" y="126"/>
                  </a:lnTo>
                  <a:lnTo>
                    <a:pt x="120" y="138"/>
                  </a:lnTo>
                  <a:lnTo>
                    <a:pt x="126" y="150"/>
                  </a:lnTo>
                  <a:lnTo>
                    <a:pt x="132" y="156"/>
                  </a:lnTo>
                  <a:lnTo>
                    <a:pt x="138" y="168"/>
                  </a:lnTo>
                  <a:lnTo>
                    <a:pt x="144" y="174"/>
                  </a:lnTo>
                  <a:lnTo>
                    <a:pt x="156" y="198"/>
                  </a:lnTo>
                  <a:lnTo>
                    <a:pt x="162" y="204"/>
                  </a:lnTo>
                  <a:lnTo>
                    <a:pt x="162" y="210"/>
                  </a:lnTo>
                  <a:lnTo>
                    <a:pt x="186" y="210"/>
                  </a:lnTo>
                  <a:lnTo>
                    <a:pt x="192" y="222"/>
                  </a:lnTo>
                  <a:lnTo>
                    <a:pt x="198" y="228"/>
                  </a:lnTo>
                  <a:lnTo>
                    <a:pt x="204" y="240"/>
                  </a:lnTo>
                  <a:lnTo>
                    <a:pt x="240" y="258"/>
                  </a:lnTo>
                  <a:lnTo>
                    <a:pt x="312" y="282"/>
                  </a:lnTo>
                  <a:lnTo>
                    <a:pt x="336" y="288"/>
                  </a:lnTo>
                  <a:lnTo>
                    <a:pt x="348" y="294"/>
                  </a:lnTo>
                  <a:lnTo>
                    <a:pt x="366" y="300"/>
                  </a:lnTo>
                  <a:lnTo>
                    <a:pt x="378" y="312"/>
                  </a:lnTo>
                  <a:lnTo>
                    <a:pt x="414" y="330"/>
                  </a:lnTo>
                  <a:lnTo>
                    <a:pt x="486" y="324"/>
                  </a:lnTo>
                  <a:lnTo>
                    <a:pt x="276" y="570"/>
                  </a:lnTo>
                  <a:lnTo>
                    <a:pt x="192" y="570"/>
                  </a:lnTo>
                  <a:lnTo>
                    <a:pt x="186" y="576"/>
                  </a:lnTo>
                  <a:lnTo>
                    <a:pt x="174" y="576"/>
                  </a:lnTo>
                  <a:lnTo>
                    <a:pt x="162" y="582"/>
                  </a:lnTo>
                  <a:lnTo>
                    <a:pt x="156" y="588"/>
                  </a:lnTo>
                  <a:lnTo>
                    <a:pt x="144" y="594"/>
                  </a:lnTo>
                  <a:lnTo>
                    <a:pt x="144" y="606"/>
                  </a:lnTo>
                  <a:lnTo>
                    <a:pt x="126" y="624"/>
                  </a:lnTo>
                  <a:lnTo>
                    <a:pt x="102" y="624"/>
                  </a:lnTo>
                  <a:lnTo>
                    <a:pt x="90" y="630"/>
                  </a:lnTo>
                  <a:lnTo>
                    <a:pt x="78" y="630"/>
                  </a:lnTo>
                  <a:lnTo>
                    <a:pt x="66" y="642"/>
                  </a:lnTo>
                  <a:lnTo>
                    <a:pt x="66" y="654"/>
                  </a:lnTo>
                  <a:lnTo>
                    <a:pt x="60" y="660"/>
                  </a:lnTo>
                  <a:lnTo>
                    <a:pt x="42" y="696"/>
                  </a:lnTo>
                  <a:lnTo>
                    <a:pt x="0" y="738"/>
                  </a:lnTo>
                  <a:lnTo>
                    <a:pt x="0" y="1038"/>
                  </a:lnTo>
                  <a:lnTo>
                    <a:pt x="42" y="1104"/>
                  </a:lnTo>
                  <a:lnTo>
                    <a:pt x="48" y="1086"/>
                  </a:lnTo>
                  <a:lnTo>
                    <a:pt x="84" y="1032"/>
                  </a:lnTo>
                  <a:lnTo>
                    <a:pt x="96" y="1008"/>
                  </a:lnTo>
                  <a:lnTo>
                    <a:pt x="114" y="996"/>
                  </a:lnTo>
                  <a:lnTo>
                    <a:pt x="144" y="966"/>
                  </a:lnTo>
                  <a:lnTo>
                    <a:pt x="150" y="954"/>
                  </a:lnTo>
                  <a:lnTo>
                    <a:pt x="162" y="936"/>
                  </a:lnTo>
                  <a:lnTo>
                    <a:pt x="192" y="906"/>
                  </a:lnTo>
                  <a:lnTo>
                    <a:pt x="216" y="876"/>
                  </a:lnTo>
                  <a:lnTo>
                    <a:pt x="246" y="846"/>
                  </a:lnTo>
                  <a:lnTo>
                    <a:pt x="264" y="840"/>
                  </a:lnTo>
                  <a:lnTo>
                    <a:pt x="276" y="828"/>
                  </a:lnTo>
                  <a:lnTo>
                    <a:pt x="294" y="816"/>
                  </a:lnTo>
                  <a:lnTo>
                    <a:pt x="318" y="804"/>
                  </a:lnTo>
                  <a:lnTo>
                    <a:pt x="336" y="786"/>
                  </a:lnTo>
                  <a:lnTo>
                    <a:pt x="372" y="756"/>
                  </a:lnTo>
                  <a:lnTo>
                    <a:pt x="420" y="708"/>
                  </a:lnTo>
                  <a:lnTo>
                    <a:pt x="438" y="684"/>
                  </a:lnTo>
                  <a:lnTo>
                    <a:pt x="462" y="654"/>
                  </a:lnTo>
                  <a:lnTo>
                    <a:pt x="492" y="618"/>
                  </a:lnTo>
                  <a:lnTo>
                    <a:pt x="516" y="570"/>
                  </a:lnTo>
                  <a:lnTo>
                    <a:pt x="528" y="540"/>
                  </a:lnTo>
                  <a:lnTo>
                    <a:pt x="546" y="516"/>
                  </a:lnTo>
                  <a:lnTo>
                    <a:pt x="558" y="498"/>
                  </a:lnTo>
                  <a:lnTo>
                    <a:pt x="564" y="492"/>
                  </a:lnTo>
                  <a:lnTo>
                    <a:pt x="570" y="480"/>
                  </a:lnTo>
                  <a:lnTo>
                    <a:pt x="576" y="474"/>
                  </a:lnTo>
                  <a:lnTo>
                    <a:pt x="576" y="450"/>
                  </a:lnTo>
                  <a:lnTo>
                    <a:pt x="582" y="432"/>
                  </a:lnTo>
                  <a:lnTo>
                    <a:pt x="588" y="420"/>
                  </a:lnTo>
                  <a:lnTo>
                    <a:pt x="588" y="402"/>
                  </a:lnTo>
                  <a:lnTo>
                    <a:pt x="594" y="390"/>
                  </a:lnTo>
                  <a:lnTo>
                    <a:pt x="606" y="378"/>
                  </a:lnTo>
                  <a:lnTo>
                    <a:pt x="612" y="366"/>
                  </a:lnTo>
                  <a:lnTo>
                    <a:pt x="624" y="354"/>
                  </a:lnTo>
                  <a:lnTo>
                    <a:pt x="624" y="324"/>
                  </a:lnTo>
                  <a:lnTo>
                    <a:pt x="636" y="318"/>
                  </a:lnTo>
                  <a:lnTo>
                    <a:pt x="642" y="306"/>
                  </a:lnTo>
                  <a:lnTo>
                    <a:pt x="660" y="252"/>
                  </a:lnTo>
                  <a:lnTo>
                    <a:pt x="672" y="252"/>
                  </a:lnTo>
                  <a:lnTo>
                    <a:pt x="672" y="246"/>
                  </a:lnTo>
                  <a:lnTo>
                    <a:pt x="684" y="234"/>
                  </a:lnTo>
                  <a:lnTo>
                    <a:pt x="684" y="138"/>
                  </a:lnTo>
                  <a:lnTo>
                    <a:pt x="708" y="126"/>
                  </a:lnTo>
                  <a:lnTo>
                    <a:pt x="702" y="54"/>
                  </a:lnTo>
                  <a:lnTo>
                    <a:pt x="708" y="42"/>
                  </a:lnTo>
                  <a:lnTo>
                    <a:pt x="708" y="36"/>
                  </a:lnTo>
                  <a:lnTo>
                    <a:pt x="714" y="24"/>
                  </a:lnTo>
                  <a:lnTo>
                    <a:pt x="714" y="12"/>
                  </a:lnTo>
                  <a:lnTo>
                    <a:pt x="690" y="0"/>
                  </a:lnTo>
                  <a:lnTo>
                    <a:pt x="672" y="0"/>
                  </a:lnTo>
                  <a:lnTo>
                    <a:pt x="666" y="12"/>
                  </a:lnTo>
                  <a:lnTo>
                    <a:pt x="654" y="18"/>
                  </a:lnTo>
                  <a:lnTo>
                    <a:pt x="648" y="30"/>
                  </a:lnTo>
                  <a:lnTo>
                    <a:pt x="624" y="42"/>
                  </a:lnTo>
                  <a:lnTo>
                    <a:pt x="612" y="42"/>
                  </a:lnTo>
                  <a:lnTo>
                    <a:pt x="594" y="48"/>
                  </a:lnTo>
                  <a:lnTo>
                    <a:pt x="582" y="54"/>
                  </a:lnTo>
                  <a:lnTo>
                    <a:pt x="564" y="54"/>
                  </a:lnTo>
                  <a:lnTo>
                    <a:pt x="546" y="48"/>
                  </a:lnTo>
                  <a:lnTo>
                    <a:pt x="534" y="42"/>
                  </a:lnTo>
                  <a:lnTo>
                    <a:pt x="516" y="48"/>
                  </a:lnTo>
                  <a:lnTo>
                    <a:pt x="510" y="54"/>
                  </a:lnTo>
                  <a:lnTo>
                    <a:pt x="498" y="60"/>
                  </a:lnTo>
                  <a:lnTo>
                    <a:pt x="492" y="72"/>
                  </a:lnTo>
                  <a:lnTo>
                    <a:pt x="486" y="78"/>
                  </a:lnTo>
                  <a:lnTo>
                    <a:pt x="474" y="78"/>
                  </a:lnTo>
                  <a:lnTo>
                    <a:pt x="462" y="72"/>
                  </a:lnTo>
                  <a:lnTo>
                    <a:pt x="456" y="60"/>
                  </a:lnTo>
                  <a:lnTo>
                    <a:pt x="444" y="60"/>
                  </a:lnTo>
                  <a:lnTo>
                    <a:pt x="438" y="66"/>
                  </a:lnTo>
                  <a:lnTo>
                    <a:pt x="426" y="72"/>
                  </a:lnTo>
                  <a:lnTo>
                    <a:pt x="396" y="102"/>
                  </a:lnTo>
                  <a:lnTo>
                    <a:pt x="384" y="108"/>
                  </a:lnTo>
                  <a:lnTo>
                    <a:pt x="372" y="108"/>
                  </a:lnTo>
                  <a:lnTo>
                    <a:pt x="360" y="102"/>
                  </a:lnTo>
                  <a:lnTo>
                    <a:pt x="354" y="96"/>
                  </a:lnTo>
                  <a:lnTo>
                    <a:pt x="342" y="90"/>
                  </a:lnTo>
                  <a:lnTo>
                    <a:pt x="330" y="90"/>
                  </a:lnTo>
                  <a:lnTo>
                    <a:pt x="306" y="102"/>
                  </a:lnTo>
                  <a:lnTo>
                    <a:pt x="294" y="114"/>
                  </a:lnTo>
                  <a:lnTo>
                    <a:pt x="270" y="126"/>
                  </a:lnTo>
                  <a:lnTo>
                    <a:pt x="210" y="126"/>
                  </a:lnTo>
                  <a:lnTo>
                    <a:pt x="192" y="108"/>
                  </a:lnTo>
                  <a:lnTo>
                    <a:pt x="186" y="96"/>
                  </a:lnTo>
                  <a:lnTo>
                    <a:pt x="174" y="90"/>
                  </a:lnTo>
                  <a:lnTo>
                    <a:pt x="168" y="78"/>
                  </a:lnTo>
                  <a:lnTo>
                    <a:pt x="168" y="66"/>
                  </a:lnTo>
                  <a:lnTo>
                    <a:pt x="156" y="54"/>
                  </a:lnTo>
                  <a:lnTo>
                    <a:pt x="150" y="54"/>
                  </a:lnTo>
                  <a:lnTo>
                    <a:pt x="126" y="78"/>
                  </a:lnTo>
                  <a:lnTo>
                    <a:pt x="108" y="11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8" name="Solomon Islands" descr="© INSCALE GmbH, 05.05.2010&#10;http://www.presentationload.com/">
              <a:extLst>
                <a:ext uri="{FF2B5EF4-FFF2-40B4-BE49-F238E27FC236}">
                  <a16:creationId xmlns:a16="http://schemas.microsoft.com/office/drawing/2014/main" id="{B772C9F9-277B-ACA0-5EC3-803CEEF91FA8}"/>
                </a:ext>
              </a:extLst>
            </p:cNvPr>
            <p:cNvSpPr>
              <a:spLocks noEditPoints="1"/>
            </p:cNvSpPr>
            <p:nvPr/>
          </p:nvSpPr>
          <p:spPr bwMode="gray">
            <a:xfrm>
              <a:off x="8452741" y="3423046"/>
              <a:ext cx="140826" cy="131932"/>
            </a:xfrm>
            <a:custGeom>
              <a:avLst/>
              <a:gdLst>
                <a:gd name="T0" fmla="*/ 2147483647 w 372"/>
                <a:gd name="T1" fmla="*/ 0 h 348"/>
                <a:gd name="T2" fmla="*/ 2147483647 w 372"/>
                <a:gd name="T3" fmla="*/ 2147483647 h 348"/>
                <a:gd name="T4" fmla="*/ 0 w 372"/>
                <a:gd name="T5" fmla="*/ 2147483647 h 348"/>
                <a:gd name="T6" fmla="*/ 2147483647 w 372"/>
                <a:gd name="T7" fmla="*/ 2147483647 h 348"/>
                <a:gd name="T8" fmla="*/ 0 w 372"/>
                <a:gd name="T9" fmla="*/ 2147483647 h 348"/>
                <a:gd name="T10" fmla="*/ 2147483647 w 372"/>
                <a:gd name="T11" fmla="*/ 2147483647 h 348"/>
                <a:gd name="T12" fmla="*/ 2147483647 w 372"/>
                <a:gd name="T13" fmla="*/ 2147483647 h 348"/>
                <a:gd name="T14" fmla="*/ 2147483647 w 372"/>
                <a:gd name="T15" fmla="*/ 2147483647 h 348"/>
                <a:gd name="T16" fmla="*/ 2147483647 w 372"/>
                <a:gd name="T17" fmla="*/ 2147483647 h 348"/>
                <a:gd name="T18" fmla="*/ 2147483647 w 372"/>
                <a:gd name="T19" fmla="*/ 2147483647 h 348"/>
                <a:gd name="T20" fmla="*/ 2147483647 w 372"/>
                <a:gd name="T21" fmla="*/ 2147483647 h 348"/>
                <a:gd name="T22" fmla="*/ 2147483647 w 372"/>
                <a:gd name="T23" fmla="*/ 2147483647 h 348"/>
                <a:gd name="T24" fmla="*/ 2147483647 w 372"/>
                <a:gd name="T25" fmla="*/ 2147483647 h 348"/>
                <a:gd name="T26" fmla="*/ 2147483647 w 372"/>
                <a:gd name="T27" fmla="*/ 2147483647 h 348"/>
                <a:gd name="T28" fmla="*/ 2147483647 w 372"/>
                <a:gd name="T29" fmla="*/ 2147483647 h 348"/>
                <a:gd name="T30" fmla="*/ 2147483647 w 372"/>
                <a:gd name="T31" fmla="*/ 2147483647 h 348"/>
                <a:gd name="T32" fmla="*/ 2147483647 w 372"/>
                <a:gd name="T33" fmla="*/ 2147483647 h 348"/>
                <a:gd name="T34" fmla="*/ 2147483647 w 372"/>
                <a:gd name="T35" fmla="*/ 2147483647 h 348"/>
                <a:gd name="T36" fmla="*/ 2147483647 w 372"/>
                <a:gd name="T37" fmla="*/ 2147483647 h 348"/>
                <a:gd name="T38" fmla="*/ 2147483647 w 372"/>
                <a:gd name="T39" fmla="*/ 2147483647 h 348"/>
                <a:gd name="T40" fmla="*/ 2147483647 w 372"/>
                <a:gd name="T41" fmla="*/ 2147483647 h 348"/>
                <a:gd name="T42" fmla="*/ 2147483647 w 372"/>
                <a:gd name="T43" fmla="*/ 2147483647 h 348"/>
                <a:gd name="T44" fmla="*/ 2147483647 w 372"/>
                <a:gd name="T45" fmla="*/ 2147483647 h 348"/>
                <a:gd name="T46" fmla="*/ 2147483647 w 372"/>
                <a:gd name="T47" fmla="*/ 2147483647 h 348"/>
                <a:gd name="T48" fmla="*/ 2147483647 w 372"/>
                <a:gd name="T49" fmla="*/ 2147483647 h 348"/>
                <a:gd name="T50" fmla="*/ 2147483647 w 372"/>
                <a:gd name="T51" fmla="*/ 2147483647 h 348"/>
                <a:gd name="T52" fmla="*/ 2147483647 w 372"/>
                <a:gd name="T53" fmla="*/ 2147483647 h 348"/>
                <a:gd name="T54" fmla="*/ 2147483647 w 372"/>
                <a:gd name="T55" fmla="*/ 2147483647 h 348"/>
                <a:gd name="T56" fmla="*/ 2147483647 w 372"/>
                <a:gd name="T57" fmla="*/ 2147483647 h 348"/>
                <a:gd name="T58" fmla="*/ 2147483647 w 372"/>
                <a:gd name="T59" fmla="*/ 2147483647 h 348"/>
                <a:gd name="T60" fmla="*/ 2147483647 w 372"/>
                <a:gd name="T61" fmla="*/ 2147483647 h 348"/>
                <a:gd name="T62" fmla="*/ 2147483647 w 372"/>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2"/>
                <a:gd name="T97" fmla="*/ 0 h 348"/>
                <a:gd name="T98" fmla="*/ 372 w 372"/>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2" h="348">
                  <a:moveTo>
                    <a:pt x="30" y="18"/>
                  </a:moveTo>
                  <a:lnTo>
                    <a:pt x="12" y="0"/>
                  </a:lnTo>
                  <a:lnTo>
                    <a:pt x="6" y="24"/>
                  </a:lnTo>
                  <a:lnTo>
                    <a:pt x="24" y="48"/>
                  </a:lnTo>
                  <a:lnTo>
                    <a:pt x="30" y="18"/>
                  </a:lnTo>
                  <a:close/>
                  <a:moveTo>
                    <a:pt x="0" y="126"/>
                  </a:moveTo>
                  <a:lnTo>
                    <a:pt x="18" y="132"/>
                  </a:lnTo>
                  <a:lnTo>
                    <a:pt x="36" y="102"/>
                  </a:lnTo>
                  <a:lnTo>
                    <a:pt x="0" y="102"/>
                  </a:lnTo>
                  <a:lnTo>
                    <a:pt x="0" y="126"/>
                  </a:lnTo>
                  <a:close/>
                  <a:moveTo>
                    <a:pt x="78" y="120"/>
                  </a:moveTo>
                  <a:lnTo>
                    <a:pt x="36" y="120"/>
                  </a:lnTo>
                  <a:lnTo>
                    <a:pt x="42" y="144"/>
                  </a:lnTo>
                  <a:lnTo>
                    <a:pt x="78" y="132"/>
                  </a:lnTo>
                  <a:lnTo>
                    <a:pt x="78" y="120"/>
                  </a:lnTo>
                  <a:close/>
                  <a:moveTo>
                    <a:pt x="60" y="186"/>
                  </a:moveTo>
                  <a:lnTo>
                    <a:pt x="96" y="186"/>
                  </a:lnTo>
                  <a:lnTo>
                    <a:pt x="48" y="150"/>
                  </a:lnTo>
                  <a:lnTo>
                    <a:pt x="60" y="186"/>
                  </a:lnTo>
                  <a:close/>
                  <a:moveTo>
                    <a:pt x="246" y="222"/>
                  </a:moveTo>
                  <a:lnTo>
                    <a:pt x="222" y="210"/>
                  </a:lnTo>
                  <a:lnTo>
                    <a:pt x="192" y="210"/>
                  </a:lnTo>
                  <a:lnTo>
                    <a:pt x="192" y="228"/>
                  </a:lnTo>
                  <a:lnTo>
                    <a:pt x="198" y="234"/>
                  </a:lnTo>
                  <a:lnTo>
                    <a:pt x="204" y="246"/>
                  </a:lnTo>
                  <a:lnTo>
                    <a:pt x="216" y="252"/>
                  </a:lnTo>
                  <a:lnTo>
                    <a:pt x="252" y="264"/>
                  </a:lnTo>
                  <a:lnTo>
                    <a:pt x="264" y="264"/>
                  </a:lnTo>
                  <a:lnTo>
                    <a:pt x="276" y="258"/>
                  </a:lnTo>
                  <a:lnTo>
                    <a:pt x="276" y="252"/>
                  </a:lnTo>
                  <a:lnTo>
                    <a:pt x="270" y="246"/>
                  </a:lnTo>
                  <a:lnTo>
                    <a:pt x="264" y="234"/>
                  </a:lnTo>
                  <a:lnTo>
                    <a:pt x="246" y="222"/>
                  </a:lnTo>
                  <a:close/>
                  <a:moveTo>
                    <a:pt x="312" y="288"/>
                  </a:moveTo>
                  <a:lnTo>
                    <a:pt x="360" y="348"/>
                  </a:lnTo>
                  <a:lnTo>
                    <a:pt x="372" y="318"/>
                  </a:lnTo>
                  <a:lnTo>
                    <a:pt x="312" y="288"/>
                  </a:lnTo>
                  <a:close/>
                  <a:moveTo>
                    <a:pt x="288" y="126"/>
                  </a:moveTo>
                  <a:lnTo>
                    <a:pt x="288" y="132"/>
                  </a:lnTo>
                  <a:lnTo>
                    <a:pt x="282" y="138"/>
                  </a:lnTo>
                  <a:lnTo>
                    <a:pt x="282" y="150"/>
                  </a:lnTo>
                  <a:lnTo>
                    <a:pt x="276" y="162"/>
                  </a:lnTo>
                  <a:lnTo>
                    <a:pt x="276" y="192"/>
                  </a:lnTo>
                  <a:lnTo>
                    <a:pt x="312" y="228"/>
                  </a:lnTo>
                  <a:lnTo>
                    <a:pt x="324" y="234"/>
                  </a:lnTo>
                  <a:lnTo>
                    <a:pt x="330" y="240"/>
                  </a:lnTo>
                  <a:lnTo>
                    <a:pt x="288" y="126"/>
                  </a:lnTo>
                  <a:close/>
                  <a:moveTo>
                    <a:pt x="120" y="60"/>
                  </a:moveTo>
                  <a:lnTo>
                    <a:pt x="120" y="66"/>
                  </a:lnTo>
                  <a:lnTo>
                    <a:pt x="126" y="78"/>
                  </a:lnTo>
                  <a:lnTo>
                    <a:pt x="138" y="90"/>
                  </a:lnTo>
                  <a:lnTo>
                    <a:pt x="150" y="108"/>
                  </a:lnTo>
                  <a:lnTo>
                    <a:pt x="168" y="120"/>
                  </a:lnTo>
                  <a:lnTo>
                    <a:pt x="192" y="144"/>
                  </a:lnTo>
                  <a:lnTo>
                    <a:pt x="204" y="150"/>
                  </a:lnTo>
                  <a:lnTo>
                    <a:pt x="216" y="150"/>
                  </a:lnTo>
                  <a:lnTo>
                    <a:pt x="210" y="138"/>
                  </a:lnTo>
                  <a:lnTo>
                    <a:pt x="204" y="132"/>
                  </a:lnTo>
                  <a:lnTo>
                    <a:pt x="198" y="120"/>
                  </a:lnTo>
                  <a:lnTo>
                    <a:pt x="186" y="108"/>
                  </a:lnTo>
                  <a:lnTo>
                    <a:pt x="174" y="90"/>
                  </a:lnTo>
                  <a:lnTo>
                    <a:pt x="156" y="78"/>
                  </a:lnTo>
                  <a:lnTo>
                    <a:pt x="144" y="66"/>
                  </a:lnTo>
                  <a:lnTo>
                    <a:pt x="132" y="60"/>
                  </a:lnTo>
                  <a:lnTo>
                    <a:pt x="120" y="6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39" name="Slovenia" descr="© INSCALE GmbH, 05.05.2010&#10;http://www.presentationload.com/">
              <a:extLst>
                <a:ext uri="{FF2B5EF4-FFF2-40B4-BE49-F238E27FC236}">
                  <a16:creationId xmlns:a16="http://schemas.microsoft.com/office/drawing/2014/main" id="{E5839650-ED23-83D1-BCCD-4A55202B8D41}"/>
                </a:ext>
              </a:extLst>
            </p:cNvPr>
            <p:cNvSpPr>
              <a:spLocks/>
            </p:cNvSpPr>
            <p:nvPr/>
          </p:nvSpPr>
          <p:spPr bwMode="gray">
            <a:xfrm>
              <a:off x="4583748" y="1786501"/>
              <a:ext cx="80048" cy="45954"/>
            </a:xfrm>
            <a:custGeom>
              <a:avLst/>
              <a:gdLst>
                <a:gd name="T0" fmla="*/ 2147483647 w 210"/>
                <a:gd name="T1" fmla="*/ 2147483647 h 120"/>
                <a:gd name="T2" fmla="*/ 2147483647 w 210"/>
                <a:gd name="T3" fmla="*/ 2147483647 h 120"/>
                <a:gd name="T4" fmla="*/ 2147483647 w 210"/>
                <a:gd name="T5" fmla="*/ 2147483647 h 120"/>
                <a:gd name="T6" fmla="*/ 2147483647 w 210"/>
                <a:gd name="T7" fmla="*/ 2147483647 h 120"/>
                <a:gd name="T8" fmla="*/ 2147483647 w 210"/>
                <a:gd name="T9" fmla="*/ 2147483647 h 120"/>
                <a:gd name="T10" fmla="*/ 2147483647 w 210"/>
                <a:gd name="T11" fmla="*/ 2147483647 h 120"/>
                <a:gd name="T12" fmla="*/ 2147483647 w 210"/>
                <a:gd name="T13" fmla="*/ 2147483647 h 120"/>
                <a:gd name="T14" fmla="*/ 2147483647 w 210"/>
                <a:gd name="T15" fmla="*/ 2147483647 h 120"/>
                <a:gd name="T16" fmla="*/ 2147483647 w 210"/>
                <a:gd name="T17" fmla="*/ 2147483647 h 120"/>
                <a:gd name="T18" fmla="*/ 2147483647 w 210"/>
                <a:gd name="T19" fmla="*/ 2147483647 h 120"/>
                <a:gd name="T20" fmla="*/ 2147483647 w 210"/>
                <a:gd name="T21" fmla="*/ 2147483647 h 120"/>
                <a:gd name="T22" fmla="*/ 2147483647 w 210"/>
                <a:gd name="T23" fmla="*/ 2147483647 h 120"/>
                <a:gd name="T24" fmla="*/ 2147483647 w 210"/>
                <a:gd name="T25" fmla="*/ 2147483647 h 120"/>
                <a:gd name="T26" fmla="*/ 2147483647 w 210"/>
                <a:gd name="T27" fmla="*/ 2147483647 h 120"/>
                <a:gd name="T28" fmla="*/ 2147483647 w 210"/>
                <a:gd name="T29" fmla="*/ 2147483647 h 120"/>
                <a:gd name="T30" fmla="*/ 2147483647 w 210"/>
                <a:gd name="T31" fmla="*/ 2147483647 h 120"/>
                <a:gd name="T32" fmla="*/ 2147483647 w 210"/>
                <a:gd name="T33" fmla="*/ 2147483647 h 120"/>
                <a:gd name="T34" fmla="*/ 2147483647 w 210"/>
                <a:gd name="T35" fmla="*/ 2147483647 h 120"/>
                <a:gd name="T36" fmla="*/ 2147483647 w 210"/>
                <a:gd name="T37" fmla="*/ 2147483647 h 120"/>
                <a:gd name="T38" fmla="*/ 2147483647 w 210"/>
                <a:gd name="T39" fmla="*/ 2147483647 h 120"/>
                <a:gd name="T40" fmla="*/ 2147483647 w 210"/>
                <a:gd name="T41" fmla="*/ 2147483647 h 120"/>
                <a:gd name="T42" fmla="*/ 2147483647 w 210"/>
                <a:gd name="T43" fmla="*/ 0 h 120"/>
                <a:gd name="T44" fmla="*/ 2147483647 w 210"/>
                <a:gd name="T45" fmla="*/ 2147483647 h 120"/>
                <a:gd name="T46" fmla="*/ 2147483647 w 210"/>
                <a:gd name="T47" fmla="*/ 2147483647 h 120"/>
                <a:gd name="T48" fmla="*/ 2147483647 w 210"/>
                <a:gd name="T49" fmla="*/ 2147483647 h 120"/>
                <a:gd name="T50" fmla="*/ 2147483647 w 210"/>
                <a:gd name="T51" fmla="*/ 2147483647 h 120"/>
                <a:gd name="T52" fmla="*/ 2147483647 w 210"/>
                <a:gd name="T53" fmla="*/ 2147483647 h 120"/>
                <a:gd name="T54" fmla="*/ 2147483647 w 210"/>
                <a:gd name="T55" fmla="*/ 2147483647 h 120"/>
                <a:gd name="T56" fmla="*/ 2147483647 w 210"/>
                <a:gd name="T57" fmla="*/ 2147483647 h 120"/>
                <a:gd name="T58" fmla="*/ 2147483647 w 210"/>
                <a:gd name="T59" fmla="*/ 2147483647 h 120"/>
                <a:gd name="T60" fmla="*/ 2147483647 w 210"/>
                <a:gd name="T61" fmla="*/ 2147483647 h 120"/>
                <a:gd name="T62" fmla="*/ 2147483647 w 210"/>
                <a:gd name="T63" fmla="*/ 2147483647 h 120"/>
                <a:gd name="T64" fmla="*/ 2147483647 w 210"/>
                <a:gd name="T65" fmla="*/ 2147483647 h 120"/>
                <a:gd name="T66" fmla="*/ 2147483647 w 210"/>
                <a:gd name="T67" fmla="*/ 2147483647 h 120"/>
                <a:gd name="T68" fmla="*/ 0 w 210"/>
                <a:gd name="T69" fmla="*/ 2147483647 h 120"/>
                <a:gd name="T70" fmla="*/ 2147483647 w 210"/>
                <a:gd name="T71" fmla="*/ 2147483647 h 120"/>
                <a:gd name="T72" fmla="*/ 2147483647 w 210"/>
                <a:gd name="T73" fmla="*/ 2147483647 h 120"/>
                <a:gd name="T74" fmla="*/ 2147483647 w 210"/>
                <a:gd name="T75" fmla="*/ 2147483647 h 120"/>
                <a:gd name="T76" fmla="*/ 2147483647 w 210"/>
                <a:gd name="T77" fmla="*/ 2147483647 h 120"/>
                <a:gd name="T78" fmla="*/ 2147483647 w 210"/>
                <a:gd name="T79" fmla="*/ 2147483647 h 120"/>
                <a:gd name="T80" fmla="*/ 2147483647 w 210"/>
                <a:gd name="T81" fmla="*/ 2147483647 h 120"/>
                <a:gd name="T82" fmla="*/ 2147483647 w 210"/>
                <a:gd name="T83" fmla="*/ 2147483647 h 120"/>
                <a:gd name="T84" fmla="*/ 2147483647 w 210"/>
                <a:gd name="T85" fmla="*/ 2147483647 h 120"/>
                <a:gd name="T86" fmla="*/ 2147483647 w 210"/>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20"/>
                <a:gd name="T134" fmla="*/ 210 w 21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20">
                  <a:moveTo>
                    <a:pt x="24" y="120"/>
                  </a:moveTo>
                  <a:lnTo>
                    <a:pt x="42" y="120"/>
                  </a:lnTo>
                  <a:lnTo>
                    <a:pt x="42" y="108"/>
                  </a:lnTo>
                  <a:lnTo>
                    <a:pt x="54" y="114"/>
                  </a:lnTo>
                  <a:lnTo>
                    <a:pt x="72" y="114"/>
                  </a:lnTo>
                  <a:lnTo>
                    <a:pt x="78" y="102"/>
                  </a:lnTo>
                  <a:lnTo>
                    <a:pt x="78" y="108"/>
                  </a:lnTo>
                  <a:lnTo>
                    <a:pt x="84" y="114"/>
                  </a:lnTo>
                  <a:lnTo>
                    <a:pt x="126" y="114"/>
                  </a:lnTo>
                  <a:lnTo>
                    <a:pt x="126" y="96"/>
                  </a:lnTo>
                  <a:lnTo>
                    <a:pt x="138" y="90"/>
                  </a:lnTo>
                  <a:lnTo>
                    <a:pt x="150" y="78"/>
                  </a:lnTo>
                  <a:lnTo>
                    <a:pt x="150" y="72"/>
                  </a:lnTo>
                  <a:lnTo>
                    <a:pt x="144" y="66"/>
                  </a:lnTo>
                  <a:lnTo>
                    <a:pt x="144" y="54"/>
                  </a:lnTo>
                  <a:lnTo>
                    <a:pt x="174" y="54"/>
                  </a:lnTo>
                  <a:lnTo>
                    <a:pt x="186" y="48"/>
                  </a:lnTo>
                  <a:lnTo>
                    <a:pt x="186" y="36"/>
                  </a:lnTo>
                  <a:lnTo>
                    <a:pt x="210" y="36"/>
                  </a:lnTo>
                  <a:lnTo>
                    <a:pt x="192" y="24"/>
                  </a:lnTo>
                  <a:lnTo>
                    <a:pt x="186" y="6"/>
                  </a:lnTo>
                  <a:lnTo>
                    <a:pt x="180" y="0"/>
                  </a:lnTo>
                  <a:lnTo>
                    <a:pt x="174" y="12"/>
                  </a:lnTo>
                  <a:lnTo>
                    <a:pt x="168" y="30"/>
                  </a:lnTo>
                  <a:lnTo>
                    <a:pt x="144" y="24"/>
                  </a:lnTo>
                  <a:lnTo>
                    <a:pt x="132" y="30"/>
                  </a:lnTo>
                  <a:lnTo>
                    <a:pt x="84" y="30"/>
                  </a:lnTo>
                  <a:lnTo>
                    <a:pt x="84" y="42"/>
                  </a:lnTo>
                  <a:lnTo>
                    <a:pt x="54" y="42"/>
                  </a:lnTo>
                  <a:lnTo>
                    <a:pt x="48" y="36"/>
                  </a:lnTo>
                  <a:lnTo>
                    <a:pt x="30" y="36"/>
                  </a:lnTo>
                  <a:lnTo>
                    <a:pt x="24" y="42"/>
                  </a:lnTo>
                  <a:lnTo>
                    <a:pt x="6" y="42"/>
                  </a:lnTo>
                  <a:lnTo>
                    <a:pt x="6" y="48"/>
                  </a:lnTo>
                  <a:lnTo>
                    <a:pt x="0" y="54"/>
                  </a:lnTo>
                  <a:lnTo>
                    <a:pt x="12" y="60"/>
                  </a:lnTo>
                  <a:lnTo>
                    <a:pt x="6" y="96"/>
                  </a:lnTo>
                  <a:lnTo>
                    <a:pt x="18" y="96"/>
                  </a:lnTo>
                  <a:lnTo>
                    <a:pt x="30" y="102"/>
                  </a:lnTo>
                  <a:lnTo>
                    <a:pt x="36" y="102"/>
                  </a:lnTo>
                  <a:lnTo>
                    <a:pt x="36" y="108"/>
                  </a:lnTo>
                  <a:lnTo>
                    <a:pt x="30" y="108"/>
                  </a:lnTo>
                  <a:lnTo>
                    <a:pt x="30" y="114"/>
                  </a:lnTo>
                  <a:lnTo>
                    <a:pt x="24" y="12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0" name="Slovakia" descr="© INSCALE GmbH, 05.05.2010&#10;http://www.presentationload.com/">
              <a:extLst>
                <a:ext uri="{FF2B5EF4-FFF2-40B4-BE49-F238E27FC236}">
                  <a16:creationId xmlns:a16="http://schemas.microsoft.com/office/drawing/2014/main" id="{23449605-770D-9527-7F7E-E74A4B2D1886}"/>
                </a:ext>
              </a:extLst>
            </p:cNvPr>
            <p:cNvSpPr>
              <a:spLocks/>
            </p:cNvSpPr>
            <p:nvPr/>
          </p:nvSpPr>
          <p:spPr bwMode="gray">
            <a:xfrm>
              <a:off x="4665278" y="1709417"/>
              <a:ext cx="134897" cy="54848"/>
            </a:xfrm>
            <a:custGeom>
              <a:avLst/>
              <a:gdLst>
                <a:gd name="T0" fmla="*/ 2147483647 w 354"/>
                <a:gd name="T1" fmla="*/ 2147483647 h 144"/>
                <a:gd name="T2" fmla="*/ 2147483647 w 354"/>
                <a:gd name="T3" fmla="*/ 2147483647 h 144"/>
                <a:gd name="T4" fmla="*/ 2147483647 w 354"/>
                <a:gd name="T5" fmla="*/ 2147483647 h 144"/>
                <a:gd name="T6" fmla="*/ 2147483647 w 354"/>
                <a:gd name="T7" fmla="*/ 2147483647 h 144"/>
                <a:gd name="T8" fmla="*/ 2147483647 w 354"/>
                <a:gd name="T9" fmla="*/ 2147483647 h 144"/>
                <a:gd name="T10" fmla="*/ 2147483647 w 354"/>
                <a:gd name="T11" fmla="*/ 2147483647 h 144"/>
                <a:gd name="T12" fmla="*/ 2147483647 w 354"/>
                <a:gd name="T13" fmla="*/ 2147483647 h 144"/>
                <a:gd name="T14" fmla="*/ 2147483647 w 354"/>
                <a:gd name="T15" fmla="*/ 0 h 144"/>
                <a:gd name="T16" fmla="*/ 2147483647 w 354"/>
                <a:gd name="T17" fmla="*/ 2147483647 h 144"/>
                <a:gd name="T18" fmla="*/ 2147483647 w 354"/>
                <a:gd name="T19" fmla="*/ 0 h 144"/>
                <a:gd name="T20" fmla="*/ 2147483647 w 354"/>
                <a:gd name="T21" fmla="*/ 2147483647 h 144"/>
                <a:gd name="T22" fmla="*/ 2147483647 w 354"/>
                <a:gd name="T23" fmla="*/ 2147483647 h 144"/>
                <a:gd name="T24" fmla="*/ 2147483647 w 354"/>
                <a:gd name="T25" fmla="*/ 2147483647 h 144"/>
                <a:gd name="T26" fmla="*/ 2147483647 w 354"/>
                <a:gd name="T27" fmla="*/ 2147483647 h 144"/>
                <a:gd name="T28" fmla="*/ 2147483647 w 354"/>
                <a:gd name="T29" fmla="*/ 2147483647 h 144"/>
                <a:gd name="T30" fmla="*/ 0 w 354"/>
                <a:gd name="T31" fmla="*/ 2147483647 h 144"/>
                <a:gd name="T32" fmla="*/ 2147483647 w 354"/>
                <a:gd name="T33" fmla="*/ 2147483647 h 144"/>
                <a:gd name="T34" fmla="*/ 2147483647 w 354"/>
                <a:gd name="T35" fmla="*/ 2147483647 h 144"/>
                <a:gd name="T36" fmla="*/ 2147483647 w 354"/>
                <a:gd name="T37" fmla="*/ 2147483647 h 144"/>
                <a:gd name="T38" fmla="*/ 2147483647 w 354"/>
                <a:gd name="T39" fmla="*/ 2147483647 h 144"/>
                <a:gd name="T40" fmla="*/ 2147483647 w 354"/>
                <a:gd name="T41" fmla="*/ 2147483647 h 144"/>
                <a:gd name="T42" fmla="*/ 2147483647 w 354"/>
                <a:gd name="T43" fmla="*/ 2147483647 h 144"/>
                <a:gd name="T44" fmla="*/ 2147483647 w 354"/>
                <a:gd name="T45" fmla="*/ 2147483647 h 144"/>
                <a:gd name="T46" fmla="*/ 2147483647 w 354"/>
                <a:gd name="T47" fmla="*/ 2147483647 h 144"/>
                <a:gd name="T48" fmla="*/ 2147483647 w 354"/>
                <a:gd name="T49" fmla="*/ 2147483647 h 144"/>
                <a:gd name="T50" fmla="*/ 2147483647 w 354"/>
                <a:gd name="T51" fmla="*/ 2147483647 h 144"/>
                <a:gd name="T52" fmla="*/ 2147483647 w 354"/>
                <a:gd name="T53" fmla="*/ 2147483647 h 144"/>
                <a:gd name="T54" fmla="*/ 2147483647 w 354"/>
                <a:gd name="T55" fmla="*/ 2147483647 h 144"/>
                <a:gd name="T56" fmla="*/ 2147483647 w 354"/>
                <a:gd name="T57" fmla="*/ 2147483647 h 144"/>
                <a:gd name="T58" fmla="*/ 2147483647 w 354"/>
                <a:gd name="T59" fmla="*/ 2147483647 h 144"/>
                <a:gd name="T60" fmla="*/ 2147483647 w 354"/>
                <a:gd name="T61" fmla="*/ 2147483647 h 144"/>
                <a:gd name="T62" fmla="*/ 2147483647 w 354"/>
                <a:gd name="T63" fmla="*/ 2147483647 h 144"/>
                <a:gd name="T64" fmla="*/ 2147483647 w 354"/>
                <a:gd name="T65" fmla="*/ 2147483647 h 144"/>
                <a:gd name="T66" fmla="*/ 2147483647 w 354"/>
                <a:gd name="T67" fmla="*/ 2147483647 h 144"/>
                <a:gd name="T68" fmla="*/ 2147483647 w 35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144"/>
                <a:gd name="T107" fmla="*/ 354 w 35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144">
                  <a:moveTo>
                    <a:pt x="348" y="30"/>
                  </a:moveTo>
                  <a:lnTo>
                    <a:pt x="324" y="30"/>
                  </a:lnTo>
                  <a:lnTo>
                    <a:pt x="300" y="6"/>
                  </a:lnTo>
                  <a:lnTo>
                    <a:pt x="276" y="6"/>
                  </a:lnTo>
                  <a:lnTo>
                    <a:pt x="270" y="12"/>
                  </a:lnTo>
                  <a:lnTo>
                    <a:pt x="258" y="18"/>
                  </a:lnTo>
                  <a:lnTo>
                    <a:pt x="246" y="18"/>
                  </a:lnTo>
                  <a:lnTo>
                    <a:pt x="240" y="12"/>
                  </a:lnTo>
                  <a:lnTo>
                    <a:pt x="210" y="12"/>
                  </a:lnTo>
                  <a:lnTo>
                    <a:pt x="210" y="18"/>
                  </a:lnTo>
                  <a:lnTo>
                    <a:pt x="204" y="24"/>
                  </a:lnTo>
                  <a:lnTo>
                    <a:pt x="192" y="24"/>
                  </a:lnTo>
                  <a:lnTo>
                    <a:pt x="186" y="18"/>
                  </a:lnTo>
                  <a:lnTo>
                    <a:pt x="186" y="12"/>
                  </a:lnTo>
                  <a:lnTo>
                    <a:pt x="180" y="12"/>
                  </a:lnTo>
                  <a:lnTo>
                    <a:pt x="168" y="0"/>
                  </a:lnTo>
                  <a:lnTo>
                    <a:pt x="156" y="0"/>
                  </a:lnTo>
                  <a:lnTo>
                    <a:pt x="144" y="12"/>
                  </a:lnTo>
                  <a:lnTo>
                    <a:pt x="138" y="12"/>
                  </a:lnTo>
                  <a:lnTo>
                    <a:pt x="126" y="0"/>
                  </a:lnTo>
                  <a:lnTo>
                    <a:pt x="108" y="12"/>
                  </a:lnTo>
                  <a:lnTo>
                    <a:pt x="84" y="18"/>
                  </a:lnTo>
                  <a:lnTo>
                    <a:pt x="84" y="42"/>
                  </a:lnTo>
                  <a:lnTo>
                    <a:pt x="72" y="48"/>
                  </a:lnTo>
                  <a:lnTo>
                    <a:pt x="66" y="54"/>
                  </a:lnTo>
                  <a:lnTo>
                    <a:pt x="54" y="60"/>
                  </a:lnTo>
                  <a:lnTo>
                    <a:pt x="36" y="60"/>
                  </a:lnTo>
                  <a:lnTo>
                    <a:pt x="36" y="54"/>
                  </a:lnTo>
                  <a:lnTo>
                    <a:pt x="30" y="60"/>
                  </a:lnTo>
                  <a:lnTo>
                    <a:pt x="12" y="60"/>
                  </a:lnTo>
                  <a:lnTo>
                    <a:pt x="6" y="66"/>
                  </a:lnTo>
                  <a:lnTo>
                    <a:pt x="0" y="90"/>
                  </a:lnTo>
                  <a:lnTo>
                    <a:pt x="0" y="102"/>
                  </a:lnTo>
                  <a:lnTo>
                    <a:pt x="6" y="102"/>
                  </a:lnTo>
                  <a:lnTo>
                    <a:pt x="6" y="114"/>
                  </a:lnTo>
                  <a:lnTo>
                    <a:pt x="12" y="114"/>
                  </a:lnTo>
                  <a:lnTo>
                    <a:pt x="12" y="126"/>
                  </a:lnTo>
                  <a:lnTo>
                    <a:pt x="6" y="132"/>
                  </a:lnTo>
                  <a:lnTo>
                    <a:pt x="18" y="138"/>
                  </a:lnTo>
                  <a:lnTo>
                    <a:pt x="30" y="120"/>
                  </a:lnTo>
                  <a:lnTo>
                    <a:pt x="36" y="126"/>
                  </a:lnTo>
                  <a:lnTo>
                    <a:pt x="42" y="138"/>
                  </a:lnTo>
                  <a:lnTo>
                    <a:pt x="48" y="144"/>
                  </a:lnTo>
                  <a:lnTo>
                    <a:pt x="90" y="144"/>
                  </a:lnTo>
                  <a:lnTo>
                    <a:pt x="108" y="138"/>
                  </a:lnTo>
                  <a:lnTo>
                    <a:pt x="120" y="138"/>
                  </a:lnTo>
                  <a:lnTo>
                    <a:pt x="132" y="114"/>
                  </a:lnTo>
                  <a:lnTo>
                    <a:pt x="168" y="120"/>
                  </a:lnTo>
                  <a:lnTo>
                    <a:pt x="174" y="108"/>
                  </a:lnTo>
                  <a:lnTo>
                    <a:pt x="198" y="108"/>
                  </a:lnTo>
                  <a:lnTo>
                    <a:pt x="210" y="102"/>
                  </a:lnTo>
                  <a:lnTo>
                    <a:pt x="216" y="102"/>
                  </a:lnTo>
                  <a:lnTo>
                    <a:pt x="228" y="90"/>
                  </a:lnTo>
                  <a:lnTo>
                    <a:pt x="234" y="78"/>
                  </a:lnTo>
                  <a:lnTo>
                    <a:pt x="258" y="78"/>
                  </a:lnTo>
                  <a:lnTo>
                    <a:pt x="258" y="90"/>
                  </a:lnTo>
                  <a:lnTo>
                    <a:pt x="276" y="96"/>
                  </a:lnTo>
                  <a:lnTo>
                    <a:pt x="276" y="78"/>
                  </a:lnTo>
                  <a:lnTo>
                    <a:pt x="288" y="78"/>
                  </a:lnTo>
                  <a:lnTo>
                    <a:pt x="288" y="90"/>
                  </a:lnTo>
                  <a:lnTo>
                    <a:pt x="300" y="90"/>
                  </a:lnTo>
                  <a:lnTo>
                    <a:pt x="312" y="84"/>
                  </a:lnTo>
                  <a:lnTo>
                    <a:pt x="336" y="84"/>
                  </a:lnTo>
                  <a:lnTo>
                    <a:pt x="336" y="90"/>
                  </a:lnTo>
                  <a:lnTo>
                    <a:pt x="336" y="72"/>
                  </a:lnTo>
                  <a:lnTo>
                    <a:pt x="342" y="72"/>
                  </a:lnTo>
                  <a:lnTo>
                    <a:pt x="348" y="66"/>
                  </a:lnTo>
                  <a:lnTo>
                    <a:pt x="348" y="60"/>
                  </a:lnTo>
                  <a:lnTo>
                    <a:pt x="354" y="54"/>
                  </a:lnTo>
                  <a:lnTo>
                    <a:pt x="354" y="30"/>
                  </a:lnTo>
                  <a:lnTo>
                    <a:pt x="348" y="3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1" name="Sierra Leone" descr="© INSCALE GmbH, 05.05.2010&#10;http://www.presentationload.com/">
              <a:extLst>
                <a:ext uri="{FF2B5EF4-FFF2-40B4-BE49-F238E27FC236}">
                  <a16:creationId xmlns:a16="http://schemas.microsoft.com/office/drawing/2014/main" id="{65B2793E-131B-EA7A-4EBE-9419B8FD1236}"/>
                </a:ext>
              </a:extLst>
            </p:cNvPr>
            <p:cNvSpPr>
              <a:spLocks/>
            </p:cNvSpPr>
            <p:nvPr/>
          </p:nvSpPr>
          <p:spPr bwMode="gray">
            <a:xfrm>
              <a:off x="3879621" y="2910144"/>
              <a:ext cx="78566" cy="102284"/>
            </a:xfrm>
            <a:custGeom>
              <a:avLst/>
              <a:gdLst>
                <a:gd name="T0" fmla="*/ 2147483647 w 210"/>
                <a:gd name="T1" fmla="*/ 2147483647 h 270"/>
                <a:gd name="T2" fmla="*/ 2147483647 w 210"/>
                <a:gd name="T3" fmla="*/ 2147483647 h 270"/>
                <a:gd name="T4" fmla="*/ 2147483647 w 210"/>
                <a:gd name="T5" fmla="*/ 2147483647 h 270"/>
                <a:gd name="T6" fmla="*/ 2147483647 w 210"/>
                <a:gd name="T7" fmla="*/ 2147483647 h 270"/>
                <a:gd name="T8" fmla="*/ 2147483647 w 210"/>
                <a:gd name="T9" fmla="*/ 2147483647 h 270"/>
                <a:gd name="T10" fmla="*/ 2147483647 w 210"/>
                <a:gd name="T11" fmla="*/ 2147483647 h 270"/>
                <a:gd name="T12" fmla="*/ 2147483647 w 210"/>
                <a:gd name="T13" fmla="*/ 2147483647 h 270"/>
                <a:gd name="T14" fmla="*/ 2147483647 w 210"/>
                <a:gd name="T15" fmla="*/ 2147483647 h 270"/>
                <a:gd name="T16" fmla="*/ 2147483647 w 210"/>
                <a:gd name="T17" fmla="*/ 2147483647 h 270"/>
                <a:gd name="T18" fmla="*/ 2147483647 w 210"/>
                <a:gd name="T19" fmla="*/ 2147483647 h 270"/>
                <a:gd name="T20" fmla="*/ 2147483647 w 210"/>
                <a:gd name="T21" fmla="*/ 2147483647 h 270"/>
                <a:gd name="T22" fmla="*/ 2147483647 w 210"/>
                <a:gd name="T23" fmla="*/ 0 h 270"/>
                <a:gd name="T24" fmla="*/ 2147483647 w 210"/>
                <a:gd name="T25" fmla="*/ 0 h 270"/>
                <a:gd name="T26" fmla="*/ 2147483647 w 210"/>
                <a:gd name="T27" fmla="*/ 2147483647 h 270"/>
                <a:gd name="T28" fmla="*/ 2147483647 w 210"/>
                <a:gd name="T29" fmla="*/ 2147483647 h 270"/>
                <a:gd name="T30" fmla="*/ 2147483647 w 210"/>
                <a:gd name="T31" fmla="*/ 2147483647 h 270"/>
                <a:gd name="T32" fmla="*/ 2147483647 w 210"/>
                <a:gd name="T33" fmla="*/ 2147483647 h 270"/>
                <a:gd name="T34" fmla="*/ 2147483647 w 210"/>
                <a:gd name="T35" fmla="*/ 2147483647 h 270"/>
                <a:gd name="T36" fmla="*/ 2147483647 w 210"/>
                <a:gd name="T37" fmla="*/ 2147483647 h 270"/>
                <a:gd name="T38" fmla="*/ 2147483647 w 210"/>
                <a:gd name="T39" fmla="*/ 2147483647 h 270"/>
                <a:gd name="T40" fmla="*/ 2147483647 w 210"/>
                <a:gd name="T41" fmla="*/ 2147483647 h 270"/>
                <a:gd name="T42" fmla="*/ 2147483647 w 210"/>
                <a:gd name="T43" fmla="*/ 2147483647 h 270"/>
                <a:gd name="T44" fmla="*/ 0 w 210"/>
                <a:gd name="T45" fmla="*/ 2147483647 h 270"/>
                <a:gd name="T46" fmla="*/ 2147483647 w 210"/>
                <a:gd name="T47" fmla="*/ 2147483647 h 270"/>
                <a:gd name="T48" fmla="*/ 2147483647 w 210"/>
                <a:gd name="T49" fmla="*/ 2147483647 h 270"/>
                <a:gd name="T50" fmla="*/ 0 w 210"/>
                <a:gd name="T51" fmla="*/ 2147483647 h 270"/>
                <a:gd name="T52" fmla="*/ 0 w 210"/>
                <a:gd name="T53" fmla="*/ 2147483647 h 270"/>
                <a:gd name="T54" fmla="*/ 2147483647 w 210"/>
                <a:gd name="T55" fmla="*/ 2147483647 h 270"/>
                <a:gd name="T56" fmla="*/ 2147483647 w 210"/>
                <a:gd name="T57" fmla="*/ 2147483647 h 270"/>
                <a:gd name="T58" fmla="*/ 2147483647 w 210"/>
                <a:gd name="T59" fmla="*/ 2147483647 h 270"/>
                <a:gd name="T60" fmla="*/ 2147483647 w 210"/>
                <a:gd name="T61" fmla="*/ 2147483647 h 270"/>
                <a:gd name="T62" fmla="*/ 2147483647 w 210"/>
                <a:gd name="T63" fmla="*/ 2147483647 h 270"/>
                <a:gd name="T64" fmla="*/ 2147483647 w 210"/>
                <a:gd name="T65" fmla="*/ 2147483647 h 270"/>
                <a:gd name="T66" fmla="*/ 2147483647 w 210"/>
                <a:gd name="T67" fmla="*/ 2147483647 h 270"/>
                <a:gd name="T68" fmla="*/ 2147483647 w 210"/>
                <a:gd name="T69" fmla="*/ 2147483647 h 270"/>
                <a:gd name="T70" fmla="*/ 2147483647 w 210"/>
                <a:gd name="T71" fmla="*/ 2147483647 h 270"/>
                <a:gd name="T72" fmla="*/ 2147483647 w 210"/>
                <a:gd name="T73" fmla="*/ 2147483647 h 270"/>
                <a:gd name="T74" fmla="*/ 2147483647 w 210"/>
                <a:gd name="T75" fmla="*/ 2147483647 h 270"/>
                <a:gd name="T76" fmla="*/ 2147483647 w 210"/>
                <a:gd name="T77" fmla="*/ 2147483647 h 270"/>
                <a:gd name="T78" fmla="*/ 2147483647 w 210"/>
                <a:gd name="T79" fmla="*/ 2147483647 h 270"/>
                <a:gd name="T80" fmla="*/ 2147483647 w 210"/>
                <a:gd name="T81" fmla="*/ 2147483647 h 270"/>
                <a:gd name="T82" fmla="*/ 2147483647 w 210"/>
                <a:gd name="T83" fmla="*/ 2147483647 h 270"/>
                <a:gd name="T84" fmla="*/ 2147483647 w 210"/>
                <a:gd name="T85" fmla="*/ 2147483647 h 270"/>
                <a:gd name="T86" fmla="*/ 2147483647 w 210"/>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270"/>
                <a:gd name="T134" fmla="*/ 210 w 21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270">
                  <a:moveTo>
                    <a:pt x="186" y="180"/>
                  </a:moveTo>
                  <a:lnTo>
                    <a:pt x="186" y="162"/>
                  </a:lnTo>
                  <a:lnTo>
                    <a:pt x="210" y="156"/>
                  </a:lnTo>
                  <a:lnTo>
                    <a:pt x="204" y="132"/>
                  </a:lnTo>
                  <a:lnTo>
                    <a:pt x="174" y="144"/>
                  </a:lnTo>
                  <a:lnTo>
                    <a:pt x="180" y="126"/>
                  </a:lnTo>
                  <a:lnTo>
                    <a:pt x="186" y="120"/>
                  </a:lnTo>
                  <a:lnTo>
                    <a:pt x="192" y="108"/>
                  </a:lnTo>
                  <a:lnTo>
                    <a:pt x="192" y="90"/>
                  </a:lnTo>
                  <a:lnTo>
                    <a:pt x="180" y="78"/>
                  </a:lnTo>
                  <a:lnTo>
                    <a:pt x="180" y="60"/>
                  </a:lnTo>
                  <a:lnTo>
                    <a:pt x="138" y="0"/>
                  </a:lnTo>
                  <a:lnTo>
                    <a:pt x="102" y="0"/>
                  </a:lnTo>
                  <a:lnTo>
                    <a:pt x="96" y="18"/>
                  </a:lnTo>
                  <a:lnTo>
                    <a:pt x="60" y="18"/>
                  </a:lnTo>
                  <a:lnTo>
                    <a:pt x="60" y="24"/>
                  </a:lnTo>
                  <a:lnTo>
                    <a:pt x="54" y="30"/>
                  </a:lnTo>
                  <a:lnTo>
                    <a:pt x="48" y="42"/>
                  </a:lnTo>
                  <a:lnTo>
                    <a:pt x="36" y="54"/>
                  </a:lnTo>
                  <a:lnTo>
                    <a:pt x="30" y="66"/>
                  </a:lnTo>
                  <a:lnTo>
                    <a:pt x="18" y="72"/>
                  </a:lnTo>
                  <a:lnTo>
                    <a:pt x="12" y="78"/>
                  </a:lnTo>
                  <a:lnTo>
                    <a:pt x="0" y="84"/>
                  </a:lnTo>
                  <a:lnTo>
                    <a:pt x="12" y="96"/>
                  </a:lnTo>
                  <a:lnTo>
                    <a:pt x="6" y="102"/>
                  </a:lnTo>
                  <a:lnTo>
                    <a:pt x="0" y="114"/>
                  </a:lnTo>
                  <a:lnTo>
                    <a:pt x="0" y="132"/>
                  </a:lnTo>
                  <a:lnTo>
                    <a:pt x="6" y="138"/>
                  </a:lnTo>
                  <a:lnTo>
                    <a:pt x="18" y="144"/>
                  </a:lnTo>
                  <a:lnTo>
                    <a:pt x="24" y="150"/>
                  </a:lnTo>
                  <a:lnTo>
                    <a:pt x="18" y="180"/>
                  </a:lnTo>
                  <a:lnTo>
                    <a:pt x="42" y="198"/>
                  </a:lnTo>
                  <a:lnTo>
                    <a:pt x="42" y="204"/>
                  </a:lnTo>
                  <a:lnTo>
                    <a:pt x="48" y="210"/>
                  </a:lnTo>
                  <a:lnTo>
                    <a:pt x="54" y="222"/>
                  </a:lnTo>
                  <a:lnTo>
                    <a:pt x="78" y="234"/>
                  </a:lnTo>
                  <a:lnTo>
                    <a:pt x="96" y="234"/>
                  </a:lnTo>
                  <a:lnTo>
                    <a:pt x="126" y="270"/>
                  </a:lnTo>
                  <a:lnTo>
                    <a:pt x="126" y="234"/>
                  </a:lnTo>
                  <a:lnTo>
                    <a:pt x="144" y="216"/>
                  </a:lnTo>
                  <a:lnTo>
                    <a:pt x="156" y="210"/>
                  </a:lnTo>
                  <a:lnTo>
                    <a:pt x="168" y="198"/>
                  </a:lnTo>
                  <a:lnTo>
                    <a:pt x="180" y="192"/>
                  </a:lnTo>
                  <a:lnTo>
                    <a:pt x="186" y="18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2" name="Serbia" descr="© INSCALE GmbH, 05.05.2010&#10;http://www.presentationload.com/">
              <a:extLst>
                <a:ext uri="{FF2B5EF4-FFF2-40B4-BE49-F238E27FC236}">
                  <a16:creationId xmlns:a16="http://schemas.microsoft.com/office/drawing/2014/main" id="{FF396E71-8F73-31DE-5C3D-273762302A8E}"/>
                </a:ext>
              </a:extLst>
            </p:cNvPr>
            <p:cNvSpPr>
              <a:spLocks/>
            </p:cNvSpPr>
            <p:nvPr/>
          </p:nvSpPr>
          <p:spPr bwMode="gray">
            <a:xfrm>
              <a:off x="4717162" y="1810219"/>
              <a:ext cx="103766" cy="113769"/>
            </a:xfrm>
            <a:custGeom>
              <a:avLst/>
              <a:gdLst/>
              <a:ahLst/>
              <a:cxnLst>
                <a:cxn ang="0">
                  <a:pos x="464" y="374"/>
                </a:cxn>
                <a:cxn ang="0">
                  <a:pos x="453" y="310"/>
                </a:cxn>
                <a:cxn ang="0">
                  <a:pos x="453" y="235"/>
                </a:cxn>
                <a:cxn ang="0">
                  <a:pos x="378" y="224"/>
                </a:cxn>
                <a:cxn ang="0">
                  <a:pos x="302" y="171"/>
                </a:cxn>
                <a:cxn ang="0">
                  <a:pos x="291" y="118"/>
                </a:cxn>
                <a:cxn ang="0">
                  <a:pos x="259" y="128"/>
                </a:cxn>
                <a:cxn ang="0">
                  <a:pos x="216" y="53"/>
                </a:cxn>
                <a:cxn ang="0">
                  <a:pos x="87" y="0"/>
                </a:cxn>
                <a:cxn ang="0">
                  <a:pos x="0" y="43"/>
                </a:cxn>
                <a:cxn ang="0">
                  <a:pos x="32" y="96"/>
                </a:cxn>
                <a:cxn ang="0">
                  <a:pos x="65" y="139"/>
                </a:cxn>
                <a:cxn ang="0">
                  <a:pos x="54" y="150"/>
                </a:cxn>
                <a:cxn ang="0">
                  <a:pos x="32" y="181"/>
                </a:cxn>
                <a:cxn ang="0">
                  <a:pos x="32" y="192"/>
                </a:cxn>
                <a:cxn ang="0">
                  <a:pos x="76" y="203"/>
                </a:cxn>
                <a:cxn ang="0">
                  <a:pos x="87" y="267"/>
                </a:cxn>
                <a:cxn ang="0">
                  <a:pos x="65" y="310"/>
                </a:cxn>
                <a:cxn ang="0">
                  <a:pos x="98" y="363"/>
                </a:cxn>
                <a:cxn ang="0">
                  <a:pos x="119" y="395"/>
                </a:cxn>
                <a:cxn ang="0">
                  <a:pos x="157" y="442"/>
                </a:cxn>
                <a:cxn ang="0">
                  <a:pos x="173" y="438"/>
                </a:cxn>
                <a:cxn ang="0">
                  <a:pos x="180" y="444"/>
                </a:cxn>
                <a:cxn ang="0">
                  <a:pos x="230" y="446"/>
                </a:cxn>
                <a:cxn ang="0">
                  <a:pos x="237" y="431"/>
                </a:cxn>
                <a:cxn ang="0">
                  <a:pos x="258" y="416"/>
                </a:cxn>
                <a:cxn ang="0">
                  <a:pos x="266" y="418"/>
                </a:cxn>
                <a:cxn ang="0">
                  <a:pos x="268" y="407"/>
                </a:cxn>
                <a:cxn ang="0">
                  <a:pos x="267" y="399"/>
                </a:cxn>
                <a:cxn ang="0">
                  <a:pos x="254" y="388"/>
                </a:cxn>
                <a:cxn ang="0">
                  <a:pos x="262" y="387"/>
                </a:cxn>
                <a:cxn ang="0">
                  <a:pos x="279" y="380"/>
                </a:cxn>
                <a:cxn ang="0">
                  <a:pos x="288" y="372"/>
                </a:cxn>
                <a:cxn ang="0">
                  <a:pos x="298" y="389"/>
                </a:cxn>
                <a:cxn ang="0">
                  <a:pos x="292" y="399"/>
                </a:cxn>
                <a:cxn ang="0">
                  <a:pos x="309" y="402"/>
                </a:cxn>
                <a:cxn ang="0">
                  <a:pos x="321" y="404"/>
                </a:cxn>
                <a:cxn ang="0">
                  <a:pos x="326" y="408"/>
                </a:cxn>
                <a:cxn ang="0">
                  <a:pos x="328" y="433"/>
                </a:cxn>
                <a:cxn ang="0">
                  <a:pos x="334" y="429"/>
                </a:cxn>
                <a:cxn ang="0">
                  <a:pos x="335" y="448"/>
                </a:cxn>
                <a:cxn ang="0">
                  <a:pos x="348" y="452"/>
                </a:cxn>
                <a:cxn ang="0">
                  <a:pos x="356" y="467"/>
                </a:cxn>
                <a:cxn ang="0">
                  <a:pos x="354" y="478"/>
                </a:cxn>
                <a:cxn ang="0">
                  <a:pos x="356" y="482"/>
                </a:cxn>
                <a:cxn ang="0">
                  <a:pos x="369" y="485"/>
                </a:cxn>
                <a:cxn ang="0">
                  <a:pos x="381" y="492"/>
                </a:cxn>
                <a:cxn ang="0">
                  <a:pos x="390" y="496"/>
                </a:cxn>
                <a:cxn ang="0">
                  <a:pos x="399" y="501"/>
                </a:cxn>
                <a:cxn ang="0">
                  <a:pos x="392" y="513"/>
                </a:cxn>
                <a:cxn ang="0">
                  <a:pos x="384" y="528"/>
                </a:cxn>
                <a:cxn ang="0">
                  <a:pos x="376" y="542"/>
                </a:cxn>
                <a:cxn ang="0">
                  <a:pos x="453" y="492"/>
                </a:cxn>
                <a:cxn ang="0">
                  <a:pos x="486" y="470"/>
                </a:cxn>
                <a:cxn ang="0">
                  <a:pos x="486" y="406"/>
                </a:cxn>
              </a:cxnLst>
              <a:rect l="0" t="0" r="r" b="b"/>
              <a:pathLst>
                <a:path w="496" h="542">
                  <a:moveTo>
                    <a:pt x="486" y="406"/>
                  </a:moveTo>
                  <a:cubicBezTo>
                    <a:pt x="453" y="395"/>
                    <a:pt x="453" y="395"/>
                    <a:pt x="453" y="395"/>
                  </a:cubicBezTo>
                  <a:cubicBezTo>
                    <a:pt x="464" y="374"/>
                    <a:pt x="464" y="374"/>
                    <a:pt x="464" y="374"/>
                  </a:cubicBezTo>
                  <a:cubicBezTo>
                    <a:pt x="432" y="363"/>
                    <a:pt x="432" y="363"/>
                    <a:pt x="432" y="363"/>
                  </a:cubicBezTo>
                  <a:cubicBezTo>
                    <a:pt x="432" y="331"/>
                    <a:pt x="432" y="331"/>
                    <a:pt x="432" y="331"/>
                  </a:cubicBezTo>
                  <a:cubicBezTo>
                    <a:pt x="453" y="310"/>
                    <a:pt x="453" y="310"/>
                    <a:pt x="453" y="310"/>
                  </a:cubicBezTo>
                  <a:cubicBezTo>
                    <a:pt x="453" y="267"/>
                    <a:pt x="453" y="267"/>
                    <a:pt x="453" y="267"/>
                  </a:cubicBezTo>
                  <a:cubicBezTo>
                    <a:pt x="442" y="256"/>
                    <a:pt x="442" y="256"/>
                    <a:pt x="442" y="256"/>
                  </a:cubicBezTo>
                  <a:cubicBezTo>
                    <a:pt x="453" y="235"/>
                    <a:pt x="453" y="235"/>
                    <a:pt x="453" y="235"/>
                  </a:cubicBezTo>
                  <a:cubicBezTo>
                    <a:pt x="464" y="224"/>
                    <a:pt x="464" y="224"/>
                    <a:pt x="464" y="224"/>
                  </a:cubicBezTo>
                  <a:cubicBezTo>
                    <a:pt x="421" y="213"/>
                    <a:pt x="421" y="213"/>
                    <a:pt x="421" y="213"/>
                  </a:cubicBezTo>
                  <a:cubicBezTo>
                    <a:pt x="378" y="224"/>
                    <a:pt x="378" y="224"/>
                    <a:pt x="378" y="224"/>
                  </a:cubicBezTo>
                  <a:cubicBezTo>
                    <a:pt x="367" y="213"/>
                    <a:pt x="367" y="213"/>
                    <a:pt x="367" y="213"/>
                  </a:cubicBezTo>
                  <a:cubicBezTo>
                    <a:pt x="324" y="203"/>
                    <a:pt x="324" y="203"/>
                    <a:pt x="324" y="203"/>
                  </a:cubicBezTo>
                  <a:cubicBezTo>
                    <a:pt x="302" y="171"/>
                    <a:pt x="302" y="171"/>
                    <a:pt x="302" y="171"/>
                  </a:cubicBezTo>
                  <a:cubicBezTo>
                    <a:pt x="313" y="160"/>
                    <a:pt x="313" y="160"/>
                    <a:pt x="313" y="160"/>
                  </a:cubicBezTo>
                  <a:cubicBezTo>
                    <a:pt x="313" y="128"/>
                    <a:pt x="313" y="128"/>
                    <a:pt x="313" y="128"/>
                  </a:cubicBezTo>
                  <a:cubicBezTo>
                    <a:pt x="291" y="118"/>
                    <a:pt x="291" y="118"/>
                    <a:pt x="291" y="118"/>
                  </a:cubicBezTo>
                  <a:cubicBezTo>
                    <a:pt x="280" y="118"/>
                    <a:pt x="280" y="118"/>
                    <a:pt x="280" y="118"/>
                  </a:cubicBezTo>
                  <a:cubicBezTo>
                    <a:pt x="270" y="128"/>
                    <a:pt x="270" y="128"/>
                    <a:pt x="270" y="128"/>
                  </a:cubicBezTo>
                  <a:cubicBezTo>
                    <a:pt x="259" y="128"/>
                    <a:pt x="259" y="128"/>
                    <a:pt x="259" y="128"/>
                  </a:cubicBezTo>
                  <a:cubicBezTo>
                    <a:pt x="249" y="118"/>
                    <a:pt x="249" y="118"/>
                    <a:pt x="249" y="118"/>
                  </a:cubicBezTo>
                  <a:cubicBezTo>
                    <a:pt x="227" y="53"/>
                    <a:pt x="227" y="53"/>
                    <a:pt x="227" y="53"/>
                  </a:cubicBezTo>
                  <a:cubicBezTo>
                    <a:pt x="216" y="53"/>
                    <a:pt x="216" y="53"/>
                    <a:pt x="216" y="53"/>
                  </a:cubicBezTo>
                  <a:cubicBezTo>
                    <a:pt x="173" y="21"/>
                    <a:pt x="173" y="21"/>
                    <a:pt x="173" y="21"/>
                  </a:cubicBezTo>
                  <a:cubicBezTo>
                    <a:pt x="129" y="0"/>
                    <a:pt x="129" y="0"/>
                    <a:pt x="129" y="0"/>
                  </a:cubicBezTo>
                  <a:cubicBezTo>
                    <a:pt x="87" y="0"/>
                    <a:pt x="87" y="0"/>
                    <a:pt x="87" y="0"/>
                  </a:cubicBezTo>
                  <a:cubicBezTo>
                    <a:pt x="54" y="32"/>
                    <a:pt x="54" y="32"/>
                    <a:pt x="54" y="32"/>
                  </a:cubicBezTo>
                  <a:cubicBezTo>
                    <a:pt x="11" y="32"/>
                    <a:pt x="11" y="32"/>
                    <a:pt x="11" y="32"/>
                  </a:cubicBezTo>
                  <a:cubicBezTo>
                    <a:pt x="0" y="43"/>
                    <a:pt x="0" y="43"/>
                    <a:pt x="0" y="43"/>
                  </a:cubicBezTo>
                  <a:cubicBezTo>
                    <a:pt x="11" y="43"/>
                    <a:pt x="11" y="43"/>
                    <a:pt x="11" y="43"/>
                  </a:cubicBezTo>
                  <a:cubicBezTo>
                    <a:pt x="22" y="96"/>
                    <a:pt x="22" y="96"/>
                    <a:pt x="22" y="96"/>
                  </a:cubicBezTo>
                  <a:cubicBezTo>
                    <a:pt x="32" y="96"/>
                    <a:pt x="32" y="96"/>
                    <a:pt x="32" y="96"/>
                  </a:cubicBezTo>
                  <a:cubicBezTo>
                    <a:pt x="22" y="128"/>
                    <a:pt x="22" y="128"/>
                    <a:pt x="22" y="128"/>
                  </a:cubicBezTo>
                  <a:cubicBezTo>
                    <a:pt x="43" y="128"/>
                    <a:pt x="43" y="128"/>
                    <a:pt x="43" y="128"/>
                  </a:cubicBezTo>
                  <a:cubicBezTo>
                    <a:pt x="65" y="139"/>
                    <a:pt x="65" y="139"/>
                    <a:pt x="65" y="139"/>
                  </a:cubicBezTo>
                  <a:cubicBezTo>
                    <a:pt x="76" y="139"/>
                    <a:pt x="76" y="139"/>
                    <a:pt x="76" y="139"/>
                  </a:cubicBezTo>
                  <a:cubicBezTo>
                    <a:pt x="65" y="150"/>
                    <a:pt x="65" y="150"/>
                    <a:pt x="65" y="150"/>
                  </a:cubicBezTo>
                  <a:cubicBezTo>
                    <a:pt x="54" y="150"/>
                    <a:pt x="54" y="150"/>
                    <a:pt x="54" y="150"/>
                  </a:cubicBezTo>
                  <a:cubicBezTo>
                    <a:pt x="43" y="160"/>
                    <a:pt x="43" y="160"/>
                    <a:pt x="43" y="160"/>
                  </a:cubicBezTo>
                  <a:cubicBezTo>
                    <a:pt x="32" y="160"/>
                    <a:pt x="32" y="160"/>
                    <a:pt x="32" y="160"/>
                  </a:cubicBezTo>
                  <a:cubicBezTo>
                    <a:pt x="32" y="181"/>
                    <a:pt x="32" y="181"/>
                    <a:pt x="32" y="181"/>
                  </a:cubicBezTo>
                  <a:cubicBezTo>
                    <a:pt x="22" y="181"/>
                    <a:pt x="22" y="181"/>
                    <a:pt x="22" y="181"/>
                  </a:cubicBezTo>
                  <a:cubicBezTo>
                    <a:pt x="22" y="192"/>
                    <a:pt x="22" y="192"/>
                    <a:pt x="22" y="192"/>
                  </a:cubicBezTo>
                  <a:cubicBezTo>
                    <a:pt x="32" y="192"/>
                    <a:pt x="32" y="192"/>
                    <a:pt x="32" y="192"/>
                  </a:cubicBezTo>
                  <a:cubicBezTo>
                    <a:pt x="54" y="181"/>
                    <a:pt x="54" y="181"/>
                    <a:pt x="54" y="181"/>
                  </a:cubicBezTo>
                  <a:cubicBezTo>
                    <a:pt x="76" y="181"/>
                    <a:pt x="76" y="181"/>
                    <a:pt x="76" y="181"/>
                  </a:cubicBezTo>
                  <a:cubicBezTo>
                    <a:pt x="76" y="203"/>
                    <a:pt x="76" y="203"/>
                    <a:pt x="76" y="203"/>
                  </a:cubicBezTo>
                  <a:cubicBezTo>
                    <a:pt x="43" y="235"/>
                    <a:pt x="43" y="235"/>
                    <a:pt x="43" y="235"/>
                  </a:cubicBezTo>
                  <a:cubicBezTo>
                    <a:pt x="43" y="267"/>
                    <a:pt x="43" y="267"/>
                    <a:pt x="43" y="267"/>
                  </a:cubicBezTo>
                  <a:cubicBezTo>
                    <a:pt x="87" y="267"/>
                    <a:pt x="87" y="267"/>
                    <a:pt x="87" y="267"/>
                  </a:cubicBezTo>
                  <a:cubicBezTo>
                    <a:pt x="98" y="278"/>
                    <a:pt x="98" y="278"/>
                    <a:pt x="98" y="278"/>
                  </a:cubicBezTo>
                  <a:cubicBezTo>
                    <a:pt x="108" y="299"/>
                    <a:pt x="108" y="299"/>
                    <a:pt x="108" y="299"/>
                  </a:cubicBezTo>
                  <a:cubicBezTo>
                    <a:pt x="65" y="310"/>
                    <a:pt x="65" y="310"/>
                    <a:pt x="65" y="310"/>
                  </a:cubicBezTo>
                  <a:cubicBezTo>
                    <a:pt x="87" y="331"/>
                    <a:pt x="87" y="331"/>
                    <a:pt x="87" y="331"/>
                  </a:cubicBezTo>
                  <a:cubicBezTo>
                    <a:pt x="98" y="353"/>
                    <a:pt x="98" y="353"/>
                    <a:pt x="98" y="353"/>
                  </a:cubicBezTo>
                  <a:cubicBezTo>
                    <a:pt x="98" y="363"/>
                    <a:pt x="98" y="363"/>
                    <a:pt x="98" y="363"/>
                  </a:cubicBezTo>
                  <a:cubicBezTo>
                    <a:pt x="87" y="363"/>
                    <a:pt x="87" y="363"/>
                    <a:pt x="87" y="363"/>
                  </a:cubicBezTo>
                  <a:cubicBezTo>
                    <a:pt x="87" y="374"/>
                    <a:pt x="87" y="374"/>
                    <a:pt x="87" y="374"/>
                  </a:cubicBezTo>
                  <a:cubicBezTo>
                    <a:pt x="119" y="395"/>
                    <a:pt x="119" y="395"/>
                    <a:pt x="119" y="395"/>
                  </a:cubicBezTo>
                  <a:cubicBezTo>
                    <a:pt x="140" y="417"/>
                    <a:pt x="140" y="417"/>
                    <a:pt x="140" y="417"/>
                  </a:cubicBezTo>
                  <a:cubicBezTo>
                    <a:pt x="157" y="442"/>
                    <a:pt x="157" y="442"/>
                    <a:pt x="157" y="442"/>
                  </a:cubicBezTo>
                  <a:cubicBezTo>
                    <a:pt x="157" y="442"/>
                    <a:pt x="157" y="442"/>
                    <a:pt x="157" y="442"/>
                  </a:cubicBezTo>
                  <a:cubicBezTo>
                    <a:pt x="159" y="442"/>
                    <a:pt x="161" y="443"/>
                    <a:pt x="166" y="444"/>
                  </a:cubicBezTo>
                  <a:cubicBezTo>
                    <a:pt x="166" y="444"/>
                    <a:pt x="166" y="444"/>
                    <a:pt x="167" y="444"/>
                  </a:cubicBezTo>
                  <a:cubicBezTo>
                    <a:pt x="173" y="438"/>
                    <a:pt x="173" y="438"/>
                    <a:pt x="173" y="438"/>
                  </a:cubicBezTo>
                  <a:cubicBezTo>
                    <a:pt x="173" y="447"/>
                    <a:pt x="173" y="447"/>
                    <a:pt x="173" y="447"/>
                  </a:cubicBezTo>
                  <a:cubicBezTo>
                    <a:pt x="174" y="448"/>
                    <a:pt x="175" y="448"/>
                    <a:pt x="176" y="449"/>
                  </a:cubicBezTo>
                  <a:cubicBezTo>
                    <a:pt x="176" y="449"/>
                    <a:pt x="176" y="449"/>
                    <a:pt x="180" y="444"/>
                  </a:cubicBezTo>
                  <a:cubicBezTo>
                    <a:pt x="180" y="444"/>
                    <a:pt x="180" y="444"/>
                    <a:pt x="199" y="447"/>
                  </a:cubicBezTo>
                  <a:cubicBezTo>
                    <a:pt x="199" y="447"/>
                    <a:pt x="199" y="447"/>
                    <a:pt x="212" y="446"/>
                  </a:cubicBezTo>
                  <a:cubicBezTo>
                    <a:pt x="212" y="446"/>
                    <a:pt x="212" y="446"/>
                    <a:pt x="230" y="446"/>
                  </a:cubicBezTo>
                  <a:cubicBezTo>
                    <a:pt x="230" y="446"/>
                    <a:pt x="230" y="446"/>
                    <a:pt x="240" y="443"/>
                  </a:cubicBezTo>
                  <a:cubicBezTo>
                    <a:pt x="240" y="443"/>
                    <a:pt x="240" y="443"/>
                    <a:pt x="239" y="437"/>
                  </a:cubicBezTo>
                  <a:cubicBezTo>
                    <a:pt x="239" y="437"/>
                    <a:pt x="239" y="437"/>
                    <a:pt x="237" y="431"/>
                  </a:cubicBezTo>
                  <a:cubicBezTo>
                    <a:pt x="237" y="431"/>
                    <a:pt x="237" y="431"/>
                    <a:pt x="245" y="425"/>
                  </a:cubicBezTo>
                  <a:cubicBezTo>
                    <a:pt x="245" y="425"/>
                    <a:pt x="245" y="425"/>
                    <a:pt x="255" y="417"/>
                  </a:cubicBezTo>
                  <a:cubicBezTo>
                    <a:pt x="255" y="417"/>
                    <a:pt x="255" y="417"/>
                    <a:pt x="258" y="416"/>
                  </a:cubicBezTo>
                  <a:cubicBezTo>
                    <a:pt x="258" y="416"/>
                    <a:pt x="258" y="416"/>
                    <a:pt x="258" y="421"/>
                  </a:cubicBezTo>
                  <a:cubicBezTo>
                    <a:pt x="258" y="421"/>
                    <a:pt x="258" y="421"/>
                    <a:pt x="262" y="419"/>
                  </a:cubicBezTo>
                  <a:cubicBezTo>
                    <a:pt x="262" y="419"/>
                    <a:pt x="262" y="419"/>
                    <a:pt x="266" y="418"/>
                  </a:cubicBezTo>
                  <a:cubicBezTo>
                    <a:pt x="266" y="418"/>
                    <a:pt x="266" y="418"/>
                    <a:pt x="263" y="414"/>
                  </a:cubicBezTo>
                  <a:cubicBezTo>
                    <a:pt x="263" y="414"/>
                    <a:pt x="263" y="414"/>
                    <a:pt x="267" y="412"/>
                  </a:cubicBezTo>
                  <a:cubicBezTo>
                    <a:pt x="267" y="412"/>
                    <a:pt x="267" y="412"/>
                    <a:pt x="268" y="407"/>
                  </a:cubicBezTo>
                  <a:cubicBezTo>
                    <a:pt x="268" y="407"/>
                    <a:pt x="268" y="407"/>
                    <a:pt x="264" y="405"/>
                  </a:cubicBezTo>
                  <a:cubicBezTo>
                    <a:pt x="264" y="405"/>
                    <a:pt x="264" y="405"/>
                    <a:pt x="264" y="402"/>
                  </a:cubicBezTo>
                  <a:cubicBezTo>
                    <a:pt x="264" y="402"/>
                    <a:pt x="264" y="402"/>
                    <a:pt x="267" y="399"/>
                  </a:cubicBezTo>
                  <a:cubicBezTo>
                    <a:pt x="267" y="399"/>
                    <a:pt x="267" y="399"/>
                    <a:pt x="266" y="396"/>
                  </a:cubicBezTo>
                  <a:cubicBezTo>
                    <a:pt x="266" y="396"/>
                    <a:pt x="266" y="396"/>
                    <a:pt x="258" y="394"/>
                  </a:cubicBezTo>
                  <a:cubicBezTo>
                    <a:pt x="258" y="394"/>
                    <a:pt x="258" y="394"/>
                    <a:pt x="254" y="388"/>
                  </a:cubicBezTo>
                  <a:cubicBezTo>
                    <a:pt x="254" y="388"/>
                    <a:pt x="254" y="388"/>
                    <a:pt x="256" y="385"/>
                  </a:cubicBezTo>
                  <a:cubicBezTo>
                    <a:pt x="256" y="385"/>
                    <a:pt x="256" y="385"/>
                    <a:pt x="259" y="389"/>
                  </a:cubicBezTo>
                  <a:cubicBezTo>
                    <a:pt x="259" y="389"/>
                    <a:pt x="259" y="389"/>
                    <a:pt x="262" y="387"/>
                  </a:cubicBezTo>
                  <a:cubicBezTo>
                    <a:pt x="262" y="387"/>
                    <a:pt x="262" y="387"/>
                    <a:pt x="267" y="388"/>
                  </a:cubicBezTo>
                  <a:cubicBezTo>
                    <a:pt x="267" y="388"/>
                    <a:pt x="267" y="388"/>
                    <a:pt x="271" y="385"/>
                  </a:cubicBezTo>
                  <a:cubicBezTo>
                    <a:pt x="271" y="385"/>
                    <a:pt x="271" y="385"/>
                    <a:pt x="279" y="380"/>
                  </a:cubicBezTo>
                  <a:cubicBezTo>
                    <a:pt x="279" y="380"/>
                    <a:pt x="279" y="380"/>
                    <a:pt x="282" y="378"/>
                  </a:cubicBezTo>
                  <a:cubicBezTo>
                    <a:pt x="282" y="378"/>
                    <a:pt x="282" y="378"/>
                    <a:pt x="283" y="374"/>
                  </a:cubicBezTo>
                  <a:cubicBezTo>
                    <a:pt x="283" y="374"/>
                    <a:pt x="283" y="374"/>
                    <a:pt x="288" y="372"/>
                  </a:cubicBezTo>
                  <a:cubicBezTo>
                    <a:pt x="288" y="372"/>
                    <a:pt x="288" y="372"/>
                    <a:pt x="293" y="377"/>
                  </a:cubicBezTo>
                  <a:cubicBezTo>
                    <a:pt x="293" y="377"/>
                    <a:pt x="293" y="377"/>
                    <a:pt x="297" y="384"/>
                  </a:cubicBezTo>
                  <a:cubicBezTo>
                    <a:pt x="297" y="384"/>
                    <a:pt x="297" y="384"/>
                    <a:pt x="298" y="389"/>
                  </a:cubicBezTo>
                  <a:cubicBezTo>
                    <a:pt x="298" y="389"/>
                    <a:pt x="298" y="389"/>
                    <a:pt x="298" y="392"/>
                  </a:cubicBezTo>
                  <a:cubicBezTo>
                    <a:pt x="298" y="392"/>
                    <a:pt x="298" y="392"/>
                    <a:pt x="291" y="396"/>
                  </a:cubicBezTo>
                  <a:cubicBezTo>
                    <a:pt x="291" y="396"/>
                    <a:pt x="291" y="396"/>
                    <a:pt x="292" y="399"/>
                  </a:cubicBezTo>
                  <a:cubicBezTo>
                    <a:pt x="292" y="399"/>
                    <a:pt x="292" y="399"/>
                    <a:pt x="299" y="400"/>
                  </a:cubicBezTo>
                  <a:cubicBezTo>
                    <a:pt x="299" y="400"/>
                    <a:pt x="299" y="400"/>
                    <a:pt x="303" y="404"/>
                  </a:cubicBezTo>
                  <a:cubicBezTo>
                    <a:pt x="303" y="404"/>
                    <a:pt x="303" y="404"/>
                    <a:pt x="309" y="402"/>
                  </a:cubicBezTo>
                  <a:cubicBezTo>
                    <a:pt x="309" y="402"/>
                    <a:pt x="309" y="402"/>
                    <a:pt x="314" y="404"/>
                  </a:cubicBezTo>
                  <a:cubicBezTo>
                    <a:pt x="314" y="404"/>
                    <a:pt x="314" y="404"/>
                    <a:pt x="319" y="401"/>
                  </a:cubicBezTo>
                  <a:cubicBezTo>
                    <a:pt x="319" y="401"/>
                    <a:pt x="319" y="401"/>
                    <a:pt x="321" y="404"/>
                  </a:cubicBezTo>
                  <a:cubicBezTo>
                    <a:pt x="321" y="404"/>
                    <a:pt x="321" y="404"/>
                    <a:pt x="318" y="408"/>
                  </a:cubicBezTo>
                  <a:cubicBezTo>
                    <a:pt x="318" y="408"/>
                    <a:pt x="318" y="408"/>
                    <a:pt x="324" y="407"/>
                  </a:cubicBezTo>
                  <a:cubicBezTo>
                    <a:pt x="324" y="407"/>
                    <a:pt x="324" y="407"/>
                    <a:pt x="326" y="408"/>
                  </a:cubicBezTo>
                  <a:cubicBezTo>
                    <a:pt x="326" y="408"/>
                    <a:pt x="326" y="408"/>
                    <a:pt x="324" y="425"/>
                  </a:cubicBezTo>
                  <a:cubicBezTo>
                    <a:pt x="324" y="425"/>
                    <a:pt x="324" y="425"/>
                    <a:pt x="324" y="432"/>
                  </a:cubicBezTo>
                  <a:cubicBezTo>
                    <a:pt x="324" y="432"/>
                    <a:pt x="324" y="432"/>
                    <a:pt x="328" y="433"/>
                  </a:cubicBezTo>
                  <a:cubicBezTo>
                    <a:pt x="328" y="433"/>
                    <a:pt x="328" y="433"/>
                    <a:pt x="330" y="431"/>
                  </a:cubicBezTo>
                  <a:cubicBezTo>
                    <a:pt x="330" y="431"/>
                    <a:pt x="330" y="431"/>
                    <a:pt x="331" y="428"/>
                  </a:cubicBezTo>
                  <a:cubicBezTo>
                    <a:pt x="331" y="428"/>
                    <a:pt x="331" y="428"/>
                    <a:pt x="334" y="429"/>
                  </a:cubicBezTo>
                  <a:cubicBezTo>
                    <a:pt x="334" y="429"/>
                    <a:pt x="334" y="429"/>
                    <a:pt x="336" y="433"/>
                  </a:cubicBezTo>
                  <a:cubicBezTo>
                    <a:pt x="336" y="433"/>
                    <a:pt x="336" y="433"/>
                    <a:pt x="336" y="443"/>
                  </a:cubicBezTo>
                  <a:cubicBezTo>
                    <a:pt x="336" y="443"/>
                    <a:pt x="336" y="443"/>
                    <a:pt x="335" y="448"/>
                  </a:cubicBezTo>
                  <a:cubicBezTo>
                    <a:pt x="335" y="448"/>
                    <a:pt x="335" y="448"/>
                    <a:pt x="339" y="450"/>
                  </a:cubicBezTo>
                  <a:cubicBezTo>
                    <a:pt x="339" y="450"/>
                    <a:pt x="339" y="450"/>
                    <a:pt x="344" y="450"/>
                  </a:cubicBezTo>
                  <a:cubicBezTo>
                    <a:pt x="344" y="450"/>
                    <a:pt x="344" y="450"/>
                    <a:pt x="348" y="452"/>
                  </a:cubicBezTo>
                  <a:cubicBezTo>
                    <a:pt x="348" y="452"/>
                    <a:pt x="348" y="452"/>
                    <a:pt x="353" y="456"/>
                  </a:cubicBezTo>
                  <a:cubicBezTo>
                    <a:pt x="353" y="456"/>
                    <a:pt x="353" y="456"/>
                    <a:pt x="357" y="457"/>
                  </a:cubicBezTo>
                  <a:cubicBezTo>
                    <a:pt x="357" y="457"/>
                    <a:pt x="357" y="457"/>
                    <a:pt x="356" y="467"/>
                  </a:cubicBezTo>
                  <a:cubicBezTo>
                    <a:pt x="356" y="467"/>
                    <a:pt x="356" y="467"/>
                    <a:pt x="356" y="472"/>
                  </a:cubicBezTo>
                  <a:cubicBezTo>
                    <a:pt x="356" y="472"/>
                    <a:pt x="356" y="472"/>
                    <a:pt x="352" y="473"/>
                  </a:cubicBezTo>
                  <a:cubicBezTo>
                    <a:pt x="352" y="473"/>
                    <a:pt x="352" y="473"/>
                    <a:pt x="354" y="478"/>
                  </a:cubicBezTo>
                  <a:cubicBezTo>
                    <a:pt x="354" y="478"/>
                    <a:pt x="354" y="478"/>
                    <a:pt x="351" y="482"/>
                  </a:cubicBezTo>
                  <a:cubicBezTo>
                    <a:pt x="351" y="482"/>
                    <a:pt x="351" y="482"/>
                    <a:pt x="353" y="483"/>
                  </a:cubicBezTo>
                  <a:cubicBezTo>
                    <a:pt x="353" y="483"/>
                    <a:pt x="353" y="483"/>
                    <a:pt x="356" y="482"/>
                  </a:cubicBezTo>
                  <a:cubicBezTo>
                    <a:pt x="356" y="482"/>
                    <a:pt x="356" y="482"/>
                    <a:pt x="361" y="485"/>
                  </a:cubicBezTo>
                  <a:cubicBezTo>
                    <a:pt x="361" y="485"/>
                    <a:pt x="361" y="485"/>
                    <a:pt x="364" y="483"/>
                  </a:cubicBezTo>
                  <a:cubicBezTo>
                    <a:pt x="364" y="483"/>
                    <a:pt x="364" y="483"/>
                    <a:pt x="369" y="485"/>
                  </a:cubicBezTo>
                  <a:cubicBezTo>
                    <a:pt x="369" y="485"/>
                    <a:pt x="369" y="485"/>
                    <a:pt x="372" y="485"/>
                  </a:cubicBezTo>
                  <a:cubicBezTo>
                    <a:pt x="372" y="485"/>
                    <a:pt x="372" y="485"/>
                    <a:pt x="377" y="489"/>
                  </a:cubicBezTo>
                  <a:cubicBezTo>
                    <a:pt x="377" y="489"/>
                    <a:pt x="377" y="489"/>
                    <a:pt x="381" y="492"/>
                  </a:cubicBezTo>
                  <a:cubicBezTo>
                    <a:pt x="381" y="492"/>
                    <a:pt x="381" y="492"/>
                    <a:pt x="383" y="496"/>
                  </a:cubicBezTo>
                  <a:cubicBezTo>
                    <a:pt x="383" y="496"/>
                    <a:pt x="383" y="496"/>
                    <a:pt x="385" y="499"/>
                  </a:cubicBezTo>
                  <a:cubicBezTo>
                    <a:pt x="385" y="499"/>
                    <a:pt x="385" y="499"/>
                    <a:pt x="390" y="496"/>
                  </a:cubicBezTo>
                  <a:cubicBezTo>
                    <a:pt x="390" y="496"/>
                    <a:pt x="390" y="496"/>
                    <a:pt x="394" y="494"/>
                  </a:cubicBezTo>
                  <a:cubicBezTo>
                    <a:pt x="394" y="494"/>
                    <a:pt x="394" y="494"/>
                    <a:pt x="398" y="496"/>
                  </a:cubicBezTo>
                  <a:cubicBezTo>
                    <a:pt x="398" y="496"/>
                    <a:pt x="398" y="496"/>
                    <a:pt x="399" y="501"/>
                  </a:cubicBezTo>
                  <a:cubicBezTo>
                    <a:pt x="399" y="501"/>
                    <a:pt x="399" y="501"/>
                    <a:pt x="395" y="505"/>
                  </a:cubicBezTo>
                  <a:cubicBezTo>
                    <a:pt x="395" y="505"/>
                    <a:pt x="395" y="505"/>
                    <a:pt x="395" y="509"/>
                  </a:cubicBezTo>
                  <a:cubicBezTo>
                    <a:pt x="395" y="509"/>
                    <a:pt x="395" y="509"/>
                    <a:pt x="392" y="513"/>
                  </a:cubicBezTo>
                  <a:cubicBezTo>
                    <a:pt x="392" y="513"/>
                    <a:pt x="392" y="513"/>
                    <a:pt x="392" y="516"/>
                  </a:cubicBezTo>
                  <a:cubicBezTo>
                    <a:pt x="392" y="516"/>
                    <a:pt x="392" y="516"/>
                    <a:pt x="386" y="519"/>
                  </a:cubicBezTo>
                  <a:cubicBezTo>
                    <a:pt x="386" y="519"/>
                    <a:pt x="386" y="519"/>
                    <a:pt x="384" y="528"/>
                  </a:cubicBezTo>
                  <a:cubicBezTo>
                    <a:pt x="384" y="528"/>
                    <a:pt x="384" y="528"/>
                    <a:pt x="379" y="531"/>
                  </a:cubicBezTo>
                  <a:cubicBezTo>
                    <a:pt x="379" y="531"/>
                    <a:pt x="379" y="531"/>
                    <a:pt x="376" y="535"/>
                  </a:cubicBezTo>
                  <a:cubicBezTo>
                    <a:pt x="376" y="535"/>
                    <a:pt x="376" y="535"/>
                    <a:pt x="376" y="542"/>
                  </a:cubicBezTo>
                  <a:cubicBezTo>
                    <a:pt x="432" y="535"/>
                    <a:pt x="432" y="535"/>
                    <a:pt x="432" y="535"/>
                  </a:cubicBezTo>
                  <a:cubicBezTo>
                    <a:pt x="453" y="535"/>
                    <a:pt x="453" y="535"/>
                    <a:pt x="453" y="535"/>
                  </a:cubicBezTo>
                  <a:cubicBezTo>
                    <a:pt x="453" y="492"/>
                    <a:pt x="453" y="492"/>
                    <a:pt x="453" y="492"/>
                  </a:cubicBezTo>
                  <a:cubicBezTo>
                    <a:pt x="442" y="481"/>
                    <a:pt x="442" y="481"/>
                    <a:pt x="442" y="481"/>
                  </a:cubicBezTo>
                  <a:cubicBezTo>
                    <a:pt x="442" y="470"/>
                    <a:pt x="442" y="470"/>
                    <a:pt x="442" y="470"/>
                  </a:cubicBezTo>
                  <a:cubicBezTo>
                    <a:pt x="486" y="470"/>
                    <a:pt x="486" y="470"/>
                    <a:pt x="486" y="470"/>
                  </a:cubicBezTo>
                  <a:cubicBezTo>
                    <a:pt x="496" y="460"/>
                    <a:pt x="496" y="460"/>
                    <a:pt x="496" y="460"/>
                  </a:cubicBezTo>
                  <a:cubicBezTo>
                    <a:pt x="496" y="417"/>
                    <a:pt x="496" y="417"/>
                    <a:pt x="496" y="417"/>
                  </a:cubicBezTo>
                  <a:lnTo>
                    <a:pt x="486" y="40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3" name="Senegal" descr="© INSCALE GmbH, 05.05.2010&#10;http://www.presentationload.com/">
              <a:extLst>
                <a:ext uri="{FF2B5EF4-FFF2-40B4-BE49-F238E27FC236}">
                  <a16:creationId xmlns:a16="http://schemas.microsoft.com/office/drawing/2014/main" id="{9A14002D-0E21-BE0B-48F7-2CEC8948E86A}"/>
                </a:ext>
              </a:extLst>
            </p:cNvPr>
            <p:cNvSpPr>
              <a:spLocks/>
            </p:cNvSpPr>
            <p:nvPr/>
          </p:nvSpPr>
          <p:spPr bwMode="gray">
            <a:xfrm>
              <a:off x="3801057" y="2704094"/>
              <a:ext cx="157132" cy="139343"/>
            </a:xfrm>
            <a:custGeom>
              <a:avLst/>
              <a:gdLst>
                <a:gd name="T0" fmla="*/ 2147483647 w 414"/>
                <a:gd name="T1" fmla="*/ 2147483647 h 366"/>
                <a:gd name="T2" fmla="*/ 2147483647 w 414"/>
                <a:gd name="T3" fmla="*/ 2147483647 h 366"/>
                <a:gd name="T4" fmla="*/ 2147483647 w 414"/>
                <a:gd name="T5" fmla="*/ 2147483647 h 366"/>
                <a:gd name="T6" fmla="*/ 2147483647 w 414"/>
                <a:gd name="T7" fmla="*/ 2147483647 h 366"/>
                <a:gd name="T8" fmla="*/ 2147483647 w 414"/>
                <a:gd name="T9" fmla="*/ 2147483647 h 366"/>
                <a:gd name="T10" fmla="*/ 2147483647 w 414"/>
                <a:gd name="T11" fmla="*/ 2147483647 h 366"/>
                <a:gd name="T12" fmla="*/ 2147483647 w 414"/>
                <a:gd name="T13" fmla="*/ 2147483647 h 366"/>
                <a:gd name="T14" fmla="*/ 2147483647 w 414"/>
                <a:gd name="T15" fmla="*/ 2147483647 h 366"/>
                <a:gd name="T16" fmla="*/ 2147483647 w 414"/>
                <a:gd name="T17" fmla="*/ 2147483647 h 366"/>
                <a:gd name="T18" fmla="*/ 2147483647 w 414"/>
                <a:gd name="T19" fmla="*/ 2147483647 h 366"/>
                <a:gd name="T20" fmla="*/ 2147483647 w 414"/>
                <a:gd name="T21" fmla="*/ 2147483647 h 366"/>
                <a:gd name="T22" fmla="*/ 2147483647 w 414"/>
                <a:gd name="T23" fmla="*/ 2147483647 h 366"/>
                <a:gd name="T24" fmla="*/ 2147483647 w 414"/>
                <a:gd name="T25" fmla="*/ 2147483647 h 366"/>
                <a:gd name="T26" fmla="*/ 2147483647 w 414"/>
                <a:gd name="T27" fmla="*/ 2147483647 h 366"/>
                <a:gd name="T28" fmla="*/ 2147483647 w 414"/>
                <a:gd name="T29" fmla="*/ 0 h 366"/>
                <a:gd name="T30" fmla="*/ 2147483647 w 414"/>
                <a:gd name="T31" fmla="*/ 2147483647 h 366"/>
                <a:gd name="T32" fmla="*/ 2147483647 w 414"/>
                <a:gd name="T33" fmla="*/ 2147483647 h 366"/>
                <a:gd name="T34" fmla="*/ 2147483647 w 414"/>
                <a:gd name="T35" fmla="*/ 2147483647 h 366"/>
                <a:gd name="T36" fmla="*/ 2147483647 w 414"/>
                <a:gd name="T37" fmla="*/ 2147483647 h 366"/>
                <a:gd name="T38" fmla="*/ 2147483647 w 414"/>
                <a:gd name="T39" fmla="*/ 2147483647 h 366"/>
                <a:gd name="T40" fmla="*/ 2147483647 w 414"/>
                <a:gd name="T41" fmla="*/ 2147483647 h 366"/>
                <a:gd name="T42" fmla="*/ 0 w 414"/>
                <a:gd name="T43" fmla="*/ 2147483647 h 366"/>
                <a:gd name="T44" fmla="*/ 2147483647 w 414"/>
                <a:gd name="T45" fmla="*/ 2147483647 h 366"/>
                <a:gd name="T46" fmla="*/ 2147483647 w 414"/>
                <a:gd name="T47" fmla="*/ 2147483647 h 366"/>
                <a:gd name="T48" fmla="*/ 2147483647 w 414"/>
                <a:gd name="T49" fmla="*/ 2147483647 h 366"/>
                <a:gd name="T50" fmla="*/ 2147483647 w 414"/>
                <a:gd name="T51" fmla="*/ 2147483647 h 366"/>
                <a:gd name="T52" fmla="*/ 2147483647 w 414"/>
                <a:gd name="T53" fmla="*/ 2147483647 h 366"/>
                <a:gd name="T54" fmla="*/ 2147483647 w 414"/>
                <a:gd name="T55" fmla="*/ 2147483647 h 366"/>
                <a:gd name="T56" fmla="*/ 2147483647 w 414"/>
                <a:gd name="T57" fmla="*/ 2147483647 h 366"/>
                <a:gd name="T58" fmla="*/ 2147483647 w 414"/>
                <a:gd name="T59" fmla="*/ 2147483647 h 366"/>
                <a:gd name="T60" fmla="*/ 2147483647 w 414"/>
                <a:gd name="T61" fmla="*/ 2147483647 h 366"/>
                <a:gd name="T62" fmla="*/ 2147483647 w 414"/>
                <a:gd name="T63" fmla="*/ 2147483647 h 366"/>
                <a:gd name="T64" fmla="*/ 2147483647 w 414"/>
                <a:gd name="T65" fmla="*/ 2147483647 h 366"/>
                <a:gd name="T66" fmla="*/ 2147483647 w 414"/>
                <a:gd name="T67" fmla="*/ 2147483647 h 366"/>
                <a:gd name="T68" fmla="*/ 2147483647 w 414"/>
                <a:gd name="T69" fmla="*/ 2147483647 h 366"/>
                <a:gd name="T70" fmla="*/ 2147483647 w 414"/>
                <a:gd name="T71" fmla="*/ 2147483647 h 366"/>
                <a:gd name="T72" fmla="*/ 2147483647 w 414"/>
                <a:gd name="T73" fmla="*/ 2147483647 h 366"/>
                <a:gd name="T74" fmla="*/ 2147483647 w 414"/>
                <a:gd name="T75" fmla="*/ 2147483647 h 366"/>
                <a:gd name="T76" fmla="*/ 2147483647 w 414"/>
                <a:gd name="T77" fmla="*/ 2147483647 h 366"/>
                <a:gd name="T78" fmla="*/ 2147483647 w 414"/>
                <a:gd name="T79" fmla="*/ 2147483647 h 366"/>
                <a:gd name="T80" fmla="*/ 2147483647 w 414"/>
                <a:gd name="T81" fmla="*/ 2147483647 h 366"/>
                <a:gd name="T82" fmla="*/ 2147483647 w 414"/>
                <a:gd name="T83" fmla="*/ 2147483647 h 366"/>
                <a:gd name="T84" fmla="*/ 2147483647 w 414"/>
                <a:gd name="T85" fmla="*/ 2147483647 h 366"/>
                <a:gd name="T86" fmla="*/ 2147483647 w 414"/>
                <a:gd name="T87" fmla="*/ 2147483647 h 366"/>
                <a:gd name="T88" fmla="*/ 2147483647 w 414"/>
                <a:gd name="T89" fmla="*/ 2147483647 h 366"/>
                <a:gd name="T90" fmla="*/ 2147483647 w 414"/>
                <a:gd name="T91" fmla="*/ 2147483647 h 366"/>
                <a:gd name="T92" fmla="*/ 2147483647 w 414"/>
                <a:gd name="T93" fmla="*/ 2147483647 h 366"/>
                <a:gd name="T94" fmla="*/ 2147483647 w 414"/>
                <a:gd name="T95" fmla="*/ 2147483647 h 366"/>
                <a:gd name="T96" fmla="*/ 2147483647 w 414"/>
                <a:gd name="T97" fmla="*/ 2147483647 h 366"/>
                <a:gd name="T98" fmla="*/ 2147483647 w 414"/>
                <a:gd name="T99" fmla="*/ 2147483647 h 366"/>
                <a:gd name="T100" fmla="*/ 2147483647 w 414"/>
                <a:gd name="T101" fmla="*/ 2147483647 h 366"/>
                <a:gd name="T102" fmla="*/ 2147483647 w 414"/>
                <a:gd name="T103" fmla="*/ 2147483647 h 366"/>
                <a:gd name="T104" fmla="*/ 2147483647 w 414"/>
                <a:gd name="T105" fmla="*/ 2147483647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4"/>
                <a:gd name="T160" fmla="*/ 0 h 366"/>
                <a:gd name="T161" fmla="*/ 414 w 414"/>
                <a:gd name="T162" fmla="*/ 366 h 3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4" h="366">
                  <a:moveTo>
                    <a:pt x="402" y="270"/>
                  </a:moveTo>
                  <a:lnTo>
                    <a:pt x="396" y="270"/>
                  </a:lnTo>
                  <a:lnTo>
                    <a:pt x="396" y="276"/>
                  </a:lnTo>
                  <a:lnTo>
                    <a:pt x="384" y="276"/>
                  </a:lnTo>
                  <a:lnTo>
                    <a:pt x="378" y="270"/>
                  </a:lnTo>
                  <a:lnTo>
                    <a:pt x="378" y="246"/>
                  </a:lnTo>
                  <a:lnTo>
                    <a:pt x="384" y="240"/>
                  </a:lnTo>
                  <a:lnTo>
                    <a:pt x="384" y="222"/>
                  </a:lnTo>
                  <a:lnTo>
                    <a:pt x="372" y="210"/>
                  </a:lnTo>
                  <a:lnTo>
                    <a:pt x="372" y="204"/>
                  </a:lnTo>
                  <a:lnTo>
                    <a:pt x="360" y="186"/>
                  </a:lnTo>
                  <a:lnTo>
                    <a:pt x="360" y="162"/>
                  </a:lnTo>
                  <a:lnTo>
                    <a:pt x="348" y="138"/>
                  </a:lnTo>
                  <a:lnTo>
                    <a:pt x="318" y="132"/>
                  </a:lnTo>
                  <a:lnTo>
                    <a:pt x="318" y="108"/>
                  </a:lnTo>
                  <a:lnTo>
                    <a:pt x="312" y="102"/>
                  </a:lnTo>
                  <a:lnTo>
                    <a:pt x="294" y="102"/>
                  </a:lnTo>
                  <a:lnTo>
                    <a:pt x="294" y="72"/>
                  </a:lnTo>
                  <a:lnTo>
                    <a:pt x="288" y="60"/>
                  </a:lnTo>
                  <a:lnTo>
                    <a:pt x="288" y="54"/>
                  </a:lnTo>
                  <a:lnTo>
                    <a:pt x="282" y="48"/>
                  </a:lnTo>
                  <a:lnTo>
                    <a:pt x="264" y="48"/>
                  </a:lnTo>
                  <a:lnTo>
                    <a:pt x="252" y="54"/>
                  </a:lnTo>
                  <a:lnTo>
                    <a:pt x="246" y="42"/>
                  </a:lnTo>
                  <a:lnTo>
                    <a:pt x="234" y="30"/>
                  </a:lnTo>
                  <a:lnTo>
                    <a:pt x="228" y="18"/>
                  </a:lnTo>
                  <a:lnTo>
                    <a:pt x="222" y="18"/>
                  </a:lnTo>
                  <a:lnTo>
                    <a:pt x="210" y="12"/>
                  </a:lnTo>
                  <a:lnTo>
                    <a:pt x="186" y="12"/>
                  </a:lnTo>
                  <a:lnTo>
                    <a:pt x="162" y="0"/>
                  </a:lnTo>
                  <a:lnTo>
                    <a:pt x="162" y="18"/>
                  </a:lnTo>
                  <a:lnTo>
                    <a:pt x="132" y="12"/>
                  </a:lnTo>
                  <a:lnTo>
                    <a:pt x="120" y="18"/>
                  </a:lnTo>
                  <a:lnTo>
                    <a:pt x="114" y="18"/>
                  </a:lnTo>
                  <a:lnTo>
                    <a:pt x="108" y="12"/>
                  </a:lnTo>
                  <a:lnTo>
                    <a:pt x="102" y="12"/>
                  </a:lnTo>
                  <a:lnTo>
                    <a:pt x="90" y="18"/>
                  </a:lnTo>
                  <a:lnTo>
                    <a:pt x="84" y="24"/>
                  </a:lnTo>
                  <a:lnTo>
                    <a:pt x="66" y="60"/>
                  </a:lnTo>
                  <a:lnTo>
                    <a:pt x="60" y="66"/>
                  </a:lnTo>
                  <a:lnTo>
                    <a:pt x="60" y="90"/>
                  </a:lnTo>
                  <a:lnTo>
                    <a:pt x="48" y="96"/>
                  </a:lnTo>
                  <a:lnTo>
                    <a:pt x="30" y="132"/>
                  </a:lnTo>
                  <a:lnTo>
                    <a:pt x="0" y="162"/>
                  </a:lnTo>
                  <a:lnTo>
                    <a:pt x="6" y="168"/>
                  </a:lnTo>
                  <a:lnTo>
                    <a:pt x="12" y="168"/>
                  </a:lnTo>
                  <a:lnTo>
                    <a:pt x="18" y="174"/>
                  </a:lnTo>
                  <a:lnTo>
                    <a:pt x="24" y="186"/>
                  </a:lnTo>
                  <a:lnTo>
                    <a:pt x="24" y="204"/>
                  </a:lnTo>
                  <a:lnTo>
                    <a:pt x="42" y="222"/>
                  </a:lnTo>
                  <a:lnTo>
                    <a:pt x="42" y="246"/>
                  </a:lnTo>
                  <a:lnTo>
                    <a:pt x="48" y="252"/>
                  </a:lnTo>
                  <a:lnTo>
                    <a:pt x="126" y="252"/>
                  </a:lnTo>
                  <a:lnTo>
                    <a:pt x="126" y="240"/>
                  </a:lnTo>
                  <a:lnTo>
                    <a:pt x="180" y="240"/>
                  </a:lnTo>
                  <a:lnTo>
                    <a:pt x="180" y="252"/>
                  </a:lnTo>
                  <a:lnTo>
                    <a:pt x="192" y="246"/>
                  </a:lnTo>
                  <a:lnTo>
                    <a:pt x="198" y="252"/>
                  </a:lnTo>
                  <a:lnTo>
                    <a:pt x="204" y="264"/>
                  </a:lnTo>
                  <a:lnTo>
                    <a:pt x="216" y="264"/>
                  </a:lnTo>
                  <a:lnTo>
                    <a:pt x="222" y="258"/>
                  </a:lnTo>
                  <a:lnTo>
                    <a:pt x="246" y="258"/>
                  </a:lnTo>
                  <a:lnTo>
                    <a:pt x="252" y="264"/>
                  </a:lnTo>
                  <a:lnTo>
                    <a:pt x="252" y="270"/>
                  </a:lnTo>
                  <a:lnTo>
                    <a:pt x="246" y="276"/>
                  </a:lnTo>
                  <a:lnTo>
                    <a:pt x="234" y="282"/>
                  </a:lnTo>
                  <a:lnTo>
                    <a:pt x="228" y="288"/>
                  </a:lnTo>
                  <a:lnTo>
                    <a:pt x="204" y="288"/>
                  </a:lnTo>
                  <a:lnTo>
                    <a:pt x="186" y="282"/>
                  </a:lnTo>
                  <a:lnTo>
                    <a:pt x="180" y="270"/>
                  </a:lnTo>
                  <a:lnTo>
                    <a:pt x="168" y="264"/>
                  </a:lnTo>
                  <a:lnTo>
                    <a:pt x="162" y="258"/>
                  </a:lnTo>
                  <a:lnTo>
                    <a:pt x="156" y="264"/>
                  </a:lnTo>
                  <a:lnTo>
                    <a:pt x="150" y="276"/>
                  </a:lnTo>
                  <a:lnTo>
                    <a:pt x="126" y="276"/>
                  </a:lnTo>
                  <a:lnTo>
                    <a:pt x="120" y="282"/>
                  </a:lnTo>
                  <a:lnTo>
                    <a:pt x="108" y="282"/>
                  </a:lnTo>
                  <a:lnTo>
                    <a:pt x="108" y="294"/>
                  </a:lnTo>
                  <a:lnTo>
                    <a:pt x="36" y="294"/>
                  </a:lnTo>
                  <a:lnTo>
                    <a:pt x="36" y="318"/>
                  </a:lnTo>
                  <a:lnTo>
                    <a:pt x="30" y="324"/>
                  </a:lnTo>
                  <a:lnTo>
                    <a:pt x="30" y="336"/>
                  </a:lnTo>
                  <a:lnTo>
                    <a:pt x="36" y="342"/>
                  </a:lnTo>
                  <a:lnTo>
                    <a:pt x="42" y="354"/>
                  </a:lnTo>
                  <a:lnTo>
                    <a:pt x="48" y="360"/>
                  </a:lnTo>
                  <a:lnTo>
                    <a:pt x="60" y="366"/>
                  </a:lnTo>
                  <a:lnTo>
                    <a:pt x="66" y="366"/>
                  </a:lnTo>
                  <a:lnTo>
                    <a:pt x="72" y="360"/>
                  </a:lnTo>
                  <a:lnTo>
                    <a:pt x="78" y="360"/>
                  </a:lnTo>
                  <a:lnTo>
                    <a:pt x="90" y="348"/>
                  </a:lnTo>
                  <a:lnTo>
                    <a:pt x="126" y="348"/>
                  </a:lnTo>
                  <a:lnTo>
                    <a:pt x="156" y="324"/>
                  </a:lnTo>
                  <a:lnTo>
                    <a:pt x="294" y="330"/>
                  </a:lnTo>
                  <a:lnTo>
                    <a:pt x="294" y="336"/>
                  </a:lnTo>
                  <a:lnTo>
                    <a:pt x="300" y="348"/>
                  </a:lnTo>
                  <a:lnTo>
                    <a:pt x="318" y="348"/>
                  </a:lnTo>
                  <a:lnTo>
                    <a:pt x="324" y="342"/>
                  </a:lnTo>
                  <a:lnTo>
                    <a:pt x="330" y="348"/>
                  </a:lnTo>
                  <a:lnTo>
                    <a:pt x="336" y="360"/>
                  </a:lnTo>
                  <a:lnTo>
                    <a:pt x="342" y="366"/>
                  </a:lnTo>
                  <a:lnTo>
                    <a:pt x="354" y="366"/>
                  </a:lnTo>
                  <a:lnTo>
                    <a:pt x="366" y="360"/>
                  </a:lnTo>
                  <a:lnTo>
                    <a:pt x="372" y="354"/>
                  </a:lnTo>
                  <a:lnTo>
                    <a:pt x="414" y="354"/>
                  </a:lnTo>
                  <a:lnTo>
                    <a:pt x="414" y="288"/>
                  </a:lnTo>
                  <a:lnTo>
                    <a:pt x="408" y="276"/>
                  </a:lnTo>
                  <a:lnTo>
                    <a:pt x="402" y="27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4" name="Saudi Arabia" descr="© INSCALE GmbH, 05.05.2010&#10;http://www.presentationload.com/">
              <a:extLst>
                <a:ext uri="{FF2B5EF4-FFF2-40B4-BE49-F238E27FC236}">
                  <a16:creationId xmlns:a16="http://schemas.microsoft.com/office/drawing/2014/main" id="{B05C14E2-1387-364D-9B1D-A6338D1888AB}"/>
                </a:ext>
              </a:extLst>
            </p:cNvPr>
            <p:cNvSpPr>
              <a:spLocks/>
            </p:cNvSpPr>
            <p:nvPr/>
          </p:nvSpPr>
          <p:spPr bwMode="gray">
            <a:xfrm>
              <a:off x="5148533" y="2235663"/>
              <a:ext cx="563301" cy="483255"/>
            </a:xfrm>
            <a:custGeom>
              <a:avLst/>
              <a:gdLst>
                <a:gd name="T0" fmla="*/ 2147483647 w 1488"/>
                <a:gd name="T1" fmla="*/ 2147483647 h 1278"/>
                <a:gd name="T2" fmla="*/ 2147483647 w 1488"/>
                <a:gd name="T3" fmla="*/ 2147483647 h 1278"/>
                <a:gd name="T4" fmla="*/ 2147483647 w 1488"/>
                <a:gd name="T5" fmla="*/ 2147483647 h 1278"/>
                <a:gd name="T6" fmla="*/ 2147483647 w 1488"/>
                <a:gd name="T7" fmla="*/ 2147483647 h 1278"/>
                <a:gd name="T8" fmla="*/ 2147483647 w 1488"/>
                <a:gd name="T9" fmla="*/ 2147483647 h 1278"/>
                <a:gd name="T10" fmla="*/ 2147483647 w 1488"/>
                <a:gd name="T11" fmla="*/ 2147483647 h 1278"/>
                <a:gd name="T12" fmla="*/ 2147483647 w 1488"/>
                <a:gd name="T13" fmla="*/ 2147483647 h 1278"/>
                <a:gd name="T14" fmla="*/ 2147483647 w 1488"/>
                <a:gd name="T15" fmla="*/ 2147483647 h 1278"/>
                <a:gd name="T16" fmla="*/ 2147483647 w 1488"/>
                <a:gd name="T17" fmla="*/ 2147483647 h 1278"/>
                <a:gd name="T18" fmla="*/ 2147483647 w 1488"/>
                <a:gd name="T19" fmla="*/ 2147483647 h 1278"/>
                <a:gd name="T20" fmla="*/ 2147483647 w 1488"/>
                <a:gd name="T21" fmla="*/ 2147483647 h 1278"/>
                <a:gd name="T22" fmla="*/ 2147483647 w 1488"/>
                <a:gd name="T23" fmla="*/ 2147483647 h 1278"/>
                <a:gd name="T24" fmla="*/ 2147483647 w 1488"/>
                <a:gd name="T25" fmla="*/ 2147483647 h 1278"/>
                <a:gd name="T26" fmla="*/ 2147483647 w 1488"/>
                <a:gd name="T27" fmla="*/ 2147483647 h 1278"/>
                <a:gd name="T28" fmla="*/ 2147483647 w 1488"/>
                <a:gd name="T29" fmla="*/ 2147483647 h 1278"/>
                <a:gd name="T30" fmla="*/ 2147483647 w 1488"/>
                <a:gd name="T31" fmla="*/ 2147483647 h 1278"/>
                <a:gd name="T32" fmla="*/ 2147483647 w 1488"/>
                <a:gd name="T33" fmla="*/ 2147483647 h 1278"/>
                <a:gd name="T34" fmla="*/ 2147483647 w 1488"/>
                <a:gd name="T35" fmla="*/ 2147483647 h 1278"/>
                <a:gd name="T36" fmla="*/ 2147483647 w 1488"/>
                <a:gd name="T37" fmla="*/ 2147483647 h 1278"/>
                <a:gd name="T38" fmla="*/ 2147483647 w 1488"/>
                <a:gd name="T39" fmla="*/ 0 h 1278"/>
                <a:gd name="T40" fmla="*/ 2147483647 w 1488"/>
                <a:gd name="T41" fmla="*/ 2147483647 h 1278"/>
                <a:gd name="T42" fmla="*/ 2147483647 w 1488"/>
                <a:gd name="T43" fmla="*/ 2147483647 h 1278"/>
                <a:gd name="T44" fmla="*/ 2147483647 w 1488"/>
                <a:gd name="T45" fmla="*/ 2147483647 h 1278"/>
                <a:gd name="T46" fmla="*/ 2147483647 w 1488"/>
                <a:gd name="T47" fmla="*/ 2147483647 h 1278"/>
                <a:gd name="T48" fmla="*/ 2147483647 w 1488"/>
                <a:gd name="T49" fmla="*/ 2147483647 h 1278"/>
                <a:gd name="T50" fmla="*/ 2147483647 w 1488"/>
                <a:gd name="T51" fmla="*/ 2147483647 h 1278"/>
                <a:gd name="T52" fmla="*/ 2147483647 w 1488"/>
                <a:gd name="T53" fmla="*/ 2147483647 h 1278"/>
                <a:gd name="T54" fmla="*/ 2147483647 w 1488"/>
                <a:gd name="T55" fmla="*/ 2147483647 h 1278"/>
                <a:gd name="T56" fmla="*/ 2147483647 w 1488"/>
                <a:gd name="T57" fmla="*/ 2147483647 h 1278"/>
                <a:gd name="T58" fmla="*/ 2147483647 w 1488"/>
                <a:gd name="T59" fmla="*/ 2147483647 h 1278"/>
                <a:gd name="T60" fmla="*/ 2147483647 w 1488"/>
                <a:gd name="T61" fmla="*/ 2147483647 h 1278"/>
                <a:gd name="T62" fmla="*/ 0 w 1488"/>
                <a:gd name="T63" fmla="*/ 2147483647 h 1278"/>
                <a:gd name="T64" fmla="*/ 2147483647 w 1488"/>
                <a:gd name="T65" fmla="*/ 2147483647 h 1278"/>
                <a:gd name="T66" fmla="*/ 2147483647 w 1488"/>
                <a:gd name="T67" fmla="*/ 2147483647 h 1278"/>
                <a:gd name="T68" fmla="*/ 2147483647 w 1488"/>
                <a:gd name="T69" fmla="*/ 2147483647 h 1278"/>
                <a:gd name="T70" fmla="*/ 2147483647 w 1488"/>
                <a:gd name="T71" fmla="*/ 2147483647 h 1278"/>
                <a:gd name="T72" fmla="*/ 2147483647 w 1488"/>
                <a:gd name="T73" fmla="*/ 2147483647 h 1278"/>
                <a:gd name="T74" fmla="*/ 2147483647 w 1488"/>
                <a:gd name="T75" fmla="*/ 2147483647 h 1278"/>
                <a:gd name="T76" fmla="*/ 2147483647 w 1488"/>
                <a:gd name="T77" fmla="*/ 2147483647 h 1278"/>
                <a:gd name="T78" fmla="*/ 2147483647 w 1488"/>
                <a:gd name="T79" fmla="*/ 2147483647 h 1278"/>
                <a:gd name="T80" fmla="*/ 2147483647 w 1488"/>
                <a:gd name="T81" fmla="*/ 2147483647 h 1278"/>
                <a:gd name="T82" fmla="*/ 2147483647 w 1488"/>
                <a:gd name="T83" fmla="*/ 2147483647 h 1278"/>
                <a:gd name="T84" fmla="*/ 2147483647 w 1488"/>
                <a:gd name="T85" fmla="*/ 2147483647 h 1278"/>
                <a:gd name="T86" fmla="*/ 2147483647 w 1488"/>
                <a:gd name="T87" fmla="*/ 2147483647 h 1278"/>
                <a:gd name="T88" fmla="*/ 2147483647 w 1488"/>
                <a:gd name="T89" fmla="*/ 2147483647 h 1278"/>
                <a:gd name="T90" fmla="*/ 2147483647 w 1488"/>
                <a:gd name="T91" fmla="*/ 2147483647 h 1278"/>
                <a:gd name="T92" fmla="*/ 2147483647 w 1488"/>
                <a:gd name="T93" fmla="*/ 2147483647 h 1278"/>
                <a:gd name="T94" fmla="*/ 2147483647 w 1488"/>
                <a:gd name="T95" fmla="*/ 2147483647 h 1278"/>
                <a:gd name="T96" fmla="*/ 2147483647 w 1488"/>
                <a:gd name="T97" fmla="*/ 2147483647 h 1278"/>
                <a:gd name="T98" fmla="*/ 2147483647 w 1488"/>
                <a:gd name="T99" fmla="*/ 2147483647 h 1278"/>
                <a:gd name="T100" fmla="*/ 2147483647 w 1488"/>
                <a:gd name="T101" fmla="*/ 2147483647 h 1278"/>
                <a:gd name="T102" fmla="*/ 2147483647 w 1488"/>
                <a:gd name="T103" fmla="*/ 2147483647 h 1278"/>
                <a:gd name="T104" fmla="*/ 2147483647 w 1488"/>
                <a:gd name="T105" fmla="*/ 2147483647 h 1278"/>
                <a:gd name="T106" fmla="*/ 2147483647 w 1488"/>
                <a:gd name="T107" fmla="*/ 2147483647 h 1278"/>
                <a:gd name="T108" fmla="*/ 2147483647 w 1488"/>
                <a:gd name="T109" fmla="*/ 2147483647 h 1278"/>
                <a:gd name="T110" fmla="*/ 2147483647 w 1488"/>
                <a:gd name="T111" fmla="*/ 2147483647 h 1278"/>
                <a:gd name="T112" fmla="*/ 2147483647 w 1488"/>
                <a:gd name="T113" fmla="*/ 2147483647 h 1278"/>
                <a:gd name="T114" fmla="*/ 2147483647 w 1488"/>
                <a:gd name="T115" fmla="*/ 2147483647 h 1278"/>
                <a:gd name="T116" fmla="*/ 2147483647 w 1488"/>
                <a:gd name="T117" fmla="*/ 2147483647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8"/>
                <a:gd name="T178" fmla="*/ 0 h 1278"/>
                <a:gd name="T179" fmla="*/ 1488 w 1488"/>
                <a:gd name="T180" fmla="*/ 1278 h 1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8" h="1278">
                  <a:moveTo>
                    <a:pt x="1464" y="792"/>
                  </a:moveTo>
                  <a:lnTo>
                    <a:pt x="1464" y="780"/>
                  </a:lnTo>
                  <a:lnTo>
                    <a:pt x="1458" y="774"/>
                  </a:lnTo>
                  <a:lnTo>
                    <a:pt x="1416" y="768"/>
                  </a:lnTo>
                  <a:lnTo>
                    <a:pt x="1320" y="756"/>
                  </a:lnTo>
                  <a:lnTo>
                    <a:pt x="1284" y="750"/>
                  </a:lnTo>
                  <a:lnTo>
                    <a:pt x="1266" y="750"/>
                  </a:lnTo>
                  <a:lnTo>
                    <a:pt x="1260" y="738"/>
                  </a:lnTo>
                  <a:lnTo>
                    <a:pt x="1248" y="732"/>
                  </a:lnTo>
                  <a:lnTo>
                    <a:pt x="1242" y="720"/>
                  </a:lnTo>
                  <a:lnTo>
                    <a:pt x="1218" y="696"/>
                  </a:lnTo>
                  <a:lnTo>
                    <a:pt x="1206" y="672"/>
                  </a:lnTo>
                  <a:lnTo>
                    <a:pt x="1188" y="654"/>
                  </a:lnTo>
                  <a:lnTo>
                    <a:pt x="1188" y="642"/>
                  </a:lnTo>
                  <a:lnTo>
                    <a:pt x="1182" y="636"/>
                  </a:lnTo>
                  <a:lnTo>
                    <a:pt x="1182" y="618"/>
                  </a:lnTo>
                  <a:lnTo>
                    <a:pt x="1176" y="624"/>
                  </a:lnTo>
                  <a:lnTo>
                    <a:pt x="1164" y="612"/>
                  </a:lnTo>
                  <a:lnTo>
                    <a:pt x="1146" y="612"/>
                  </a:lnTo>
                  <a:lnTo>
                    <a:pt x="1140" y="600"/>
                  </a:lnTo>
                  <a:lnTo>
                    <a:pt x="1134" y="594"/>
                  </a:lnTo>
                  <a:lnTo>
                    <a:pt x="1128" y="582"/>
                  </a:lnTo>
                  <a:lnTo>
                    <a:pt x="1122" y="564"/>
                  </a:lnTo>
                  <a:lnTo>
                    <a:pt x="1116" y="552"/>
                  </a:lnTo>
                  <a:lnTo>
                    <a:pt x="1116" y="540"/>
                  </a:lnTo>
                  <a:lnTo>
                    <a:pt x="1110" y="534"/>
                  </a:lnTo>
                  <a:lnTo>
                    <a:pt x="1098" y="528"/>
                  </a:lnTo>
                  <a:lnTo>
                    <a:pt x="1086" y="516"/>
                  </a:lnTo>
                  <a:lnTo>
                    <a:pt x="1074" y="510"/>
                  </a:lnTo>
                  <a:lnTo>
                    <a:pt x="1068" y="498"/>
                  </a:lnTo>
                  <a:lnTo>
                    <a:pt x="1068" y="462"/>
                  </a:lnTo>
                  <a:lnTo>
                    <a:pt x="1062" y="450"/>
                  </a:lnTo>
                  <a:lnTo>
                    <a:pt x="1062" y="438"/>
                  </a:lnTo>
                  <a:lnTo>
                    <a:pt x="1050" y="426"/>
                  </a:lnTo>
                  <a:lnTo>
                    <a:pt x="1002" y="402"/>
                  </a:lnTo>
                  <a:lnTo>
                    <a:pt x="996" y="396"/>
                  </a:lnTo>
                  <a:lnTo>
                    <a:pt x="990" y="384"/>
                  </a:lnTo>
                  <a:lnTo>
                    <a:pt x="990" y="360"/>
                  </a:lnTo>
                  <a:lnTo>
                    <a:pt x="972" y="342"/>
                  </a:lnTo>
                  <a:lnTo>
                    <a:pt x="966" y="330"/>
                  </a:lnTo>
                  <a:lnTo>
                    <a:pt x="960" y="324"/>
                  </a:lnTo>
                  <a:lnTo>
                    <a:pt x="960" y="300"/>
                  </a:lnTo>
                  <a:lnTo>
                    <a:pt x="954" y="300"/>
                  </a:lnTo>
                  <a:lnTo>
                    <a:pt x="948" y="294"/>
                  </a:lnTo>
                  <a:lnTo>
                    <a:pt x="882" y="294"/>
                  </a:lnTo>
                  <a:lnTo>
                    <a:pt x="876" y="288"/>
                  </a:lnTo>
                  <a:lnTo>
                    <a:pt x="876" y="252"/>
                  </a:lnTo>
                  <a:lnTo>
                    <a:pt x="852" y="246"/>
                  </a:lnTo>
                  <a:lnTo>
                    <a:pt x="804" y="246"/>
                  </a:lnTo>
                  <a:lnTo>
                    <a:pt x="750" y="240"/>
                  </a:lnTo>
                  <a:lnTo>
                    <a:pt x="684" y="240"/>
                  </a:lnTo>
                  <a:lnTo>
                    <a:pt x="492" y="96"/>
                  </a:lnTo>
                  <a:lnTo>
                    <a:pt x="480" y="90"/>
                  </a:lnTo>
                  <a:lnTo>
                    <a:pt x="474" y="84"/>
                  </a:lnTo>
                  <a:lnTo>
                    <a:pt x="426" y="60"/>
                  </a:lnTo>
                  <a:lnTo>
                    <a:pt x="414" y="48"/>
                  </a:lnTo>
                  <a:lnTo>
                    <a:pt x="402" y="42"/>
                  </a:lnTo>
                  <a:lnTo>
                    <a:pt x="372" y="12"/>
                  </a:lnTo>
                  <a:lnTo>
                    <a:pt x="306" y="12"/>
                  </a:lnTo>
                  <a:lnTo>
                    <a:pt x="294" y="0"/>
                  </a:lnTo>
                  <a:lnTo>
                    <a:pt x="288" y="6"/>
                  </a:lnTo>
                  <a:lnTo>
                    <a:pt x="276" y="12"/>
                  </a:lnTo>
                  <a:lnTo>
                    <a:pt x="270" y="12"/>
                  </a:lnTo>
                  <a:lnTo>
                    <a:pt x="264" y="18"/>
                  </a:lnTo>
                  <a:lnTo>
                    <a:pt x="252" y="24"/>
                  </a:lnTo>
                  <a:lnTo>
                    <a:pt x="210" y="24"/>
                  </a:lnTo>
                  <a:lnTo>
                    <a:pt x="198" y="48"/>
                  </a:lnTo>
                  <a:lnTo>
                    <a:pt x="132" y="48"/>
                  </a:lnTo>
                  <a:lnTo>
                    <a:pt x="120" y="54"/>
                  </a:lnTo>
                  <a:lnTo>
                    <a:pt x="108" y="54"/>
                  </a:lnTo>
                  <a:lnTo>
                    <a:pt x="108" y="60"/>
                  </a:lnTo>
                  <a:lnTo>
                    <a:pt x="132" y="60"/>
                  </a:lnTo>
                  <a:lnTo>
                    <a:pt x="144" y="66"/>
                  </a:lnTo>
                  <a:lnTo>
                    <a:pt x="156" y="66"/>
                  </a:lnTo>
                  <a:lnTo>
                    <a:pt x="180" y="90"/>
                  </a:lnTo>
                  <a:lnTo>
                    <a:pt x="192" y="114"/>
                  </a:lnTo>
                  <a:lnTo>
                    <a:pt x="198" y="120"/>
                  </a:lnTo>
                  <a:lnTo>
                    <a:pt x="198" y="132"/>
                  </a:lnTo>
                  <a:lnTo>
                    <a:pt x="192" y="138"/>
                  </a:lnTo>
                  <a:lnTo>
                    <a:pt x="192" y="150"/>
                  </a:lnTo>
                  <a:lnTo>
                    <a:pt x="186" y="156"/>
                  </a:lnTo>
                  <a:lnTo>
                    <a:pt x="180" y="168"/>
                  </a:lnTo>
                  <a:lnTo>
                    <a:pt x="174" y="174"/>
                  </a:lnTo>
                  <a:lnTo>
                    <a:pt x="162" y="180"/>
                  </a:lnTo>
                  <a:lnTo>
                    <a:pt x="150" y="180"/>
                  </a:lnTo>
                  <a:lnTo>
                    <a:pt x="138" y="186"/>
                  </a:lnTo>
                  <a:lnTo>
                    <a:pt x="132" y="186"/>
                  </a:lnTo>
                  <a:lnTo>
                    <a:pt x="120" y="198"/>
                  </a:lnTo>
                  <a:lnTo>
                    <a:pt x="120" y="210"/>
                  </a:lnTo>
                  <a:lnTo>
                    <a:pt x="108" y="234"/>
                  </a:lnTo>
                  <a:lnTo>
                    <a:pt x="96" y="246"/>
                  </a:lnTo>
                  <a:lnTo>
                    <a:pt x="60" y="246"/>
                  </a:lnTo>
                  <a:lnTo>
                    <a:pt x="36" y="234"/>
                  </a:lnTo>
                  <a:lnTo>
                    <a:pt x="6" y="234"/>
                  </a:lnTo>
                  <a:lnTo>
                    <a:pt x="6" y="264"/>
                  </a:lnTo>
                  <a:lnTo>
                    <a:pt x="0" y="306"/>
                  </a:lnTo>
                  <a:lnTo>
                    <a:pt x="0" y="348"/>
                  </a:lnTo>
                  <a:lnTo>
                    <a:pt x="6" y="372"/>
                  </a:lnTo>
                  <a:lnTo>
                    <a:pt x="24" y="378"/>
                  </a:lnTo>
                  <a:lnTo>
                    <a:pt x="36" y="390"/>
                  </a:lnTo>
                  <a:lnTo>
                    <a:pt x="54" y="390"/>
                  </a:lnTo>
                  <a:lnTo>
                    <a:pt x="72" y="408"/>
                  </a:lnTo>
                  <a:lnTo>
                    <a:pt x="90" y="438"/>
                  </a:lnTo>
                  <a:lnTo>
                    <a:pt x="102" y="474"/>
                  </a:lnTo>
                  <a:lnTo>
                    <a:pt x="120" y="504"/>
                  </a:lnTo>
                  <a:lnTo>
                    <a:pt x="132" y="516"/>
                  </a:lnTo>
                  <a:lnTo>
                    <a:pt x="150" y="528"/>
                  </a:lnTo>
                  <a:lnTo>
                    <a:pt x="162" y="540"/>
                  </a:lnTo>
                  <a:lnTo>
                    <a:pt x="174" y="558"/>
                  </a:lnTo>
                  <a:lnTo>
                    <a:pt x="180" y="570"/>
                  </a:lnTo>
                  <a:lnTo>
                    <a:pt x="186" y="594"/>
                  </a:lnTo>
                  <a:lnTo>
                    <a:pt x="192" y="612"/>
                  </a:lnTo>
                  <a:lnTo>
                    <a:pt x="198" y="636"/>
                  </a:lnTo>
                  <a:lnTo>
                    <a:pt x="210" y="648"/>
                  </a:lnTo>
                  <a:lnTo>
                    <a:pt x="234" y="660"/>
                  </a:lnTo>
                  <a:lnTo>
                    <a:pt x="264" y="660"/>
                  </a:lnTo>
                  <a:lnTo>
                    <a:pt x="282" y="666"/>
                  </a:lnTo>
                  <a:lnTo>
                    <a:pt x="294" y="678"/>
                  </a:lnTo>
                  <a:lnTo>
                    <a:pt x="312" y="708"/>
                  </a:lnTo>
                  <a:lnTo>
                    <a:pt x="330" y="756"/>
                  </a:lnTo>
                  <a:lnTo>
                    <a:pt x="336" y="804"/>
                  </a:lnTo>
                  <a:lnTo>
                    <a:pt x="342" y="840"/>
                  </a:lnTo>
                  <a:lnTo>
                    <a:pt x="348" y="870"/>
                  </a:lnTo>
                  <a:lnTo>
                    <a:pt x="366" y="906"/>
                  </a:lnTo>
                  <a:lnTo>
                    <a:pt x="384" y="924"/>
                  </a:lnTo>
                  <a:lnTo>
                    <a:pt x="390" y="936"/>
                  </a:lnTo>
                  <a:lnTo>
                    <a:pt x="414" y="936"/>
                  </a:lnTo>
                  <a:lnTo>
                    <a:pt x="438" y="948"/>
                  </a:lnTo>
                  <a:lnTo>
                    <a:pt x="456" y="972"/>
                  </a:lnTo>
                  <a:lnTo>
                    <a:pt x="480" y="1008"/>
                  </a:lnTo>
                  <a:lnTo>
                    <a:pt x="504" y="1056"/>
                  </a:lnTo>
                  <a:lnTo>
                    <a:pt x="552" y="1128"/>
                  </a:lnTo>
                  <a:lnTo>
                    <a:pt x="582" y="1170"/>
                  </a:lnTo>
                  <a:lnTo>
                    <a:pt x="606" y="1206"/>
                  </a:lnTo>
                  <a:lnTo>
                    <a:pt x="618" y="1236"/>
                  </a:lnTo>
                  <a:lnTo>
                    <a:pt x="618" y="1266"/>
                  </a:lnTo>
                  <a:lnTo>
                    <a:pt x="612" y="1278"/>
                  </a:lnTo>
                  <a:lnTo>
                    <a:pt x="624" y="1266"/>
                  </a:lnTo>
                  <a:lnTo>
                    <a:pt x="630" y="1254"/>
                  </a:lnTo>
                  <a:lnTo>
                    <a:pt x="636" y="1248"/>
                  </a:lnTo>
                  <a:lnTo>
                    <a:pt x="636" y="1200"/>
                  </a:lnTo>
                  <a:lnTo>
                    <a:pt x="642" y="1188"/>
                  </a:lnTo>
                  <a:lnTo>
                    <a:pt x="648" y="1182"/>
                  </a:lnTo>
                  <a:lnTo>
                    <a:pt x="654" y="1182"/>
                  </a:lnTo>
                  <a:lnTo>
                    <a:pt x="672" y="1200"/>
                  </a:lnTo>
                  <a:lnTo>
                    <a:pt x="696" y="1194"/>
                  </a:lnTo>
                  <a:lnTo>
                    <a:pt x="702" y="1188"/>
                  </a:lnTo>
                  <a:lnTo>
                    <a:pt x="792" y="1188"/>
                  </a:lnTo>
                  <a:lnTo>
                    <a:pt x="804" y="1194"/>
                  </a:lnTo>
                  <a:lnTo>
                    <a:pt x="810" y="1200"/>
                  </a:lnTo>
                  <a:lnTo>
                    <a:pt x="888" y="1200"/>
                  </a:lnTo>
                  <a:lnTo>
                    <a:pt x="894" y="1206"/>
                  </a:lnTo>
                  <a:lnTo>
                    <a:pt x="900" y="1218"/>
                  </a:lnTo>
                  <a:lnTo>
                    <a:pt x="912" y="1224"/>
                  </a:lnTo>
                  <a:lnTo>
                    <a:pt x="924" y="1224"/>
                  </a:lnTo>
                  <a:lnTo>
                    <a:pt x="930" y="1212"/>
                  </a:lnTo>
                  <a:lnTo>
                    <a:pt x="936" y="1206"/>
                  </a:lnTo>
                  <a:lnTo>
                    <a:pt x="936" y="1188"/>
                  </a:lnTo>
                  <a:lnTo>
                    <a:pt x="942" y="1176"/>
                  </a:lnTo>
                  <a:lnTo>
                    <a:pt x="948" y="1170"/>
                  </a:lnTo>
                  <a:lnTo>
                    <a:pt x="954" y="1158"/>
                  </a:lnTo>
                  <a:lnTo>
                    <a:pt x="966" y="1146"/>
                  </a:lnTo>
                  <a:lnTo>
                    <a:pt x="972" y="1134"/>
                  </a:lnTo>
                  <a:lnTo>
                    <a:pt x="990" y="1116"/>
                  </a:lnTo>
                  <a:lnTo>
                    <a:pt x="1020" y="1098"/>
                  </a:lnTo>
                  <a:lnTo>
                    <a:pt x="1050" y="1092"/>
                  </a:lnTo>
                  <a:lnTo>
                    <a:pt x="1068" y="1086"/>
                  </a:lnTo>
                  <a:lnTo>
                    <a:pt x="1092" y="1086"/>
                  </a:lnTo>
                  <a:lnTo>
                    <a:pt x="1140" y="1080"/>
                  </a:lnTo>
                  <a:lnTo>
                    <a:pt x="1188" y="1068"/>
                  </a:lnTo>
                  <a:lnTo>
                    <a:pt x="1230" y="1062"/>
                  </a:lnTo>
                  <a:lnTo>
                    <a:pt x="1248" y="1062"/>
                  </a:lnTo>
                  <a:lnTo>
                    <a:pt x="1452" y="990"/>
                  </a:lnTo>
                  <a:lnTo>
                    <a:pt x="1488" y="816"/>
                  </a:lnTo>
                  <a:lnTo>
                    <a:pt x="1482" y="810"/>
                  </a:lnTo>
                  <a:lnTo>
                    <a:pt x="1470" y="804"/>
                  </a:lnTo>
                  <a:lnTo>
                    <a:pt x="1464" y="798"/>
                  </a:lnTo>
                  <a:lnTo>
                    <a:pt x="1464" y="79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5" name="Rwanda" descr="© INSCALE GmbH, 05.05.2010&#10;http://www.presentationload.com/">
              <a:extLst>
                <a:ext uri="{FF2B5EF4-FFF2-40B4-BE49-F238E27FC236}">
                  <a16:creationId xmlns:a16="http://schemas.microsoft.com/office/drawing/2014/main" id="{97932602-657B-B49A-4757-37B583D80FB8}"/>
                </a:ext>
              </a:extLst>
            </p:cNvPr>
            <p:cNvSpPr>
              <a:spLocks/>
            </p:cNvSpPr>
            <p:nvPr/>
          </p:nvSpPr>
          <p:spPr bwMode="gray">
            <a:xfrm>
              <a:off x="5012154" y="3249609"/>
              <a:ext cx="56330" cy="56330"/>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0 h 150"/>
                <a:gd name="T28" fmla="*/ 2147483647 w 150"/>
                <a:gd name="T29" fmla="*/ 2147483647 h 150"/>
                <a:gd name="T30" fmla="*/ 2147483647 w 150"/>
                <a:gd name="T31" fmla="*/ 2147483647 h 150"/>
                <a:gd name="T32" fmla="*/ 2147483647 w 150"/>
                <a:gd name="T33" fmla="*/ 2147483647 h 150"/>
                <a:gd name="T34" fmla="*/ 2147483647 w 150"/>
                <a:gd name="T35" fmla="*/ 2147483647 h 150"/>
                <a:gd name="T36" fmla="*/ 2147483647 w 150"/>
                <a:gd name="T37" fmla="*/ 2147483647 h 150"/>
                <a:gd name="T38" fmla="*/ 2147483647 w 150"/>
                <a:gd name="T39" fmla="*/ 2147483647 h 150"/>
                <a:gd name="T40" fmla="*/ 2147483647 w 150"/>
                <a:gd name="T41" fmla="*/ 2147483647 h 150"/>
                <a:gd name="T42" fmla="*/ 2147483647 w 150"/>
                <a:gd name="T43" fmla="*/ 2147483647 h 150"/>
                <a:gd name="T44" fmla="*/ 2147483647 w 150"/>
                <a:gd name="T45" fmla="*/ 2147483647 h 150"/>
                <a:gd name="T46" fmla="*/ 2147483647 w 150"/>
                <a:gd name="T47" fmla="*/ 2147483647 h 150"/>
                <a:gd name="T48" fmla="*/ 2147483647 w 150"/>
                <a:gd name="T49" fmla="*/ 2147483647 h 150"/>
                <a:gd name="T50" fmla="*/ 2147483647 w 150"/>
                <a:gd name="T51" fmla="*/ 2147483647 h 150"/>
                <a:gd name="T52" fmla="*/ 2147483647 w 150"/>
                <a:gd name="T53" fmla="*/ 2147483647 h 150"/>
                <a:gd name="T54" fmla="*/ 2147483647 w 150"/>
                <a:gd name="T55" fmla="*/ 2147483647 h 150"/>
                <a:gd name="T56" fmla="*/ 2147483647 w 150"/>
                <a:gd name="T57" fmla="*/ 2147483647 h 150"/>
                <a:gd name="T58" fmla="*/ 2147483647 w 150"/>
                <a:gd name="T59" fmla="*/ 2147483647 h 150"/>
                <a:gd name="T60" fmla="*/ 0 w 150"/>
                <a:gd name="T61" fmla="*/ 2147483647 h 150"/>
                <a:gd name="T62" fmla="*/ 0 w 150"/>
                <a:gd name="T63" fmla="*/ 2147483647 h 150"/>
                <a:gd name="T64" fmla="*/ 2147483647 w 150"/>
                <a:gd name="T65" fmla="*/ 2147483647 h 150"/>
                <a:gd name="T66" fmla="*/ 2147483647 w 150"/>
                <a:gd name="T67" fmla="*/ 2147483647 h 150"/>
                <a:gd name="T68" fmla="*/ 2147483647 w 150"/>
                <a:gd name="T69" fmla="*/ 2147483647 h 150"/>
                <a:gd name="T70" fmla="*/ 2147483647 w 150"/>
                <a:gd name="T71" fmla="*/ 2147483647 h 150"/>
                <a:gd name="T72" fmla="*/ 2147483647 w 150"/>
                <a:gd name="T73" fmla="*/ 2147483647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150"/>
                <a:gd name="T113" fmla="*/ 150 w 15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150">
                  <a:moveTo>
                    <a:pt x="48" y="150"/>
                  </a:moveTo>
                  <a:lnTo>
                    <a:pt x="54" y="150"/>
                  </a:lnTo>
                  <a:lnTo>
                    <a:pt x="60" y="144"/>
                  </a:lnTo>
                  <a:lnTo>
                    <a:pt x="72" y="138"/>
                  </a:lnTo>
                  <a:lnTo>
                    <a:pt x="78" y="114"/>
                  </a:lnTo>
                  <a:lnTo>
                    <a:pt x="138" y="114"/>
                  </a:lnTo>
                  <a:lnTo>
                    <a:pt x="150" y="102"/>
                  </a:lnTo>
                  <a:lnTo>
                    <a:pt x="150" y="72"/>
                  </a:lnTo>
                  <a:lnTo>
                    <a:pt x="144" y="66"/>
                  </a:lnTo>
                  <a:lnTo>
                    <a:pt x="144" y="48"/>
                  </a:lnTo>
                  <a:lnTo>
                    <a:pt x="138" y="42"/>
                  </a:lnTo>
                  <a:lnTo>
                    <a:pt x="132" y="30"/>
                  </a:lnTo>
                  <a:lnTo>
                    <a:pt x="126" y="24"/>
                  </a:lnTo>
                  <a:lnTo>
                    <a:pt x="132" y="0"/>
                  </a:lnTo>
                  <a:lnTo>
                    <a:pt x="108" y="6"/>
                  </a:lnTo>
                  <a:lnTo>
                    <a:pt x="108" y="12"/>
                  </a:lnTo>
                  <a:lnTo>
                    <a:pt x="102" y="18"/>
                  </a:lnTo>
                  <a:lnTo>
                    <a:pt x="90" y="42"/>
                  </a:lnTo>
                  <a:lnTo>
                    <a:pt x="84" y="42"/>
                  </a:lnTo>
                  <a:lnTo>
                    <a:pt x="72" y="30"/>
                  </a:lnTo>
                  <a:lnTo>
                    <a:pt x="54" y="30"/>
                  </a:lnTo>
                  <a:lnTo>
                    <a:pt x="48" y="36"/>
                  </a:lnTo>
                  <a:lnTo>
                    <a:pt x="24" y="48"/>
                  </a:lnTo>
                  <a:lnTo>
                    <a:pt x="18" y="54"/>
                  </a:lnTo>
                  <a:lnTo>
                    <a:pt x="18" y="60"/>
                  </a:lnTo>
                  <a:lnTo>
                    <a:pt x="24" y="72"/>
                  </a:lnTo>
                  <a:lnTo>
                    <a:pt x="30" y="78"/>
                  </a:lnTo>
                  <a:lnTo>
                    <a:pt x="30" y="90"/>
                  </a:lnTo>
                  <a:lnTo>
                    <a:pt x="18" y="102"/>
                  </a:lnTo>
                  <a:lnTo>
                    <a:pt x="6" y="108"/>
                  </a:lnTo>
                  <a:lnTo>
                    <a:pt x="0" y="120"/>
                  </a:lnTo>
                  <a:lnTo>
                    <a:pt x="0" y="126"/>
                  </a:lnTo>
                  <a:lnTo>
                    <a:pt x="6" y="132"/>
                  </a:lnTo>
                  <a:lnTo>
                    <a:pt x="30" y="132"/>
                  </a:lnTo>
                  <a:lnTo>
                    <a:pt x="36" y="144"/>
                  </a:lnTo>
                  <a:lnTo>
                    <a:pt x="42" y="150"/>
                  </a:lnTo>
                  <a:lnTo>
                    <a:pt x="48" y="15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6" name="Russia (Urup,Simushir)" descr="© INSCALE GmbH, 05.05.2010&#10;http://www.presentationload.com/">
              <a:extLst>
                <a:ext uri="{FF2B5EF4-FFF2-40B4-BE49-F238E27FC236}">
                  <a16:creationId xmlns:a16="http://schemas.microsoft.com/office/drawing/2014/main" id="{0CAD15E5-094B-C4F3-8D4D-17617362F3C3}"/>
                </a:ext>
              </a:extLst>
            </p:cNvPr>
            <p:cNvSpPr>
              <a:spLocks noEditPoints="1"/>
            </p:cNvSpPr>
            <p:nvPr/>
          </p:nvSpPr>
          <p:spPr bwMode="gray">
            <a:xfrm>
              <a:off x="7804943" y="1429248"/>
              <a:ext cx="114143" cy="453608"/>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7" name="Russia" descr="© INSCALE GmbH, 05.05.2010&#10;http://www.presentationload.com/">
              <a:extLst>
                <a:ext uri="{FF2B5EF4-FFF2-40B4-BE49-F238E27FC236}">
                  <a16:creationId xmlns:a16="http://schemas.microsoft.com/office/drawing/2014/main" id="{B3DC4AE8-875F-0FA9-1669-006D6C4CED2F}"/>
                </a:ext>
              </a:extLst>
            </p:cNvPr>
            <p:cNvSpPr>
              <a:spLocks noEditPoints="1"/>
            </p:cNvSpPr>
            <p:nvPr/>
          </p:nvSpPr>
          <p:spPr bwMode="gray">
            <a:xfrm>
              <a:off x="4727539" y="867426"/>
              <a:ext cx="3430210" cy="1092513"/>
            </a:xfrm>
            <a:custGeom>
              <a:avLst/>
              <a:gdLst>
                <a:gd name="T0" fmla="*/ 2147483647 w 9048"/>
                <a:gd name="T1" fmla="*/ 2147483647 h 2880"/>
                <a:gd name="T2" fmla="*/ 2147483647 w 9048"/>
                <a:gd name="T3" fmla="*/ 2147483647 h 2880"/>
                <a:gd name="T4" fmla="*/ 2147483647 w 9048"/>
                <a:gd name="T5" fmla="*/ 2147483647 h 2880"/>
                <a:gd name="T6" fmla="*/ 2147483647 w 9048"/>
                <a:gd name="T7" fmla="*/ 2147483647 h 2880"/>
                <a:gd name="T8" fmla="*/ 2147483647 w 9048"/>
                <a:gd name="T9" fmla="*/ 2147483647 h 2880"/>
                <a:gd name="T10" fmla="*/ 2147483647 w 9048"/>
                <a:gd name="T11" fmla="*/ 2147483647 h 2880"/>
                <a:gd name="T12" fmla="*/ 2147483647 w 9048"/>
                <a:gd name="T13" fmla="*/ 2147483647 h 2880"/>
                <a:gd name="T14" fmla="*/ 2147483647 w 9048"/>
                <a:gd name="T15" fmla="*/ 2147483647 h 2880"/>
                <a:gd name="T16" fmla="*/ 2147483647 w 9048"/>
                <a:gd name="T17" fmla="*/ 2147483647 h 2880"/>
                <a:gd name="T18" fmla="*/ 2147483647 w 9048"/>
                <a:gd name="T19" fmla="*/ 2147483647 h 2880"/>
                <a:gd name="T20" fmla="*/ 2147483647 w 9048"/>
                <a:gd name="T21" fmla="*/ 2147483647 h 2880"/>
                <a:gd name="T22" fmla="*/ 2147483647 w 9048"/>
                <a:gd name="T23" fmla="*/ 2147483647 h 2880"/>
                <a:gd name="T24" fmla="*/ 2147483647 w 9048"/>
                <a:gd name="T25" fmla="*/ 2147483647 h 2880"/>
                <a:gd name="T26" fmla="*/ 2147483647 w 9048"/>
                <a:gd name="T27" fmla="*/ 2147483647 h 2880"/>
                <a:gd name="T28" fmla="*/ 2147483647 w 9048"/>
                <a:gd name="T29" fmla="*/ 2147483647 h 2880"/>
                <a:gd name="T30" fmla="*/ 2147483647 w 9048"/>
                <a:gd name="T31" fmla="*/ 2147483647 h 2880"/>
                <a:gd name="T32" fmla="*/ 2147483647 w 9048"/>
                <a:gd name="T33" fmla="*/ 2147483647 h 2880"/>
                <a:gd name="T34" fmla="*/ 2147483647 w 9048"/>
                <a:gd name="T35" fmla="*/ 2147483647 h 2880"/>
                <a:gd name="T36" fmla="*/ 2147483647 w 9048"/>
                <a:gd name="T37" fmla="*/ 2147483647 h 2880"/>
                <a:gd name="T38" fmla="*/ 2147483647 w 9048"/>
                <a:gd name="T39" fmla="*/ 2147483647 h 2880"/>
                <a:gd name="T40" fmla="*/ 2147483647 w 9048"/>
                <a:gd name="T41" fmla="*/ 2147483647 h 2880"/>
                <a:gd name="T42" fmla="*/ 2147483647 w 9048"/>
                <a:gd name="T43" fmla="*/ 2147483647 h 2880"/>
                <a:gd name="T44" fmla="*/ 2147483647 w 9048"/>
                <a:gd name="T45" fmla="*/ 2147483647 h 2880"/>
                <a:gd name="T46" fmla="*/ 2147483647 w 9048"/>
                <a:gd name="T47" fmla="*/ 2147483647 h 2880"/>
                <a:gd name="T48" fmla="*/ 2147483647 w 9048"/>
                <a:gd name="T49" fmla="*/ 2147483647 h 2880"/>
                <a:gd name="T50" fmla="*/ 2147483647 w 9048"/>
                <a:gd name="T51" fmla="*/ 2147483647 h 2880"/>
                <a:gd name="T52" fmla="*/ 2147483647 w 9048"/>
                <a:gd name="T53" fmla="*/ 2147483647 h 2880"/>
                <a:gd name="T54" fmla="*/ 2147483647 w 9048"/>
                <a:gd name="T55" fmla="*/ 2147483647 h 2880"/>
                <a:gd name="T56" fmla="*/ 2147483647 w 9048"/>
                <a:gd name="T57" fmla="*/ 2147483647 h 2880"/>
                <a:gd name="T58" fmla="*/ 2147483647 w 9048"/>
                <a:gd name="T59" fmla="*/ 2147483647 h 2880"/>
                <a:gd name="T60" fmla="*/ 2147483647 w 9048"/>
                <a:gd name="T61" fmla="*/ 2147483647 h 2880"/>
                <a:gd name="T62" fmla="*/ 2147483647 w 9048"/>
                <a:gd name="T63" fmla="*/ 2147483647 h 2880"/>
                <a:gd name="T64" fmla="*/ 2147483647 w 9048"/>
                <a:gd name="T65" fmla="*/ 2147483647 h 2880"/>
                <a:gd name="T66" fmla="*/ 2147483647 w 9048"/>
                <a:gd name="T67" fmla="*/ 2147483647 h 2880"/>
                <a:gd name="T68" fmla="*/ 2147483647 w 9048"/>
                <a:gd name="T69" fmla="*/ 2147483647 h 2880"/>
                <a:gd name="T70" fmla="*/ 2147483647 w 9048"/>
                <a:gd name="T71" fmla="*/ 2147483647 h 2880"/>
                <a:gd name="T72" fmla="*/ 2147483647 w 9048"/>
                <a:gd name="T73" fmla="*/ 2147483647 h 2880"/>
                <a:gd name="T74" fmla="*/ 2147483647 w 9048"/>
                <a:gd name="T75" fmla="*/ 2147483647 h 2880"/>
                <a:gd name="T76" fmla="*/ 2147483647 w 9048"/>
                <a:gd name="T77" fmla="*/ 2147483647 h 2880"/>
                <a:gd name="T78" fmla="*/ 2147483647 w 9048"/>
                <a:gd name="T79" fmla="*/ 2147483647 h 2880"/>
                <a:gd name="T80" fmla="*/ 2147483647 w 9048"/>
                <a:gd name="T81" fmla="*/ 2147483647 h 2880"/>
                <a:gd name="T82" fmla="*/ 2147483647 w 9048"/>
                <a:gd name="T83" fmla="*/ 2147483647 h 2880"/>
                <a:gd name="T84" fmla="*/ 2147483647 w 9048"/>
                <a:gd name="T85" fmla="*/ 2147483647 h 2880"/>
                <a:gd name="T86" fmla="*/ 2147483647 w 9048"/>
                <a:gd name="T87" fmla="*/ 2147483647 h 2880"/>
                <a:gd name="T88" fmla="*/ 2147483647 w 9048"/>
                <a:gd name="T89" fmla="*/ 2147483647 h 2880"/>
                <a:gd name="T90" fmla="*/ 2147483647 w 9048"/>
                <a:gd name="T91" fmla="*/ 2147483647 h 2880"/>
                <a:gd name="T92" fmla="*/ 2147483647 w 9048"/>
                <a:gd name="T93" fmla="*/ 2147483647 h 2880"/>
                <a:gd name="T94" fmla="*/ 2147483647 w 9048"/>
                <a:gd name="T95" fmla="*/ 2147483647 h 2880"/>
                <a:gd name="T96" fmla="*/ 2147483647 w 9048"/>
                <a:gd name="T97" fmla="*/ 2147483647 h 2880"/>
                <a:gd name="T98" fmla="*/ 2147483647 w 9048"/>
                <a:gd name="T99" fmla="*/ 2147483647 h 2880"/>
                <a:gd name="T100" fmla="*/ 2147483647 w 9048"/>
                <a:gd name="T101" fmla="*/ 2147483647 h 2880"/>
                <a:gd name="T102" fmla="*/ 2147483647 w 9048"/>
                <a:gd name="T103" fmla="*/ 2147483647 h 2880"/>
                <a:gd name="T104" fmla="*/ 2147483647 w 9048"/>
                <a:gd name="T105" fmla="*/ 2147483647 h 2880"/>
                <a:gd name="T106" fmla="*/ 2147483647 w 9048"/>
                <a:gd name="T107" fmla="*/ 2147483647 h 2880"/>
                <a:gd name="T108" fmla="*/ 2147483647 w 9048"/>
                <a:gd name="T109" fmla="*/ 2147483647 h 2880"/>
                <a:gd name="T110" fmla="*/ 2147483647 w 9048"/>
                <a:gd name="T111" fmla="*/ 2147483647 h 2880"/>
                <a:gd name="T112" fmla="*/ 2147483647 w 9048"/>
                <a:gd name="T113" fmla="*/ 2147483647 h 2880"/>
                <a:gd name="T114" fmla="*/ 2147483647 w 9048"/>
                <a:gd name="T115" fmla="*/ 2147483647 h 2880"/>
                <a:gd name="T116" fmla="*/ 2147483647 w 9048"/>
                <a:gd name="T117" fmla="*/ 2147483647 h 2880"/>
                <a:gd name="T118" fmla="*/ 2147483647 w 9048"/>
                <a:gd name="T119" fmla="*/ 2147483647 h 2880"/>
                <a:gd name="T120" fmla="*/ 2147483647 w 9048"/>
                <a:gd name="T121" fmla="*/ 2147483647 h 2880"/>
                <a:gd name="T122" fmla="*/ 2147483647 w 9048"/>
                <a:gd name="T123" fmla="*/ 2147483647 h 2880"/>
                <a:gd name="T124" fmla="*/ 2147483647 w 9048"/>
                <a:gd name="T125" fmla="*/ 2147483647 h 2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8"/>
                <a:gd name="T190" fmla="*/ 0 h 2880"/>
                <a:gd name="T191" fmla="*/ 9048 w 9048"/>
                <a:gd name="T192" fmla="*/ 2880 h 28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8" h="2880">
                  <a:moveTo>
                    <a:pt x="2790" y="546"/>
                  </a:moveTo>
                  <a:lnTo>
                    <a:pt x="2760" y="540"/>
                  </a:lnTo>
                  <a:lnTo>
                    <a:pt x="2736" y="558"/>
                  </a:lnTo>
                  <a:lnTo>
                    <a:pt x="2778" y="570"/>
                  </a:lnTo>
                  <a:lnTo>
                    <a:pt x="2790" y="546"/>
                  </a:lnTo>
                  <a:close/>
                  <a:moveTo>
                    <a:pt x="2832" y="522"/>
                  </a:moveTo>
                  <a:lnTo>
                    <a:pt x="2820" y="516"/>
                  </a:lnTo>
                  <a:lnTo>
                    <a:pt x="2814" y="510"/>
                  </a:lnTo>
                  <a:lnTo>
                    <a:pt x="2808" y="510"/>
                  </a:lnTo>
                  <a:lnTo>
                    <a:pt x="2808" y="528"/>
                  </a:lnTo>
                  <a:lnTo>
                    <a:pt x="2820" y="534"/>
                  </a:lnTo>
                  <a:lnTo>
                    <a:pt x="2832" y="534"/>
                  </a:lnTo>
                  <a:lnTo>
                    <a:pt x="2844" y="540"/>
                  </a:lnTo>
                  <a:lnTo>
                    <a:pt x="2850" y="540"/>
                  </a:lnTo>
                  <a:lnTo>
                    <a:pt x="2850" y="534"/>
                  </a:lnTo>
                  <a:lnTo>
                    <a:pt x="2844" y="528"/>
                  </a:lnTo>
                  <a:lnTo>
                    <a:pt x="2832" y="522"/>
                  </a:lnTo>
                  <a:close/>
                  <a:moveTo>
                    <a:pt x="1704" y="18"/>
                  </a:moveTo>
                  <a:lnTo>
                    <a:pt x="1710" y="18"/>
                  </a:lnTo>
                  <a:lnTo>
                    <a:pt x="1716" y="12"/>
                  </a:lnTo>
                  <a:lnTo>
                    <a:pt x="1728" y="6"/>
                  </a:lnTo>
                  <a:lnTo>
                    <a:pt x="1734" y="0"/>
                  </a:lnTo>
                  <a:lnTo>
                    <a:pt x="1644" y="0"/>
                  </a:lnTo>
                  <a:lnTo>
                    <a:pt x="1638" y="12"/>
                  </a:lnTo>
                  <a:lnTo>
                    <a:pt x="1680" y="12"/>
                  </a:lnTo>
                  <a:lnTo>
                    <a:pt x="1686" y="18"/>
                  </a:lnTo>
                  <a:lnTo>
                    <a:pt x="1704" y="18"/>
                  </a:lnTo>
                  <a:close/>
                  <a:moveTo>
                    <a:pt x="1740" y="60"/>
                  </a:moveTo>
                  <a:lnTo>
                    <a:pt x="1746" y="60"/>
                  </a:lnTo>
                  <a:lnTo>
                    <a:pt x="1758" y="48"/>
                  </a:lnTo>
                  <a:lnTo>
                    <a:pt x="1764" y="48"/>
                  </a:lnTo>
                  <a:lnTo>
                    <a:pt x="1770" y="54"/>
                  </a:lnTo>
                  <a:lnTo>
                    <a:pt x="1782" y="54"/>
                  </a:lnTo>
                  <a:lnTo>
                    <a:pt x="1788" y="60"/>
                  </a:lnTo>
                  <a:lnTo>
                    <a:pt x="1800" y="60"/>
                  </a:lnTo>
                  <a:lnTo>
                    <a:pt x="1812" y="48"/>
                  </a:lnTo>
                  <a:lnTo>
                    <a:pt x="1812" y="36"/>
                  </a:lnTo>
                  <a:lnTo>
                    <a:pt x="1806" y="30"/>
                  </a:lnTo>
                  <a:lnTo>
                    <a:pt x="1794" y="24"/>
                  </a:lnTo>
                  <a:lnTo>
                    <a:pt x="1758" y="24"/>
                  </a:lnTo>
                  <a:lnTo>
                    <a:pt x="1710" y="48"/>
                  </a:lnTo>
                  <a:lnTo>
                    <a:pt x="1716" y="54"/>
                  </a:lnTo>
                  <a:lnTo>
                    <a:pt x="1728" y="60"/>
                  </a:lnTo>
                  <a:lnTo>
                    <a:pt x="1740" y="60"/>
                  </a:lnTo>
                  <a:close/>
                  <a:moveTo>
                    <a:pt x="2382" y="510"/>
                  </a:moveTo>
                  <a:lnTo>
                    <a:pt x="2400" y="504"/>
                  </a:lnTo>
                  <a:lnTo>
                    <a:pt x="2412" y="498"/>
                  </a:lnTo>
                  <a:lnTo>
                    <a:pt x="2412" y="486"/>
                  </a:lnTo>
                  <a:lnTo>
                    <a:pt x="2406" y="486"/>
                  </a:lnTo>
                  <a:lnTo>
                    <a:pt x="2400" y="480"/>
                  </a:lnTo>
                  <a:lnTo>
                    <a:pt x="2346" y="480"/>
                  </a:lnTo>
                  <a:lnTo>
                    <a:pt x="2346" y="492"/>
                  </a:lnTo>
                  <a:lnTo>
                    <a:pt x="2358" y="504"/>
                  </a:lnTo>
                  <a:lnTo>
                    <a:pt x="2370" y="510"/>
                  </a:lnTo>
                  <a:lnTo>
                    <a:pt x="2382" y="510"/>
                  </a:lnTo>
                  <a:close/>
                  <a:moveTo>
                    <a:pt x="1590" y="30"/>
                  </a:moveTo>
                  <a:lnTo>
                    <a:pt x="1548" y="24"/>
                  </a:lnTo>
                  <a:lnTo>
                    <a:pt x="1554" y="36"/>
                  </a:lnTo>
                  <a:lnTo>
                    <a:pt x="1590" y="30"/>
                  </a:lnTo>
                  <a:close/>
                  <a:moveTo>
                    <a:pt x="1890" y="696"/>
                  </a:moveTo>
                  <a:lnTo>
                    <a:pt x="1896" y="708"/>
                  </a:lnTo>
                  <a:lnTo>
                    <a:pt x="1920" y="720"/>
                  </a:lnTo>
                  <a:lnTo>
                    <a:pt x="1950" y="738"/>
                  </a:lnTo>
                  <a:lnTo>
                    <a:pt x="1974" y="744"/>
                  </a:lnTo>
                  <a:lnTo>
                    <a:pt x="1992" y="738"/>
                  </a:lnTo>
                  <a:lnTo>
                    <a:pt x="1980" y="720"/>
                  </a:lnTo>
                  <a:lnTo>
                    <a:pt x="1950" y="702"/>
                  </a:lnTo>
                  <a:lnTo>
                    <a:pt x="1914" y="696"/>
                  </a:lnTo>
                  <a:lnTo>
                    <a:pt x="1890" y="696"/>
                  </a:lnTo>
                  <a:close/>
                  <a:moveTo>
                    <a:pt x="3108" y="126"/>
                  </a:moveTo>
                  <a:lnTo>
                    <a:pt x="3120" y="108"/>
                  </a:lnTo>
                  <a:lnTo>
                    <a:pt x="3030" y="108"/>
                  </a:lnTo>
                  <a:lnTo>
                    <a:pt x="3108" y="126"/>
                  </a:lnTo>
                  <a:close/>
                  <a:moveTo>
                    <a:pt x="1560" y="102"/>
                  </a:moveTo>
                  <a:lnTo>
                    <a:pt x="1632" y="102"/>
                  </a:lnTo>
                  <a:lnTo>
                    <a:pt x="1608" y="84"/>
                  </a:lnTo>
                  <a:lnTo>
                    <a:pt x="1560" y="102"/>
                  </a:lnTo>
                  <a:close/>
                  <a:moveTo>
                    <a:pt x="1572" y="60"/>
                  </a:moveTo>
                  <a:lnTo>
                    <a:pt x="1584" y="66"/>
                  </a:lnTo>
                  <a:lnTo>
                    <a:pt x="1596" y="78"/>
                  </a:lnTo>
                  <a:lnTo>
                    <a:pt x="1620" y="66"/>
                  </a:lnTo>
                  <a:lnTo>
                    <a:pt x="1620" y="72"/>
                  </a:lnTo>
                  <a:lnTo>
                    <a:pt x="1644" y="72"/>
                  </a:lnTo>
                  <a:lnTo>
                    <a:pt x="1668" y="60"/>
                  </a:lnTo>
                  <a:lnTo>
                    <a:pt x="1674" y="54"/>
                  </a:lnTo>
                  <a:lnTo>
                    <a:pt x="1680" y="54"/>
                  </a:lnTo>
                  <a:lnTo>
                    <a:pt x="1626" y="48"/>
                  </a:lnTo>
                  <a:lnTo>
                    <a:pt x="1614" y="54"/>
                  </a:lnTo>
                  <a:lnTo>
                    <a:pt x="1608" y="54"/>
                  </a:lnTo>
                  <a:lnTo>
                    <a:pt x="1602" y="48"/>
                  </a:lnTo>
                  <a:lnTo>
                    <a:pt x="1584" y="48"/>
                  </a:lnTo>
                  <a:lnTo>
                    <a:pt x="1572" y="60"/>
                  </a:lnTo>
                  <a:close/>
                  <a:moveTo>
                    <a:pt x="1662" y="36"/>
                  </a:moveTo>
                  <a:lnTo>
                    <a:pt x="1602" y="36"/>
                  </a:lnTo>
                  <a:lnTo>
                    <a:pt x="1650" y="48"/>
                  </a:lnTo>
                  <a:lnTo>
                    <a:pt x="1662" y="36"/>
                  </a:lnTo>
                  <a:close/>
                  <a:moveTo>
                    <a:pt x="1542" y="522"/>
                  </a:moveTo>
                  <a:lnTo>
                    <a:pt x="1500" y="528"/>
                  </a:lnTo>
                  <a:lnTo>
                    <a:pt x="1512" y="552"/>
                  </a:lnTo>
                  <a:lnTo>
                    <a:pt x="1542" y="534"/>
                  </a:lnTo>
                  <a:lnTo>
                    <a:pt x="1524" y="558"/>
                  </a:lnTo>
                  <a:lnTo>
                    <a:pt x="1518" y="558"/>
                  </a:lnTo>
                  <a:lnTo>
                    <a:pt x="1512" y="564"/>
                  </a:lnTo>
                  <a:lnTo>
                    <a:pt x="1506" y="564"/>
                  </a:lnTo>
                  <a:lnTo>
                    <a:pt x="1494" y="570"/>
                  </a:lnTo>
                  <a:lnTo>
                    <a:pt x="1488" y="576"/>
                  </a:lnTo>
                  <a:lnTo>
                    <a:pt x="1488" y="582"/>
                  </a:lnTo>
                  <a:lnTo>
                    <a:pt x="1500" y="594"/>
                  </a:lnTo>
                  <a:lnTo>
                    <a:pt x="1524" y="606"/>
                  </a:lnTo>
                  <a:lnTo>
                    <a:pt x="1566" y="606"/>
                  </a:lnTo>
                  <a:lnTo>
                    <a:pt x="1590" y="612"/>
                  </a:lnTo>
                  <a:lnTo>
                    <a:pt x="1608" y="618"/>
                  </a:lnTo>
                  <a:lnTo>
                    <a:pt x="1614" y="624"/>
                  </a:lnTo>
                  <a:lnTo>
                    <a:pt x="1620" y="636"/>
                  </a:lnTo>
                  <a:lnTo>
                    <a:pt x="1620" y="648"/>
                  </a:lnTo>
                  <a:lnTo>
                    <a:pt x="1626" y="654"/>
                  </a:lnTo>
                  <a:lnTo>
                    <a:pt x="1626" y="660"/>
                  </a:lnTo>
                  <a:lnTo>
                    <a:pt x="1644" y="660"/>
                  </a:lnTo>
                  <a:lnTo>
                    <a:pt x="1662" y="666"/>
                  </a:lnTo>
                  <a:lnTo>
                    <a:pt x="1674" y="666"/>
                  </a:lnTo>
                  <a:lnTo>
                    <a:pt x="1692" y="672"/>
                  </a:lnTo>
                  <a:lnTo>
                    <a:pt x="1704" y="672"/>
                  </a:lnTo>
                  <a:lnTo>
                    <a:pt x="1818" y="666"/>
                  </a:lnTo>
                  <a:lnTo>
                    <a:pt x="1806" y="666"/>
                  </a:lnTo>
                  <a:lnTo>
                    <a:pt x="1734" y="642"/>
                  </a:lnTo>
                  <a:lnTo>
                    <a:pt x="1704" y="618"/>
                  </a:lnTo>
                  <a:lnTo>
                    <a:pt x="1692" y="600"/>
                  </a:lnTo>
                  <a:lnTo>
                    <a:pt x="1686" y="588"/>
                  </a:lnTo>
                  <a:lnTo>
                    <a:pt x="1674" y="582"/>
                  </a:lnTo>
                  <a:lnTo>
                    <a:pt x="1674" y="570"/>
                  </a:lnTo>
                  <a:lnTo>
                    <a:pt x="1668" y="564"/>
                  </a:lnTo>
                  <a:lnTo>
                    <a:pt x="1692" y="516"/>
                  </a:lnTo>
                  <a:lnTo>
                    <a:pt x="1686" y="510"/>
                  </a:lnTo>
                  <a:lnTo>
                    <a:pt x="1686" y="504"/>
                  </a:lnTo>
                  <a:lnTo>
                    <a:pt x="1674" y="504"/>
                  </a:lnTo>
                  <a:lnTo>
                    <a:pt x="1710" y="498"/>
                  </a:lnTo>
                  <a:lnTo>
                    <a:pt x="1698" y="480"/>
                  </a:lnTo>
                  <a:lnTo>
                    <a:pt x="1734" y="480"/>
                  </a:lnTo>
                  <a:lnTo>
                    <a:pt x="1710" y="468"/>
                  </a:lnTo>
                  <a:lnTo>
                    <a:pt x="1734" y="474"/>
                  </a:lnTo>
                  <a:lnTo>
                    <a:pt x="1740" y="462"/>
                  </a:lnTo>
                  <a:lnTo>
                    <a:pt x="1722" y="450"/>
                  </a:lnTo>
                  <a:lnTo>
                    <a:pt x="1764" y="450"/>
                  </a:lnTo>
                  <a:lnTo>
                    <a:pt x="1770" y="444"/>
                  </a:lnTo>
                  <a:lnTo>
                    <a:pt x="1752" y="426"/>
                  </a:lnTo>
                  <a:lnTo>
                    <a:pt x="1782" y="432"/>
                  </a:lnTo>
                  <a:lnTo>
                    <a:pt x="1782" y="402"/>
                  </a:lnTo>
                  <a:lnTo>
                    <a:pt x="1788" y="408"/>
                  </a:lnTo>
                  <a:lnTo>
                    <a:pt x="1800" y="414"/>
                  </a:lnTo>
                  <a:lnTo>
                    <a:pt x="1812" y="414"/>
                  </a:lnTo>
                  <a:lnTo>
                    <a:pt x="1830" y="408"/>
                  </a:lnTo>
                  <a:lnTo>
                    <a:pt x="1842" y="402"/>
                  </a:lnTo>
                  <a:lnTo>
                    <a:pt x="1860" y="390"/>
                  </a:lnTo>
                  <a:lnTo>
                    <a:pt x="1878" y="372"/>
                  </a:lnTo>
                  <a:lnTo>
                    <a:pt x="1896" y="372"/>
                  </a:lnTo>
                  <a:lnTo>
                    <a:pt x="1938" y="366"/>
                  </a:lnTo>
                  <a:lnTo>
                    <a:pt x="1992" y="354"/>
                  </a:lnTo>
                  <a:lnTo>
                    <a:pt x="2046" y="348"/>
                  </a:lnTo>
                  <a:lnTo>
                    <a:pt x="2094" y="336"/>
                  </a:lnTo>
                  <a:lnTo>
                    <a:pt x="2124" y="330"/>
                  </a:lnTo>
                  <a:lnTo>
                    <a:pt x="2136" y="324"/>
                  </a:lnTo>
                  <a:lnTo>
                    <a:pt x="2154" y="318"/>
                  </a:lnTo>
                  <a:lnTo>
                    <a:pt x="2160" y="312"/>
                  </a:lnTo>
                  <a:lnTo>
                    <a:pt x="2166" y="300"/>
                  </a:lnTo>
                  <a:lnTo>
                    <a:pt x="2166" y="294"/>
                  </a:lnTo>
                  <a:lnTo>
                    <a:pt x="2154" y="282"/>
                  </a:lnTo>
                  <a:lnTo>
                    <a:pt x="2136" y="276"/>
                  </a:lnTo>
                  <a:lnTo>
                    <a:pt x="2088" y="270"/>
                  </a:lnTo>
                  <a:lnTo>
                    <a:pt x="2046" y="276"/>
                  </a:lnTo>
                  <a:lnTo>
                    <a:pt x="2016" y="288"/>
                  </a:lnTo>
                  <a:lnTo>
                    <a:pt x="1980" y="300"/>
                  </a:lnTo>
                  <a:lnTo>
                    <a:pt x="1938" y="318"/>
                  </a:lnTo>
                  <a:lnTo>
                    <a:pt x="1860" y="318"/>
                  </a:lnTo>
                  <a:lnTo>
                    <a:pt x="1842" y="312"/>
                  </a:lnTo>
                  <a:lnTo>
                    <a:pt x="1824" y="312"/>
                  </a:lnTo>
                  <a:lnTo>
                    <a:pt x="1806" y="336"/>
                  </a:lnTo>
                  <a:lnTo>
                    <a:pt x="1782" y="318"/>
                  </a:lnTo>
                  <a:lnTo>
                    <a:pt x="1728" y="342"/>
                  </a:lnTo>
                  <a:lnTo>
                    <a:pt x="1698" y="342"/>
                  </a:lnTo>
                  <a:lnTo>
                    <a:pt x="1668" y="366"/>
                  </a:lnTo>
                  <a:lnTo>
                    <a:pt x="1692" y="372"/>
                  </a:lnTo>
                  <a:lnTo>
                    <a:pt x="1644" y="372"/>
                  </a:lnTo>
                  <a:lnTo>
                    <a:pt x="1614" y="378"/>
                  </a:lnTo>
                  <a:lnTo>
                    <a:pt x="1614" y="396"/>
                  </a:lnTo>
                  <a:lnTo>
                    <a:pt x="1638" y="378"/>
                  </a:lnTo>
                  <a:lnTo>
                    <a:pt x="1644" y="396"/>
                  </a:lnTo>
                  <a:lnTo>
                    <a:pt x="1668" y="396"/>
                  </a:lnTo>
                  <a:lnTo>
                    <a:pt x="1662" y="408"/>
                  </a:lnTo>
                  <a:lnTo>
                    <a:pt x="1620" y="408"/>
                  </a:lnTo>
                  <a:lnTo>
                    <a:pt x="1614" y="420"/>
                  </a:lnTo>
                  <a:lnTo>
                    <a:pt x="1644" y="426"/>
                  </a:lnTo>
                  <a:lnTo>
                    <a:pt x="1596" y="432"/>
                  </a:lnTo>
                  <a:lnTo>
                    <a:pt x="1632" y="438"/>
                  </a:lnTo>
                  <a:lnTo>
                    <a:pt x="1584" y="444"/>
                  </a:lnTo>
                  <a:lnTo>
                    <a:pt x="1584" y="462"/>
                  </a:lnTo>
                  <a:lnTo>
                    <a:pt x="1554" y="474"/>
                  </a:lnTo>
                  <a:lnTo>
                    <a:pt x="1560" y="486"/>
                  </a:lnTo>
                  <a:lnTo>
                    <a:pt x="1602" y="468"/>
                  </a:lnTo>
                  <a:lnTo>
                    <a:pt x="1590" y="498"/>
                  </a:lnTo>
                  <a:lnTo>
                    <a:pt x="1554" y="498"/>
                  </a:lnTo>
                  <a:lnTo>
                    <a:pt x="1542" y="504"/>
                  </a:lnTo>
                  <a:lnTo>
                    <a:pt x="1542" y="522"/>
                  </a:lnTo>
                  <a:close/>
                  <a:moveTo>
                    <a:pt x="5778" y="498"/>
                  </a:moveTo>
                  <a:lnTo>
                    <a:pt x="5850" y="486"/>
                  </a:lnTo>
                  <a:lnTo>
                    <a:pt x="5958" y="504"/>
                  </a:lnTo>
                  <a:lnTo>
                    <a:pt x="5952" y="492"/>
                  </a:lnTo>
                  <a:lnTo>
                    <a:pt x="5940" y="486"/>
                  </a:lnTo>
                  <a:lnTo>
                    <a:pt x="5928" y="474"/>
                  </a:lnTo>
                  <a:lnTo>
                    <a:pt x="5904" y="462"/>
                  </a:lnTo>
                  <a:lnTo>
                    <a:pt x="5844" y="462"/>
                  </a:lnTo>
                  <a:lnTo>
                    <a:pt x="5808" y="468"/>
                  </a:lnTo>
                  <a:lnTo>
                    <a:pt x="5796" y="468"/>
                  </a:lnTo>
                  <a:lnTo>
                    <a:pt x="5778" y="498"/>
                  </a:lnTo>
                  <a:close/>
                  <a:moveTo>
                    <a:pt x="5784" y="378"/>
                  </a:moveTo>
                  <a:lnTo>
                    <a:pt x="5838" y="384"/>
                  </a:lnTo>
                  <a:lnTo>
                    <a:pt x="5844" y="378"/>
                  </a:lnTo>
                  <a:lnTo>
                    <a:pt x="5850" y="366"/>
                  </a:lnTo>
                  <a:lnTo>
                    <a:pt x="5838" y="354"/>
                  </a:lnTo>
                  <a:lnTo>
                    <a:pt x="5802" y="354"/>
                  </a:lnTo>
                  <a:lnTo>
                    <a:pt x="5742" y="342"/>
                  </a:lnTo>
                  <a:lnTo>
                    <a:pt x="5724" y="342"/>
                  </a:lnTo>
                  <a:lnTo>
                    <a:pt x="5718" y="348"/>
                  </a:lnTo>
                  <a:lnTo>
                    <a:pt x="5730" y="354"/>
                  </a:lnTo>
                  <a:lnTo>
                    <a:pt x="5742" y="366"/>
                  </a:lnTo>
                  <a:lnTo>
                    <a:pt x="5754" y="372"/>
                  </a:lnTo>
                  <a:lnTo>
                    <a:pt x="5772" y="372"/>
                  </a:lnTo>
                  <a:lnTo>
                    <a:pt x="5778" y="378"/>
                  </a:lnTo>
                  <a:lnTo>
                    <a:pt x="5784" y="378"/>
                  </a:lnTo>
                  <a:close/>
                  <a:moveTo>
                    <a:pt x="5724" y="432"/>
                  </a:moveTo>
                  <a:lnTo>
                    <a:pt x="5712" y="444"/>
                  </a:lnTo>
                  <a:lnTo>
                    <a:pt x="5712" y="456"/>
                  </a:lnTo>
                  <a:lnTo>
                    <a:pt x="5724" y="462"/>
                  </a:lnTo>
                  <a:lnTo>
                    <a:pt x="5772" y="462"/>
                  </a:lnTo>
                  <a:lnTo>
                    <a:pt x="5778" y="456"/>
                  </a:lnTo>
                  <a:lnTo>
                    <a:pt x="5778" y="450"/>
                  </a:lnTo>
                  <a:lnTo>
                    <a:pt x="5766" y="438"/>
                  </a:lnTo>
                  <a:lnTo>
                    <a:pt x="5742" y="426"/>
                  </a:lnTo>
                  <a:lnTo>
                    <a:pt x="5730" y="426"/>
                  </a:lnTo>
                  <a:lnTo>
                    <a:pt x="5724" y="432"/>
                  </a:lnTo>
                  <a:close/>
                  <a:moveTo>
                    <a:pt x="3072" y="96"/>
                  </a:moveTo>
                  <a:lnTo>
                    <a:pt x="3192" y="96"/>
                  </a:lnTo>
                  <a:lnTo>
                    <a:pt x="3204" y="90"/>
                  </a:lnTo>
                  <a:lnTo>
                    <a:pt x="3228" y="90"/>
                  </a:lnTo>
                  <a:lnTo>
                    <a:pt x="3240" y="84"/>
                  </a:lnTo>
                  <a:lnTo>
                    <a:pt x="3240" y="72"/>
                  </a:lnTo>
                  <a:lnTo>
                    <a:pt x="3222" y="60"/>
                  </a:lnTo>
                  <a:lnTo>
                    <a:pt x="3192" y="42"/>
                  </a:lnTo>
                  <a:lnTo>
                    <a:pt x="3156" y="30"/>
                  </a:lnTo>
                  <a:lnTo>
                    <a:pt x="3132" y="24"/>
                  </a:lnTo>
                  <a:lnTo>
                    <a:pt x="3120" y="18"/>
                  </a:lnTo>
                  <a:lnTo>
                    <a:pt x="3108" y="18"/>
                  </a:lnTo>
                  <a:lnTo>
                    <a:pt x="3096" y="12"/>
                  </a:lnTo>
                  <a:lnTo>
                    <a:pt x="3060" y="12"/>
                  </a:lnTo>
                  <a:lnTo>
                    <a:pt x="3048" y="18"/>
                  </a:lnTo>
                  <a:lnTo>
                    <a:pt x="3036" y="18"/>
                  </a:lnTo>
                  <a:lnTo>
                    <a:pt x="3030" y="30"/>
                  </a:lnTo>
                  <a:lnTo>
                    <a:pt x="3030" y="42"/>
                  </a:lnTo>
                  <a:lnTo>
                    <a:pt x="3036" y="54"/>
                  </a:lnTo>
                  <a:lnTo>
                    <a:pt x="3048" y="66"/>
                  </a:lnTo>
                  <a:lnTo>
                    <a:pt x="3054" y="78"/>
                  </a:lnTo>
                  <a:lnTo>
                    <a:pt x="3072" y="96"/>
                  </a:lnTo>
                  <a:close/>
                  <a:moveTo>
                    <a:pt x="6138" y="408"/>
                  </a:moveTo>
                  <a:lnTo>
                    <a:pt x="6144" y="402"/>
                  </a:lnTo>
                  <a:lnTo>
                    <a:pt x="6132" y="396"/>
                  </a:lnTo>
                  <a:lnTo>
                    <a:pt x="6102" y="390"/>
                  </a:lnTo>
                  <a:lnTo>
                    <a:pt x="6036" y="390"/>
                  </a:lnTo>
                  <a:lnTo>
                    <a:pt x="6012" y="366"/>
                  </a:lnTo>
                  <a:lnTo>
                    <a:pt x="6000" y="360"/>
                  </a:lnTo>
                  <a:lnTo>
                    <a:pt x="5970" y="360"/>
                  </a:lnTo>
                  <a:lnTo>
                    <a:pt x="5958" y="366"/>
                  </a:lnTo>
                  <a:lnTo>
                    <a:pt x="5910" y="366"/>
                  </a:lnTo>
                  <a:lnTo>
                    <a:pt x="5946" y="390"/>
                  </a:lnTo>
                  <a:lnTo>
                    <a:pt x="5964" y="396"/>
                  </a:lnTo>
                  <a:lnTo>
                    <a:pt x="6000" y="402"/>
                  </a:lnTo>
                  <a:lnTo>
                    <a:pt x="6054" y="414"/>
                  </a:lnTo>
                  <a:lnTo>
                    <a:pt x="6102" y="414"/>
                  </a:lnTo>
                  <a:lnTo>
                    <a:pt x="6138" y="408"/>
                  </a:lnTo>
                  <a:close/>
                  <a:moveTo>
                    <a:pt x="7602" y="744"/>
                  </a:moveTo>
                  <a:lnTo>
                    <a:pt x="7596" y="732"/>
                  </a:lnTo>
                  <a:lnTo>
                    <a:pt x="7572" y="726"/>
                  </a:lnTo>
                  <a:lnTo>
                    <a:pt x="7512" y="714"/>
                  </a:lnTo>
                  <a:lnTo>
                    <a:pt x="7500" y="714"/>
                  </a:lnTo>
                  <a:lnTo>
                    <a:pt x="7512" y="726"/>
                  </a:lnTo>
                  <a:lnTo>
                    <a:pt x="7548" y="738"/>
                  </a:lnTo>
                  <a:lnTo>
                    <a:pt x="7584" y="744"/>
                  </a:lnTo>
                  <a:lnTo>
                    <a:pt x="7602" y="744"/>
                  </a:lnTo>
                  <a:close/>
                  <a:moveTo>
                    <a:pt x="3162" y="120"/>
                  </a:moveTo>
                  <a:lnTo>
                    <a:pt x="3216" y="138"/>
                  </a:lnTo>
                  <a:lnTo>
                    <a:pt x="3246" y="144"/>
                  </a:lnTo>
                  <a:lnTo>
                    <a:pt x="3264" y="144"/>
                  </a:lnTo>
                  <a:lnTo>
                    <a:pt x="3312" y="138"/>
                  </a:lnTo>
                  <a:lnTo>
                    <a:pt x="3372" y="156"/>
                  </a:lnTo>
                  <a:lnTo>
                    <a:pt x="3432" y="156"/>
                  </a:lnTo>
                  <a:lnTo>
                    <a:pt x="3426" y="138"/>
                  </a:lnTo>
                  <a:lnTo>
                    <a:pt x="3402" y="102"/>
                  </a:lnTo>
                  <a:lnTo>
                    <a:pt x="3384" y="96"/>
                  </a:lnTo>
                  <a:lnTo>
                    <a:pt x="3372" y="90"/>
                  </a:lnTo>
                  <a:lnTo>
                    <a:pt x="3354" y="96"/>
                  </a:lnTo>
                  <a:lnTo>
                    <a:pt x="3318" y="114"/>
                  </a:lnTo>
                  <a:lnTo>
                    <a:pt x="3294" y="90"/>
                  </a:lnTo>
                  <a:lnTo>
                    <a:pt x="3282" y="90"/>
                  </a:lnTo>
                  <a:lnTo>
                    <a:pt x="3210" y="102"/>
                  </a:lnTo>
                  <a:lnTo>
                    <a:pt x="3174" y="114"/>
                  </a:lnTo>
                  <a:lnTo>
                    <a:pt x="3162" y="120"/>
                  </a:lnTo>
                  <a:close/>
                  <a:moveTo>
                    <a:pt x="3582" y="198"/>
                  </a:moveTo>
                  <a:lnTo>
                    <a:pt x="3744" y="192"/>
                  </a:lnTo>
                  <a:lnTo>
                    <a:pt x="3702" y="168"/>
                  </a:lnTo>
                  <a:lnTo>
                    <a:pt x="3696" y="168"/>
                  </a:lnTo>
                  <a:lnTo>
                    <a:pt x="3690" y="162"/>
                  </a:lnTo>
                  <a:lnTo>
                    <a:pt x="3666" y="150"/>
                  </a:lnTo>
                  <a:lnTo>
                    <a:pt x="3648" y="144"/>
                  </a:lnTo>
                  <a:lnTo>
                    <a:pt x="3636" y="138"/>
                  </a:lnTo>
                  <a:lnTo>
                    <a:pt x="3618" y="138"/>
                  </a:lnTo>
                  <a:lnTo>
                    <a:pt x="3606" y="144"/>
                  </a:lnTo>
                  <a:lnTo>
                    <a:pt x="3600" y="150"/>
                  </a:lnTo>
                  <a:lnTo>
                    <a:pt x="3588" y="156"/>
                  </a:lnTo>
                  <a:lnTo>
                    <a:pt x="3588" y="150"/>
                  </a:lnTo>
                  <a:lnTo>
                    <a:pt x="3582" y="144"/>
                  </a:lnTo>
                  <a:lnTo>
                    <a:pt x="3576" y="132"/>
                  </a:lnTo>
                  <a:lnTo>
                    <a:pt x="3570" y="126"/>
                  </a:lnTo>
                  <a:lnTo>
                    <a:pt x="3546" y="114"/>
                  </a:lnTo>
                  <a:lnTo>
                    <a:pt x="3522" y="126"/>
                  </a:lnTo>
                  <a:lnTo>
                    <a:pt x="3504" y="162"/>
                  </a:lnTo>
                  <a:lnTo>
                    <a:pt x="3498" y="192"/>
                  </a:lnTo>
                  <a:lnTo>
                    <a:pt x="3492" y="210"/>
                  </a:lnTo>
                  <a:lnTo>
                    <a:pt x="3516" y="222"/>
                  </a:lnTo>
                  <a:lnTo>
                    <a:pt x="3534" y="216"/>
                  </a:lnTo>
                  <a:lnTo>
                    <a:pt x="3546" y="216"/>
                  </a:lnTo>
                  <a:lnTo>
                    <a:pt x="3582" y="198"/>
                  </a:lnTo>
                  <a:close/>
                  <a:moveTo>
                    <a:pt x="5622" y="420"/>
                  </a:moveTo>
                  <a:lnTo>
                    <a:pt x="5640" y="390"/>
                  </a:lnTo>
                  <a:lnTo>
                    <a:pt x="5754" y="390"/>
                  </a:lnTo>
                  <a:lnTo>
                    <a:pt x="5688" y="360"/>
                  </a:lnTo>
                  <a:lnTo>
                    <a:pt x="5700" y="336"/>
                  </a:lnTo>
                  <a:lnTo>
                    <a:pt x="5610" y="318"/>
                  </a:lnTo>
                  <a:lnTo>
                    <a:pt x="5628" y="348"/>
                  </a:lnTo>
                  <a:lnTo>
                    <a:pt x="5616" y="342"/>
                  </a:lnTo>
                  <a:lnTo>
                    <a:pt x="5592" y="336"/>
                  </a:lnTo>
                  <a:lnTo>
                    <a:pt x="5556" y="330"/>
                  </a:lnTo>
                  <a:lnTo>
                    <a:pt x="5514" y="318"/>
                  </a:lnTo>
                  <a:lnTo>
                    <a:pt x="5454" y="318"/>
                  </a:lnTo>
                  <a:lnTo>
                    <a:pt x="5448" y="330"/>
                  </a:lnTo>
                  <a:lnTo>
                    <a:pt x="5460" y="354"/>
                  </a:lnTo>
                  <a:lnTo>
                    <a:pt x="5496" y="372"/>
                  </a:lnTo>
                  <a:lnTo>
                    <a:pt x="5538" y="390"/>
                  </a:lnTo>
                  <a:lnTo>
                    <a:pt x="5574" y="408"/>
                  </a:lnTo>
                  <a:lnTo>
                    <a:pt x="5610" y="414"/>
                  </a:lnTo>
                  <a:lnTo>
                    <a:pt x="5622" y="420"/>
                  </a:lnTo>
                  <a:close/>
                  <a:moveTo>
                    <a:pt x="4320" y="432"/>
                  </a:moveTo>
                  <a:lnTo>
                    <a:pt x="4368" y="444"/>
                  </a:lnTo>
                  <a:lnTo>
                    <a:pt x="4380" y="444"/>
                  </a:lnTo>
                  <a:lnTo>
                    <a:pt x="4392" y="438"/>
                  </a:lnTo>
                  <a:lnTo>
                    <a:pt x="4398" y="438"/>
                  </a:lnTo>
                  <a:lnTo>
                    <a:pt x="4404" y="432"/>
                  </a:lnTo>
                  <a:lnTo>
                    <a:pt x="4404" y="426"/>
                  </a:lnTo>
                  <a:lnTo>
                    <a:pt x="4398" y="426"/>
                  </a:lnTo>
                  <a:lnTo>
                    <a:pt x="4362" y="414"/>
                  </a:lnTo>
                  <a:lnTo>
                    <a:pt x="4344" y="420"/>
                  </a:lnTo>
                  <a:lnTo>
                    <a:pt x="4332" y="420"/>
                  </a:lnTo>
                  <a:lnTo>
                    <a:pt x="4320" y="432"/>
                  </a:lnTo>
                  <a:close/>
                  <a:moveTo>
                    <a:pt x="5424" y="354"/>
                  </a:moveTo>
                  <a:lnTo>
                    <a:pt x="5370" y="336"/>
                  </a:lnTo>
                  <a:lnTo>
                    <a:pt x="5394" y="366"/>
                  </a:lnTo>
                  <a:lnTo>
                    <a:pt x="5424" y="354"/>
                  </a:lnTo>
                  <a:close/>
                  <a:moveTo>
                    <a:pt x="7986" y="666"/>
                  </a:moveTo>
                  <a:lnTo>
                    <a:pt x="8034" y="654"/>
                  </a:lnTo>
                  <a:lnTo>
                    <a:pt x="8088" y="654"/>
                  </a:lnTo>
                  <a:lnTo>
                    <a:pt x="8100" y="648"/>
                  </a:lnTo>
                  <a:lnTo>
                    <a:pt x="8106" y="642"/>
                  </a:lnTo>
                  <a:lnTo>
                    <a:pt x="8106" y="636"/>
                  </a:lnTo>
                  <a:lnTo>
                    <a:pt x="8100" y="630"/>
                  </a:lnTo>
                  <a:lnTo>
                    <a:pt x="8088" y="630"/>
                  </a:lnTo>
                  <a:lnTo>
                    <a:pt x="8052" y="618"/>
                  </a:lnTo>
                  <a:lnTo>
                    <a:pt x="8028" y="612"/>
                  </a:lnTo>
                  <a:lnTo>
                    <a:pt x="8010" y="606"/>
                  </a:lnTo>
                  <a:lnTo>
                    <a:pt x="7968" y="606"/>
                  </a:lnTo>
                  <a:lnTo>
                    <a:pt x="7944" y="618"/>
                  </a:lnTo>
                  <a:lnTo>
                    <a:pt x="7938" y="630"/>
                  </a:lnTo>
                  <a:lnTo>
                    <a:pt x="7938" y="654"/>
                  </a:lnTo>
                  <a:lnTo>
                    <a:pt x="7944" y="666"/>
                  </a:lnTo>
                  <a:lnTo>
                    <a:pt x="7950" y="666"/>
                  </a:lnTo>
                  <a:lnTo>
                    <a:pt x="7962" y="672"/>
                  </a:lnTo>
                  <a:lnTo>
                    <a:pt x="7968" y="672"/>
                  </a:lnTo>
                  <a:lnTo>
                    <a:pt x="7980" y="666"/>
                  </a:lnTo>
                  <a:lnTo>
                    <a:pt x="7986" y="666"/>
                  </a:lnTo>
                  <a:close/>
                  <a:moveTo>
                    <a:pt x="162" y="1788"/>
                  </a:moveTo>
                  <a:lnTo>
                    <a:pt x="150" y="1788"/>
                  </a:lnTo>
                  <a:lnTo>
                    <a:pt x="138" y="1794"/>
                  </a:lnTo>
                  <a:lnTo>
                    <a:pt x="114" y="1794"/>
                  </a:lnTo>
                  <a:lnTo>
                    <a:pt x="108" y="1788"/>
                  </a:lnTo>
                  <a:lnTo>
                    <a:pt x="96" y="1788"/>
                  </a:lnTo>
                  <a:lnTo>
                    <a:pt x="96" y="1782"/>
                  </a:lnTo>
                  <a:lnTo>
                    <a:pt x="84" y="1782"/>
                  </a:lnTo>
                  <a:lnTo>
                    <a:pt x="84" y="1788"/>
                  </a:lnTo>
                  <a:lnTo>
                    <a:pt x="72" y="1800"/>
                  </a:lnTo>
                  <a:lnTo>
                    <a:pt x="12" y="1800"/>
                  </a:lnTo>
                  <a:lnTo>
                    <a:pt x="0" y="1812"/>
                  </a:lnTo>
                  <a:lnTo>
                    <a:pt x="0" y="1818"/>
                  </a:lnTo>
                  <a:lnTo>
                    <a:pt x="12" y="1830"/>
                  </a:lnTo>
                  <a:lnTo>
                    <a:pt x="6" y="1842"/>
                  </a:lnTo>
                  <a:lnTo>
                    <a:pt x="12" y="1848"/>
                  </a:lnTo>
                  <a:lnTo>
                    <a:pt x="18" y="1848"/>
                  </a:lnTo>
                  <a:lnTo>
                    <a:pt x="24" y="1842"/>
                  </a:lnTo>
                  <a:lnTo>
                    <a:pt x="48" y="1842"/>
                  </a:lnTo>
                  <a:lnTo>
                    <a:pt x="54" y="1848"/>
                  </a:lnTo>
                  <a:lnTo>
                    <a:pt x="66" y="1848"/>
                  </a:lnTo>
                  <a:lnTo>
                    <a:pt x="72" y="1854"/>
                  </a:lnTo>
                  <a:lnTo>
                    <a:pt x="162" y="1854"/>
                  </a:lnTo>
                  <a:lnTo>
                    <a:pt x="162" y="1848"/>
                  </a:lnTo>
                  <a:lnTo>
                    <a:pt x="168" y="1848"/>
                  </a:lnTo>
                  <a:lnTo>
                    <a:pt x="162" y="1830"/>
                  </a:lnTo>
                  <a:lnTo>
                    <a:pt x="174" y="1818"/>
                  </a:lnTo>
                  <a:lnTo>
                    <a:pt x="174" y="1800"/>
                  </a:lnTo>
                  <a:lnTo>
                    <a:pt x="168" y="1788"/>
                  </a:lnTo>
                  <a:lnTo>
                    <a:pt x="162" y="1788"/>
                  </a:lnTo>
                  <a:close/>
                  <a:moveTo>
                    <a:pt x="1038" y="90"/>
                  </a:moveTo>
                  <a:lnTo>
                    <a:pt x="1062" y="72"/>
                  </a:lnTo>
                  <a:lnTo>
                    <a:pt x="1032" y="72"/>
                  </a:lnTo>
                  <a:lnTo>
                    <a:pt x="1032" y="84"/>
                  </a:lnTo>
                  <a:lnTo>
                    <a:pt x="1038" y="90"/>
                  </a:lnTo>
                  <a:close/>
                  <a:moveTo>
                    <a:pt x="990" y="72"/>
                  </a:moveTo>
                  <a:lnTo>
                    <a:pt x="1074" y="54"/>
                  </a:lnTo>
                  <a:lnTo>
                    <a:pt x="1044" y="42"/>
                  </a:lnTo>
                  <a:lnTo>
                    <a:pt x="996" y="54"/>
                  </a:lnTo>
                  <a:lnTo>
                    <a:pt x="948" y="54"/>
                  </a:lnTo>
                  <a:lnTo>
                    <a:pt x="966" y="66"/>
                  </a:lnTo>
                  <a:lnTo>
                    <a:pt x="990" y="72"/>
                  </a:lnTo>
                  <a:close/>
                  <a:moveTo>
                    <a:pt x="1122" y="90"/>
                  </a:moveTo>
                  <a:lnTo>
                    <a:pt x="1128" y="78"/>
                  </a:lnTo>
                  <a:lnTo>
                    <a:pt x="1152" y="78"/>
                  </a:lnTo>
                  <a:lnTo>
                    <a:pt x="1164" y="66"/>
                  </a:lnTo>
                  <a:lnTo>
                    <a:pt x="1218" y="66"/>
                  </a:lnTo>
                  <a:lnTo>
                    <a:pt x="1218" y="60"/>
                  </a:lnTo>
                  <a:lnTo>
                    <a:pt x="1206" y="54"/>
                  </a:lnTo>
                  <a:lnTo>
                    <a:pt x="1182" y="54"/>
                  </a:lnTo>
                  <a:lnTo>
                    <a:pt x="1182" y="48"/>
                  </a:lnTo>
                  <a:lnTo>
                    <a:pt x="1176" y="48"/>
                  </a:lnTo>
                  <a:lnTo>
                    <a:pt x="1164" y="42"/>
                  </a:lnTo>
                  <a:lnTo>
                    <a:pt x="1140" y="42"/>
                  </a:lnTo>
                  <a:lnTo>
                    <a:pt x="1134" y="48"/>
                  </a:lnTo>
                  <a:lnTo>
                    <a:pt x="1128" y="60"/>
                  </a:lnTo>
                  <a:lnTo>
                    <a:pt x="1128" y="66"/>
                  </a:lnTo>
                  <a:lnTo>
                    <a:pt x="1122" y="66"/>
                  </a:lnTo>
                  <a:lnTo>
                    <a:pt x="1116" y="72"/>
                  </a:lnTo>
                  <a:lnTo>
                    <a:pt x="1104" y="72"/>
                  </a:lnTo>
                  <a:lnTo>
                    <a:pt x="1086" y="78"/>
                  </a:lnTo>
                  <a:lnTo>
                    <a:pt x="1080" y="78"/>
                  </a:lnTo>
                  <a:lnTo>
                    <a:pt x="1074" y="84"/>
                  </a:lnTo>
                  <a:lnTo>
                    <a:pt x="1080" y="84"/>
                  </a:lnTo>
                  <a:lnTo>
                    <a:pt x="1092" y="90"/>
                  </a:lnTo>
                  <a:lnTo>
                    <a:pt x="1122" y="90"/>
                  </a:lnTo>
                  <a:close/>
                  <a:moveTo>
                    <a:pt x="1176" y="78"/>
                  </a:moveTo>
                  <a:lnTo>
                    <a:pt x="1158" y="90"/>
                  </a:lnTo>
                  <a:lnTo>
                    <a:pt x="1176" y="102"/>
                  </a:lnTo>
                  <a:lnTo>
                    <a:pt x="1194" y="108"/>
                  </a:lnTo>
                  <a:lnTo>
                    <a:pt x="1248" y="102"/>
                  </a:lnTo>
                  <a:lnTo>
                    <a:pt x="1242" y="90"/>
                  </a:lnTo>
                  <a:lnTo>
                    <a:pt x="1212" y="90"/>
                  </a:lnTo>
                  <a:lnTo>
                    <a:pt x="1176" y="78"/>
                  </a:lnTo>
                  <a:close/>
                  <a:moveTo>
                    <a:pt x="7812" y="2436"/>
                  </a:moveTo>
                  <a:lnTo>
                    <a:pt x="7782" y="2400"/>
                  </a:lnTo>
                  <a:lnTo>
                    <a:pt x="7776" y="2400"/>
                  </a:lnTo>
                  <a:lnTo>
                    <a:pt x="7770" y="2394"/>
                  </a:lnTo>
                  <a:lnTo>
                    <a:pt x="7752" y="2388"/>
                  </a:lnTo>
                  <a:lnTo>
                    <a:pt x="7728" y="2364"/>
                  </a:lnTo>
                  <a:lnTo>
                    <a:pt x="7722" y="2352"/>
                  </a:lnTo>
                  <a:lnTo>
                    <a:pt x="7704" y="2298"/>
                  </a:lnTo>
                  <a:lnTo>
                    <a:pt x="7698" y="2286"/>
                  </a:lnTo>
                  <a:lnTo>
                    <a:pt x="7698" y="2274"/>
                  </a:lnTo>
                  <a:lnTo>
                    <a:pt x="7674" y="2250"/>
                  </a:lnTo>
                  <a:lnTo>
                    <a:pt x="7680" y="2244"/>
                  </a:lnTo>
                  <a:lnTo>
                    <a:pt x="7698" y="2244"/>
                  </a:lnTo>
                  <a:lnTo>
                    <a:pt x="7770" y="2268"/>
                  </a:lnTo>
                  <a:lnTo>
                    <a:pt x="7800" y="2280"/>
                  </a:lnTo>
                  <a:lnTo>
                    <a:pt x="7812" y="2286"/>
                  </a:lnTo>
                  <a:lnTo>
                    <a:pt x="7740" y="2232"/>
                  </a:lnTo>
                  <a:lnTo>
                    <a:pt x="7734" y="2226"/>
                  </a:lnTo>
                  <a:lnTo>
                    <a:pt x="7722" y="2202"/>
                  </a:lnTo>
                  <a:lnTo>
                    <a:pt x="7710" y="2196"/>
                  </a:lnTo>
                  <a:lnTo>
                    <a:pt x="7704" y="2184"/>
                  </a:lnTo>
                  <a:lnTo>
                    <a:pt x="7698" y="2178"/>
                  </a:lnTo>
                  <a:lnTo>
                    <a:pt x="7674" y="2166"/>
                  </a:lnTo>
                  <a:lnTo>
                    <a:pt x="7668" y="2160"/>
                  </a:lnTo>
                  <a:lnTo>
                    <a:pt x="7656" y="2154"/>
                  </a:lnTo>
                  <a:lnTo>
                    <a:pt x="7578" y="2070"/>
                  </a:lnTo>
                  <a:lnTo>
                    <a:pt x="7554" y="2070"/>
                  </a:lnTo>
                  <a:lnTo>
                    <a:pt x="7542" y="2040"/>
                  </a:lnTo>
                  <a:lnTo>
                    <a:pt x="7524" y="2040"/>
                  </a:lnTo>
                  <a:lnTo>
                    <a:pt x="7512" y="2028"/>
                  </a:lnTo>
                  <a:lnTo>
                    <a:pt x="7500" y="2004"/>
                  </a:lnTo>
                  <a:lnTo>
                    <a:pt x="7500" y="1980"/>
                  </a:lnTo>
                  <a:lnTo>
                    <a:pt x="7470" y="1944"/>
                  </a:lnTo>
                  <a:lnTo>
                    <a:pt x="7446" y="1950"/>
                  </a:lnTo>
                  <a:lnTo>
                    <a:pt x="7434" y="1920"/>
                  </a:lnTo>
                  <a:lnTo>
                    <a:pt x="7392" y="1890"/>
                  </a:lnTo>
                  <a:lnTo>
                    <a:pt x="7380" y="1866"/>
                  </a:lnTo>
                  <a:lnTo>
                    <a:pt x="7368" y="1860"/>
                  </a:lnTo>
                  <a:lnTo>
                    <a:pt x="7362" y="1854"/>
                  </a:lnTo>
                  <a:lnTo>
                    <a:pt x="7344" y="1854"/>
                  </a:lnTo>
                  <a:lnTo>
                    <a:pt x="7344" y="1860"/>
                  </a:lnTo>
                  <a:lnTo>
                    <a:pt x="7392" y="1908"/>
                  </a:lnTo>
                  <a:lnTo>
                    <a:pt x="7392" y="1914"/>
                  </a:lnTo>
                  <a:lnTo>
                    <a:pt x="7386" y="1914"/>
                  </a:lnTo>
                  <a:lnTo>
                    <a:pt x="7380" y="1908"/>
                  </a:lnTo>
                  <a:lnTo>
                    <a:pt x="7368" y="1908"/>
                  </a:lnTo>
                  <a:lnTo>
                    <a:pt x="7362" y="1914"/>
                  </a:lnTo>
                  <a:lnTo>
                    <a:pt x="7362" y="1926"/>
                  </a:lnTo>
                  <a:lnTo>
                    <a:pt x="7374" y="1950"/>
                  </a:lnTo>
                  <a:lnTo>
                    <a:pt x="7386" y="1962"/>
                  </a:lnTo>
                  <a:lnTo>
                    <a:pt x="7392" y="1974"/>
                  </a:lnTo>
                  <a:lnTo>
                    <a:pt x="7404" y="1980"/>
                  </a:lnTo>
                  <a:lnTo>
                    <a:pt x="7404" y="1992"/>
                  </a:lnTo>
                  <a:lnTo>
                    <a:pt x="7416" y="2016"/>
                  </a:lnTo>
                  <a:lnTo>
                    <a:pt x="7422" y="2022"/>
                  </a:lnTo>
                  <a:lnTo>
                    <a:pt x="7440" y="2034"/>
                  </a:lnTo>
                  <a:lnTo>
                    <a:pt x="7470" y="2052"/>
                  </a:lnTo>
                  <a:lnTo>
                    <a:pt x="7500" y="2076"/>
                  </a:lnTo>
                  <a:lnTo>
                    <a:pt x="7518" y="2100"/>
                  </a:lnTo>
                  <a:lnTo>
                    <a:pt x="7524" y="2112"/>
                  </a:lnTo>
                  <a:lnTo>
                    <a:pt x="7536" y="2130"/>
                  </a:lnTo>
                  <a:lnTo>
                    <a:pt x="7536" y="2142"/>
                  </a:lnTo>
                  <a:lnTo>
                    <a:pt x="7548" y="2154"/>
                  </a:lnTo>
                  <a:lnTo>
                    <a:pt x="7554" y="2166"/>
                  </a:lnTo>
                  <a:lnTo>
                    <a:pt x="7572" y="2184"/>
                  </a:lnTo>
                  <a:lnTo>
                    <a:pt x="7590" y="2208"/>
                  </a:lnTo>
                  <a:lnTo>
                    <a:pt x="7608" y="2238"/>
                  </a:lnTo>
                  <a:lnTo>
                    <a:pt x="7620" y="2262"/>
                  </a:lnTo>
                  <a:lnTo>
                    <a:pt x="7626" y="2268"/>
                  </a:lnTo>
                  <a:lnTo>
                    <a:pt x="7626" y="2280"/>
                  </a:lnTo>
                  <a:lnTo>
                    <a:pt x="7632" y="2292"/>
                  </a:lnTo>
                  <a:lnTo>
                    <a:pt x="7644" y="2304"/>
                  </a:lnTo>
                  <a:lnTo>
                    <a:pt x="7656" y="2304"/>
                  </a:lnTo>
                  <a:lnTo>
                    <a:pt x="7668" y="2310"/>
                  </a:lnTo>
                  <a:lnTo>
                    <a:pt x="7674" y="2322"/>
                  </a:lnTo>
                  <a:lnTo>
                    <a:pt x="7686" y="2334"/>
                  </a:lnTo>
                  <a:lnTo>
                    <a:pt x="7698" y="2358"/>
                  </a:lnTo>
                  <a:lnTo>
                    <a:pt x="7698" y="2376"/>
                  </a:lnTo>
                  <a:lnTo>
                    <a:pt x="7740" y="2412"/>
                  </a:lnTo>
                  <a:lnTo>
                    <a:pt x="7752" y="2466"/>
                  </a:lnTo>
                  <a:lnTo>
                    <a:pt x="7794" y="2508"/>
                  </a:lnTo>
                  <a:lnTo>
                    <a:pt x="7794" y="2502"/>
                  </a:lnTo>
                  <a:lnTo>
                    <a:pt x="7788" y="2496"/>
                  </a:lnTo>
                  <a:lnTo>
                    <a:pt x="7788" y="2484"/>
                  </a:lnTo>
                  <a:lnTo>
                    <a:pt x="7782" y="2472"/>
                  </a:lnTo>
                  <a:lnTo>
                    <a:pt x="7782" y="2460"/>
                  </a:lnTo>
                  <a:lnTo>
                    <a:pt x="7776" y="2448"/>
                  </a:lnTo>
                  <a:lnTo>
                    <a:pt x="7782" y="2442"/>
                  </a:lnTo>
                  <a:lnTo>
                    <a:pt x="7788" y="2442"/>
                  </a:lnTo>
                  <a:lnTo>
                    <a:pt x="7800" y="2454"/>
                  </a:lnTo>
                  <a:lnTo>
                    <a:pt x="7830" y="2454"/>
                  </a:lnTo>
                  <a:lnTo>
                    <a:pt x="7866" y="2496"/>
                  </a:lnTo>
                  <a:lnTo>
                    <a:pt x="7866" y="2472"/>
                  </a:lnTo>
                  <a:lnTo>
                    <a:pt x="7836" y="2430"/>
                  </a:lnTo>
                  <a:lnTo>
                    <a:pt x="7812" y="2436"/>
                  </a:lnTo>
                  <a:close/>
                  <a:moveTo>
                    <a:pt x="1344" y="84"/>
                  </a:moveTo>
                  <a:lnTo>
                    <a:pt x="1350" y="72"/>
                  </a:lnTo>
                  <a:lnTo>
                    <a:pt x="1308" y="66"/>
                  </a:lnTo>
                  <a:lnTo>
                    <a:pt x="1284" y="78"/>
                  </a:lnTo>
                  <a:lnTo>
                    <a:pt x="1290" y="90"/>
                  </a:lnTo>
                  <a:lnTo>
                    <a:pt x="1344" y="84"/>
                  </a:lnTo>
                  <a:close/>
                  <a:moveTo>
                    <a:pt x="9048" y="996"/>
                  </a:moveTo>
                  <a:lnTo>
                    <a:pt x="9036" y="984"/>
                  </a:lnTo>
                  <a:lnTo>
                    <a:pt x="9024" y="978"/>
                  </a:lnTo>
                  <a:lnTo>
                    <a:pt x="9006" y="972"/>
                  </a:lnTo>
                  <a:lnTo>
                    <a:pt x="8994" y="966"/>
                  </a:lnTo>
                  <a:lnTo>
                    <a:pt x="8982" y="966"/>
                  </a:lnTo>
                  <a:lnTo>
                    <a:pt x="8940" y="948"/>
                  </a:lnTo>
                  <a:lnTo>
                    <a:pt x="8898" y="948"/>
                  </a:lnTo>
                  <a:lnTo>
                    <a:pt x="8868" y="930"/>
                  </a:lnTo>
                  <a:lnTo>
                    <a:pt x="8778" y="924"/>
                  </a:lnTo>
                  <a:lnTo>
                    <a:pt x="8736" y="906"/>
                  </a:lnTo>
                  <a:lnTo>
                    <a:pt x="8700" y="906"/>
                  </a:lnTo>
                  <a:lnTo>
                    <a:pt x="8754" y="942"/>
                  </a:lnTo>
                  <a:lnTo>
                    <a:pt x="8808" y="966"/>
                  </a:lnTo>
                  <a:lnTo>
                    <a:pt x="8796" y="966"/>
                  </a:lnTo>
                  <a:lnTo>
                    <a:pt x="8784" y="972"/>
                  </a:lnTo>
                  <a:lnTo>
                    <a:pt x="8754" y="972"/>
                  </a:lnTo>
                  <a:lnTo>
                    <a:pt x="8730" y="960"/>
                  </a:lnTo>
                  <a:lnTo>
                    <a:pt x="8676" y="906"/>
                  </a:lnTo>
                  <a:lnTo>
                    <a:pt x="8580" y="870"/>
                  </a:lnTo>
                  <a:lnTo>
                    <a:pt x="8496" y="846"/>
                  </a:lnTo>
                  <a:lnTo>
                    <a:pt x="8442" y="834"/>
                  </a:lnTo>
                  <a:lnTo>
                    <a:pt x="8370" y="822"/>
                  </a:lnTo>
                  <a:lnTo>
                    <a:pt x="8280" y="804"/>
                  </a:lnTo>
                  <a:lnTo>
                    <a:pt x="8190" y="780"/>
                  </a:lnTo>
                  <a:lnTo>
                    <a:pt x="8112" y="762"/>
                  </a:lnTo>
                  <a:lnTo>
                    <a:pt x="8052" y="750"/>
                  </a:lnTo>
                  <a:lnTo>
                    <a:pt x="7998" y="738"/>
                  </a:lnTo>
                  <a:lnTo>
                    <a:pt x="7956" y="732"/>
                  </a:lnTo>
                  <a:lnTo>
                    <a:pt x="7758" y="732"/>
                  </a:lnTo>
                  <a:lnTo>
                    <a:pt x="7746" y="714"/>
                  </a:lnTo>
                  <a:lnTo>
                    <a:pt x="7698" y="720"/>
                  </a:lnTo>
                  <a:lnTo>
                    <a:pt x="7680" y="708"/>
                  </a:lnTo>
                  <a:lnTo>
                    <a:pt x="7626" y="708"/>
                  </a:lnTo>
                  <a:lnTo>
                    <a:pt x="7650" y="726"/>
                  </a:lnTo>
                  <a:lnTo>
                    <a:pt x="7644" y="744"/>
                  </a:lnTo>
                  <a:lnTo>
                    <a:pt x="7656" y="744"/>
                  </a:lnTo>
                  <a:lnTo>
                    <a:pt x="7680" y="756"/>
                  </a:lnTo>
                  <a:lnTo>
                    <a:pt x="7716" y="762"/>
                  </a:lnTo>
                  <a:lnTo>
                    <a:pt x="7740" y="774"/>
                  </a:lnTo>
                  <a:lnTo>
                    <a:pt x="7758" y="786"/>
                  </a:lnTo>
                  <a:lnTo>
                    <a:pt x="7752" y="798"/>
                  </a:lnTo>
                  <a:lnTo>
                    <a:pt x="7728" y="804"/>
                  </a:lnTo>
                  <a:lnTo>
                    <a:pt x="7698" y="804"/>
                  </a:lnTo>
                  <a:lnTo>
                    <a:pt x="7686" y="798"/>
                  </a:lnTo>
                  <a:lnTo>
                    <a:pt x="7680" y="792"/>
                  </a:lnTo>
                  <a:lnTo>
                    <a:pt x="7656" y="774"/>
                  </a:lnTo>
                  <a:lnTo>
                    <a:pt x="7584" y="774"/>
                  </a:lnTo>
                  <a:lnTo>
                    <a:pt x="7530" y="738"/>
                  </a:lnTo>
                  <a:lnTo>
                    <a:pt x="7524" y="738"/>
                  </a:lnTo>
                  <a:lnTo>
                    <a:pt x="7518" y="744"/>
                  </a:lnTo>
                  <a:lnTo>
                    <a:pt x="7506" y="744"/>
                  </a:lnTo>
                  <a:lnTo>
                    <a:pt x="7500" y="750"/>
                  </a:lnTo>
                  <a:lnTo>
                    <a:pt x="7446" y="750"/>
                  </a:lnTo>
                  <a:lnTo>
                    <a:pt x="7440" y="738"/>
                  </a:lnTo>
                  <a:lnTo>
                    <a:pt x="7344" y="744"/>
                  </a:lnTo>
                  <a:lnTo>
                    <a:pt x="7320" y="726"/>
                  </a:lnTo>
                  <a:lnTo>
                    <a:pt x="7314" y="732"/>
                  </a:lnTo>
                  <a:lnTo>
                    <a:pt x="7212" y="732"/>
                  </a:lnTo>
                  <a:lnTo>
                    <a:pt x="7206" y="738"/>
                  </a:lnTo>
                  <a:lnTo>
                    <a:pt x="7212" y="744"/>
                  </a:lnTo>
                  <a:lnTo>
                    <a:pt x="7218" y="756"/>
                  </a:lnTo>
                  <a:lnTo>
                    <a:pt x="7254" y="792"/>
                  </a:lnTo>
                  <a:lnTo>
                    <a:pt x="7248" y="792"/>
                  </a:lnTo>
                  <a:lnTo>
                    <a:pt x="7242" y="786"/>
                  </a:lnTo>
                  <a:lnTo>
                    <a:pt x="7230" y="780"/>
                  </a:lnTo>
                  <a:lnTo>
                    <a:pt x="7218" y="768"/>
                  </a:lnTo>
                  <a:lnTo>
                    <a:pt x="7206" y="762"/>
                  </a:lnTo>
                  <a:lnTo>
                    <a:pt x="7194" y="750"/>
                  </a:lnTo>
                  <a:lnTo>
                    <a:pt x="7176" y="744"/>
                  </a:lnTo>
                  <a:lnTo>
                    <a:pt x="7104" y="732"/>
                  </a:lnTo>
                  <a:lnTo>
                    <a:pt x="7086" y="732"/>
                  </a:lnTo>
                  <a:lnTo>
                    <a:pt x="7086" y="726"/>
                  </a:lnTo>
                  <a:lnTo>
                    <a:pt x="7056" y="696"/>
                  </a:lnTo>
                  <a:lnTo>
                    <a:pt x="7032" y="684"/>
                  </a:lnTo>
                  <a:lnTo>
                    <a:pt x="6990" y="666"/>
                  </a:lnTo>
                  <a:lnTo>
                    <a:pt x="6948" y="660"/>
                  </a:lnTo>
                  <a:lnTo>
                    <a:pt x="6912" y="654"/>
                  </a:lnTo>
                  <a:lnTo>
                    <a:pt x="6882" y="654"/>
                  </a:lnTo>
                  <a:lnTo>
                    <a:pt x="6864" y="648"/>
                  </a:lnTo>
                  <a:lnTo>
                    <a:pt x="6834" y="648"/>
                  </a:lnTo>
                  <a:lnTo>
                    <a:pt x="6786" y="636"/>
                  </a:lnTo>
                  <a:lnTo>
                    <a:pt x="6774" y="642"/>
                  </a:lnTo>
                  <a:lnTo>
                    <a:pt x="6714" y="642"/>
                  </a:lnTo>
                  <a:lnTo>
                    <a:pt x="6696" y="660"/>
                  </a:lnTo>
                  <a:lnTo>
                    <a:pt x="6684" y="666"/>
                  </a:lnTo>
                  <a:lnTo>
                    <a:pt x="6648" y="666"/>
                  </a:lnTo>
                  <a:lnTo>
                    <a:pt x="6630" y="660"/>
                  </a:lnTo>
                  <a:lnTo>
                    <a:pt x="6594" y="660"/>
                  </a:lnTo>
                  <a:lnTo>
                    <a:pt x="6582" y="654"/>
                  </a:lnTo>
                  <a:lnTo>
                    <a:pt x="6576" y="648"/>
                  </a:lnTo>
                  <a:lnTo>
                    <a:pt x="6552" y="636"/>
                  </a:lnTo>
                  <a:lnTo>
                    <a:pt x="6534" y="630"/>
                  </a:lnTo>
                  <a:lnTo>
                    <a:pt x="6522" y="624"/>
                  </a:lnTo>
                  <a:lnTo>
                    <a:pt x="6498" y="624"/>
                  </a:lnTo>
                  <a:lnTo>
                    <a:pt x="6486" y="630"/>
                  </a:lnTo>
                  <a:lnTo>
                    <a:pt x="6474" y="612"/>
                  </a:lnTo>
                  <a:lnTo>
                    <a:pt x="6438" y="612"/>
                  </a:lnTo>
                  <a:lnTo>
                    <a:pt x="6372" y="606"/>
                  </a:lnTo>
                  <a:lnTo>
                    <a:pt x="6408" y="594"/>
                  </a:lnTo>
                  <a:lnTo>
                    <a:pt x="6372" y="570"/>
                  </a:lnTo>
                  <a:lnTo>
                    <a:pt x="6360" y="570"/>
                  </a:lnTo>
                  <a:lnTo>
                    <a:pt x="6324" y="564"/>
                  </a:lnTo>
                  <a:lnTo>
                    <a:pt x="6282" y="558"/>
                  </a:lnTo>
                  <a:lnTo>
                    <a:pt x="6246" y="558"/>
                  </a:lnTo>
                  <a:lnTo>
                    <a:pt x="6228" y="564"/>
                  </a:lnTo>
                  <a:lnTo>
                    <a:pt x="6228" y="594"/>
                  </a:lnTo>
                  <a:lnTo>
                    <a:pt x="6222" y="600"/>
                  </a:lnTo>
                  <a:lnTo>
                    <a:pt x="6192" y="600"/>
                  </a:lnTo>
                  <a:lnTo>
                    <a:pt x="6180" y="594"/>
                  </a:lnTo>
                  <a:lnTo>
                    <a:pt x="6168" y="594"/>
                  </a:lnTo>
                  <a:lnTo>
                    <a:pt x="6186" y="582"/>
                  </a:lnTo>
                  <a:lnTo>
                    <a:pt x="6168" y="570"/>
                  </a:lnTo>
                  <a:lnTo>
                    <a:pt x="6096" y="570"/>
                  </a:lnTo>
                  <a:lnTo>
                    <a:pt x="6114" y="558"/>
                  </a:lnTo>
                  <a:lnTo>
                    <a:pt x="6156" y="558"/>
                  </a:lnTo>
                  <a:lnTo>
                    <a:pt x="6216" y="588"/>
                  </a:lnTo>
                  <a:lnTo>
                    <a:pt x="6216" y="564"/>
                  </a:lnTo>
                  <a:lnTo>
                    <a:pt x="6162" y="540"/>
                  </a:lnTo>
                  <a:lnTo>
                    <a:pt x="6048" y="546"/>
                  </a:lnTo>
                  <a:lnTo>
                    <a:pt x="6048" y="534"/>
                  </a:lnTo>
                  <a:lnTo>
                    <a:pt x="5928" y="540"/>
                  </a:lnTo>
                  <a:lnTo>
                    <a:pt x="5880" y="522"/>
                  </a:lnTo>
                  <a:lnTo>
                    <a:pt x="5862" y="522"/>
                  </a:lnTo>
                  <a:lnTo>
                    <a:pt x="5898" y="546"/>
                  </a:lnTo>
                  <a:lnTo>
                    <a:pt x="5850" y="546"/>
                  </a:lnTo>
                  <a:lnTo>
                    <a:pt x="5838" y="552"/>
                  </a:lnTo>
                  <a:lnTo>
                    <a:pt x="5832" y="552"/>
                  </a:lnTo>
                  <a:lnTo>
                    <a:pt x="5832" y="558"/>
                  </a:lnTo>
                  <a:lnTo>
                    <a:pt x="5844" y="564"/>
                  </a:lnTo>
                  <a:lnTo>
                    <a:pt x="5850" y="570"/>
                  </a:lnTo>
                  <a:lnTo>
                    <a:pt x="5862" y="576"/>
                  </a:lnTo>
                  <a:lnTo>
                    <a:pt x="5892" y="576"/>
                  </a:lnTo>
                  <a:lnTo>
                    <a:pt x="5892" y="582"/>
                  </a:lnTo>
                  <a:lnTo>
                    <a:pt x="5952" y="618"/>
                  </a:lnTo>
                  <a:lnTo>
                    <a:pt x="5904" y="618"/>
                  </a:lnTo>
                  <a:lnTo>
                    <a:pt x="5898" y="612"/>
                  </a:lnTo>
                  <a:lnTo>
                    <a:pt x="5886" y="606"/>
                  </a:lnTo>
                  <a:lnTo>
                    <a:pt x="5874" y="606"/>
                  </a:lnTo>
                  <a:lnTo>
                    <a:pt x="5862" y="600"/>
                  </a:lnTo>
                  <a:lnTo>
                    <a:pt x="5844" y="618"/>
                  </a:lnTo>
                  <a:lnTo>
                    <a:pt x="5868" y="636"/>
                  </a:lnTo>
                  <a:lnTo>
                    <a:pt x="5814" y="630"/>
                  </a:lnTo>
                  <a:lnTo>
                    <a:pt x="5808" y="630"/>
                  </a:lnTo>
                  <a:lnTo>
                    <a:pt x="5802" y="624"/>
                  </a:lnTo>
                  <a:lnTo>
                    <a:pt x="5784" y="618"/>
                  </a:lnTo>
                  <a:lnTo>
                    <a:pt x="5766" y="618"/>
                  </a:lnTo>
                  <a:lnTo>
                    <a:pt x="5754" y="612"/>
                  </a:lnTo>
                  <a:lnTo>
                    <a:pt x="5736" y="606"/>
                  </a:lnTo>
                  <a:lnTo>
                    <a:pt x="5724" y="606"/>
                  </a:lnTo>
                  <a:lnTo>
                    <a:pt x="5712" y="612"/>
                  </a:lnTo>
                  <a:lnTo>
                    <a:pt x="5700" y="612"/>
                  </a:lnTo>
                  <a:lnTo>
                    <a:pt x="5688" y="618"/>
                  </a:lnTo>
                  <a:lnTo>
                    <a:pt x="5682" y="624"/>
                  </a:lnTo>
                  <a:lnTo>
                    <a:pt x="5676" y="624"/>
                  </a:lnTo>
                  <a:lnTo>
                    <a:pt x="5610" y="618"/>
                  </a:lnTo>
                  <a:lnTo>
                    <a:pt x="5604" y="618"/>
                  </a:lnTo>
                  <a:lnTo>
                    <a:pt x="5598" y="612"/>
                  </a:lnTo>
                  <a:lnTo>
                    <a:pt x="5562" y="594"/>
                  </a:lnTo>
                  <a:lnTo>
                    <a:pt x="5556" y="594"/>
                  </a:lnTo>
                  <a:lnTo>
                    <a:pt x="5550" y="588"/>
                  </a:lnTo>
                  <a:lnTo>
                    <a:pt x="5538" y="588"/>
                  </a:lnTo>
                  <a:lnTo>
                    <a:pt x="5538" y="606"/>
                  </a:lnTo>
                  <a:lnTo>
                    <a:pt x="5544" y="612"/>
                  </a:lnTo>
                  <a:lnTo>
                    <a:pt x="5550" y="624"/>
                  </a:lnTo>
                  <a:lnTo>
                    <a:pt x="5556" y="630"/>
                  </a:lnTo>
                  <a:lnTo>
                    <a:pt x="5562" y="642"/>
                  </a:lnTo>
                  <a:lnTo>
                    <a:pt x="5562" y="660"/>
                  </a:lnTo>
                  <a:lnTo>
                    <a:pt x="5556" y="666"/>
                  </a:lnTo>
                  <a:lnTo>
                    <a:pt x="5532" y="660"/>
                  </a:lnTo>
                  <a:lnTo>
                    <a:pt x="5424" y="624"/>
                  </a:lnTo>
                  <a:lnTo>
                    <a:pt x="5412" y="618"/>
                  </a:lnTo>
                  <a:lnTo>
                    <a:pt x="5406" y="618"/>
                  </a:lnTo>
                  <a:lnTo>
                    <a:pt x="5400" y="612"/>
                  </a:lnTo>
                  <a:lnTo>
                    <a:pt x="5394" y="600"/>
                  </a:lnTo>
                  <a:lnTo>
                    <a:pt x="5382" y="594"/>
                  </a:lnTo>
                  <a:lnTo>
                    <a:pt x="5376" y="588"/>
                  </a:lnTo>
                  <a:lnTo>
                    <a:pt x="5376" y="606"/>
                  </a:lnTo>
                  <a:lnTo>
                    <a:pt x="5322" y="588"/>
                  </a:lnTo>
                  <a:lnTo>
                    <a:pt x="5292" y="570"/>
                  </a:lnTo>
                  <a:lnTo>
                    <a:pt x="5298" y="570"/>
                  </a:lnTo>
                  <a:lnTo>
                    <a:pt x="5304" y="576"/>
                  </a:lnTo>
                  <a:lnTo>
                    <a:pt x="5328" y="576"/>
                  </a:lnTo>
                  <a:lnTo>
                    <a:pt x="5340" y="582"/>
                  </a:lnTo>
                  <a:lnTo>
                    <a:pt x="5352" y="582"/>
                  </a:lnTo>
                  <a:lnTo>
                    <a:pt x="5358" y="576"/>
                  </a:lnTo>
                  <a:lnTo>
                    <a:pt x="5358" y="570"/>
                  </a:lnTo>
                  <a:lnTo>
                    <a:pt x="5346" y="564"/>
                  </a:lnTo>
                  <a:lnTo>
                    <a:pt x="5334" y="552"/>
                  </a:lnTo>
                  <a:lnTo>
                    <a:pt x="5292" y="552"/>
                  </a:lnTo>
                  <a:lnTo>
                    <a:pt x="5304" y="540"/>
                  </a:lnTo>
                  <a:lnTo>
                    <a:pt x="5298" y="534"/>
                  </a:lnTo>
                  <a:lnTo>
                    <a:pt x="5286" y="528"/>
                  </a:lnTo>
                  <a:lnTo>
                    <a:pt x="5256" y="528"/>
                  </a:lnTo>
                  <a:lnTo>
                    <a:pt x="5268" y="510"/>
                  </a:lnTo>
                  <a:lnTo>
                    <a:pt x="5262" y="510"/>
                  </a:lnTo>
                  <a:lnTo>
                    <a:pt x="5256" y="504"/>
                  </a:lnTo>
                  <a:lnTo>
                    <a:pt x="5232" y="504"/>
                  </a:lnTo>
                  <a:lnTo>
                    <a:pt x="5220" y="498"/>
                  </a:lnTo>
                  <a:lnTo>
                    <a:pt x="5208" y="498"/>
                  </a:lnTo>
                  <a:lnTo>
                    <a:pt x="5202" y="492"/>
                  </a:lnTo>
                  <a:lnTo>
                    <a:pt x="5190" y="492"/>
                  </a:lnTo>
                  <a:lnTo>
                    <a:pt x="5184" y="486"/>
                  </a:lnTo>
                  <a:lnTo>
                    <a:pt x="5142" y="486"/>
                  </a:lnTo>
                  <a:lnTo>
                    <a:pt x="5130" y="492"/>
                  </a:lnTo>
                  <a:lnTo>
                    <a:pt x="5094" y="492"/>
                  </a:lnTo>
                  <a:lnTo>
                    <a:pt x="5076" y="486"/>
                  </a:lnTo>
                  <a:lnTo>
                    <a:pt x="5070" y="480"/>
                  </a:lnTo>
                  <a:lnTo>
                    <a:pt x="5064" y="480"/>
                  </a:lnTo>
                  <a:lnTo>
                    <a:pt x="5040" y="486"/>
                  </a:lnTo>
                  <a:lnTo>
                    <a:pt x="5040" y="474"/>
                  </a:lnTo>
                  <a:lnTo>
                    <a:pt x="4992" y="468"/>
                  </a:lnTo>
                  <a:lnTo>
                    <a:pt x="4980" y="456"/>
                  </a:lnTo>
                  <a:lnTo>
                    <a:pt x="4974" y="474"/>
                  </a:lnTo>
                  <a:lnTo>
                    <a:pt x="4956" y="480"/>
                  </a:lnTo>
                  <a:lnTo>
                    <a:pt x="4986" y="498"/>
                  </a:lnTo>
                  <a:lnTo>
                    <a:pt x="5010" y="528"/>
                  </a:lnTo>
                  <a:lnTo>
                    <a:pt x="4962" y="522"/>
                  </a:lnTo>
                  <a:lnTo>
                    <a:pt x="4956" y="516"/>
                  </a:lnTo>
                  <a:lnTo>
                    <a:pt x="4890" y="522"/>
                  </a:lnTo>
                  <a:lnTo>
                    <a:pt x="4872" y="528"/>
                  </a:lnTo>
                  <a:lnTo>
                    <a:pt x="4872" y="516"/>
                  </a:lnTo>
                  <a:lnTo>
                    <a:pt x="4824" y="522"/>
                  </a:lnTo>
                  <a:lnTo>
                    <a:pt x="4818" y="510"/>
                  </a:lnTo>
                  <a:lnTo>
                    <a:pt x="4764" y="510"/>
                  </a:lnTo>
                  <a:lnTo>
                    <a:pt x="4728" y="504"/>
                  </a:lnTo>
                  <a:lnTo>
                    <a:pt x="4746" y="480"/>
                  </a:lnTo>
                  <a:lnTo>
                    <a:pt x="4620" y="480"/>
                  </a:lnTo>
                  <a:lnTo>
                    <a:pt x="4608" y="468"/>
                  </a:lnTo>
                  <a:lnTo>
                    <a:pt x="4602" y="474"/>
                  </a:lnTo>
                  <a:lnTo>
                    <a:pt x="4590" y="468"/>
                  </a:lnTo>
                  <a:lnTo>
                    <a:pt x="4542" y="474"/>
                  </a:lnTo>
                  <a:lnTo>
                    <a:pt x="4548" y="486"/>
                  </a:lnTo>
                  <a:lnTo>
                    <a:pt x="4488" y="480"/>
                  </a:lnTo>
                  <a:lnTo>
                    <a:pt x="4476" y="486"/>
                  </a:lnTo>
                  <a:lnTo>
                    <a:pt x="4506" y="498"/>
                  </a:lnTo>
                  <a:lnTo>
                    <a:pt x="4464" y="492"/>
                  </a:lnTo>
                  <a:lnTo>
                    <a:pt x="4464" y="474"/>
                  </a:lnTo>
                  <a:lnTo>
                    <a:pt x="4434" y="456"/>
                  </a:lnTo>
                  <a:lnTo>
                    <a:pt x="4416" y="456"/>
                  </a:lnTo>
                  <a:lnTo>
                    <a:pt x="4428" y="474"/>
                  </a:lnTo>
                  <a:lnTo>
                    <a:pt x="4374" y="474"/>
                  </a:lnTo>
                  <a:lnTo>
                    <a:pt x="4368" y="468"/>
                  </a:lnTo>
                  <a:lnTo>
                    <a:pt x="4356" y="468"/>
                  </a:lnTo>
                  <a:lnTo>
                    <a:pt x="4350" y="456"/>
                  </a:lnTo>
                  <a:lnTo>
                    <a:pt x="4320" y="456"/>
                  </a:lnTo>
                  <a:lnTo>
                    <a:pt x="4296" y="444"/>
                  </a:lnTo>
                  <a:lnTo>
                    <a:pt x="4266" y="468"/>
                  </a:lnTo>
                  <a:lnTo>
                    <a:pt x="4320" y="474"/>
                  </a:lnTo>
                  <a:lnTo>
                    <a:pt x="4332" y="474"/>
                  </a:lnTo>
                  <a:lnTo>
                    <a:pt x="4326" y="480"/>
                  </a:lnTo>
                  <a:lnTo>
                    <a:pt x="4314" y="486"/>
                  </a:lnTo>
                  <a:lnTo>
                    <a:pt x="4308" y="492"/>
                  </a:lnTo>
                  <a:lnTo>
                    <a:pt x="4272" y="492"/>
                  </a:lnTo>
                  <a:lnTo>
                    <a:pt x="4266" y="498"/>
                  </a:lnTo>
                  <a:lnTo>
                    <a:pt x="4254" y="504"/>
                  </a:lnTo>
                  <a:lnTo>
                    <a:pt x="4182" y="504"/>
                  </a:lnTo>
                  <a:lnTo>
                    <a:pt x="4146" y="510"/>
                  </a:lnTo>
                  <a:lnTo>
                    <a:pt x="4134" y="534"/>
                  </a:lnTo>
                  <a:lnTo>
                    <a:pt x="4110" y="528"/>
                  </a:lnTo>
                  <a:lnTo>
                    <a:pt x="4110" y="516"/>
                  </a:lnTo>
                  <a:lnTo>
                    <a:pt x="4116" y="504"/>
                  </a:lnTo>
                  <a:lnTo>
                    <a:pt x="4122" y="498"/>
                  </a:lnTo>
                  <a:lnTo>
                    <a:pt x="4134" y="492"/>
                  </a:lnTo>
                  <a:lnTo>
                    <a:pt x="4152" y="492"/>
                  </a:lnTo>
                  <a:lnTo>
                    <a:pt x="4164" y="480"/>
                  </a:lnTo>
                  <a:lnTo>
                    <a:pt x="4206" y="474"/>
                  </a:lnTo>
                  <a:lnTo>
                    <a:pt x="4248" y="438"/>
                  </a:lnTo>
                  <a:lnTo>
                    <a:pt x="4248" y="426"/>
                  </a:lnTo>
                  <a:lnTo>
                    <a:pt x="4254" y="420"/>
                  </a:lnTo>
                  <a:lnTo>
                    <a:pt x="4266" y="414"/>
                  </a:lnTo>
                  <a:lnTo>
                    <a:pt x="4278" y="414"/>
                  </a:lnTo>
                  <a:lnTo>
                    <a:pt x="4290" y="408"/>
                  </a:lnTo>
                  <a:lnTo>
                    <a:pt x="4302" y="408"/>
                  </a:lnTo>
                  <a:lnTo>
                    <a:pt x="4320" y="402"/>
                  </a:lnTo>
                  <a:lnTo>
                    <a:pt x="4332" y="402"/>
                  </a:lnTo>
                  <a:lnTo>
                    <a:pt x="4344" y="396"/>
                  </a:lnTo>
                  <a:lnTo>
                    <a:pt x="4350" y="390"/>
                  </a:lnTo>
                  <a:lnTo>
                    <a:pt x="4356" y="378"/>
                  </a:lnTo>
                  <a:lnTo>
                    <a:pt x="4350" y="366"/>
                  </a:lnTo>
                  <a:lnTo>
                    <a:pt x="4344" y="360"/>
                  </a:lnTo>
                  <a:lnTo>
                    <a:pt x="4332" y="354"/>
                  </a:lnTo>
                  <a:lnTo>
                    <a:pt x="4326" y="348"/>
                  </a:lnTo>
                  <a:lnTo>
                    <a:pt x="4290" y="348"/>
                  </a:lnTo>
                  <a:lnTo>
                    <a:pt x="4320" y="336"/>
                  </a:lnTo>
                  <a:lnTo>
                    <a:pt x="4314" y="330"/>
                  </a:lnTo>
                  <a:lnTo>
                    <a:pt x="4302" y="324"/>
                  </a:lnTo>
                  <a:lnTo>
                    <a:pt x="4290" y="312"/>
                  </a:lnTo>
                  <a:lnTo>
                    <a:pt x="4284" y="312"/>
                  </a:lnTo>
                  <a:lnTo>
                    <a:pt x="4278" y="318"/>
                  </a:lnTo>
                  <a:lnTo>
                    <a:pt x="4254" y="318"/>
                  </a:lnTo>
                  <a:lnTo>
                    <a:pt x="4248" y="312"/>
                  </a:lnTo>
                  <a:lnTo>
                    <a:pt x="4242" y="300"/>
                  </a:lnTo>
                  <a:lnTo>
                    <a:pt x="4236" y="294"/>
                  </a:lnTo>
                  <a:lnTo>
                    <a:pt x="4194" y="294"/>
                  </a:lnTo>
                  <a:lnTo>
                    <a:pt x="4188" y="300"/>
                  </a:lnTo>
                  <a:lnTo>
                    <a:pt x="4182" y="300"/>
                  </a:lnTo>
                  <a:lnTo>
                    <a:pt x="4128" y="288"/>
                  </a:lnTo>
                  <a:lnTo>
                    <a:pt x="3990" y="282"/>
                  </a:lnTo>
                  <a:lnTo>
                    <a:pt x="3990" y="300"/>
                  </a:lnTo>
                  <a:lnTo>
                    <a:pt x="3924" y="300"/>
                  </a:lnTo>
                  <a:lnTo>
                    <a:pt x="3942" y="282"/>
                  </a:lnTo>
                  <a:lnTo>
                    <a:pt x="3942" y="276"/>
                  </a:lnTo>
                  <a:lnTo>
                    <a:pt x="3936" y="270"/>
                  </a:lnTo>
                  <a:lnTo>
                    <a:pt x="3912" y="264"/>
                  </a:lnTo>
                  <a:lnTo>
                    <a:pt x="3882" y="264"/>
                  </a:lnTo>
                  <a:lnTo>
                    <a:pt x="3852" y="270"/>
                  </a:lnTo>
                  <a:lnTo>
                    <a:pt x="3840" y="270"/>
                  </a:lnTo>
                  <a:lnTo>
                    <a:pt x="3780" y="264"/>
                  </a:lnTo>
                  <a:lnTo>
                    <a:pt x="3792" y="264"/>
                  </a:lnTo>
                  <a:lnTo>
                    <a:pt x="3810" y="258"/>
                  </a:lnTo>
                  <a:lnTo>
                    <a:pt x="3822" y="258"/>
                  </a:lnTo>
                  <a:lnTo>
                    <a:pt x="3834" y="252"/>
                  </a:lnTo>
                  <a:lnTo>
                    <a:pt x="3840" y="252"/>
                  </a:lnTo>
                  <a:lnTo>
                    <a:pt x="3840" y="246"/>
                  </a:lnTo>
                  <a:lnTo>
                    <a:pt x="3834" y="240"/>
                  </a:lnTo>
                  <a:lnTo>
                    <a:pt x="3822" y="240"/>
                  </a:lnTo>
                  <a:lnTo>
                    <a:pt x="3804" y="234"/>
                  </a:lnTo>
                  <a:lnTo>
                    <a:pt x="3762" y="234"/>
                  </a:lnTo>
                  <a:lnTo>
                    <a:pt x="3720" y="228"/>
                  </a:lnTo>
                  <a:lnTo>
                    <a:pt x="3714" y="240"/>
                  </a:lnTo>
                  <a:lnTo>
                    <a:pt x="3684" y="240"/>
                  </a:lnTo>
                  <a:lnTo>
                    <a:pt x="3672" y="246"/>
                  </a:lnTo>
                  <a:lnTo>
                    <a:pt x="3660" y="246"/>
                  </a:lnTo>
                  <a:lnTo>
                    <a:pt x="3648" y="252"/>
                  </a:lnTo>
                  <a:lnTo>
                    <a:pt x="3648" y="258"/>
                  </a:lnTo>
                  <a:lnTo>
                    <a:pt x="3654" y="270"/>
                  </a:lnTo>
                  <a:lnTo>
                    <a:pt x="3678" y="282"/>
                  </a:lnTo>
                  <a:lnTo>
                    <a:pt x="3696" y="294"/>
                  </a:lnTo>
                  <a:lnTo>
                    <a:pt x="3708" y="294"/>
                  </a:lnTo>
                  <a:lnTo>
                    <a:pt x="3714" y="300"/>
                  </a:lnTo>
                  <a:lnTo>
                    <a:pt x="3720" y="300"/>
                  </a:lnTo>
                  <a:lnTo>
                    <a:pt x="3576" y="294"/>
                  </a:lnTo>
                  <a:lnTo>
                    <a:pt x="3630" y="312"/>
                  </a:lnTo>
                  <a:lnTo>
                    <a:pt x="3576" y="324"/>
                  </a:lnTo>
                  <a:lnTo>
                    <a:pt x="3564" y="330"/>
                  </a:lnTo>
                  <a:lnTo>
                    <a:pt x="3534" y="336"/>
                  </a:lnTo>
                  <a:lnTo>
                    <a:pt x="3498" y="342"/>
                  </a:lnTo>
                  <a:lnTo>
                    <a:pt x="3474" y="342"/>
                  </a:lnTo>
                  <a:lnTo>
                    <a:pt x="3468" y="336"/>
                  </a:lnTo>
                  <a:lnTo>
                    <a:pt x="3474" y="324"/>
                  </a:lnTo>
                  <a:lnTo>
                    <a:pt x="3486" y="312"/>
                  </a:lnTo>
                  <a:lnTo>
                    <a:pt x="3420" y="312"/>
                  </a:lnTo>
                  <a:lnTo>
                    <a:pt x="3408" y="318"/>
                  </a:lnTo>
                  <a:lnTo>
                    <a:pt x="3390" y="318"/>
                  </a:lnTo>
                  <a:lnTo>
                    <a:pt x="3378" y="324"/>
                  </a:lnTo>
                  <a:lnTo>
                    <a:pt x="3366" y="336"/>
                  </a:lnTo>
                  <a:lnTo>
                    <a:pt x="3348" y="336"/>
                  </a:lnTo>
                  <a:lnTo>
                    <a:pt x="3318" y="342"/>
                  </a:lnTo>
                  <a:lnTo>
                    <a:pt x="3276" y="342"/>
                  </a:lnTo>
                  <a:lnTo>
                    <a:pt x="3246" y="348"/>
                  </a:lnTo>
                  <a:lnTo>
                    <a:pt x="3234" y="354"/>
                  </a:lnTo>
                  <a:lnTo>
                    <a:pt x="3216" y="354"/>
                  </a:lnTo>
                  <a:lnTo>
                    <a:pt x="3204" y="360"/>
                  </a:lnTo>
                  <a:lnTo>
                    <a:pt x="3186" y="360"/>
                  </a:lnTo>
                  <a:lnTo>
                    <a:pt x="3180" y="366"/>
                  </a:lnTo>
                  <a:lnTo>
                    <a:pt x="3174" y="366"/>
                  </a:lnTo>
                  <a:lnTo>
                    <a:pt x="3132" y="396"/>
                  </a:lnTo>
                  <a:lnTo>
                    <a:pt x="3114" y="396"/>
                  </a:lnTo>
                  <a:lnTo>
                    <a:pt x="3108" y="402"/>
                  </a:lnTo>
                  <a:lnTo>
                    <a:pt x="3102" y="402"/>
                  </a:lnTo>
                  <a:lnTo>
                    <a:pt x="3096" y="408"/>
                  </a:lnTo>
                  <a:lnTo>
                    <a:pt x="3102" y="414"/>
                  </a:lnTo>
                  <a:lnTo>
                    <a:pt x="3120" y="426"/>
                  </a:lnTo>
                  <a:lnTo>
                    <a:pt x="3132" y="438"/>
                  </a:lnTo>
                  <a:lnTo>
                    <a:pt x="3150" y="444"/>
                  </a:lnTo>
                  <a:lnTo>
                    <a:pt x="3156" y="450"/>
                  </a:lnTo>
                  <a:lnTo>
                    <a:pt x="3162" y="450"/>
                  </a:lnTo>
                  <a:lnTo>
                    <a:pt x="3120" y="462"/>
                  </a:lnTo>
                  <a:lnTo>
                    <a:pt x="3096" y="474"/>
                  </a:lnTo>
                  <a:lnTo>
                    <a:pt x="2994" y="474"/>
                  </a:lnTo>
                  <a:lnTo>
                    <a:pt x="2988" y="480"/>
                  </a:lnTo>
                  <a:lnTo>
                    <a:pt x="2952" y="468"/>
                  </a:lnTo>
                  <a:lnTo>
                    <a:pt x="2934" y="474"/>
                  </a:lnTo>
                  <a:lnTo>
                    <a:pt x="2880" y="474"/>
                  </a:lnTo>
                  <a:lnTo>
                    <a:pt x="2874" y="480"/>
                  </a:lnTo>
                  <a:lnTo>
                    <a:pt x="2874" y="498"/>
                  </a:lnTo>
                  <a:lnTo>
                    <a:pt x="2880" y="510"/>
                  </a:lnTo>
                  <a:lnTo>
                    <a:pt x="2892" y="522"/>
                  </a:lnTo>
                  <a:lnTo>
                    <a:pt x="2898" y="522"/>
                  </a:lnTo>
                  <a:lnTo>
                    <a:pt x="2904" y="528"/>
                  </a:lnTo>
                  <a:lnTo>
                    <a:pt x="2910" y="540"/>
                  </a:lnTo>
                  <a:lnTo>
                    <a:pt x="2916" y="546"/>
                  </a:lnTo>
                  <a:lnTo>
                    <a:pt x="2922" y="546"/>
                  </a:lnTo>
                  <a:lnTo>
                    <a:pt x="2928" y="552"/>
                  </a:lnTo>
                  <a:lnTo>
                    <a:pt x="2940" y="552"/>
                  </a:lnTo>
                  <a:lnTo>
                    <a:pt x="2952" y="558"/>
                  </a:lnTo>
                  <a:lnTo>
                    <a:pt x="2964" y="558"/>
                  </a:lnTo>
                  <a:lnTo>
                    <a:pt x="2976" y="564"/>
                  </a:lnTo>
                  <a:lnTo>
                    <a:pt x="2994" y="564"/>
                  </a:lnTo>
                  <a:lnTo>
                    <a:pt x="3012" y="570"/>
                  </a:lnTo>
                  <a:lnTo>
                    <a:pt x="3024" y="570"/>
                  </a:lnTo>
                  <a:lnTo>
                    <a:pt x="3036" y="576"/>
                  </a:lnTo>
                  <a:lnTo>
                    <a:pt x="3042" y="576"/>
                  </a:lnTo>
                  <a:lnTo>
                    <a:pt x="3054" y="588"/>
                  </a:lnTo>
                  <a:lnTo>
                    <a:pt x="3054" y="594"/>
                  </a:lnTo>
                  <a:lnTo>
                    <a:pt x="3060" y="600"/>
                  </a:lnTo>
                  <a:lnTo>
                    <a:pt x="3030" y="600"/>
                  </a:lnTo>
                  <a:lnTo>
                    <a:pt x="3012" y="606"/>
                  </a:lnTo>
                  <a:lnTo>
                    <a:pt x="3000" y="606"/>
                  </a:lnTo>
                  <a:lnTo>
                    <a:pt x="2964" y="588"/>
                  </a:lnTo>
                  <a:lnTo>
                    <a:pt x="2928" y="576"/>
                  </a:lnTo>
                  <a:lnTo>
                    <a:pt x="2904" y="570"/>
                  </a:lnTo>
                  <a:lnTo>
                    <a:pt x="2886" y="564"/>
                  </a:lnTo>
                  <a:lnTo>
                    <a:pt x="2862" y="564"/>
                  </a:lnTo>
                  <a:lnTo>
                    <a:pt x="2844" y="558"/>
                  </a:lnTo>
                  <a:lnTo>
                    <a:pt x="2802" y="558"/>
                  </a:lnTo>
                  <a:lnTo>
                    <a:pt x="2796" y="564"/>
                  </a:lnTo>
                  <a:lnTo>
                    <a:pt x="2796" y="576"/>
                  </a:lnTo>
                  <a:lnTo>
                    <a:pt x="2802" y="582"/>
                  </a:lnTo>
                  <a:lnTo>
                    <a:pt x="2808" y="582"/>
                  </a:lnTo>
                  <a:lnTo>
                    <a:pt x="2820" y="594"/>
                  </a:lnTo>
                  <a:lnTo>
                    <a:pt x="2784" y="594"/>
                  </a:lnTo>
                  <a:lnTo>
                    <a:pt x="2772" y="582"/>
                  </a:lnTo>
                  <a:lnTo>
                    <a:pt x="2754" y="582"/>
                  </a:lnTo>
                  <a:lnTo>
                    <a:pt x="2748" y="576"/>
                  </a:lnTo>
                  <a:lnTo>
                    <a:pt x="2724" y="576"/>
                  </a:lnTo>
                  <a:lnTo>
                    <a:pt x="2724" y="582"/>
                  </a:lnTo>
                  <a:lnTo>
                    <a:pt x="2730" y="600"/>
                  </a:lnTo>
                  <a:lnTo>
                    <a:pt x="2736" y="612"/>
                  </a:lnTo>
                  <a:lnTo>
                    <a:pt x="2748" y="618"/>
                  </a:lnTo>
                  <a:lnTo>
                    <a:pt x="2766" y="624"/>
                  </a:lnTo>
                  <a:lnTo>
                    <a:pt x="2802" y="624"/>
                  </a:lnTo>
                  <a:lnTo>
                    <a:pt x="2820" y="630"/>
                  </a:lnTo>
                  <a:lnTo>
                    <a:pt x="2844" y="630"/>
                  </a:lnTo>
                  <a:lnTo>
                    <a:pt x="2856" y="636"/>
                  </a:lnTo>
                  <a:lnTo>
                    <a:pt x="2862" y="648"/>
                  </a:lnTo>
                  <a:lnTo>
                    <a:pt x="2874" y="654"/>
                  </a:lnTo>
                  <a:lnTo>
                    <a:pt x="2844" y="654"/>
                  </a:lnTo>
                  <a:lnTo>
                    <a:pt x="2838" y="648"/>
                  </a:lnTo>
                  <a:lnTo>
                    <a:pt x="2826" y="642"/>
                  </a:lnTo>
                  <a:lnTo>
                    <a:pt x="2772" y="642"/>
                  </a:lnTo>
                  <a:lnTo>
                    <a:pt x="2760" y="636"/>
                  </a:lnTo>
                  <a:lnTo>
                    <a:pt x="2730" y="636"/>
                  </a:lnTo>
                  <a:lnTo>
                    <a:pt x="2724" y="624"/>
                  </a:lnTo>
                  <a:lnTo>
                    <a:pt x="2700" y="624"/>
                  </a:lnTo>
                  <a:lnTo>
                    <a:pt x="2694" y="606"/>
                  </a:lnTo>
                  <a:lnTo>
                    <a:pt x="2664" y="594"/>
                  </a:lnTo>
                  <a:lnTo>
                    <a:pt x="2670" y="588"/>
                  </a:lnTo>
                  <a:lnTo>
                    <a:pt x="2682" y="582"/>
                  </a:lnTo>
                  <a:lnTo>
                    <a:pt x="2688" y="576"/>
                  </a:lnTo>
                  <a:lnTo>
                    <a:pt x="2688" y="564"/>
                  </a:lnTo>
                  <a:lnTo>
                    <a:pt x="2658" y="534"/>
                  </a:lnTo>
                  <a:lnTo>
                    <a:pt x="2646" y="528"/>
                  </a:lnTo>
                  <a:lnTo>
                    <a:pt x="2616" y="528"/>
                  </a:lnTo>
                  <a:lnTo>
                    <a:pt x="2628" y="534"/>
                  </a:lnTo>
                  <a:lnTo>
                    <a:pt x="2652" y="558"/>
                  </a:lnTo>
                  <a:lnTo>
                    <a:pt x="2640" y="570"/>
                  </a:lnTo>
                  <a:lnTo>
                    <a:pt x="2616" y="582"/>
                  </a:lnTo>
                  <a:lnTo>
                    <a:pt x="2604" y="582"/>
                  </a:lnTo>
                  <a:lnTo>
                    <a:pt x="2586" y="624"/>
                  </a:lnTo>
                  <a:lnTo>
                    <a:pt x="2658" y="660"/>
                  </a:lnTo>
                  <a:lnTo>
                    <a:pt x="2676" y="660"/>
                  </a:lnTo>
                  <a:lnTo>
                    <a:pt x="2676" y="696"/>
                  </a:lnTo>
                  <a:lnTo>
                    <a:pt x="2670" y="708"/>
                  </a:lnTo>
                  <a:lnTo>
                    <a:pt x="2670" y="720"/>
                  </a:lnTo>
                  <a:lnTo>
                    <a:pt x="2676" y="738"/>
                  </a:lnTo>
                  <a:lnTo>
                    <a:pt x="2712" y="744"/>
                  </a:lnTo>
                  <a:lnTo>
                    <a:pt x="2712" y="768"/>
                  </a:lnTo>
                  <a:lnTo>
                    <a:pt x="2772" y="780"/>
                  </a:lnTo>
                  <a:lnTo>
                    <a:pt x="2778" y="780"/>
                  </a:lnTo>
                  <a:lnTo>
                    <a:pt x="2784" y="774"/>
                  </a:lnTo>
                  <a:lnTo>
                    <a:pt x="2796" y="774"/>
                  </a:lnTo>
                  <a:lnTo>
                    <a:pt x="2814" y="768"/>
                  </a:lnTo>
                  <a:lnTo>
                    <a:pt x="2850" y="768"/>
                  </a:lnTo>
                  <a:lnTo>
                    <a:pt x="2868" y="774"/>
                  </a:lnTo>
                  <a:lnTo>
                    <a:pt x="2874" y="780"/>
                  </a:lnTo>
                  <a:lnTo>
                    <a:pt x="2886" y="786"/>
                  </a:lnTo>
                  <a:lnTo>
                    <a:pt x="2904" y="786"/>
                  </a:lnTo>
                  <a:lnTo>
                    <a:pt x="2916" y="792"/>
                  </a:lnTo>
                  <a:lnTo>
                    <a:pt x="2952" y="804"/>
                  </a:lnTo>
                  <a:lnTo>
                    <a:pt x="2976" y="828"/>
                  </a:lnTo>
                  <a:lnTo>
                    <a:pt x="2976" y="834"/>
                  </a:lnTo>
                  <a:lnTo>
                    <a:pt x="2964" y="834"/>
                  </a:lnTo>
                  <a:lnTo>
                    <a:pt x="2958" y="840"/>
                  </a:lnTo>
                  <a:lnTo>
                    <a:pt x="2946" y="840"/>
                  </a:lnTo>
                  <a:lnTo>
                    <a:pt x="2940" y="846"/>
                  </a:lnTo>
                  <a:lnTo>
                    <a:pt x="2946" y="852"/>
                  </a:lnTo>
                  <a:lnTo>
                    <a:pt x="2958" y="858"/>
                  </a:lnTo>
                  <a:lnTo>
                    <a:pt x="2976" y="876"/>
                  </a:lnTo>
                  <a:lnTo>
                    <a:pt x="3024" y="876"/>
                  </a:lnTo>
                  <a:lnTo>
                    <a:pt x="3012" y="882"/>
                  </a:lnTo>
                  <a:lnTo>
                    <a:pt x="3006" y="882"/>
                  </a:lnTo>
                  <a:lnTo>
                    <a:pt x="2994" y="888"/>
                  </a:lnTo>
                  <a:lnTo>
                    <a:pt x="2970" y="888"/>
                  </a:lnTo>
                  <a:lnTo>
                    <a:pt x="2958" y="882"/>
                  </a:lnTo>
                  <a:lnTo>
                    <a:pt x="2952" y="876"/>
                  </a:lnTo>
                  <a:lnTo>
                    <a:pt x="2940" y="870"/>
                  </a:lnTo>
                  <a:lnTo>
                    <a:pt x="2940" y="858"/>
                  </a:lnTo>
                  <a:lnTo>
                    <a:pt x="2928" y="834"/>
                  </a:lnTo>
                  <a:lnTo>
                    <a:pt x="2916" y="822"/>
                  </a:lnTo>
                  <a:lnTo>
                    <a:pt x="2892" y="810"/>
                  </a:lnTo>
                  <a:lnTo>
                    <a:pt x="2886" y="804"/>
                  </a:lnTo>
                  <a:lnTo>
                    <a:pt x="2880" y="804"/>
                  </a:lnTo>
                  <a:lnTo>
                    <a:pt x="2874" y="798"/>
                  </a:lnTo>
                  <a:lnTo>
                    <a:pt x="2874" y="786"/>
                  </a:lnTo>
                  <a:lnTo>
                    <a:pt x="2868" y="780"/>
                  </a:lnTo>
                  <a:lnTo>
                    <a:pt x="2844" y="780"/>
                  </a:lnTo>
                  <a:lnTo>
                    <a:pt x="2832" y="786"/>
                  </a:lnTo>
                  <a:lnTo>
                    <a:pt x="2814" y="786"/>
                  </a:lnTo>
                  <a:lnTo>
                    <a:pt x="2802" y="792"/>
                  </a:lnTo>
                  <a:lnTo>
                    <a:pt x="2778" y="792"/>
                  </a:lnTo>
                  <a:lnTo>
                    <a:pt x="2760" y="810"/>
                  </a:lnTo>
                  <a:lnTo>
                    <a:pt x="2766" y="816"/>
                  </a:lnTo>
                  <a:lnTo>
                    <a:pt x="2772" y="828"/>
                  </a:lnTo>
                  <a:lnTo>
                    <a:pt x="2784" y="834"/>
                  </a:lnTo>
                  <a:lnTo>
                    <a:pt x="2802" y="852"/>
                  </a:lnTo>
                  <a:lnTo>
                    <a:pt x="2814" y="858"/>
                  </a:lnTo>
                  <a:lnTo>
                    <a:pt x="2814" y="864"/>
                  </a:lnTo>
                  <a:lnTo>
                    <a:pt x="2790" y="888"/>
                  </a:lnTo>
                  <a:lnTo>
                    <a:pt x="2784" y="888"/>
                  </a:lnTo>
                  <a:lnTo>
                    <a:pt x="2778" y="930"/>
                  </a:lnTo>
                  <a:lnTo>
                    <a:pt x="2736" y="948"/>
                  </a:lnTo>
                  <a:lnTo>
                    <a:pt x="2736" y="954"/>
                  </a:lnTo>
                  <a:lnTo>
                    <a:pt x="2730" y="966"/>
                  </a:lnTo>
                  <a:lnTo>
                    <a:pt x="2724" y="972"/>
                  </a:lnTo>
                  <a:lnTo>
                    <a:pt x="2694" y="972"/>
                  </a:lnTo>
                  <a:lnTo>
                    <a:pt x="2682" y="966"/>
                  </a:lnTo>
                  <a:lnTo>
                    <a:pt x="2652" y="966"/>
                  </a:lnTo>
                  <a:lnTo>
                    <a:pt x="2592" y="960"/>
                  </a:lnTo>
                  <a:lnTo>
                    <a:pt x="2586" y="960"/>
                  </a:lnTo>
                  <a:lnTo>
                    <a:pt x="2580" y="954"/>
                  </a:lnTo>
                  <a:lnTo>
                    <a:pt x="2568" y="948"/>
                  </a:lnTo>
                  <a:lnTo>
                    <a:pt x="2556" y="948"/>
                  </a:lnTo>
                  <a:lnTo>
                    <a:pt x="2544" y="936"/>
                  </a:lnTo>
                  <a:lnTo>
                    <a:pt x="2598" y="936"/>
                  </a:lnTo>
                  <a:lnTo>
                    <a:pt x="2616" y="942"/>
                  </a:lnTo>
                  <a:lnTo>
                    <a:pt x="2640" y="924"/>
                  </a:lnTo>
                  <a:lnTo>
                    <a:pt x="2652" y="924"/>
                  </a:lnTo>
                  <a:lnTo>
                    <a:pt x="2664" y="930"/>
                  </a:lnTo>
                  <a:lnTo>
                    <a:pt x="2682" y="930"/>
                  </a:lnTo>
                  <a:lnTo>
                    <a:pt x="2694" y="924"/>
                  </a:lnTo>
                  <a:lnTo>
                    <a:pt x="2694" y="906"/>
                  </a:lnTo>
                  <a:lnTo>
                    <a:pt x="2700" y="894"/>
                  </a:lnTo>
                  <a:lnTo>
                    <a:pt x="2700" y="882"/>
                  </a:lnTo>
                  <a:lnTo>
                    <a:pt x="2724" y="876"/>
                  </a:lnTo>
                  <a:lnTo>
                    <a:pt x="2724" y="852"/>
                  </a:lnTo>
                  <a:lnTo>
                    <a:pt x="2712" y="852"/>
                  </a:lnTo>
                  <a:lnTo>
                    <a:pt x="2718" y="846"/>
                  </a:lnTo>
                  <a:lnTo>
                    <a:pt x="2724" y="834"/>
                  </a:lnTo>
                  <a:lnTo>
                    <a:pt x="2724" y="822"/>
                  </a:lnTo>
                  <a:lnTo>
                    <a:pt x="2718" y="816"/>
                  </a:lnTo>
                  <a:lnTo>
                    <a:pt x="2712" y="816"/>
                  </a:lnTo>
                  <a:lnTo>
                    <a:pt x="2700" y="810"/>
                  </a:lnTo>
                  <a:lnTo>
                    <a:pt x="2682" y="810"/>
                  </a:lnTo>
                  <a:lnTo>
                    <a:pt x="2664" y="804"/>
                  </a:lnTo>
                  <a:lnTo>
                    <a:pt x="2652" y="804"/>
                  </a:lnTo>
                  <a:lnTo>
                    <a:pt x="2634" y="786"/>
                  </a:lnTo>
                  <a:lnTo>
                    <a:pt x="2634" y="744"/>
                  </a:lnTo>
                  <a:lnTo>
                    <a:pt x="2628" y="732"/>
                  </a:lnTo>
                  <a:lnTo>
                    <a:pt x="2616" y="720"/>
                  </a:lnTo>
                  <a:lnTo>
                    <a:pt x="2604" y="714"/>
                  </a:lnTo>
                  <a:lnTo>
                    <a:pt x="2598" y="702"/>
                  </a:lnTo>
                  <a:lnTo>
                    <a:pt x="2592" y="696"/>
                  </a:lnTo>
                  <a:lnTo>
                    <a:pt x="2586" y="660"/>
                  </a:lnTo>
                  <a:lnTo>
                    <a:pt x="2520" y="624"/>
                  </a:lnTo>
                  <a:lnTo>
                    <a:pt x="2532" y="612"/>
                  </a:lnTo>
                  <a:lnTo>
                    <a:pt x="2544" y="588"/>
                  </a:lnTo>
                  <a:lnTo>
                    <a:pt x="2544" y="576"/>
                  </a:lnTo>
                  <a:lnTo>
                    <a:pt x="2538" y="564"/>
                  </a:lnTo>
                  <a:lnTo>
                    <a:pt x="2514" y="540"/>
                  </a:lnTo>
                  <a:lnTo>
                    <a:pt x="2496" y="540"/>
                  </a:lnTo>
                  <a:lnTo>
                    <a:pt x="2484" y="534"/>
                  </a:lnTo>
                  <a:lnTo>
                    <a:pt x="2472" y="534"/>
                  </a:lnTo>
                  <a:lnTo>
                    <a:pt x="2340" y="522"/>
                  </a:lnTo>
                  <a:lnTo>
                    <a:pt x="2328" y="552"/>
                  </a:lnTo>
                  <a:lnTo>
                    <a:pt x="2346" y="570"/>
                  </a:lnTo>
                  <a:lnTo>
                    <a:pt x="2334" y="600"/>
                  </a:lnTo>
                  <a:lnTo>
                    <a:pt x="2280" y="624"/>
                  </a:lnTo>
                  <a:lnTo>
                    <a:pt x="2268" y="654"/>
                  </a:lnTo>
                  <a:lnTo>
                    <a:pt x="2304" y="660"/>
                  </a:lnTo>
                  <a:lnTo>
                    <a:pt x="2334" y="708"/>
                  </a:lnTo>
                  <a:lnTo>
                    <a:pt x="2322" y="726"/>
                  </a:lnTo>
                  <a:lnTo>
                    <a:pt x="2352" y="750"/>
                  </a:lnTo>
                  <a:lnTo>
                    <a:pt x="2388" y="744"/>
                  </a:lnTo>
                  <a:lnTo>
                    <a:pt x="2394" y="750"/>
                  </a:lnTo>
                  <a:lnTo>
                    <a:pt x="2400" y="762"/>
                  </a:lnTo>
                  <a:lnTo>
                    <a:pt x="2412" y="768"/>
                  </a:lnTo>
                  <a:lnTo>
                    <a:pt x="2418" y="774"/>
                  </a:lnTo>
                  <a:lnTo>
                    <a:pt x="2430" y="780"/>
                  </a:lnTo>
                  <a:lnTo>
                    <a:pt x="2472" y="780"/>
                  </a:lnTo>
                  <a:lnTo>
                    <a:pt x="2466" y="840"/>
                  </a:lnTo>
                  <a:lnTo>
                    <a:pt x="2448" y="816"/>
                  </a:lnTo>
                  <a:lnTo>
                    <a:pt x="2430" y="828"/>
                  </a:lnTo>
                  <a:lnTo>
                    <a:pt x="2418" y="822"/>
                  </a:lnTo>
                  <a:lnTo>
                    <a:pt x="2388" y="804"/>
                  </a:lnTo>
                  <a:lnTo>
                    <a:pt x="2352" y="792"/>
                  </a:lnTo>
                  <a:lnTo>
                    <a:pt x="2328" y="780"/>
                  </a:lnTo>
                  <a:lnTo>
                    <a:pt x="2268" y="780"/>
                  </a:lnTo>
                  <a:lnTo>
                    <a:pt x="2250" y="762"/>
                  </a:lnTo>
                  <a:lnTo>
                    <a:pt x="2244" y="780"/>
                  </a:lnTo>
                  <a:lnTo>
                    <a:pt x="2220" y="756"/>
                  </a:lnTo>
                  <a:lnTo>
                    <a:pt x="2214" y="756"/>
                  </a:lnTo>
                  <a:lnTo>
                    <a:pt x="2208" y="750"/>
                  </a:lnTo>
                  <a:lnTo>
                    <a:pt x="2196" y="744"/>
                  </a:lnTo>
                  <a:lnTo>
                    <a:pt x="2178" y="744"/>
                  </a:lnTo>
                  <a:lnTo>
                    <a:pt x="2154" y="732"/>
                  </a:lnTo>
                  <a:lnTo>
                    <a:pt x="2130" y="732"/>
                  </a:lnTo>
                  <a:lnTo>
                    <a:pt x="2118" y="738"/>
                  </a:lnTo>
                  <a:lnTo>
                    <a:pt x="2088" y="738"/>
                  </a:lnTo>
                  <a:lnTo>
                    <a:pt x="2076" y="732"/>
                  </a:lnTo>
                  <a:lnTo>
                    <a:pt x="2022" y="732"/>
                  </a:lnTo>
                  <a:lnTo>
                    <a:pt x="2016" y="738"/>
                  </a:lnTo>
                  <a:lnTo>
                    <a:pt x="2010" y="738"/>
                  </a:lnTo>
                  <a:lnTo>
                    <a:pt x="2004" y="744"/>
                  </a:lnTo>
                  <a:lnTo>
                    <a:pt x="2004" y="750"/>
                  </a:lnTo>
                  <a:lnTo>
                    <a:pt x="2016" y="762"/>
                  </a:lnTo>
                  <a:lnTo>
                    <a:pt x="2028" y="768"/>
                  </a:lnTo>
                  <a:lnTo>
                    <a:pt x="2040" y="780"/>
                  </a:lnTo>
                  <a:lnTo>
                    <a:pt x="2046" y="780"/>
                  </a:lnTo>
                  <a:lnTo>
                    <a:pt x="2022" y="810"/>
                  </a:lnTo>
                  <a:lnTo>
                    <a:pt x="2010" y="798"/>
                  </a:lnTo>
                  <a:lnTo>
                    <a:pt x="2010" y="828"/>
                  </a:lnTo>
                  <a:lnTo>
                    <a:pt x="1998" y="828"/>
                  </a:lnTo>
                  <a:lnTo>
                    <a:pt x="1986" y="822"/>
                  </a:lnTo>
                  <a:lnTo>
                    <a:pt x="1980" y="822"/>
                  </a:lnTo>
                  <a:lnTo>
                    <a:pt x="1974" y="816"/>
                  </a:lnTo>
                  <a:lnTo>
                    <a:pt x="1974" y="786"/>
                  </a:lnTo>
                  <a:lnTo>
                    <a:pt x="1968" y="780"/>
                  </a:lnTo>
                  <a:lnTo>
                    <a:pt x="1950" y="780"/>
                  </a:lnTo>
                  <a:lnTo>
                    <a:pt x="1938" y="786"/>
                  </a:lnTo>
                  <a:lnTo>
                    <a:pt x="1920" y="792"/>
                  </a:lnTo>
                  <a:lnTo>
                    <a:pt x="1908" y="804"/>
                  </a:lnTo>
                  <a:lnTo>
                    <a:pt x="1884" y="816"/>
                  </a:lnTo>
                  <a:lnTo>
                    <a:pt x="1866" y="816"/>
                  </a:lnTo>
                  <a:lnTo>
                    <a:pt x="1842" y="804"/>
                  </a:lnTo>
                  <a:lnTo>
                    <a:pt x="1824" y="804"/>
                  </a:lnTo>
                  <a:lnTo>
                    <a:pt x="1800" y="810"/>
                  </a:lnTo>
                  <a:lnTo>
                    <a:pt x="1782" y="816"/>
                  </a:lnTo>
                  <a:lnTo>
                    <a:pt x="1764" y="828"/>
                  </a:lnTo>
                  <a:lnTo>
                    <a:pt x="1752" y="834"/>
                  </a:lnTo>
                  <a:lnTo>
                    <a:pt x="1746" y="840"/>
                  </a:lnTo>
                  <a:lnTo>
                    <a:pt x="1680" y="840"/>
                  </a:lnTo>
                  <a:lnTo>
                    <a:pt x="1692" y="816"/>
                  </a:lnTo>
                  <a:lnTo>
                    <a:pt x="1692" y="780"/>
                  </a:lnTo>
                  <a:lnTo>
                    <a:pt x="1680" y="780"/>
                  </a:lnTo>
                  <a:lnTo>
                    <a:pt x="1668" y="786"/>
                  </a:lnTo>
                  <a:lnTo>
                    <a:pt x="1650" y="792"/>
                  </a:lnTo>
                  <a:lnTo>
                    <a:pt x="1638" y="792"/>
                  </a:lnTo>
                  <a:lnTo>
                    <a:pt x="1626" y="804"/>
                  </a:lnTo>
                  <a:lnTo>
                    <a:pt x="1626" y="816"/>
                  </a:lnTo>
                  <a:lnTo>
                    <a:pt x="1632" y="822"/>
                  </a:lnTo>
                  <a:lnTo>
                    <a:pt x="1632" y="828"/>
                  </a:lnTo>
                  <a:lnTo>
                    <a:pt x="1608" y="834"/>
                  </a:lnTo>
                  <a:lnTo>
                    <a:pt x="1608" y="810"/>
                  </a:lnTo>
                  <a:lnTo>
                    <a:pt x="1584" y="816"/>
                  </a:lnTo>
                  <a:lnTo>
                    <a:pt x="1530" y="822"/>
                  </a:lnTo>
                  <a:lnTo>
                    <a:pt x="1488" y="852"/>
                  </a:lnTo>
                  <a:lnTo>
                    <a:pt x="1440" y="858"/>
                  </a:lnTo>
                  <a:lnTo>
                    <a:pt x="1452" y="876"/>
                  </a:lnTo>
                  <a:lnTo>
                    <a:pt x="1440" y="876"/>
                  </a:lnTo>
                  <a:lnTo>
                    <a:pt x="1428" y="870"/>
                  </a:lnTo>
                  <a:lnTo>
                    <a:pt x="1422" y="870"/>
                  </a:lnTo>
                  <a:lnTo>
                    <a:pt x="1410" y="876"/>
                  </a:lnTo>
                  <a:lnTo>
                    <a:pt x="1404" y="882"/>
                  </a:lnTo>
                  <a:lnTo>
                    <a:pt x="1404" y="924"/>
                  </a:lnTo>
                  <a:lnTo>
                    <a:pt x="1332" y="930"/>
                  </a:lnTo>
                  <a:lnTo>
                    <a:pt x="1326" y="924"/>
                  </a:lnTo>
                  <a:lnTo>
                    <a:pt x="1314" y="918"/>
                  </a:lnTo>
                  <a:lnTo>
                    <a:pt x="1308" y="912"/>
                  </a:lnTo>
                  <a:lnTo>
                    <a:pt x="1266" y="912"/>
                  </a:lnTo>
                  <a:lnTo>
                    <a:pt x="1260" y="906"/>
                  </a:lnTo>
                  <a:lnTo>
                    <a:pt x="1260" y="876"/>
                  </a:lnTo>
                  <a:lnTo>
                    <a:pt x="1266" y="870"/>
                  </a:lnTo>
                  <a:lnTo>
                    <a:pt x="1266" y="864"/>
                  </a:lnTo>
                  <a:lnTo>
                    <a:pt x="1272" y="858"/>
                  </a:lnTo>
                  <a:lnTo>
                    <a:pt x="1284" y="864"/>
                  </a:lnTo>
                  <a:lnTo>
                    <a:pt x="1344" y="864"/>
                  </a:lnTo>
                  <a:lnTo>
                    <a:pt x="1332" y="858"/>
                  </a:lnTo>
                  <a:lnTo>
                    <a:pt x="1326" y="846"/>
                  </a:lnTo>
                  <a:lnTo>
                    <a:pt x="1314" y="840"/>
                  </a:lnTo>
                  <a:lnTo>
                    <a:pt x="1302" y="828"/>
                  </a:lnTo>
                  <a:lnTo>
                    <a:pt x="1290" y="822"/>
                  </a:lnTo>
                  <a:lnTo>
                    <a:pt x="1278" y="810"/>
                  </a:lnTo>
                  <a:lnTo>
                    <a:pt x="1152" y="810"/>
                  </a:lnTo>
                  <a:lnTo>
                    <a:pt x="1164" y="822"/>
                  </a:lnTo>
                  <a:lnTo>
                    <a:pt x="1188" y="822"/>
                  </a:lnTo>
                  <a:lnTo>
                    <a:pt x="1200" y="828"/>
                  </a:lnTo>
                  <a:lnTo>
                    <a:pt x="1200" y="846"/>
                  </a:lnTo>
                  <a:lnTo>
                    <a:pt x="1194" y="864"/>
                  </a:lnTo>
                  <a:lnTo>
                    <a:pt x="1194" y="876"/>
                  </a:lnTo>
                  <a:lnTo>
                    <a:pt x="1188" y="894"/>
                  </a:lnTo>
                  <a:lnTo>
                    <a:pt x="1188" y="918"/>
                  </a:lnTo>
                  <a:lnTo>
                    <a:pt x="1194" y="918"/>
                  </a:lnTo>
                  <a:lnTo>
                    <a:pt x="1206" y="924"/>
                  </a:lnTo>
                  <a:lnTo>
                    <a:pt x="1230" y="924"/>
                  </a:lnTo>
                  <a:lnTo>
                    <a:pt x="1236" y="930"/>
                  </a:lnTo>
                  <a:lnTo>
                    <a:pt x="1242" y="930"/>
                  </a:lnTo>
                  <a:lnTo>
                    <a:pt x="1236" y="966"/>
                  </a:lnTo>
                  <a:lnTo>
                    <a:pt x="1248" y="996"/>
                  </a:lnTo>
                  <a:lnTo>
                    <a:pt x="1212" y="972"/>
                  </a:lnTo>
                  <a:lnTo>
                    <a:pt x="1194" y="996"/>
                  </a:lnTo>
                  <a:lnTo>
                    <a:pt x="1188" y="966"/>
                  </a:lnTo>
                  <a:lnTo>
                    <a:pt x="1116" y="948"/>
                  </a:lnTo>
                  <a:lnTo>
                    <a:pt x="1086" y="984"/>
                  </a:lnTo>
                  <a:lnTo>
                    <a:pt x="1062" y="984"/>
                  </a:lnTo>
                  <a:lnTo>
                    <a:pt x="1056" y="996"/>
                  </a:lnTo>
                  <a:lnTo>
                    <a:pt x="1044" y="1002"/>
                  </a:lnTo>
                  <a:lnTo>
                    <a:pt x="1038" y="1008"/>
                  </a:lnTo>
                  <a:lnTo>
                    <a:pt x="1026" y="1014"/>
                  </a:lnTo>
                  <a:lnTo>
                    <a:pt x="1014" y="1014"/>
                  </a:lnTo>
                  <a:lnTo>
                    <a:pt x="1002" y="1020"/>
                  </a:lnTo>
                  <a:lnTo>
                    <a:pt x="1002" y="1032"/>
                  </a:lnTo>
                  <a:lnTo>
                    <a:pt x="1008" y="1038"/>
                  </a:lnTo>
                  <a:lnTo>
                    <a:pt x="1020" y="1044"/>
                  </a:lnTo>
                  <a:lnTo>
                    <a:pt x="1032" y="1056"/>
                  </a:lnTo>
                  <a:lnTo>
                    <a:pt x="1044" y="1062"/>
                  </a:lnTo>
                  <a:lnTo>
                    <a:pt x="1050" y="1068"/>
                  </a:lnTo>
                  <a:lnTo>
                    <a:pt x="1062" y="1074"/>
                  </a:lnTo>
                  <a:lnTo>
                    <a:pt x="1080" y="1104"/>
                  </a:lnTo>
                  <a:lnTo>
                    <a:pt x="1050" y="1086"/>
                  </a:lnTo>
                  <a:lnTo>
                    <a:pt x="1038" y="1092"/>
                  </a:lnTo>
                  <a:lnTo>
                    <a:pt x="1032" y="1098"/>
                  </a:lnTo>
                  <a:lnTo>
                    <a:pt x="1020" y="1098"/>
                  </a:lnTo>
                  <a:lnTo>
                    <a:pt x="1008" y="1092"/>
                  </a:lnTo>
                  <a:lnTo>
                    <a:pt x="996" y="1092"/>
                  </a:lnTo>
                  <a:lnTo>
                    <a:pt x="978" y="1086"/>
                  </a:lnTo>
                  <a:lnTo>
                    <a:pt x="966" y="1080"/>
                  </a:lnTo>
                  <a:lnTo>
                    <a:pt x="948" y="1080"/>
                  </a:lnTo>
                  <a:lnTo>
                    <a:pt x="936" y="1074"/>
                  </a:lnTo>
                  <a:lnTo>
                    <a:pt x="924" y="1074"/>
                  </a:lnTo>
                  <a:lnTo>
                    <a:pt x="918" y="1068"/>
                  </a:lnTo>
                  <a:lnTo>
                    <a:pt x="918" y="1056"/>
                  </a:lnTo>
                  <a:lnTo>
                    <a:pt x="906" y="1050"/>
                  </a:lnTo>
                  <a:lnTo>
                    <a:pt x="888" y="1050"/>
                  </a:lnTo>
                  <a:lnTo>
                    <a:pt x="864" y="1062"/>
                  </a:lnTo>
                  <a:lnTo>
                    <a:pt x="858" y="1068"/>
                  </a:lnTo>
                  <a:lnTo>
                    <a:pt x="840" y="1068"/>
                  </a:lnTo>
                  <a:lnTo>
                    <a:pt x="882" y="1104"/>
                  </a:lnTo>
                  <a:lnTo>
                    <a:pt x="900" y="1104"/>
                  </a:lnTo>
                  <a:lnTo>
                    <a:pt x="912" y="1110"/>
                  </a:lnTo>
                  <a:lnTo>
                    <a:pt x="924" y="1110"/>
                  </a:lnTo>
                  <a:lnTo>
                    <a:pt x="936" y="1116"/>
                  </a:lnTo>
                  <a:lnTo>
                    <a:pt x="942" y="1116"/>
                  </a:lnTo>
                  <a:lnTo>
                    <a:pt x="942" y="1122"/>
                  </a:lnTo>
                  <a:lnTo>
                    <a:pt x="936" y="1134"/>
                  </a:lnTo>
                  <a:lnTo>
                    <a:pt x="924" y="1140"/>
                  </a:lnTo>
                  <a:lnTo>
                    <a:pt x="918" y="1146"/>
                  </a:lnTo>
                  <a:lnTo>
                    <a:pt x="852" y="1128"/>
                  </a:lnTo>
                  <a:lnTo>
                    <a:pt x="840" y="1122"/>
                  </a:lnTo>
                  <a:lnTo>
                    <a:pt x="834" y="1116"/>
                  </a:lnTo>
                  <a:lnTo>
                    <a:pt x="822" y="1110"/>
                  </a:lnTo>
                  <a:lnTo>
                    <a:pt x="762" y="1110"/>
                  </a:lnTo>
                  <a:lnTo>
                    <a:pt x="756" y="1104"/>
                  </a:lnTo>
                  <a:lnTo>
                    <a:pt x="756" y="1056"/>
                  </a:lnTo>
                  <a:lnTo>
                    <a:pt x="738" y="1044"/>
                  </a:lnTo>
                  <a:lnTo>
                    <a:pt x="750" y="1032"/>
                  </a:lnTo>
                  <a:lnTo>
                    <a:pt x="756" y="1020"/>
                  </a:lnTo>
                  <a:lnTo>
                    <a:pt x="756" y="1002"/>
                  </a:lnTo>
                  <a:lnTo>
                    <a:pt x="738" y="990"/>
                  </a:lnTo>
                  <a:lnTo>
                    <a:pt x="702" y="978"/>
                  </a:lnTo>
                  <a:lnTo>
                    <a:pt x="672" y="972"/>
                  </a:lnTo>
                  <a:lnTo>
                    <a:pt x="660" y="966"/>
                  </a:lnTo>
                  <a:lnTo>
                    <a:pt x="630" y="948"/>
                  </a:lnTo>
                  <a:lnTo>
                    <a:pt x="606" y="930"/>
                  </a:lnTo>
                  <a:lnTo>
                    <a:pt x="594" y="912"/>
                  </a:lnTo>
                  <a:lnTo>
                    <a:pt x="630" y="912"/>
                  </a:lnTo>
                  <a:lnTo>
                    <a:pt x="630" y="924"/>
                  </a:lnTo>
                  <a:lnTo>
                    <a:pt x="642" y="924"/>
                  </a:lnTo>
                  <a:lnTo>
                    <a:pt x="654" y="930"/>
                  </a:lnTo>
                  <a:lnTo>
                    <a:pt x="672" y="930"/>
                  </a:lnTo>
                  <a:lnTo>
                    <a:pt x="690" y="936"/>
                  </a:lnTo>
                  <a:lnTo>
                    <a:pt x="720" y="936"/>
                  </a:lnTo>
                  <a:lnTo>
                    <a:pt x="732" y="942"/>
                  </a:lnTo>
                  <a:lnTo>
                    <a:pt x="738" y="954"/>
                  </a:lnTo>
                  <a:lnTo>
                    <a:pt x="762" y="966"/>
                  </a:lnTo>
                  <a:lnTo>
                    <a:pt x="816" y="966"/>
                  </a:lnTo>
                  <a:lnTo>
                    <a:pt x="846" y="972"/>
                  </a:lnTo>
                  <a:lnTo>
                    <a:pt x="858" y="972"/>
                  </a:lnTo>
                  <a:lnTo>
                    <a:pt x="870" y="978"/>
                  </a:lnTo>
                  <a:lnTo>
                    <a:pt x="894" y="984"/>
                  </a:lnTo>
                  <a:lnTo>
                    <a:pt x="930" y="990"/>
                  </a:lnTo>
                  <a:lnTo>
                    <a:pt x="978" y="984"/>
                  </a:lnTo>
                  <a:lnTo>
                    <a:pt x="1026" y="972"/>
                  </a:lnTo>
                  <a:lnTo>
                    <a:pt x="1062" y="954"/>
                  </a:lnTo>
                  <a:lnTo>
                    <a:pt x="1080" y="936"/>
                  </a:lnTo>
                  <a:lnTo>
                    <a:pt x="1074" y="912"/>
                  </a:lnTo>
                  <a:lnTo>
                    <a:pt x="1032" y="870"/>
                  </a:lnTo>
                  <a:lnTo>
                    <a:pt x="1014" y="858"/>
                  </a:lnTo>
                  <a:lnTo>
                    <a:pt x="996" y="852"/>
                  </a:lnTo>
                  <a:lnTo>
                    <a:pt x="948" y="840"/>
                  </a:lnTo>
                  <a:lnTo>
                    <a:pt x="900" y="822"/>
                  </a:lnTo>
                  <a:lnTo>
                    <a:pt x="828" y="798"/>
                  </a:lnTo>
                  <a:lnTo>
                    <a:pt x="792" y="780"/>
                  </a:lnTo>
                  <a:lnTo>
                    <a:pt x="756" y="774"/>
                  </a:lnTo>
                  <a:lnTo>
                    <a:pt x="624" y="774"/>
                  </a:lnTo>
                  <a:lnTo>
                    <a:pt x="612" y="756"/>
                  </a:lnTo>
                  <a:lnTo>
                    <a:pt x="588" y="762"/>
                  </a:lnTo>
                  <a:lnTo>
                    <a:pt x="552" y="744"/>
                  </a:lnTo>
                  <a:lnTo>
                    <a:pt x="588" y="738"/>
                  </a:lnTo>
                  <a:lnTo>
                    <a:pt x="606" y="726"/>
                  </a:lnTo>
                  <a:lnTo>
                    <a:pt x="600" y="726"/>
                  </a:lnTo>
                  <a:lnTo>
                    <a:pt x="594" y="720"/>
                  </a:lnTo>
                  <a:lnTo>
                    <a:pt x="582" y="720"/>
                  </a:lnTo>
                  <a:lnTo>
                    <a:pt x="564" y="714"/>
                  </a:lnTo>
                  <a:lnTo>
                    <a:pt x="546" y="714"/>
                  </a:lnTo>
                  <a:lnTo>
                    <a:pt x="534" y="708"/>
                  </a:lnTo>
                  <a:lnTo>
                    <a:pt x="522" y="720"/>
                  </a:lnTo>
                  <a:lnTo>
                    <a:pt x="522" y="726"/>
                  </a:lnTo>
                  <a:lnTo>
                    <a:pt x="516" y="732"/>
                  </a:lnTo>
                  <a:lnTo>
                    <a:pt x="498" y="732"/>
                  </a:lnTo>
                  <a:lnTo>
                    <a:pt x="486" y="744"/>
                  </a:lnTo>
                  <a:lnTo>
                    <a:pt x="450" y="744"/>
                  </a:lnTo>
                  <a:lnTo>
                    <a:pt x="444" y="756"/>
                  </a:lnTo>
                  <a:lnTo>
                    <a:pt x="420" y="762"/>
                  </a:lnTo>
                  <a:lnTo>
                    <a:pt x="420" y="768"/>
                  </a:lnTo>
                  <a:lnTo>
                    <a:pt x="414" y="780"/>
                  </a:lnTo>
                  <a:lnTo>
                    <a:pt x="390" y="780"/>
                  </a:lnTo>
                  <a:lnTo>
                    <a:pt x="384" y="792"/>
                  </a:lnTo>
                  <a:lnTo>
                    <a:pt x="396" y="804"/>
                  </a:lnTo>
                  <a:lnTo>
                    <a:pt x="396" y="810"/>
                  </a:lnTo>
                  <a:lnTo>
                    <a:pt x="378" y="810"/>
                  </a:lnTo>
                  <a:lnTo>
                    <a:pt x="378" y="822"/>
                  </a:lnTo>
                  <a:lnTo>
                    <a:pt x="384" y="834"/>
                  </a:lnTo>
                  <a:lnTo>
                    <a:pt x="384" y="840"/>
                  </a:lnTo>
                  <a:lnTo>
                    <a:pt x="390" y="846"/>
                  </a:lnTo>
                  <a:lnTo>
                    <a:pt x="396" y="846"/>
                  </a:lnTo>
                  <a:lnTo>
                    <a:pt x="402" y="840"/>
                  </a:lnTo>
                  <a:lnTo>
                    <a:pt x="420" y="840"/>
                  </a:lnTo>
                  <a:lnTo>
                    <a:pt x="468" y="888"/>
                  </a:lnTo>
                  <a:lnTo>
                    <a:pt x="468" y="900"/>
                  </a:lnTo>
                  <a:lnTo>
                    <a:pt x="462" y="900"/>
                  </a:lnTo>
                  <a:lnTo>
                    <a:pt x="450" y="906"/>
                  </a:lnTo>
                  <a:lnTo>
                    <a:pt x="444" y="906"/>
                  </a:lnTo>
                  <a:lnTo>
                    <a:pt x="444" y="918"/>
                  </a:lnTo>
                  <a:lnTo>
                    <a:pt x="438" y="918"/>
                  </a:lnTo>
                  <a:lnTo>
                    <a:pt x="426" y="924"/>
                  </a:lnTo>
                  <a:lnTo>
                    <a:pt x="420" y="930"/>
                  </a:lnTo>
                  <a:lnTo>
                    <a:pt x="438" y="948"/>
                  </a:lnTo>
                  <a:lnTo>
                    <a:pt x="450" y="954"/>
                  </a:lnTo>
                  <a:lnTo>
                    <a:pt x="456" y="966"/>
                  </a:lnTo>
                  <a:lnTo>
                    <a:pt x="468" y="972"/>
                  </a:lnTo>
                  <a:lnTo>
                    <a:pt x="492" y="996"/>
                  </a:lnTo>
                  <a:lnTo>
                    <a:pt x="504" y="1002"/>
                  </a:lnTo>
                  <a:lnTo>
                    <a:pt x="510" y="1008"/>
                  </a:lnTo>
                  <a:lnTo>
                    <a:pt x="510" y="1014"/>
                  </a:lnTo>
                  <a:lnTo>
                    <a:pt x="504" y="1020"/>
                  </a:lnTo>
                  <a:lnTo>
                    <a:pt x="492" y="1020"/>
                  </a:lnTo>
                  <a:lnTo>
                    <a:pt x="480" y="1014"/>
                  </a:lnTo>
                  <a:lnTo>
                    <a:pt x="474" y="1014"/>
                  </a:lnTo>
                  <a:lnTo>
                    <a:pt x="468" y="1044"/>
                  </a:lnTo>
                  <a:lnTo>
                    <a:pt x="480" y="1056"/>
                  </a:lnTo>
                  <a:lnTo>
                    <a:pt x="480" y="1068"/>
                  </a:lnTo>
                  <a:lnTo>
                    <a:pt x="492" y="1068"/>
                  </a:lnTo>
                  <a:lnTo>
                    <a:pt x="498" y="1074"/>
                  </a:lnTo>
                  <a:lnTo>
                    <a:pt x="504" y="1074"/>
                  </a:lnTo>
                  <a:lnTo>
                    <a:pt x="510" y="1080"/>
                  </a:lnTo>
                  <a:lnTo>
                    <a:pt x="510" y="1086"/>
                  </a:lnTo>
                  <a:lnTo>
                    <a:pt x="504" y="1092"/>
                  </a:lnTo>
                  <a:lnTo>
                    <a:pt x="498" y="1104"/>
                  </a:lnTo>
                  <a:lnTo>
                    <a:pt x="522" y="1110"/>
                  </a:lnTo>
                  <a:lnTo>
                    <a:pt x="534" y="1116"/>
                  </a:lnTo>
                  <a:lnTo>
                    <a:pt x="540" y="1122"/>
                  </a:lnTo>
                  <a:lnTo>
                    <a:pt x="540" y="1128"/>
                  </a:lnTo>
                  <a:lnTo>
                    <a:pt x="516" y="1152"/>
                  </a:lnTo>
                  <a:lnTo>
                    <a:pt x="510" y="1152"/>
                  </a:lnTo>
                  <a:lnTo>
                    <a:pt x="582" y="1188"/>
                  </a:lnTo>
                  <a:lnTo>
                    <a:pt x="588" y="1200"/>
                  </a:lnTo>
                  <a:lnTo>
                    <a:pt x="594" y="1206"/>
                  </a:lnTo>
                  <a:lnTo>
                    <a:pt x="600" y="1218"/>
                  </a:lnTo>
                  <a:lnTo>
                    <a:pt x="600" y="1230"/>
                  </a:lnTo>
                  <a:lnTo>
                    <a:pt x="594" y="1236"/>
                  </a:lnTo>
                  <a:lnTo>
                    <a:pt x="588" y="1248"/>
                  </a:lnTo>
                  <a:lnTo>
                    <a:pt x="552" y="1284"/>
                  </a:lnTo>
                  <a:lnTo>
                    <a:pt x="546" y="1284"/>
                  </a:lnTo>
                  <a:lnTo>
                    <a:pt x="486" y="1344"/>
                  </a:lnTo>
                  <a:lnTo>
                    <a:pt x="426" y="1374"/>
                  </a:lnTo>
                  <a:lnTo>
                    <a:pt x="432" y="1386"/>
                  </a:lnTo>
                  <a:lnTo>
                    <a:pt x="462" y="1368"/>
                  </a:lnTo>
                  <a:lnTo>
                    <a:pt x="468" y="1386"/>
                  </a:lnTo>
                  <a:lnTo>
                    <a:pt x="480" y="1398"/>
                  </a:lnTo>
                  <a:lnTo>
                    <a:pt x="492" y="1404"/>
                  </a:lnTo>
                  <a:lnTo>
                    <a:pt x="498" y="1410"/>
                  </a:lnTo>
                  <a:lnTo>
                    <a:pt x="546" y="1410"/>
                  </a:lnTo>
                  <a:lnTo>
                    <a:pt x="558" y="1428"/>
                  </a:lnTo>
                  <a:lnTo>
                    <a:pt x="546" y="1428"/>
                  </a:lnTo>
                  <a:lnTo>
                    <a:pt x="534" y="1422"/>
                  </a:lnTo>
                  <a:lnTo>
                    <a:pt x="504" y="1422"/>
                  </a:lnTo>
                  <a:lnTo>
                    <a:pt x="492" y="1434"/>
                  </a:lnTo>
                  <a:lnTo>
                    <a:pt x="492" y="1440"/>
                  </a:lnTo>
                  <a:lnTo>
                    <a:pt x="456" y="1440"/>
                  </a:lnTo>
                  <a:lnTo>
                    <a:pt x="450" y="1470"/>
                  </a:lnTo>
                  <a:lnTo>
                    <a:pt x="438" y="1470"/>
                  </a:lnTo>
                  <a:lnTo>
                    <a:pt x="432" y="1482"/>
                  </a:lnTo>
                  <a:lnTo>
                    <a:pt x="438" y="1494"/>
                  </a:lnTo>
                  <a:lnTo>
                    <a:pt x="432" y="1500"/>
                  </a:lnTo>
                  <a:lnTo>
                    <a:pt x="426" y="1500"/>
                  </a:lnTo>
                  <a:lnTo>
                    <a:pt x="414" y="1512"/>
                  </a:lnTo>
                  <a:lnTo>
                    <a:pt x="414" y="1530"/>
                  </a:lnTo>
                  <a:lnTo>
                    <a:pt x="432" y="1536"/>
                  </a:lnTo>
                  <a:lnTo>
                    <a:pt x="420" y="1560"/>
                  </a:lnTo>
                  <a:lnTo>
                    <a:pt x="432" y="1566"/>
                  </a:lnTo>
                  <a:lnTo>
                    <a:pt x="444" y="1584"/>
                  </a:lnTo>
                  <a:lnTo>
                    <a:pt x="426" y="1596"/>
                  </a:lnTo>
                  <a:lnTo>
                    <a:pt x="426" y="1608"/>
                  </a:lnTo>
                  <a:lnTo>
                    <a:pt x="432" y="1608"/>
                  </a:lnTo>
                  <a:lnTo>
                    <a:pt x="444" y="1620"/>
                  </a:lnTo>
                  <a:lnTo>
                    <a:pt x="456" y="1626"/>
                  </a:lnTo>
                  <a:lnTo>
                    <a:pt x="462" y="1632"/>
                  </a:lnTo>
                  <a:lnTo>
                    <a:pt x="462" y="1638"/>
                  </a:lnTo>
                  <a:lnTo>
                    <a:pt x="444" y="1638"/>
                  </a:lnTo>
                  <a:lnTo>
                    <a:pt x="438" y="1656"/>
                  </a:lnTo>
                  <a:lnTo>
                    <a:pt x="462" y="1662"/>
                  </a:lnTo>
                  <a:lnTo>
                    <a:pt x="468" y="1668"/>
                  </a:lnTo>
                  <a:lnTo>
                    <a:pt x="474" y="1680"/>
                  </a:lnTo>
                  <a:lnTo>
                    <a:pt x="486" y="1692"/>
                  </a:lnTo>
                  <a:lnTo>
                    <a:pt x="486" y="1716"/>
                  </a:lnTo>
                  <a:lnTo>
                    <a:pt x="510" y="1716"/>
                  </a:lnTo>
                  <a:lnTo>
                    <a:pt x="516" y="1722"/>
                  </a:lnTo>
                  <a:lnTo>
                    <a:pt x="516" y="1728"/>
                  </a:lnTo>
                  <a:lnTo>
                    <a:pt x="528" y="1722"/>
                  </a:lnTo>
                  <a:lnTo>
                    <a:pt x="564" y="1728"/>
                  </a:lnTo>
                  <a:lnTo>
                    <a:pt x="570" y="1746"/>
                  </a:lnTo>
                  <a:lnTo>
                    <a:pt x="600" y="1728"/>
                  </a:lnTo>
                  <a:lnTo>
                    <a:pt x="606" y="1728"/>
                  </a:lnTo>
                  <a:lnTo>
                    <a:pt x="612" y="1734"/>
                  </a:lnTo>
                  <a:lnTo>
                    <a:pt x="648" y="1752"/>
                  </a:lnTo>
                  <a:lnTo>
                    <a:pt x="654" y="1758"/>
                  </a:lnTo>
                  <a:lnTo>
                    <a:pt x="654" y="1770"/>
                  </a:lnTo>
                  <a:lnTo>
                    <a:pt x="648" y="1776"/>
                  </a:lnTo>
                  <a:lnTo>
                    <a:pt x="660" y="1794"/>
                  </a:lnTo>
                  <a:lnTo>
                    <a:pt x="654" y="1812"/>
                  </a:lnTo>
                  <a:lnTo>
                    <a:pt x="660" y="1818"/>
                  </a:lnTo>
                  <a:lnTo>
                    <a:pt x="672" y="1824"/>
                  </a:lnTo>
                  <a:lnTo>
                    <a:pt x="690" y="1842"/>
                  </a:lnTo>
                  <a:lnTo>
                    <a:pt x="690" y="1854"/>
                  </a:lnTo>
                  <a:lnTo>
                    <a:pt x="720" y="1866"/>
                  </a:lnTo>
                  <a:lnTo>
                    <a:pt x="720" y="1890"/>
                  </a:lnTo>
                  <a:lnTo>
                    <a:pt x="756" y="1890"/>
                  </a:lnTo>
                  <a:lnTo>
                    <a:pt x="762" y="1896"/>
                  </a:lnTo>
                  <a:lnTo>
                    <a:pt x="768" y="1896"/>
                  </a:lnTo>
                  <a:lnTo>
                    <a:pt x="768" y="1902"/>
                  </a:lnTo>
                  <a:lnTo>
                    <a:pt x="762" y="1908"/>
                  </a:lnTo>
                  <a:lnTo>
                    <a:pt x="786" y="1920"/>
                  </a:lnTo>
                  <a:lnTo>
                    <a:pt x="774" y="1926"/>
                  </a:lnTo>
                  <a:lnTo>
                    <a:pt x="768" y="1938"/>
                  </a:lnTo>
                  <a:lnTo>
                    <a:pt x="744" y="1950"/>
                  </a:lnTo>
                  <a:lnTo>
                    <a:pt x="738" y="1950"/>
                  </a:lnTo>
                  <a:lnTo>
                    <a:pt x="732" y="1944"/>
                  </a:lnTo>
                  <a:lnTo>
                    <a:pt x="726" y="1944"/>
                  </a:lnTo>
                  <a:lnTo>
                    <a:pt x="726" y="1938"/>
                  </a:lnTo>
                  <a:lnTo>
                    <a:pt x="702" y="1938"/>
                  </a:lnTo>
                  <a:lnTo>
                    <a:pt x="696" y="1944"/>
                  </a:lnTo>
                  <a:lnTo>
                    <a:pt x="696" y="1950"/>
                  </a:lnTo>
                  <a:lnTo>
                    <a:pt x="720" y="1974"/>
                  </a:lnTo>
                  <a:lnTo>
                    <a:pt x="720" y="1992"/>
                  </a:lnTo>
                  <a:lnTo>
                    <a:pt x="726" y="1998"/>
                  </a:lnTo>
                  <a:lnTo>
                    <a:pt x="732" y="2010"/>
                  </a:lnTo>
                  <a:lnTo>
                    <a:pt x="732" y="2028"/>
                  </a:lnTo>
                  <a:lnTo>
                    <a:pt x="720" y="2028"/>
                  </a:lnTo>
                  <a:lnTo>
                    <a:pt x="714" y="2022"/>
                  </a:lnTo>
                  <a:lnTo>
                    <a:pt x="708" y="2022"/>
                  </a:lnTo>
                  <a:lnTo>
                    <a:pt x="720" y="2028"/>
                  </a:lnTo>
                  <a:lnTo>
                    <a:pt x="768" y="2028"/>
                  </a:lnTo>
                  <a:lnTo>
                    <a:pt x="774" y="2022"/>
                  </a:lnTo>
                  <a:lnTo>
                    <a:pt x="774" y="2010"/>
                  </a:lnTo>
                  <a:lnTo>
                    <a:pt x="804" y="2010"/>
                  </a:lnTo>
                  <a:lnTo>
                    <a:pt x="816" y="2004"/>
                  </a:lnTo>
                  <a:lnTo>
                    <a:pt x="864" y="2004"/>
                  </a:lnTo>
                  <a:lnTo>
                    <a:pt x="870" y="2022"/>
                  </a:lnTo>
                  <a:lnTo>
                    <a:pt x="876" y="2022"/>
                  </a:lnTo>
                  <a:lnTo>
                    <a:pt x="882" y="2028"/>
                  </a:lnTo>
                  <a:lnTo>
                    <a:pt x="894" y="2034"/>
                  </a:lnTo>
                  <a:lnTo>
                    <a:pt x="900" y="2034"/>
                  </a:lnTo>
                  <a:lnTo>
                    <a:pt x="900" y="2046"/>
                  </a:lnTo>
                  <a:lnTo>
                    <a:pt x="894" y="2052"/>
                  </a:lnTo>
                  <a:lnTo>
                    <a:pt x="888" y="2052"/>
                  </a:lnTo>
                  <a:lnTo>
                    <a:pt x="894" y="2070"/>
                  </a:lnTo>
                  <a:lnTo>
                    <a:pt x="894" y="2088"/>
                  </a:lnTo>
                  <a:lnTo>
                    <a:pt x="930" y="2088"/>
                  </a:lnTo>
                  <a:lnTo>
                    <a:pt x="972" y="2106"/>
                  </a:lnTo>
                  <a:lnTo>
                    <a:pt x="984" y="2154"/>
                  </a:lnTo>
                  <a:lnTo>
                    <a:pt x="990" y="2154"/>
                  </a:lnTo>
                  <a:lnTo>
                    <a:pt x="1014" y="2148"/>
                  </a:lnTo>
                  <a:lnTo>
                    <a:pt x="1020" y="2154"/>
                  </a:lnTo>
                  <a:lnTo>
                    <a:pt x="1032" y="2154"/>
                  </a:lnTo>
                  <a:lnTo>
                    <a:pt x="1038" y="2160"/>
                  </a:lnTo>
                  <a:lnTo>
                    <a:pt x="1086" y="2160"/>
                  </a:lnTo>
                  <a:lnTo>
                    <a:pt x="1092" y="2166"/>
                  </a:lnTo>
                  <a:lnTo>
                    <a:pt x="1092" y="2160"/>
                  </a:lnTo>
                  <a:lnTo>
                    <a:pt x="1098" y="2154"/>
                  </a:lnTo>
                  <a:lnTo>
                    <a:pt x="1110" y="2154"/>
                  </a:lnTo>
                  <a:lnTo>
                    <a:pt x="1116" y="2166"/>
                  </a:lnTo>
                  <a:lnTo>
                    <a:pt x="1140" y="2190"/>
                  </a:lnTo>
                  <a:lnTo>
                    <a:pt x="1152" y="2184"/>
                  </a:lnTo>
                  <a:lnTo>
                    <a:pt x="1170" y="2184"/>
                  </a:lnTo>
                  <a:lnTo>
                    <a:pt x="1176" y="2190"/>
                  </a:lnTo>
                  <a:lnTo>
                    <a:pt x="1188" y="2196"/>
                  </a:lnTo>
                  <a:lnTo>
                    <a:pt x="1230" y="2196"/>
                  </a:lnTo>
                  <a:lnTo>
                    <a:pt x="1230" y="2202"/>
                  </a:lnTo>
                  <a:lnTo>
                    <a:pt x="1236" y="2208"/>
                  </a:lnTo>
                  <a:lnTo>
                    <a:pt x="1254" y="2220"/>
                  </a:lnTo>
                  <a:lnTo>
                    <a:pt x="1278" y="2220"/>
                  </a:lnTo>
                  <a:lnTo>
                    <a:pt x="1284" y="2226"/>
                  </a:lnTo>
                  <a:lnTo>
                    <a:pt x="1284" y="2250"/>
                  </a:lnTo>
                  <a:lnTo>
                    <a:pt x="1266" y="2262"/>
                  </a:lnTo>
                  <a:lnTo>
                    <a:pt x="1272" y="2262"/>
                  </a:lnTo>
                  <a:lnTo>
                    <a:pt x="1278" y="2268"/>
                  </a:lnTo>
                  <a:lnTo>
                    <a:pt x="1284" y="2268"/>
                  </a:lnTo>
                  <a:lnTo>
                    <a:pt x="1290" y="2274"/>
                  </a:lnTo>
                  <a:lnTo>
                    <a:pt x="1284" y="2280"/>
                  </a:lnTo>
                  <a:lnTo>
                    <a:pt x="1266" y="2280"/>
                  </a:lnTo>
                  <a:lnTo>
                    <a:pt x="1260" y="2286"/>
                  </a:lnTo>
                  <a:lnTo>
                    <a:pt x="1272" y="2298"/>
                  </a:lnTo>
                  <a:lnTo>
                    <a:pt x="1284" y="2304"/>
                  </a:lnTo>
                  <a:lnTo>
                    <a:pt x="1284" y="2316"/>
                  </a:lnTo>
                  <a:lnTo>
                    <a:pt x="1290" y="2328"/>
                  </a:lnTo>
                  <a:lnTo>
                    <a:pt x="1290" y="2334"/>
                  </a:lnTo>
                  <a:lnTo>
                    <a:pt x="1278" y="2346"/>
                  </a:lnTo>
                  <a:lnTo>
                    <a:pt x="1266" y="2346"/>
                  </a:lnTo>
                  <a:lnTo>
                    <a:pt x="1254" y="2352"/>
                  </a:lnTo>
                  <a:lnTo>
                    <a:pt x="1224" y="2352"/>
                  </a:lnTo>
                  <a:lnTo>
                    <a:pt x="1212" y="2364"/>
                  </a:lnTo>
                  <a:lnTo>
                    <a:pt x="1212" y="2370"/>
                  </a:lnTo>
                  <a:lnTo>
                    <a:pt x="1206" y="2376"/>
                  </a:lnTo>
                  <a:lnTo>
                    <a:pt x="1188" y="2376"/>
                  </a:lnTo>
                  <a:lnTo>
                    <a:pt x="1188" y="2412"/>
                  </a:lnTo>
                  <a:lnTo>
                    <a:pt x="1194" y="2412"/>
                  </a:lnTo>
                  <a:lnTo>
                    <a:pt x="1200" y="2406"/>
                  </a:lnTo>
                  <a:lnTo>
                    <a:pt x="1212" y="2406"/>
                  </a:lnTo>
                  <a:lnTo>
                    <a:pt x="1224" y="2400"/>
                  </a:lnTo>
                  <a:lnTo>
                    <a:pt x="1254" y="2400"/>
                  </a:lnTo>
                  <a:lnTo>
                    <a:pt x="1254" y="2412"/>
                  </a:lnTo>
                  <a:lnTo>
                    <a:pt x="1248" y="2418"/>
                  </a:lnTo>
                  <a:lnTo>
                    <a:pt x="1242" y="2430"/>
                  </a:lnTo>
                  <a:lnTo>
                    <a:pt x="1230" y="2436"/>
                  </a:lnTo>
                  <a:lnTo>
                    <a:pt x="1224" y="2442"/>
                  </a:lnTo>
                  <a:lnTo>
                    <a:pt x="1170" y="2454"/>
                  </a:lnTo>
                  <a:lnTo>
                    <a:pt x="1218" y="2490"/>
                  </a:lnTo>
                  <a:lnTo>
                    <a:pt x="1212" y="2490"/>
                  </a:lnTo>
                  <a:lnTo>
                    <a:pt x="1206" y="2496"/>
                  </a:lnTo>
                  <a:lnTo>
                    <a:pt x="1194" y="2496"/>
                  </a:lnTo>
                  <a:lnTo>
                    <a:pt x="1188" y="2502"/>
                  </a:lnTo>
                  <a:lnTo>
                    <a:pt x="1176" y="2526"/>
                  </a:lnTo>
                  <a:lnTo>
                    <a:pt x="1176" y="2544"/>
                  </a:lnTo>
                  <a:lnTo>
                    <a:pt x="1164" y="2550"/>
                  </a:lnTo>
                  <a:lnTo>
                    <a:pt x="1158" y="2556"/>
                  </a:lnTo>
                  <a:lnTo>
                    <a:pt x="1146" y="2556"/>
                  </a:lnTo>
                  <a:lnTo>
                    <a:pt x="1140" y="2550"/>
                  </a:lnTo>
                  <a:lnTo>
                    <a:pt x="1128" y="2544"/>
                  </a:lnTo>
                  <a:lnTo>
                    <a:pt x="1122" y="2538"/>
                  </a:lnTo>
                  <a:lnTo>
                    <a:pt x="1116" y="2556"/>
                  </a:lnTo>
                  <a:lnTo>
                    <a:pt x="1122" y="2562"/>
                  </a:lnTo>
                  <a:lnTo>
                    <a:pt x="1128" y="2574"/>
                  </a:lnTo>
                  <a:lnTo>
                    <a:pt x="1134" y="2580"/>
                  </a:lnTo>
                  <a:lnTo>
                    <a:pt x="1146" y="2580"/>
                  </a:lnTo>
                  <a:lnTo>
                    <a:pt x="1146" y="2586"/>
                  </a:lnTo>
                  <a:lnTo>
                    <a:pt x="1152" y="2598"/>
                  </a:lnTo>
                  <a:lnTo>
                    <a:pt x="1158" y="2604"/>
                  </a:lnTo>
                  <a:lnTo>
                    <a:pt x="1194" y="2604"/>
                  </a:lnTo>
                  <a:lnTo>
                    <a:pt x="1200" y="2610"/>
                  </a:lnTo>
                  <a:lnTo>
                    <a:pt x="1212" y="2616"/>
                  </a:lnTo>
                  <a:lnTo>
                    <a:pt x="1218" y="2628"/>
                  </a:lnTo>
                  <a:lnTo>
                    <a:pt x="1224" y="2634"/>
                  </a:lnTo>
                  <a:lnTo>
                    <a:pt x="1254" y="2634"/>
                  </a:lnTo>
                  <a:lnTo>
                    <a:pt x="1272" y="2652"/>
                  </a:lnTo>
                  <a:lnTo>
                    <a:pt x="1278" y="2664"/>
                  </a:lnTo>
                  <a:lnTo>
                    <a:pt x="1290" y="2670"/>
                  </a:lnTo>
                  <a:lnTo>
                    <a:pt x="1314" y="2694"/>
                  </a:lnTo>
                  <a:lnTo>
                    <a:pt x="1320" y="2694"/>
                  </a:lnTo>
                  <a:lnTo>
                    <a:pt x="1332" y="2700"/>
                  </a:lnTo>
                  <a:lnTo>
                    <a:pt x="1338" y="2700"/>
                  </a:lnTo>
                  <a:lnTo>
                    <a:pt x="1350" y="2706"/>
                  </a:lnTo>
                  <a:lnTo>
                    <a:pt x="1344" y="2706"/>
                  </a:lnTo>
                  <a:lnTo>
                    <a:pt x="1368" y="2688"/>
                  </a:lnTo>
                  <a:lnTo>
                    <a:pt x="1380" y="2688"/>
                  </a:lnTo>
                  <a:lnTo>
                    <a:pt x="1398" y="2694"/>
                  </a:lnTo>
                  <a:lnTo>
                    <a:pt x="1410" y="2700"/>
                  </a:lnTo>
                  <a:lnTo>
                    <a:pt x="1428" y="2706"/>
                  </a:lnTo>
                  <a:lnTo>
                    <a:pt x="1488" y="2718"/>
                  </a:lnTo>
                  <a:lnTo>
                    <a:pt x="1524" y="2718"/>
                  </a:lnTo>
                  <a:lnTo>
                    <a:pt x="1530" y="2724"/>
                  </a:lnTo>
                  <a:lnTo>
                    <a:pt x="1536" y="2724"/>
                  </a:lnTo>
                  <a:lnTo>
                    <a:pt x="1584" y="2754"/>
                  </a:lnTo>
                  <a:lnTo>
                    <a:pt x="1584" y="2760"/>
                  </a:lnTo>
                  <a:lnTo>
                    <a:pt x="1590" y="2760"/>
                  </a:lnTo>
                  <a:lnTo>
                    <a:pt x="1602" y="2766"/>
                  </a:lnTo>
                  <a:lnTo>
                    <a:pt x="1626" y="2766"/>
                  </a:lnTo>
                  <a:lnTo>
                    <a:pt x="1632" y="2760"/>
                  </a:lnTo>
                  <a:lnTo>
                    <a:pt x="1644" y="2760"/>
                  </a:lnTo>
                  <a:lnTo>
                    <a:pt x="1644" y="2754"/>
                  </a:lnTo>
                  <a:lnTo>
                    <a:pt x="1674" y="2754"/>
                  </a:lnTo>
                  <a:lnTo>
                    <a:pt x="1686" y="2760"/>
                  </a:lnTo>
                  <a:lnTo>
                    <a:pt x="1698" y="2772"/>
                  </a:lnTo>
                  <a:lnTo>
                    <a:pt x="1728" y="2778"/>
                  </a:lnTo>
                  <a:lnTo>
                    <a:pt x="1728" y="2790"/>
                  </a:lnTo>
                  <a:lnTo>
                    <a:pt x="1722" y="2796"/>
                  </a:lnTo>
                  <a:lnTo>
                    <a:pt x="1722" y="2802"/>
                  </a:lnTo>
                  <a:lnTo>
                    <a:pt x="1740" y="2802"/>
                  </a:lnTo>
                  <a:lnTo>
                    <a:pt x="1752" y="2814"/>
                  </a:lnTo>
                  <a:lnTo>
                    <a:pt x="1764" y="2820"/>
                  </a:lnTo>
                  <a:lnTo>
                    <a:pt x="1776" y="2832"/>
                  </a:lnTo>
                  <a:lnTo>
                    <a:pt x="1788" y="2826"/>
                  </a:lnTo>
                  <a:lnTo>
                    <a:pt x="1794" y="2826"/>
                  </a:lnTo>
                  <a:lnTo>
                    <a:pt x="1818" y="2838"/>
                  </a:lnTo>
                  <a:lnTo>
                    <a:pt x="1836" y="2856"/>
                  </a:lnTo>
                  <a:lnTo>
                    <a:pt x="1842" y="2868"/>
                  </a:lnTo>
                  <a:lnTo>
                    <a:pt x="1854" y="2874"/>
                  </a:lnTo>
                  <a:lnTo>
                    <a:pt x="1860" y="2880"/>
                  </a:lnTo>
                  <a:lnTo>
                    <a:pt x="1884" y="2880"/>
                  </a:lnTo>
                  <a:lnTo>
                    <a:pt x="1890" y="2874"/>
                  </a:lnTo>
                  <a:lnTo>
                    <a:pt x="1890" y="2862"/>
                  </a:lnTo>
                  <a:lnTo>
                    <a:pt x="1908" y="2862"/>
                  </a:lnTo>
                  <a:lnTo>
                    <a:pt x="1914" y="2856"/>
                  </a:lnTo>
                  <a:lnTo>
                    <a:pt x="1914" y="2826"/>
                  </a:lnTo>
                  <a:lnTo>
                    <a:pt x="1908" y="2820"/>
                  </a:lnTo>
                  <a:lnTo>
                    <a:pt x="1908" y="2814"/>
                  </a:lnTo>
                  <a:lnTo>
                    <a:pt x="1896" y="2802"/>
                  </a:lnTo>
                  <a:lnTo>
                    <a:pt x="1890" y="2790"/>
                  </a:lnTo>
                  <a:lnTo>
                    <a:pt x="1884" y="2784"/>
                  </a:lnTo>
                  <a:lnTo>
                    <a:pt x="1872" y="2778"/>
                  </a:lnTo>
                  <a:lnTo>
                    <a:pt x="1866" y="2772"/>
                  </a:lnTo>
                  <a:lnTo>
                    <a:pt x="1854" y="2772"/>
                  </a:lnTo>
                  <a:lnTo>
                    <a:pt x="1854" y="2748"/>
                  </a:lnTo>
                  <a:lnTo>
                    <a:pt x="1848" y="2742"/>
                  </a:lnTo>
                  <a:lnTo>
                    <a:pt x="1836" y="2736"/>
                  </a:lnTo>
                  <a:lnTo>
                    <a:pt x="1830" y="2724"/>
                  </a:lnTo>
                  <a:lnTo>
                    <a:pt x="1824" y="2718"/>
                  </a:lnTo>
                  <a:lnTo>
                    <a:pt x="1824" y="2706"/>
                  </a:lnTo>
                  <a:lnTo>
                    <a:pt x="1830" y="2694"/>
                  </a:lnTo>
                  <a:lnTo>
                    <a:pt x="1830" y="2682"/>
                  </a:lnTo>
                  <a:lnTo>
                    <a:pt x="1818" y="2658"/>
                  </a:lnTo>
                  <a:lnTo>
                    <a:pt x="1812" y="2652"/>
                  </a:lnTo>
                  <a:lnTo>
                    <a:pt x="1806" y="2640"/>
                  </a:lnTo>
                  <a:lnTo>
                    <a:pt x="1794" y="2634"/>
                  </a:lnTo>
                  <a:lnTo>
                    <a:pt x="1788" y="2628"/>
                  </a:lnTo>
                  <a:lnTo>
                    <a:pt x="1776" y="2628"/>
                  </a:lnTo>
                  <a:lnTo>
                    <a:pt x="1758" y="2622"/>
                  </a:lnTo>
                  <a:lnTo>
                    <a:pt x="1758" y="2604"/>
                  </a:lnTo>
                  <a:lnTo>
                    <a:pt x="1794" y="2568"/>
                  </a:lnTo>
                  <a:lnTo>
                    <a:pt x="1800" y="2556"/>
                  </a:lnTo>
                  <a:lnTo>
                    <a:pt x="1806" y="2550"/>
                  </a:lnTo>
                  <a:lnTo>
                    <a:pt x="1806" y="2544"/>
                  </a:lnTo>
                  <a:lnTo>
                    <a:pt x="1800" y="2532"/>
                  </a:lnTo>
                  <a:lnTo>
                    <a:pt x="1788" y="2520"/>
                  </a:lnTo>
                  <a:lnTo>
                    <a:pt x="1800" y="2520"/>
                  </a:lnTo>
                  <a:lnTo>
                    <a:pt x="1812" y="2526"/>
                  </a:lnTo>
                  <a:lnTo>
                    <a:pt x="1830" y="2526"/>
                  </a:lnTo>
                  <a:lnTo>
                    <a:pt x="1842" y="2514"/>
                  </a:lnTo>
                  <a:lnTo>
                    <a:pt x="1872" y="2514"/>
                  </a:lnTo>
                  <a:lnTo>
                    <a:pt x="1878" y="2508"/>
                  </a:lnTo>
                  <a:lnTo>
                    <a:pt x="1860" y="2490"/>
                  </a:lnTo>
                  <a:lnTo>
                    <a:pt x="1890" y="2490"/>
                  </a:lnTo>
                  <a:lnTo>
                    <a:pt x="1890" y="2472"/>
                  </a:lnTo>
                  <a:lnTo>
                    <a:pt x="1878" y="2472"/>
                  </a:lnTo>
                  <a:lnTo>
                    <a:pt x="1854" y="2460"/>
                  </a:lnTo>
                  <a:lnTo>
                    <a:pt x="1842" y="2448"/>
                  </a:lnTo>
                  <a:lnTo>
                    <a:pt x="1842" y="2442"/>
                  </a:lnTo>
                  <a:lnTo>
                    <a:pt x="1878" y="2442"/>
                  </a:lnTo>
                  <a:lnTo>
                    <a:pt x="1878" y="2430"/>
                  </a:lnTo>
                  <a:lnTo>
                    <a:pt x="1866" y="2418"/>
                  </a:lnTo>
                  <a:lnTo>
                    <a:pt x="1860" y="2406"/>
                  </a:lnTo>
                  <a:lnTo>
                    <a:pt x="1812" y="2358"/>
                  </a:lnTo>
                  <a:lnTo>
                    <a:pt x="1800" y="2358"/>
                  </a:lnTo>
                  <a:lnTo>
                    <a:pt x="1788" y="2364"/>
                  </a:lnTo>
                  <a:lnTo>
                    <a:pt x="1746" y="2364"/>
                  </a:lnTo>
                  <a:lnTo>
                    <a:pt x="1740" y="2358"/>
                  </a:lnTo>
                  <a:lnTo>
                    <a:pt x="1740" y="2328"/>
                  </a:lnTo>
                  <a:lnTo>
                    <a:pt x="1734" y="2322"/>
                  </a:lnTo>
                  <a:lnTo>
                    <a:pt x="1710" y="2322"/>
                  </a:lnTo>
                  <a:lnTo>
                    <a:pt x="1704" y="2316"/>
                  </a:lnTo>
                  <a:lnTo>
                    <a:pt x="1698" y="2316"/>
                  </a:lnTo>
                  <a:lnTo>
                    <a:pt x="1698" y="2286"/>
                  </a:lnTo>
                  <a:lnTo>
                    <a:pt x="1710" y="2262"/>
                  </a:lnTo>
                  <a:lnTo>
                    <a:pt x="1710" y="2238"/>
                  </a:lnTo>
                  <a:lnTo>
                    <a:pt x="1704" y="2232"/>
                  </a:lnTo>
                  <a:lnTo>
                    <a:pt x="1698" y="2196"/>
                  </a:lnTo>
                  <a:lnTo>
                    <a:pt x="1722" y="2196"/>
                  </a:lnTo>
                  <a:lnTo>
                    <a:pt x="1722" y="2172"/>
                  </a:lnTo>
                  <a:lnTo>
                    <a:pt x="1716" y="2166"/>
                  </a:lnTo>
                  <a:lnTo>
                    <a:pt x="1716" y="2154"/>
                  </a:lnTo>
                  <a:lnTo>
                    <a:pt x="1722" y="2148"/>
                  </a:lnTo>
                  <a:lnTo>
                    <a:pt x="1734" y="2148"/>
                  </a:lnTo>
                  <a:lnTo>
                    <a:pt x="1746" y="2154"/>
                  </a:lnTo>
                  <a:lnTo>
                    <a:pt x="1758" y="2166"/>
                  </a:lnTo>
                  <a:lnTo>
                    <a:pt x="1770" y="2172"/>
                  </a:lnTo>
                  <a:lnTo>
                    <a:pt x="1776" y="2184"/>
                  </a:lnTo>
                  <a:lnTo>
                    <a:pt x="1788" y="2190"/>
                  </a:lnTo>
                  <a:lnTo>
                    <a:pt x="1800" y="2190"/>
                  </a:lnTo>
                  <a:lnTo>
                    <a:pt x="1806" y="2184"/>
                  </a:lnTo>
                  <a:lnTo>
                    <a:pt x="1812" y="2172"/>
                  </a:lnTo>
                  <a:lnTo>
                    <a:pt x="1818" y="2166"/>
                  </a:lnTo>
                  <a:lnTo>
                    <a:pt x="1812" y="2154"/>
                  </a:lnTo>
                  <a:lnTo>
                    <a:pt x="1800" y="2142"/>
                  </a:lnTo>
                  <a:lnTo>
                    <a:pt x="1830" y="2130"/>
                  </a:lnTo>
                  <a:lnTo>
                    <a:pt x="1830" y="2106"/>
                  </a:lnTo>
                  <a:lnTo>
                    <a:pt x="1836" y="2106"/>
                  </a:lnTo>
                  <a:lnTo>
                    <a:pt x="1848" y="2100"/>
                  </a:lnTo>
                  <a:lnTo>
                    <a:pt x="1860" y="2100"/>
                  </a:lnTo>
                  <a:lnTo>
                    <a:pt x="1872" y="2094"/>
                  </a:lnTo>
                  <a:lnTo>
                    <a:pt x="1884" y="2082"/>
                  </a:lnTo>
                  <a:lnTo>
                    <a:pt x="1884" y="2064"/>
                  </a:lnTo>
                  <a:lnTo>
                    <a:pt x="1878" y="2058"/>
                  </a:lnTo>
                  <a:lnTo>
                    <a:pt x="1878" y="2052"/>
                  </a:lnTo>
                  <a:lnTo>
                    <a:pt x="1908" y="2052"/>
                  </a:lnTo>
                  <a:lnTo>
                    <a:pt x="1920" y="2058"/>
                  </a:lnTo>
                  <a:lnTo>
                    <a:pt x="1926" y="2058"/>
                  </a:lnTo>
                  <a:lnTo>
                    <a:pt x="1926" y="2064"/>
                  </a:lnTo>
                  <a:lnTo>
                    <a:pt x="1932" y="2070"/>
                  </a:lnTo>
                  <a:lnTo>
                    <a:pt x="1962" y="2070"/>
                  </a:lnTo>
                  <a:lnTo>
                    <a:pt x="1974" y="2058"/>
                  </a:lnTo>
                  <a:lnTo>
                    <a:pt x="1986" y="2052"/>
                  </a:lnTo>
                  <a:lnTo>
                    <a:pt x="2004" y="2052"/>
                  </a:lnTo>
                  <a:lnTo>
                    <a:pt x="2010" y="2058"/>
                  </a:lnTo>
                  <a:lnTo>
                    <a:pt x="2016" y="2070"/>
                  </a:lnTo>
                  <a:lnTo>
                    <a:pt x="2076" y="2070"/>
                  </a:lnTo>
                  <a:lnTo>
                    <a:pt x="2082" y="2076"/>
                  </a:lnTo>
                  <a:lnTo>
                    <a:pt x="2082" y="2082"/>
                  </a:lnTo>
                  <a:lnTo>
                    <a:pt x="2088" y="2094"/>
                  </a:lnTo>
                  <a:lnTo>
                    <a:pt x="2124" y="2094"/>
                  </a:lnTo>
                  <a:lnTo>
                    <a:pt x="2136" y="2124"/>
                  </a:lnTo>
                  <a:lnTo>
                    <a:pt x="2136" y="2130"/>
                  </a:lnTo>
                  <a:lnTo>
                    <a:pt x="2148" y="2142"/>
                  </a:lnTo>
                  <a:lnTo>
                    <a:pt x="2160" y="2142"/>
                  </a:lnTo>
                  <a:lnTo>
                    <a:pt x="2160" y="2124"/>
                  </a:lnTo>
                  <a:lnTo>
                    <a:pt x="2148" y="2112"/>
                  </a:lnTo>
                  <a:lnTo>
                    <a:pt x="2148" y="2106"/>
                  </a:lnTo>
                  <a:lnTo>
                    <a:pt x="2160" y="2106"/>
                  </a:lnTo>
                  <a:lnTo>
                    <a:pt x="2232" y="2142"/>
                  </a:lnTo>
                  <a:lnTo>
                    <a:pt x="2238" y="2136"/>
                  </a:lnTo>
                  <a:lnTo>
                    <a:pt x="2244" y="2124"/>
                  </a:lnTo>
                  <a:lnTo>
                    <a:pt x="2256" y="2118"/>
                  </a:lnTo>
                  <a:lnTo>
                    <a:pt x="2268" y="2106"/>
                  </a:lnTo>
                  <a:lnTo>
                    <a:pt x="2280" y="2100"/>
                  </a:lnTo>
                  <a:lnTo>
                    <a:pt x="2286" y="2100"/>
                  </a:lnTo>
                  <a:lnTo>
                    <a:pt x="2322" y="2118"/>
                  </a:lnTo>
                  <a:lnTo>
                    <a:pt x="2334" y="2118"/>
                  </a:lnTo>
                  <a:lnTo>
                    <a:pt x="2352" y="2112"/>
                  </a:lnTo>
                  <a:lnTo>
                    <a:pt x="2364" y="2106"/>
                  </a:lnTo>
                  <a:lnTo>
                    <a:pt x="2370" y="2100"/>
                  </a:lnTo>
                  <a:lnTo>
                    <a:pt x="2382" y="2100"/>
                  </a:lnTo>
                  <a:lnTo>
                    <a:pt x="2388" y="2106"/>
                  </a:lnTo>
                  <a:lnTo>
                    <a:pt x="2400" y="2112"/>
                  </a:lnTo>
                  <a:lnTo>
                    <a:pt x="2406" y="2124"/>
                  </a:lnTo>
                  <a:lnTo>
                    <a:pt x="2430" y="2136"/>
                  </a:lnTo>
                  <a:lnTo>
                    <a:pt x="2454" y="2136"/>
                  </a:lnTo>
                  <a:lnTo>
                    <a:pt x="2466" y="2142"/>
                  </a:lnTo>
                  <a:lnTo>
                    <a:pt x="2478" y="2142"/>
                  </a:lnTo>
                  <a:lnTo>
                    <a:pt x="2490" y="2118"/>
                  </a:lnTo>
                  <a:lnTo>
                    <a:pt x="2496" y="2124"/>
                  </a:lnTo>
                  <a:lnTo>
                    <a:pt x="2508" y="2124"/>
                  </a:lnTo>
                  <a:lnTo>
                    <a:pt x="2514" y="2130"/>
                  </a:lnTo>
                  <a:lnTo>
                    <a:pt x="2526" y="2136"/>
                  </a:lnTo>
                  <a:lnTo>
                    <a:pt x="2562" y="2136"/>
                  </a:lnTo>
                  <a:lnTo>
                    <a:pt x="2568" y="2130"/>
                  </a:lnTo>
                  <a:lnTo>
                    <a:pt x="2574" y="2118"/>
                  </a:lnTo>
                  <a:lnTo>
                    <a:pt x="2574" y="2106"/>
                  </a:lnTo>
                  <a:lnTo>
                    <a:pt x="2568" y="2088"/>
                  </a:lnTo>
                  <a:lnTo>
                    <a:pt x="2544" y="2064"/>
                  </a:lnTo>
                  <a:lnTo>
                    <a:pt x="2532" y="2058"/>
                  </a:lnTo>
                  <a:lnTo>
                    <a:pt x="2514" y="2052"/>
                  </a:lnTo>
                  <a:lnTo>
                    <a:pt x="2490" y="2052"/>
                  </a:lnTo>
                  <a:lnTo>
                    <a:pt x="2460" y="2022"/>
                  </a:lnTo>
                  <a:lnTo>
                    <a:pt x="2472" y="2022"/>
                  </a:lnTo>
                  <a:lnTo>
                    <a:pt x="2484" y="2016"/>
                  </a:lnTo>
                  <a:lnTo>
                    <a:pt x="2496" y="2016"/>
                  </a:lnTo>
                  <a:lnTo>
                    <a:pt x="2508" y="2004"/>
                  </a:lnTo>
                  <a:lnTo>
                    <a:pt x="2508" y="1992"/>
                  </a:lnTo>
                  <a:lnTo>
                    <a:pt x="2502" y="1986"/>
                  </a:lnTo>
                  <a:lnTo>
                    <a:pt x="2496" y="1974"/>
                  </a:lnTo>
                  <a:lnTo>
                    <a:pt x="2490" y="1968"/>
                  </a:lnTo>
                  <a:lnTo>
                    <a:pt x="2502" y="1956"/>
                  </a:lnTo>
                  <a:lnTo>
                    <a:pt x="2556" y="1956"/>
                  </a:lnTo>
                  <a:lnTo>
                    <a:pt x="2544" y="1944"/>
                  </a:lnTo>
                  <a:lnTo>
                    <a:pt x="2532" y="1944"/>
                  </a:lnTo>
                  <a:lnTo>
                    <a:pt x="2508" y="1932"/>
                  </a:lnTo>
                  <a:lnTo>
                    <a:pt x="2496" y="1932"/>
                  </a:lnTo>
                  <a:lnTo>
                    <a:pt x="2508" y="1914"/>
                  </a:lnTo>
                  <a:lnTo>
                    <a:pt x="2484" y="1914"/>
                  </a:lnTo>
                  <a:lnTo>
                    <a:pt x="2484" y="1908"/>
                  </a:lnTo>
                  <a:lnTo>
                    <a:pt x="2478" y="1902"/>
                  </a:lnTo>
                  <a:lnTo>
                    <a:pt x="2478" y="1896"/>
                  </a:lnTo>
                  <a:lnTo>
                    <a:pt x="2490" y="1884"/>
                  </a:lnTo>
                  <a:lnTo>
                    <a:pt x="2526" y="1872"/>
                  </a:lnTo>
                  <a:lnTo>
                    <a:pt x="2586" y="1866"/>
                  </a:lnTo>
                  <a:lnTo>
                    <a:pt x="2640" y="1866"/>
                  </a:lnTo>
                  <a:lnTo>
                    <a:pt x="2646" y="1848"/>
                  </a:lnTo>
                  <a:lnTo>
                    <a:pt x="2712" y="1848"/>
                  </a:lnTo>
                  <a:lnTo>
                    <a:pt x="2712" y="1830"/>
                  </a:lnTo>
                  <a:lnTo>
                    <a:pt x="2718" y="1824"/>
                  </a:lnTo>
                  <a:lnTo>
                    <a:pt x="2808" y="1824"/>
                  </a:lnTo>
                  <a:lnTo>
                    <a:pt x="2862" y="1806"/>
                  </a:lnTo>
                  <a:lnTo>
                    <a:pt x="2874" y="1806"/>
                  </a:lnTo>
                  <a:lnTo>
                    <a:pt x="2874" y="1794"/>
                  </a:lnTo>
                  <a:lnTo>
                    <a:pt x="2886" y="1782"/>
                  </a:lnTo>
                  <a:lnTo>
                    <a:pt x="2898" y="1776"/>
                  </a:lnTo>
                  <a:lnTo>
                    <a:pt x="2916" y="1770"/>
                  </a:lnTo>
                  <a:lnTo>
                    <a:pt x="2940" y="1770"/>
                  </a:lnTo>
                  <a:lnTo>
                    <a:pt x="2958" y="1776"/>
                  </a:lnTo>
                  <a:lnTo>
                    <a:pt x="2976" y="1776"/>
                  </a:lnTo>
                  <a:lnTo>
                    <a:pt x="2988" y="1788"/>
                  </a:lnTo>
                  <a:lnTo>
                    <a:pt x="3000" y="1788"/>
                  </a:lnTo>
                  <a:lnTo>
                    <a:pt x="3012" y="1776"/>
                  </a:lnTo>
                  <a:lnTo>
                    <a:pt x="3018" y="1776"/>
                  </a:lnTo>
                  <a:lnTo>
                    <a:pt x="3036" y="1794"/>
                  </a:lnTo>
                  <a:lnTo>
                    <a:pt x="3042" y="1806"/>
                  </a:lnTo>
                  <a:lnTo>
                    <a:pt x="3048" y="1812"/>
                  </a:lnTo>
                  <a:lnTo>
                    <a:pt x="3060" y="1812"/>
                  </a:lnTo>
                  <a:lnTo>
                    <a:pt x="3066" y="1818"/>
                  </a:lnTo>
                  <a:lnTo>
                    <a:pt x="3066" y="1860"/>
                  </a:lnTo>
                  <a:lnTo>
                    <a:pt x="3072" y="1866"/>
                  </a:lnTo>
                  <a:lnTo>
                    <a:pt x="3090" y="1866"/>
                  </a:lnTo>
                  <a:lnTo>
                    <a:pt x="3102" y="1860"/>
                  </a:lnTo>
                  <a:lnTo>
                    <a:pt x="3120" y="1860"/>
                  </a:lnTo>
                  <a:lnTo>
                    <a:pt x="3132" y="1842"/>
                  </a:lnTo>
                  <a:lnTo>
                    <a:pt x="3156" y="1878"/>
                  </a:lnTo>
                  <a:lnTo>
                    <a:pt x="3180" y="1866"/>
                  </a:lnTo>
                  <a:lnTo>
                    <a:pt x="3204" y="1878"/>
                  </a:lnTo>
                  <a:lnTo>
                    <a:pt x="3210" y="1872"/>
                  </a:lnTo>
                  <a:lnTo>
                    <a:pt x="3216" y="1872"/>
                  </a:lnTo>
                  <a:lnTo>
                    <a:pt x="3228" y="1878"/>
                  </a:lnTo>
                  <a:lnTo>
                    <a:pt x="3228" y="1902"/>
                  </a:lnTo>
                  <a:lnTo>
                    <a:pt x="3222" y="1908"/>
                  </a:lnTo>
                  <a:lnTo>
                    <a:pt x="3222" y="1914"/>
                  </a:lnTo>
                  <a:lnTo>
                    <a:pt x="3228" y="1914"/>
                  </a:lnTo>
                  <a:lnTo>
                    <a:pt x="3234" y="1908"/>
                  </a:lnTo>
                  <a:lnTo>
                    <a:pt x="3240" y="1908"/>
                  </a:lnTo>
                  <a:lnTo>
                    <a:pt x="3246" y="1902"/>
                  </a:lnTo>
                  <a:lnTo>
                    <a:pt x="3252" y="1902"/>
                  </a:lnTo>
                  <a:lnTo>
                    <a:pt x="3258" y="1908"/>
                  </a:lnTo>
                  <a:lnTo>
                    <a:pt x="3270" y="1914"/>
                  </a:lnTo>
                  <a:lnTo>
                    <a:pt x="3276" y="1920"/>
                  </a:lnTo>
                  <a:lnTo>
                    <a:pt x="3288" y="1926"/>
                  </a:lnTo>
                  <a:lnTo>
                    <a:pt x="3300" y="1914"/>
                  </a:lnTo>
                  <a:lnTo>
                    <a:pt x="3300" y="1896"/>
                  </a:lnTo>
                  <a:lnTo>
                    <a:pt x="3306" y="1890"/>
                  </a:lnTo>
                  <a:lnTo>
                    <a:pt x="3318" y="1884"/>
                  </a:lnTo>
                  <a:lnTo>
                    <a:pt x="3330" y="1884"/>
                  </a:lnTo>
                  <a:lnTo>
                    <a:pt x="3342" y="1866"/>
                  </a:lnTo>
                  <a:lnTo>
                    <a:pt x="3378" y="1854"/>
                  </a:lnTo>
                  <a:lnTo>
                    <a:pt x="3396" y="1836"/>
                  </a:lnTo>
                  <a:lnTo>
                    <a:pt x="3402" y="1836"/>
                  </a:lnTo>
                  <a:lnTo>
                    <a:pt x="3408" y="1842"/>
                  </a:lnTo>
                  <a:lnTo>
                    <a:pt x="3408" y="1860"/>
                  </a:lnTo>
                  <a:lnTo>
                    <a:pt x="3396" y="1872"/>
                  </a:lnTo>
                  <a:lnTo>
                    <a:pt x="3390" y="1872"/>
                  </a:lnTo>
                  <a:lnTo>
                    <a:pt x="3426" y="1890"/>
                  </a:lnTo>
                  <a:lnTo>
                    <a:pt x="3456" y="1902"/>
                  </a:lnTo>
                  <a:lnTo>
                    <a:pt x="3486" y="1920"/>
                  </a:lnTo>
                  <a:lnTo>
                    <a:pt x="3498" y="1926"/>
                  </a:lnTo>
                  <a:lnTo>
                    <a:pt x="3516" y="1938"/>
                  </a:lnTo>
                  <a:lnTo>
                    <a:pt x="3546" y="1968"/>
                  </a:lnTo>
                  <a:lnTo>
                    <a:pt x="3618" y="2028"/>
                  </a:lnTo>
                  <a:lnTo>
                    <a:pt x="3636" y="2052"/>
                  </a:lnTo>
                  <a:lnTo>
                    <a:pt x="3672" y="2088"/>
                  </a:lnTo>
                  <a:lnTo>
                    <a:pt x="3684" y="2106"/>
                  </a:lnTo>
                  <a:lnTo>
                    <a:pt x="3696" y="2118"/>
                  </a:lnTo>
                  <a:lnTo>
                    <a:pt x="3708" y="2124"/>
                  </a:lnTo>
                  <a:lnTo>
                    <a:pt x="3720" y="2124"/>
                  </a:lnTo>
                  <a:lnTo>
                    <a:pt x="3732" y="2118"/>
                  </a:lnTo>
                  <a:lnTo>
                    <a:pt x="3744" y="2106"/>
                  </a:lnTo>
                  <a:lnTo>
                    <a:pt x="3744" y="2094"/>
                  </a:lnTo>
                  <a:lnTo>
                    <a:pt x="3750" y="2088"/>
                  </a:lnTo>
                  <a:lnTo>
                    <a:pt x="3750" y="2082"/>
                  </a:lnTo>
                  <a:lnTo>
                    <a:pt x="3762" y="2082"/>
                  </a:lnTo>
                  <a:lnTo>
                    <a:pt x="3768" y="2088"/>
                  </a:lnTo>
                  <a:lnTo>
                    <a:pt x="3768" y="2100"/>
                  </a:lnTo>
                  <a:lnTo>
                    <a:pt x="3774" y="2106"/>
                  </a:lnTo>
                  <a:lnTo>
                    <a:pt x="3774" y="2112"/>
                  </a:lnTo>
                  <a:lnTo>
                    <a:pt x="3804" y="2112"/>
                  </a:lnTo>
                  <a:lnTo>
                    <a:pt x="3816" y="2118"/>
                  </a:lnTo>
                  <a:lnTo>
                    <a:pt x="3822" y="2130"/>
                  </a:lnTo>
                  <a:lnTo>
                    <a:pt x="3834" y="2136"/>
                  </a:lnTo>
                  <a:lnTo>
                    <a:pt x="3858" y="2136"/>
                  </a:lnTo>
                  <a:lnTo>
                    <a:pt x="3864" y="2124"/>
                  </a:lnTo>
                  <a:lnTo>
                    <a:pt x="3876" y="2118"/>
                  </a:lnTo>
                  <a:lnTo>
                    <a:pt x="3894" y="2112"/>
                  </a:lnTo>
                  <a:lnTo>
                    <a:pt x="3906" y="2106"/>
                  </a:lnTo>
                  <a:lnTo>
                    <a:pt x="3924" y="2106"/>
                  </a:lnTo>
                  <a:lnTo>
                    <a:pt x="3948" y="2118"/>
                  </a:lnTo>
                  <a:lnTo>
                    <a:pt x="3972" y="2142"/>
                  </a:lnTo>
                  <a:lnTo>
                    <a:pt x="3984" y="2148"/>
                  </a:lnTo>
                  <a:lnTo>
                    <a:pt x="3990" y="2160"/>
                  </a:lnTo>
                  <a:lnTo>
                    <a:pt x="4002" y="2160"/>
                  </a:lnTo>
                  <a:lnTo>
                    <a:pt x="4014" y="2166"/>
                  </a:lnTo>
                  <a:lnTo>
                    <a:pt x="4026" y="2166"/>
                  </a:lnTo>
                  <a:lnTo>
                    <a:pt x="4038" y="2172"/>
                  </a:lnTo>
                  <a:lnTo>
                    <a:pt x="4044" y="2172"/>
                  </a:lnTo>
                  <a:lnTo>
                    <a:pt x="4044" y="2178"/>
                  </a:lnTo>
                  <a:lnTo>
                    <a:pt x="4050" y="2190"/>
                  </a:lnTo>
                  <a:lnTo>
                    <a:pt x="4056" y="2196"/>
                  </a:lnTo>
                  <a:lnTo>
                    <a:pt x="4062" y="2208"/>
                  </a:lnTo>
                  <a:lnTo>
                    <a:pt x="4068" y="2214"/>
                  </a:lnTo>
                  <a:lnTo>
                    <a:pt x="4068" y="2220"/>
                  </a:lnTo>
                  <a:lnTo>
                    <a:pt x="4140" y="2226"/>
                  </a:lnTo>
                  <a:lnTo>
                    <a:pt x="4152" y="2190"/>
                  </a:lnTo>
                  <a:lnTo>
                    <a:pt x="4176" y="2214"/>
                  </a:lnTo>
                  <a:lnTo>
                    <a:pt x="4212" y="2256"/>
                  </a:lnTo>
                  <a:lnTo>
                    <a:pt x="4254" y="2256"/>
                  </a:lnTo>
                  <a:lnTo>
                    <a:pt x="4266" y="2244"/>
                  </a:lnTo>
                  <a:lnTo>
                    <a:pt x="4266" y="2226"/>
                  </a:lnTo>
                  <a:lnTo>
                    <a:pt x="4326" y="2226"/>
                  </a:lnTo>
                  <a:lnTo>
                    <a:pt x="4320" y="2214"/>
                  </a:lnTo>
                  <a:lnTo>
                    <a:pt x="4344" y="2214"/>
                  </a:lnTo>
                  <a:lnTo>
                    <a:pt x="4338" y="2208"/>
                  </a:lnTo>
                  <a:lnTo>
                    <a:pt x="4338" y="2202"/>
                  </a:lnTo>
                  <a:lnTo>
                    <a:pt x="4374" y="2166"/>
                  </a:lnTo>
                  <a:lnTo>
                    <a:pt x="4392" y="2166"/>
                  </a:lnTo>
                  <a:lnTo>
                    <a:pt x="4404" y="2148"/>
                  </a:lnTo>
                  <a:lnTo>
                    <a:pt x="4428" y="2148"/>
                  </a:lnTo>
                  <a:lnTo>
                    <a:pt x="4428" y="2142"/>
                  </a:lnTo>
                  <a:lnTo>
                    <a:pt x="4434" y="2136"/>
                  </a:lnTo>
                  <a:lnTo>
                    <a:pt x="4434" y="2130"/>
                  </a:lnTo>
                  <a:lnTo>
                    <a:pt x="4440" y="2124"/>
                  </a:lnTo>
                  <a:lnTo>
                    <a:pt x="4458" y="2124"/>
                  </a:lnTo>
                  <a:lnTo>
                    <a:pt x="4464" y="2130"/>
                  </a:lnTo>
                  <a:lnTo>
                    <a:pt x="4482" y="2124"/>
                  </a:lnTo>
                  <a:lnTo>
                    <a:pt x="4482" y="2130"/>
                  </a:lnTo>
                  <a:lnTo>
                    <a:pt x="4518" y="2130"/>
                  </a:lnTo>
                  <a:lnTo>
                    <a:pt x="4524" y="2148"/>
                  </a:lnTo>
                  <a:lnTo>
                    <a:pt x="4548" y="2148"/>
                  </a:lnTo>
                  <a:lnTo>
                    <a:pt x="4566" y="2142"/>
                  </a:lnTo>
                  <a:lnTo>
                    <a:pt x="4608" y="2142"/>
                  </a:lnTo>
                  <a:lnTo>
                    <a:pt x="4608" y="2148"/>
                  </a:lnTo>
                  <a:lnTo>
                    <a:pt x="4614" y="2154"/>
                  </a:lnTo>
                  <a:lnTo>
                    <a:pt x="4614" y="2166"/>
                  </a:lnTo>
                  <a:lnTo>
                    <a:pt x="4620" y="2172"/>
                  </a:lnTo>
                  <a:lnTo>
                    <a:pt x="4638" y="2178"/>
                  </a:lnTo>
                  <a:lnTo>
                    <a:pt x="4668" y="2178"/>
                  </a:lnTo>
                  <a:lnTo>
                    <a:pt x="4674" y="2190"/>
                  </a:lnTo>
                  <a:lnTo>
                    <a:pt x="4698" y="2184"/>
                  </a:lnTo>
                  <a:lnTo>
                    <a:pt x="4704" y="2196"/>
                  </a:lnTo>
                  <a:lnTo>
                    <a:pt x="4704" y="2190"/>
                  </a:lnTo>
                  <a:lnTo>
                    <a:pt x="4710" y="2184"/>
                  </a:lnTo>
                  <a:lnTo>
                    <a:pt x="4752" y="2184"/>
                  </a:lnTo>
                  <a:lnTo>
                    <a:pt x="4752" y="2196"/>
                  </a:lnTo>
                  <a:lnTo>
                    <a:pt x="4800" y="2190"/>
                  </a:lnTo>
                  <a:lnTo>
                    <a:pt x="4800" y="2202"/>
                  </a:lnTo>
                  <a:lnTo>
                    <a:pt x="4806" y="2208"/>
                  </a:lnTo>
                  <a:lnTo>
                    <a:pt x="4830" y="2196"/>
                  </a:lnTo>
                  <a:lnTo>
                    <a:pt x="4836" y="2190"/>
                  </a:lnTo>
                  <a:lnTo>
                    <a:pt x="4836" y="2184"/>
                  </a:lnTo>
                  <a:lnTo>
                    <a:pt x="4854" y="2184"/>
                  </a:lnTo>
                  <a:lnTo>
                    <a:pt x="4854" y="2160"/>
                  </a:lnTo>
                  <a:lnTo>
                    <a:pt x="4848" y="2148"/>
                  </a:lnTo>
                  <a:lnTo>
                    <a:pt x="4842" y="2142"/>
                  </a:lnTo>
                  <a:lnTo>
                    <a:pt x="4836" y="2142"/>
                  </a:lnTo>
                  <a:lnTo>
                    <a:pt x="4812" y="2106"/>
                  </a:lnTo>
                  <a:lnTo>
                    <a:pt x="4806" y="2088"/>
                  </a:lnTo>
                  <a:lnTo>
                    <a:pt x="4794" y="2076"/>
                  </a:lnTo>
                  <a:lnTo>
                    <a:pt x="4794" y="2064"/>
                  </a:lnTo>
                  <a:lnTo>
                    <a:pt x="4812" y="2064"/>
                  </a:lnTo>
                  <a:lnTo>
                    <a:pt x="4806" y="2052"/>
                  </a:lnTo>
                  <a:lnTo>
                    <a:pt x="4812" y="2052"/>
                  </a:lnTo>
                  <a:lnTo>
                    <a:pt x="4824" y="2046"/>
                  </a:lnTo>
                  <a:lnTo>
                    <a:pt x="4830" y="2034"/>
                  </a:lnTo>
                  <a:lnTo>
                    <a:pt x="4830" y="2016"/>
                  </a:lnTo>
                  <a:lnTo>
                    <a:pt x="4890" y="2046"/>
                  </a:lnTo>
                  <a:lnTo>
                    <a:pt x="4902" y="2046"/>
                  </a:lnTo>
                  <a:lnTo>
                    <a:pt x="4926" y="2052"/>
                  </a:lnTo>
                  <a:lnTo>
                    <a:pt x="4962" y="2052"/>
                  </a:lnTo>
                  <a:lnTo>
                    <a:pt x="4974" y="2058"/>
                  </a:lnTo>
                  <a:lnTo>
                    <a:pt x="4980" y="2064"/>
                  </a:lnTo>
                  <a:lnTo>
                    <a:pt x="5004" y="2076"/>
                  </a:lnTo>
                  <a:lnTo>
                    <a:pt x="5010" y="2076"/>
                  </a:lnTo>
                  <a:lnTo>
                    <a:pt x="5022" y="2070"/>
                  </a:lnTo>
                  <a:lnTo>
                    <a:pt x="5040" y="2070"/>
                  </a:lnTo>
                  <a:lnTo>
                    <a:pt x="5052" y="2076"/>
                  </a:lnTo>
                  <a:lnTo>
                    <a:pt x="5058" y="2082"/>
                  </a:lnTo>
                  <a:lnTo>
                    <a:pt x="5064" y="2094"/>
                  </a:lnTo>
                  <a:lnTo>
                    <a:pt x="5076" y="2106"/>
                  </a:lnTo>
                  <a:lnTo>
                    <a:pt x="5088" y="2130"/>
                  </a:lnTo>
                  <a:lnTo>
                    <a:pt x="5094" y="2136"/>
                  </a:lnTo>
                  <a:lnTo>
                    <a:pt x="5094" y="2142"/>
                  </a:lnTo>
                  <a:lnTo>
                    <a:pt x="5118" y="2136"/>
                  </a:lnTo>
                  <a:lnTo>
                    <a:pt x="5118" y="2142"/>
                  </a:lnTo>
                  <a:lnTo>
                    <a:pt x="5136" y="2160"/>
                  </a:lnTo>
                  <a:lnTo>
                    <a:pt x="5166" y="2160"/>
                  </a:lnTo>
                  <a:lnTo>
                    <a:pt x="5172" y="2166"/>
                  </a:lnTo>
                  <a:lnTo>
                    <a:pt x="5184" y="2166"/>
                  </a:lnTo>
                  <a:lnTo>
                    <a:pt x="5196" y="2172"/>
                  </a:lnTo>
                  <a:lnTo>
                    <a:pt x="5208" y="2172"/>
                  </a:lnTo>
                  <a:lnTo>
                    <a:pt x="5220" y="2166"/>
                  </a:lnTo>
                  <a:lnTo>
                    <a:pt x="5274" y="2148"/>
                  </a:lnTo>
                  <a:lnTo>
                    <a:pt x="5322" y="2148"/>
                  </a:lnTo>
                  <a:lnTo>
                    <a:pt x="5334" y="2154"/>
                  </a:lnTo>
                  <a:lnTo>
                    <a:pt x="5340" y="2154"/>
                  </a:lnTo>
                  <a:lnTo>
                    <a:pt x="5346" y="2160"/>
                  </a:lnTo>
                  <a:lnTo>
                    <a:pt x="5382" y="2160"/>
                  </a:lnTo>
                  <a:lnTo>
                    <a:pt x="5406" y="2184"/>
                  </a:lnTo>
                  <a:lnTo>
                    <a:pt x="5466" y="2184"/>
                  </a:lnTo>
                  <a:lnTo>
                    <a:pt x="5472" y="2190"/>
                  </a:lnTo>
                  <a:lnTo>
                    <a:pt x="5472" y="2196"/>
                  </a:lnTo>
                  <a:lnTo>
                    <a:pt x="5484" y="2208"/>
                  </a:lnTo>
                  <a:lnTo>
                    <a:pt x="5484" y="2214"/>
                  </a:lnTo>
                  <a:lnTo>
                    <a:pt x="5502" y="2214"/>
                  </a:lnTo>
                  <a:lnTo>
                    <a:pt x="5514" y="2220"/>
                  </a:lnTo>
                  <a:lnTo>
                    <a:pt x="5514" y="2232"/>
                  </a:lnTo>
                  <a:lnTo>
                    <a:pt x="5520" y="2238"/>
                  </a:lnTo>
                  <a:lnTo>
                    <a:pt x="5586" y="2238"/>
                  </a:lnTo>
                  <a:lnTo>
                    <a:pt x="5592" y="2244"/>
                  </a:lnTo>
                  <a:lnTo>
                    <a:pt x="5598" y="2244"/>
                  </a:lnTo>
                  <a:lnTo>
                    <a:pt x="5610" y="2250"/>
                  </a:lnTo>
                  <a:lnTo>
                    <a:pt x="5634" y="2250"/>
                  </a:lnTo>
                  <a:lnTo>
                    <a:pt x="5646" y="2244"/>
                  </a:lnTo>
                  <a:lnTo>
                    <a:pt x="5664" y="2244"/>
                  </a:lnTo>
                  <a:lnTo>
                    <a:pt x="5670" y="2250"/>
                  </a:lnTo>
                  <a:lnTo>
                    <a:pt x="5670" y="2256"/>
                  </a:lnTo>
                  <a:lnTo>
                    <a:pt x="5676" y="2256"/>
                  </a:lnTo>
                  <a:lnTo>
                    <a:pt x="5694" y="2238"/>
                  </a:lnTo>
                  <a:lnTo>
                    <a:pt x="5694" y="2232"/>
                  </a:lnTo>
                  <a:lnTo>
                    <a:pt x="5742" y="2232"/>
                  </a:lnTo>
                  <a:lnTo>
                    <a:pt x="5754" y="2220"/>
                  </a:lnTo>
                  <a:lnTo>
                    <a:pt x="5790" y="2220"/>
                  </a:lnTo>
                  <a:lnTo>
                    <a:pt x="5802" y="2208"/>
                  </a:lnTo>
                  <a:lnTo>
                    <a:pt x="5802" y="2196"/>
                  </a:lnTo>
                  <a:lnTo>
                    <a:pt x="5832" y="2166"/>
                  </a:lnTo>
                  <a:lnTo>
                    <a:pt x="5850" y="2166"/>
                  </a:lnTo>
                  <a:lnTo>
                    <a:pt x="5862" y="2172"/>
                  </a:lnTo>
                  <a:lnTo>
                    <a:pt x="5898" y="2172"/>
                  </a:lnTo>
                  <a:lnTo>
                    <a:pt x="5916" y="2190"/>
                  </a:lnTo>
                  <a:lnTo>
                    <a:pt x="5928" y="2196"/>
                  </a:lnTo>
                  <a:lnTo>
                    <a:pt x="5952" y="2196"/>
                  </a:lnTo>
                  <a:lnTo>
                    <a:pt x="5964" y="2190"/>
                  </a:lnTo>
                  <a:lnTo>
                    <a:pt x="5970" y="2184"/>
                  </a:lnTo>
                  <a:lnTo>
                    <a:pt x="5994" y="2190"/>
                  </a:lnTo>
                  <a:lnTo>
                    <a:pt x="6012" y="2190"/>
                  </a:lnTo>
                  <a:lnTo>
                    <a:pt x="6048" y="2214"/>
                  </a:lnTo>
                  <a:lnTo>
                    <a:pt x="6084" y="2214"/>
                  </a:lnTo>
                  <a:lnTo>
                    <a:pt x="6090" y="2220"/>
                  </a:lnTo>
                  <a:lnTo>
                    <a:pt x="6102" y="2220"/>
                  </a:lnTo>
                  <a:lnTo>
                    <a:pt x="6120" y="2202"/>
                  </a:lnTo>
                  <a:lnTo>
                    <a:pt x="6120" y="2190"/>
                  </a:lnTo>
                  <a:lnTo>
                    <a:pt x="6144" y="2190"/>
                  </a:lnTo>
                  <a:lnTo>
                    <a:pt x="6156" y="2184"/>
                  </a:lnTo>
                  <a:lnTo>
                    <a:pt x="6162" y="2178"/>
                  </a:lnTo>
                  <a:lnTo>
                    <a:pt x="6162" y="2166"/>
                  </a:lnTo>
                  <a:lnTo>
                    <a:pt x="6150" y="2166"/>
                  </a:lnTo>
                  <a:lnTo>
                    <a:pt x="6144" y="2160"/>
                  </a:lnTo>
                  <a:lnTo>
                    <a:pt x="6138" y="2118"/>
                  </a:lnTo>
                  <a:lnTo>
                    <a:pt x="6138" y="2046"/>
                  </a:lnTo>
                  <a:lnTo>
                    <a:pt x="6156" y="2028"/>
                  </a:lnTo>
                  <a:lnTo>
                    <a:pt x="6156" y="2016"/>
                  </a:lnTo>
                  <a:lnTo>
                    <a:pt x="6150" y="2010"/>
                  </a:lnTo>
                  <a:lnTo>
                    <a:pt x="6138" y="2004"/>
                  </a:lnTo>
                  <a:lnTo>
                    <a:pt x="6126" y="1992"/>
                  </a:lnTo>
                  <a:lnTo>
                    <a:pt x="6114" y="1992"/>
                  </a:lnTo>
                  <a:lnTo>
                    <a:pt x="6108" y="1986"/>
                  </a:lnTo>
                  <a:lnTo>
                    <a:pt x="6096" y="1986"/>
                  </a:lnTo>
                  <a:lnTo>
                    <a:pt x="6078" y="1980"/>
                  </a:lnTo>
                  <a:lnTo>
                    <a:pt x="6072" y="1980"/>
                  </a:lnTo>
                  <a:lnTo>
                    <a:pt x="6072" y="1968"/>
                  </a:lnTo>
                  <a:lnTo>
                    <a:pt x="6078" y="1968"/>
                  </a:lnTo>
                  <a:lnTo>
                    <a:pt x="6120" y="1926"/>
                  </a:lnTo>
                  <a:lnTo>
                    <a:pt x="6156" y="1920"/>
                  </a:lnTo>
                  <a:lnTo>
                    <a:pt x="6162" y="1908"/>
                  </a:lnTo>
                  <a:lnTo>
                    <a:pt x="6204" y="1914"/>
                  </a:lnTo>
                  <a:lnTo>
                    <a:pt x="6258" y="1902"/>
                  </a:lnTo>
                  <a:lnTo>
                    <a:pt x="6294" y="1920"/>
                  </a:lnTo>
                  <a:lnTo>
                    <a:pt x="6330" y="1944"/>
                  </a:lnTo>
                  <a:lnTo>
                    <a:pt x="6402" y="1944"/>
                  </a:lnTo>
                  <a:lnTo>
                    <a:pt x="6408" y="1950"/>
                  </a:lnTo>
                  <a:lnTo>
                    <a:pt x="6420" y="1956"/>
                  </a:lnTo>
                  <a:lnTo>
                    <a:pt x="6426" y="1962"/>
                  </a:lnTo>
                  <a:lnTo>
                    <a:pt x="6438" y="1968"/>
                  </a:lnTo>
                  <a:lnTo>
                    <a:pt x="6438" y="1980"/>
                  </a:lnTo>
                  <a:lnTo>
                    <a:pt x="6444" y="1980"/>
                  </a:lnTo>
                  <a:lnTo>
                    <a:pt x="6456" y="1992"/>
                  </a:lnTo>
                  <a:lnTo>
                    <a:pt x="6468" y="1998"/>
                  </a:lnTo>
                  <a:lnTo>
                    <a:pt x="6480" y="2010"/>
                  </a:lnTo>
                  <a:lnTo>
                    <a:pt x="6492" y="2010"/>
                  </a:lnTo>
                  <a:lnTo>
                    <a:pt x="6498" y="2016"/>
                  </a:lnTo>
                  <a:lnTo>
                    <a:pt x="6504" y="2016"/>
                  </a:lnTo>
                  <a:lnTo>
                    <a:pt x="6510" y="2046"/>
                  </a:lnTo>
                  <a:lnTo>
                    <a:pt x="6558" y="2070"/>
                  </a:lnTo>
                  <a:lnTo>
                    <a:pt x="6570" y="2100"/>
                  </a:lnTo>
                  <a:lnTo>
                    <a:pt x="6582" y="2100"/>
                  </a:lnTo>
                  <a:lnTo>
                    <a:pt x="6630" y="2124"/>
                  </a:lnTo>
                  <a:lnTo>
                    <a:pt x="6636" y="2136"/>
                  </a:lnTo>
                  <a:lnTo>
                    <a:pt x="6654" y="2154"/>
                  </a:lnTo>
                  <a:lnTo>
                    <a:pt x="6660" y="2166"/>
                  </a:lnTo>
                  <a:lnTo>
                    <a:pt x="6672" y="2166"/>
                  </a:lnTo>
                  <a:lnTo>
                    <a:pt x="6678" y="2190"/>
                  </a:lnTo>
                  <a:lnTo>
                    <a:pt x="6684" y="2190"/>
                  </a:lnTo>
                  <a:lnTo>
                    <a:pt x="6690" y="2196"/>
                  </a:lnTo>
                  <a:lnTo>
                    <a:pt x="6714" y="2208"/>
                  </a:lnTo>
                  <a:lnTo>
                    <a:pt x="6720" y="2214"/>
                  </a:lnTo>
                  <a:lnTo>
                    <a:pt x="6732" y="2220"/>
                  </a:lnTo>
                  <a:lnTo>
                    <a:pt x="6780" y="2220"/>
                  </a:lnTo>
                  <a:lnTo>
                    <a:pt x="6792" y="2226"/>
                  </a:lnTo>
                  <a:lnTo>
                    <a:pt x="6798" y="2232"/>
                  </a:lnTo>
                  <a:lnTo>
                    <a:pt x="6810" y="2238"/>
                  </a:lnTo>
                  <a:lnTo>
                    <a:pt x="6822" y="2226"/>
                  </a:lnTo>
                  <a:lnTo>
                    <a:pt x="6834" y="2226"/>
                  </a:lnTo>
                  <a:lnTo>
                    <a:pt x="6852" y="2244"/>
                  </a:lnTo>
                  <a:lnTo>
                    <a:pt x="6864" y="2250"/>
                  </a:lnTo>
                  <a:lnTo>
                    <a:pt x="6882" y="2268"/>
                  </a:lnTo>
                  <a:lnTo>
                    <a:pt x="6924" y="2268"/>
                  </a:lnTo>
                  <a:lnTo>
                    <a:pt x="6942" y="2298"/>
                  </a:lnTo>
                  <a:lnTo>
                    <a:pt x="6960" y="2298"/>
                  </a:lnTo>
                  <a:lnTo>
                    <a:pt x="6966" y="2304"/>
                  </a:lnTo>
                  <a:lnTo>
                    <a:pt x="6966" y="2310"/>
                  </a:lnTo>
                  <a:lnTo>
                    <a:pt x="6972" y="2322"/>
                  </a:lnTo>
                  <a:lnTo>
                    <a:pt x="6972" y="2334"/>
                  </a:lnTo>
                  <a:lnTo>
                    <a:pt x="7014" y="2364"/>
                  </a:lnTo>
                  <a:lnTo>
                    <a:pt x="7038" y="2358"/>
                  </a:lnTo>
                  <a:lnTo>
                    <a:pt x="7050" y="2370"/>
                  </a:lnTo>
                  <a:lnTo>
                    <a:pt x="7068" y="2370"/>
                  </a:lnTo>
                  <a:lnTo>
                    <a:pt x="7068" y="2358"/>
                  </a:lnTo>
                  <a:lnTo>
                    <a:pt x="7098" y="2364"/>
                  </a:lnTo>
                  <a:lnTo>
                    <a:pt x="7098" y="2346"/>
                  </a:lnTo>
                  <a:lnTo>
                    <a:pt x="7104" y="2340"/>
                  </a:lnTo>
                  <a:lnTo>
                    <a:pt x="7110" y="2340"/>
                  </a:lnTo>
                  <a:lnTo>
                    <a:pt x="7122" y="2334"/>
                  </a:lnTo>
                  <a:lnTo>
                    <a:pt x="7152" y="2334"/>
                  </a:lnTo>
                  <a:lnTo>
                    <a:pt x="7158" y="2310"/>
                  </a:lnTo>
                  <a:lnTo>
                    <a:pt x="7200" y="2310"/>
                  </a:lnTo>
                  <a:lnTo>
                    <a:pt x="7212" y="2316"/>
                  </a:lnTo>
                  <a:lnTo>
                    <a:pt x="7218" y="2328"/>
                  </a:lnTo>
                  <a:lnTo>
                    <a:pt x="7218" y="2346"/>
                  </a:lnTo>
                  <a:lnTo>
                    <a:pt x="7242" y="2358"/>
                  </a:lnTo>
                  <a:lnTo>
                    <a:pt x="7242" y="2388"/>
                  </a:lnTo>
                  <a:lnTo>
                    <a:pt x="7224" y="2394"/>
                  </a:lnTo>
                  <a:lnTo>
                    <a:pt x="7236" y="2412"/>
                  </a:lnTo>
                  <a:lnTo>
                    <a:pt x="7236" y="2430"/>
                  </a:lnTo>
                  <a:lnTo>
                    <a:pt x="7248" y="2442"/>
                  </a:lnTo>
                  <a:lnTo>
                    <a:pt x="7248" y="2466"/>
                  </a:lnTo>
                  <a:lnTo>
                    <a:pt x="7266" y="2472"/>
                  </a:lnTo>
                  <a:lnTo>
                    <a:pt x="7260" y="2502"/>
                  </a:lnTo>
                  <a:lnTo>
                    <a:pt x="7266" y="2526"/>
                  </a:lnTo>
                  <a:lnTo>
                    <a:pt x="7260" y="2532"/>
                  </a:lnTo>
                  <a:lnTo>
                    <a:pt x="7254" y="2532"/>
                  </a:lnTo>
                  <a:lnTo>
                    <a:pt x="7254" y="2550"/>
                  </a:lnTo>
                  <a:lnTo>
                    <a:pt x="7260" y="2562"/>
                  </a:lnTo>
                  <a:lnTo>
                    <a:pt x="7260" y="2574"/>
                  </a:lnTo>
                  <a:lnTo>
                    <a:pt x="7254" y="2580"/>
                  </a:lnTo>
                  <a:lnTo>
                    <a:pt x="7248" y="2580"/>
                  </a:lnTo>
                  <a:lnTo>
                    <a:pt x="7236" y="2574"/>
                  </a:lnTo>
                  <a:lnTo>
                    <a:pt x="7224" y="2574"/>
                  </a:lnTo>
                  <a:lnTo>
                    <a:pt x="7206" y="2568"/>
                  </a:lnTo>
                  <a:lnTo>
                    <a:pt x="7194" y="2562"/>
                  </a:lnTo>
                  <a:lnTo>
                    <a:pt x="7170" y="2562"/>
                  </a:lnTo>
                  <a:lnTo>
                    <a:pt x="7164" y="2568"/>
                  </a:lnTo>
                  <a:lnTo>
                    <a:pt x="7170" y="2574"/>
                  </a:lnTo>
                  <a:lnTo>
                    <a:pt x="7170" y="2586"/>
                  </a:lnTo>
                  <a:lnTo>
                    <a:pt x="7146" y="2586"/>
                  </a:lnTo>
                  <a:lnTo>
                    <a:pt x="7146" y="2598"/>
                  </a:lnTo>
                  <a:lnTo>
                    <a:pt x="7152" y="2610"/>
                  </a:lnTo>
                  <a:lnTo>
                    <a:pt x="7158" y="2610"/>
                  </a:lnTo>
                  <a:lnTo>
                    <a:pt x="7170" y="2622"/>
                  </a:lnTo>
                  <a:lnTo>
                    <a:pt x="7182" y="2628"/>
                  </a:lnTo>
                  <a:lnTo>
                    <a:pt x="7194" y="2646"/>
                  </a:lnTo>
                  <a:lnTo>
                    <a:pt x="7206" y="2658"/>
                  </a:lnTo>
                  <a:lnTo>
                    <a:pt x="7212" y="2676"/>
                  </a:lnTo>
                  <a:lnTo>
                    <a:pt x="7212" y="2688"/>
                  </a:lnTo>
                  <a:lnTo>
                    <a:pt x="7224" y="2700"/>
                  </a:lnTo>
                  <a:lnTo>
                    <a:pt x="7230" y="2712"/>
                  </a:lnTo>
                  <a:lnTo>
                    <a:pt x="7236" y="2748"/>
                  </a:lnTo>
                  <a:lnTo>
                    <a:pt x="7206" y="2742"/>
                  </a:lnTo>
                  <a:lnTo>
                    <a:pt x="7200" y="2766"/>
                  </a:lnTo>
                  <a:lnTo>
                    <a:pt x="7224" y="2778"/>
                  </a:lnTo>
                  <a:lnTo>
                    <a:pt x="7260" y="2778"/>
                  </a:lnTo>
                  <a:lnTo>
                    <a:pt x="7260" y="2718"/>
                  </a:lnTo>
                  <a:lnTo>
                    <a:pt x="7266" y="2712"/>
                  </a:lnTo>
                  <a:lnTo>
                    <a:pt x="7272" y="2712"/>
                  </a:lnTo>
                  <a:lnTo>
                    <a:pt x="7284" y="2718"/>
                  </a:lnTo>
                  <a:lnTo>
                    <a:pt x="7290" y="2724"/>
                  </a:lnTo>
                  <a:lnTo>
                    <a:pt x="7302" y="2712"/>
                  </a:lnTo>
                  <a:lnTo>
                    <a:pt x="7308" y="2724"/>
                  </a:lnTo>
                  <a:lnTo>
                    <a:pt x="7314" y="2730"/>
                  </a:lnTo>
                  <a:lnTo>
                    <a:pt x="7320" y="2742"/>
                  </a:lnTo>
                  <a:lnTo>
                    <a:pt x="7332" y="2754"/>
                  </a:lnTo>
                  <a:lnTo>
                    <a:pt x="7344" y="2754"/>
                  </a:lnTo>
                  <a:lnTo>
                    <a:pt x="7356" y="2748"/>
                  </a:lnTo>
                  <a:lnTo>
                    <a:pt x="7368" y="2748"/>
                  </a:lnTo>
                  <a:lnTo>
                    <a:pt x="7374" y="2742"/>
                  </a:lnTo>
                  <a:lnTo>
                    <a:pt x="7380" y="2742"/>
                  </a:lnTo>
                  <a:lnTo>
                    <a:pt x="7380" y="2760"/>
                  </a:lnTo>
                  <a:lnTo>
                    <a:pt x="7386" y="2760"/>
                  </a:lnTo>
                  <a:lnTo>
                    <a:pt x="7392" y="2754"/>
                  </a:lnTo>
                  <a:lnTo>
                    <a:pt x="7404" y="2748"/>
                  </a:lnTo>
                  <a:lnTo>
                    <a:pt x="7422" y="2742"/>
                  </a:lnTo>
                  <a:lnTo>
                    <a:pt x="7440" y="2730"/>
                  </a:lnTo>
                  <a:lnTo>
                    <a:pt x="7452" y="2724"/>
                  </a:lnTo>
                  <a:lnTo>
                    <a:pt x="7464" y="2700"/>
                  </a:lnTo>
                  <a:lnTo>
                    <a:pt x="7464" y="2682"/>
                  </a:lnTo>
                  <a:lnTo>
                    <a:pt x="7470" y="2664"/>
                  </a:lnTo>
                  <a:lnTo>
                    <a:pt x="7470" y="2628"/>
                  </a:lnTo>
                  <a:lnTo>
                    <a:pt x="7494" y="2622"/>
                  </a:lnTo>
                  <a:lnTo>
                    <a:pt x="7494" y="2562"/>
                  </a:lnTo>
                  <a:lnTo>
                    <a:pt x="7500" y="2550"/>
                  </a:lnTo>
                  <a:lnTo>
                    <a:pt x="7506" y="2544"/>
                  </a:lnTo>
                  <a:lnTo>
                    <a:pt x="7518" y="2520"/>
                  </a:lnTo>
                  <a:lnTo>
                    <a:pt x="7518" y="2490"/>
                  </a:lnTo>
                  <a:lnTo>
                    <a:pt x="7524" y="2472"/>
                  </a:lnTo>
                  <a:lnTo>
                    <a:pt x="7524" y="2454"/>
                  </a:lnTo>
                  <a:lnTo>
                    <a:pt x="7518" y="2442"/>
                  </a:lnTo>
                  <a:lnTo>
                    <a:pt x="7518" y="2424"/>
                  </a:lnTo>
                  <a:lnTo>
                    <a:pt x="7512" y="2418"/>
                  </a:lnTo>
                  <a:lnTo>
                    <a:pt x="7512" y="2412"/>
                  </a:lnTo>
                  <a:lnTo>
                    <a:pt x="7518" y="2400"/>
                  </a:lnTo>
                  <a:lnTo>
                    <a:pt x="7524" y="2394"/>
                  </a:lnTo>
                  <a:lnTo>
                    <a:pt x="7524" y="2382"/>
                  </a:lnTo>
                  <a:lnTo>
                    <a:pt x="7530" y="2376"/>
                  </a:lnTo>
                  <a:lnTo>
                    <a:pt x="7530" y="2364"/>
                  </a:lnTo>
                  <a:lnTo>
                    <a:pt x="7524" y="2358"/>
                  </a:lnTo>
                  <a:lnTo>
                    <a:pt x="7518" y="2346"/>
                  </a:lnTo>
                  <a:lnTo>
                    <a:pt x="7524" y="2334"/>
                  </a:lnTo>
                  <a:lnTo>
                    <a:pt x="7530" y="2328"/>
                  </a:lnTo>
                  <a:lnTo>
                    <a:pt x="7536" y="2316"/>
                  </a:lnTo>
                  <a:lnTo>
                    <a:pt x="7536" y="2298"/>
                  </a:lnTo>
                  <a:lnTo>
                    <a:pt x="7530" y="2292"/>
                  </a:lnTo>
                  <a:lnTo>
                    <a:pt x="7530" y="2280"/>
                  </a:lnTo>
                  <a:lnTo>
                    <a:pt x="7518" y="2256"/>
                  </a:lnTo>
                  <a:lnTo>
                    <a:pt x="7512" y="2250"/>
                  </a:lnTo>
                  <a:lnTo>
                    <a:pt x="7512" y="2238"/>
                  </a:lnTo>
                  <a:lnTo>
                    <a:pt x="7506" y="2232"/>
                  </a:lnTo>
                  <a:lnTo>
                    <a:pt x="7506" y="2220"/>
                  </a:lnTo>
                  <a:lnTo>
                    <a:pt x="7500" y="2214"/>
                  </a:lnTo>
                  <a:lnTo>
                    <a:pt x="7500" y="2202"/>
                  </a:lnTo>
                  <a:lnTo>
                    <a:pt x="7494" y="2196"/>
                  </a:lnTo>
                  <a:lnTo>
                    <a:pt x="7482" y="2190"/>
                  </a:lnTo>
                  <a:lnTo>
                    <a:pt x="7476" y="2184"/>
                  </a:lnTo>
                  <a:lnTo>
                    <a:pt x="7482" y="2178"/>
                  </a:lnTo>
                  <a:lnTo>
                    <a:pt x="7476" y="2178"/>
                  </a:lnTo>
                  <a:lnTo>
                    <a:pt x="7470" y="2172"/>
                  </a:lnTo>
                  <a:lnTo>
                    <a:pt x="7458" y="2166"/>
                  </a:lnTo>
                  <a:lnTo>
                    <a:pt x="7446" y="2154"/>
                  </a:lnTo>
                  <a:lnTo>
                    <a:pt x="7440" y="2142"/>
                  </a:lnTo>
                  <a:lnTo>
                    <a:pt x="7434" y="2124"/>
                  </a:lnTo>
                  <a:lnTo>
                    <a:pt x="7434" y="2112"/>
                  </a:lnTo>
                  <a:lnTo>
                    <a:pt x="7428" y="2106"/>
                  </a:lnTo>
                  <a:lnTo>
                    <a:pt x="7428" y="2100"/>
                  </a:lnTo>
                  <a:lnTo>
                    <a:pt x="7416" y="2094"/>
                  </a:lnTo>
                  <a:lnTo>
                    <a:pt x="7416" y="2082"/>
                  </a:lnTo>
                  <a:lnTo>
                    <a:pt x="7422" y="2070"/>
                  </a:lnTo>
                  <a:lnTo>
                    <a:pt x="7422" y="2040"/>
                  </a:lnTo>
                  <a:lnTo>
                    <a:pt x="7410" y="2028"/>
                  </a:lnTo>
                  <a:lnTo>
                    <a:pt x="7404" y="2016"/>
                  </a:lnTo>
                  <a:lnTo>
                    <a:pt x="7398" y="2010"/>
                  </a:lnTo>
                  <a:lnTo>
                    <a:pt x="7380" y="2004"/>
                  </a:lnTo>
                  <a:lnTo>
                    <a:pt x="7380" y="1998"/>
                  </a:lnTo>
                  <a:lnTo>
                    <a:pt x="7374" y="1992"/>
                  </a:lnTo>
                  <a:lnTo>
                    <a:pt x="7368" y="1980"/>
                  </a:lnTo>
                  <a:lnTo>
                    <a:pt x="7356" y="1968"/>
                  </a:lnTo>
                  <a:lnTo>
                    <a:pt x="7344" y="1968"/>
                  </a:lnTo>
                  <a:lnTo>
                    <a:pt x="7332" y="1956"/>
                  </a:lnTo>
                  <a:lnTo>
                    <a:pt x="7326" y="1956"/>
                  </a:lnTo>
                  <a:lnTo>
                    <a:pt x="7308" y="1950"/>
                  </a:lnTo>
                  <a:lnTo>
                    <a:pt x="7302" y="1938"/>
                  </a:lnTo>
                  <a:lnTo>
                    <a:pt x="7308" y="1938"/>
                  </a:lnTo>
                  <a:lnTo>
                    <a:pt x="7314" y="1944"/>
                  </a:lnTo>
                  <a:lnTo>
                    <a:pt x="7326" y="1944"/>
                  </a:lnTo>
                  <a:lnTo>
                    <a:pt x="7332" y="1950"/>
                  </a:lnTo>
                  <a:lnTo>
                    <a:pt x="7344" y="1950"/>
                  </a:lnTo>
                  <a:lnTo>
                    <a:pt x="7350" y="1944"/>
                  </a:lnTo>
                  <a:lnTo>
                    <a:pt x="7350" y="1938"/>
                  </a:lnTo>
                  <a:lnTo>
                    <a:pt x="7344" y="1938"/>
                  </a:lnTo>
                  <a:lnTo>
                    <a:pt x="7332" y="1932"/>
                  </a:lnTo>
                  <a:lnTo>
                    <a:pt x="7326" y="1926"/>
                  </a:lnTo>
                  <a:lnTo>
                    <a:pt x="7320" y="1926"/>
                  </a:lnTo>
                  <a:lnTo>
                    <a:pt x="7242" y="1890"/>
                  </a:lnTo>
                  <a:lnTo>
                    <a:pt x="7236" y="1890"/>
                  </a:lnTo>
                  <a:lnTo>
                    <a:pt x="7230" y="1884"/>
                  </a:lnTo>
                  <a:lnTo>
                    <a:pt x="7218" y="1878"/>
                  </a:lnTo>
                  <a:lnTo>
                    <a:pt x="7206" y="1866"/>
                  </a:lnTo>
                  <a:lnTo>
                    <a:pt x="7194" y="1860"/>
                  </a:lnTo>
                  <a:lnTo>
                    <a:pt x="7188" y="1854"/>
                  </a:lnTo>
                  <a:lnTo>
                    <a:pt x="7170" y="1854"/>
                  </a:lnTo>
                  <a:lnTo>
                    <a:pt x="7164" y="1860"/>
                  </a:lnTo>
                  <a:lnTo>
                    <a:pt x="7152" y="1866"/>
                  </a:lnTo>
                  <a:lnTo>
                    <a:pt x="7116" y="1854"/>
                  </a:lnTo>
                  <a:lnTo>
                    <a:pt x="7152" y="1896"/>
                  </a:lnTo>
                  <a:lnTo>
                    <a:pt x="7146" y="1920"/>
                  </a:lnTo>
                  <a:lnTo>
                    <a:pt x="7134" y="1920"/>
                  </a:lnTo>
                  <a:lnTo>
                    <a:pt x="7134" y="1890"/>
                  </a:lnTo>
                  <a:lnTo>
                    <a:pt x="7116" y="1878"/>
                  </a:lnTo>
                  <a:lnTo>
                    <a:pt x="7116" y="1908"/>
                  </a:lnTo>
                  <a:lnTo>
                    <a:pt x="7068" y="1908"/>
                  </a:lnTo>
                  <a:lnTo>
                    <a:pt x="7074" y="1902"/>
                  </a:lnTo>
                  <a:lnTo>
                    <a:pt x="7074" y="1884"/>
                  </a:lnTo>
                  <a:lnTo>
                    <a:pt x="7068" y="1878"/>
                  </a:lnTo>
                  <a:lnTo>
                    <a:pt x="7044" y="1878"/>
                  </a:lnTo>
                  <a:lnTo>
                    <a:pt x="7038" y="1890"/>
                  </a:lnTo>
                  <a:lnTo>
                    <a:pt x="7014" y="1890"/>
                  </a:lnTo>
                  <a:lnTo>
                    <a:pt x="7002" y="1854"/>
                  </a:lnTo>
                  <a:lnTo>
                    <a:pt x="6996" y="1854"/>
                  </a:lnTo>
                  <a:lnTo>
                    <a:pt x="6984" y="1830"/>
                  </a:lnTo>
                  <a:lnTo>
                    <a:pt x="6912" y="1836"/>
                  </a:lnTo>
                  <a:lnTo>
                    <a:pt x="6906" y="1824"/>
                  </a:lnTo>
                  <a:lnTo>
                    <a:pt x="6882" y="1824"/>
                  </a:lnTo>
                  <a:lnTo>
                    <a:pt x="6870" y="1818"/>
                  </a:lnTo>
                  <a:lnTo>
                    <a:pt x="6864" y="1812"/>
                  </a:lnTo>
                  <a:lnTo>
                    <a:pt x="6864" y="1794"/>
                  </a:lnTo>
                  <a:lnTo>
                    <a:pt x="6876" y="1788"/>
                  </a:lnTo>
                  <a:lnTo>
                    <a:pt x="6888" y="1776"/>
                  </a:lnTo>
                  <a:lnTo>
                    <a:pt x="6900" y="1776"/>
                  </a:lnTo>
                  <a:lnTo>
                    <a:pt x="6900" y="1752"/>
                  </a:lnTo>
                  <a:lnTo>
                    <a:pt x="6906" y="1752"/>
                  </a:lnTo>
                  <a:lnTo>
                    <a:pt x="6918" y="1746"/>
                  </a:lnTo>
                  <a:lnTo>
                    <a:pt x="6930" y="1734"/>
                  </a:lnTo>
                  <a:lnTo>
                    <a:pt x="6930" y="1728"/>
                  </a:lnTo>
                  <a:lnTo>
                    <a:pt x="6936" y="1716"/>
                  </a:lnTo>
                  <a:lnTo>
                    <a:pt x="6936" y="1710"/>
                  </a:lnTo>
                  <a:lnTo>
                    <a:pt x="6942" y="1698"/>
                  </a:lnTo>
                  <a:lnTo>
                    <a:pt x="6930" y="1686"/>
                  </a:lnTo>
                  <a:lnTo>
                    <a:pt x="6942" y="1662"/>
                  </a:lnTo>
                  <a:lnTo>
                    <a:pt x="6930" y="1650"/>
                  </a:lnTo>
                  <a:lnTo>
                    <a:pt x="6948" y="1632"/>
                  </a:lnTo>
                  <a:lnTo>
                    <a:pt x="6972" y="1626"/>
                  </a:lnTo>
                  <a:lnTo>
                    <a:pt x="6960" y="1596"/>
                  </a:lnTo>
                  <a:lnTo>
                    <a:pt x="6984" y="1590"/>
                  </a:lnTo>
                  <a:lnTo>
                    <a:pt x="6960" y="1554"/>
                  </a:lnTo>
                  <a:lnTo>
                    <a:pt x="6990" y="1542"/>
                  </a:lnTo>
                  <a:lnTo>
                    <a:pt x="6990" y="1500"/>
                  </a:lnTo>
                  <a:lnTo>
                    <a:pt x="6996" y="1488"/>
                  </a:lnTo>
                  <a:lnTo>
                    <a:pt x="7002" y="1482"/>
                  </a:lnTo>
                  <a:lnTo>
                    <a:pt x="7020" y="1470"/>
                  </a:lnTo>
                  <a:lnTo>
                    <a:pt x="7032" y="1464"/>
                  </a:lnTo>
                  <a:lnTo>
                    <a:pt x="7050" y="1464"/>
                  </a:lnTo>
                  <a:lnTo>
                    <a:pt x="7068" y="1470"/>
                  </a:lnTo>
                  <a:lnTo>
                    <a:pt x="7188" y="1470"/>
                  </a:lnTo>
                  <a:lnTo>
                    <a:pt x="7206" y="1488"/>
                  </a:lnTo>
                  <a:lnTo>
                    <a:pt x="7224" y="1482"/>
                  </a:lnTo>
                  <a:lnTo>
                    <a:pt x="7218" y="1464"/>
                  </a:lnTo>
                  <a:lnTo>
                    <a:pt x="7290" y="1482"/>
                  </a:lnTo>
                  <a:lnTo>
                    <a:pt x="7320" y="1464"/>
                  </a:lnTo>
                  <a:lnTo>
                    <a:pt x="7350" y="1488"/>
                  </a:lnTo>
                  <a:lnTo>
                    <a:pt x="7356" y="1452"/>
                  </a:lnTo>
                  <a:lnTo>
                    <a:pt x="7434" y="1452"/>
                  </a:lnTo>
                  <a:lnTo>
                    <a:pt x="7446" y="1458"/>
                  </a:lnTo>
                  <a:lnTo>
                    <a:pt x="7452" y="1470"/>
                  </a:lnTo>
                  <a:lnTo>
                    <a:pt x="7458" y="1470"/>
                  </a:lnTo>
                  <a:lnTo>
                    <a:pt x="7464" y="1464"/>
                  </a:lnTo>
                  <a:lnTo>
                    <a:pt x="7476" y="1464"/>
                  </a:lnTo>
                  <a:lnTo>
                    <a:pt x="7482" y="1458"/>
                  </a:lnTo>
                  <a:lnTo>
                    <a:pt x="7494" y="1452"/>
                  </a:lnTo>
                  <a:lnTo>
                    <a:pt x="7518" y="1470"/>
                  </a:lnTo>
                  <a:lnTo>
                    <a:pt x="7560" y="1476"/>
                  </a:lnTo>
                  <a:lnTo>
                    <a:pt x="7506" y="1488"/>
                  </a:lnTo>
                  <a:lnTo>
                    <a:pt x="7506" y="1494"/>
                  </a:lnTo>
                  <a:lnTo>
                    <a:pt x="7512" y="1500"/>
                  </a:lnTo>
                  <a:lnTo>
                    <a:pt x="7524" y="1506"/>
                  </a:lnTo>
                  <a:lnTo>
                    <a:pt x="7530" y="1512"/>
                  </a:lnTo>
                  <a:lnTo>
                    <a:pt x="7542" y="1512"/>
                  </a:lnTo>
                  <a:lnTo>
                    <a:pt x="7548" y="1506"/>
                  </a:lnTo>
                  <a:lnTo>
                    <a:pt x="7560" y="1506"/>
                  </a:lnTo>
                  <a:lnTo>
                    <a:pt x="7572" y="1500"/>
                  </a:lnTo>
                  <a:lnTo>
                    <a:pt x="7578" y="1494"/>
                  </a:lnTo>
                  <a:lnTo>
                    <a:pt x="7584" y="1494"/>
                  </a:lnTo>
                  <a:lnTo>
                    <a:pt x="7614" y="1506"/>
                  </a:lnTo>
                  <a:lnTo>
                    <a:pt x="7638" y="1488"/>
                  </a:lnTo>
                  <a:lnTo>
                    <a:pt x="7644" y="1488"/>
                  </a:lnTo>
                  <a:lnTo>
                    <a:pt x="7650" y="1494"/>
                  </a:lnTo>
                  <a:lnTo>
                    <a:pt x="7686" y="1494"/>
                  </a:lnTo>
                  <a:lnTo>
                    <a:pt x="7692" y="1488"/>
                  </a:lnTo>
                  <a:lnTo>
                    <a:pt x="7692" y="1476"/>
                  </a:lnTo>
                  <a:lnTo>
                    <a:pt x="7728" y="1482"/>
                  </a:lnTo>
                  <a:lnTo>
                    <a:pt x="7680" y="1452"/>
                  </a:lnTo>
                  <a:lnTo>
                    <a:pt x="7650" y="1464"/>
                  </a:lnTo>
                  <a:lnTo>
                    <a:pt x="7644" y="1446"/>
                  </a:lnTo>
                  <a:lnTo>
                    <a:pt x="7638" y="1434"/>
                  </a:lnTo>
                  <a:lnTo>
                    <a:pt x="7632" y="1428"/>
                  </a:lnTo>
                  <a:lnTo>
                    <a:pt x="7626" y="1416"/>
                  </a:lnTo>
                  <a:lnTo>
                    <a:pt x="7626" y="1398"/>
                  </a:lnTo>
                  <a:lnTo>
                    <a:pt x="7650" y="1374"/>
                  </a:lnTo>
                  <a:lnTo>
                    <a:pt x="7644" y="1344"/>
                  </a:lnTo>
                  <a:lnTo>
                    <a:pt x="7662" y="1332"/>
                  </a:lnTo>
                  <a:lnTo>
                    <a:pt x="7650" y="1326"/>
                  </a:lnTo>
                  <a:lnTo>
                    <a:pt x="7638" y="1314"/>
                  </a:lnTo>
                  <a:lnTo>
                    <a:pt x="7638" y="1302"/>
                  </a:lnTo>
                  <a:lnTo>
                    <a:pt x="7644" y="1296"/>
                  </a:lnTo>
                  <a:lnTo>
                    <a:pt x="7662" y="1290"/>
                  </a:lnTo>
                  <a:lnTo>
                    <a:pt x="7698" y="1290"/>
                  </a:lnTo>
                  <a:lnTo>
                    <a:pt x="7710" y="1296"/>
                  </a:lnTo>
                  <a:lnTo>
                    <a:pt x="7728" y="1296"/>
                  </a:lnTo>
                  <a:lnTo>
                    <a:pt x="7746" y="1278"/>
                  </a:lnTo>
                  <a:lnTo>
                    <a:pt x="7782" y="1308"/>
                  </a:lnTo>
                  <a:lnTo>
                    <a:pt x="7806" y="1290"/>
                  </a:lnTo>
                  <a:lnTo>
                    <a:pt x="7812" y="1302"/>
                  </a:lnTo>
                  <a:lnTo>
                    <a:pt x="7818" y="1308"/>
                  </a:lnTo>
                  <a:lnTo>
                    <a:pt x="7830" y="1332"/>
                  </a:lnTo>
                  <a:lnTo>
                    <a:pt x="7830" y="1338"/>
                  </a:lnTo>
                  <a:lnTo>
                    <a:pt x="7836" y="1344"/>
                  </a:lnTo>
                  <a:lnTo>
                    <a:pt x="7878" y="1344"/>
                  </a:lnTo>
                  <a:lnTo>
                    <a:pt x="7878" y="1362"/>
                  </a:lnTo>
                  <a:lnTo>
                    <a:pt x="7884" y="1374"/>
                  </a:lnTo>
                  <a:lnTo>
                    <a:pt x="7890" y="1380"/>
                  </a:lnTo>
                  <a:lnTo>
                    <a:pt x="7896" y="1380"/>
                  </a:lnTo>
                  <a:lnTo>
                    <a:pt x="7914" y="1362"/>
                  </a:lnTo>
                  <a:lnTo>
                    <a:pt x="7932" y="1326"/>
                  </a:lnTo>
                  <a:lnTo>
                    <a:pt x="7938" y="1320"/>
                  </a:lnTo>
                  <a:lnTo>
                    <a:pt x="7938" y="1314"/>
                  </a:lnTo>
                  <a:lnTo>
                    <a:pt x="7962" y="1302"/>
                  </a:lnTo>
                  <a:lnTo>
                    <a:pt x="7992" y="1314"/>
                  </a:lnTo>
                  <a:lnTo>
                    <a:pt x="7986" y="1302"/>
                  </a:lnTo>
                  <a:lnTo>
                    <a:pt x="7962" y="1284"/>
                  </a:lnTo>
                  <a:lnTo>
                    <a:pt x="7956" y="1278"/>
                  </a:lnTo>
                  <a:lnTo>
                    <a:pt x="7932" y="1266"/>
                  </a:lnTo>
                  <a:lnTo>
                    <a:pt x="7926" y="1254"/>
                  </a:lnTo>
                  <a:lnTo>
                    <a:pt x="7914" y="1248"/>
                  </a:lnTo>
                  <a:lnTo>
                    <a:pt x="7908" y="1242"/>
                  </a:lnTo>
                  <a:lnTo>
                    <a:pt x="7908" y="1230"/>
                  </a:lnTo>
                  <a:lnTo>
                    <a:pt x="7962" y="1230"/>
                  </a:lnTo>
                  <a:lnTo>
                    <a:pt x="7992" y="1236"/>
                  </a:lnTo>
                  <a:lnTo>
                    <a:pt x="8052" y="1236"/>
                  </a:lnTo>
                  <a:lnTo>
                    <a:pt x="8052" y="1254"/>
                  </a:lnTo>
                  <a:lnTo>
                    <a:pt x="8040" y="1254"/>
                  </a:lnTo>
                  <a:lnTo>
                    <a:pt x="8028" y="1248"/>
                  </a:lnTo>
                  <a:lnTo>
                    <a:pt x="7992" y="1248"/>
                  </a:lnTo>
                  <a:lnTo>
                    <a:pt x="7992" y="1266"/>
                  </a:lnTo>
                  <a:lnTo>
                    <a:pt x="8016" y="1290"/>
                  </a:lnTo>
                  <a:lnTo>
                    <a:pt x="8028" y="1296"/>
                  </a:lnTo>
                  <a:lnTo>
                    <a:pt x="8034" y="1320"/>
                  </a:lnTo>
                  <a:lnTo>
                    <a:pt x="8064" y="1326"/>
                  </a:lnTo>
                  <a:lnTo>
                    <a:pt x="8058" y="1344"/>
                  </a:lnTo>
                  <a:lnTo>
                    <a:pt x="8076" y="1362"/>
                  </a:lnTo>
                  <a:lnTo>
                    <a:pt x="8046" y="1368"/>
                  </a:lnTo>
                  <a:lnTo>
                    <a:pt x="8040" y="1380"/>
                  </a:lnTo>
                  <a:lnTo>
                    <a:pt x="8022" y="1386"/>
                  </a:lnTo>
                  <a:lnTo>
                    <a:pt x="8028" y="1398"/>
                  </a:lnTo>
                  <a:lnTo>
                    <a:pt x="8028" y="1404"/>
                  </a:lnTo>
                  <a:lnTo>
                    <a:pt x="8034" y="1416"/>
                  </a:lnTo>
                  <a:lnTo>
                    <a:pt x="8034" y="1440"/>
                  </a:lnTo>
                  <a:lnTo>
                    <a:pt x="8028" y="1452"/>
                  </a:lnTo>
                  <a:lnTo>
                    <a:pt x="8016" y="1464"/>
                  </a:lnTo>
                  <a:lnTo>
                    <a:pt x="8004" y="1488"/>
                  </a:lnTo>
                  <a:lnTo>
                    <a:pt x="8004" y="1506"/>
                  </a:lnTo>
                  <a:lnTo>
                    <a:pt x="8010" y="1506"/>
                  </a:lnTo>
                  <a:lnTo>
                    <a:pt x="8016" y="1512"/>
                  </a:lnTo>
                  <a:lnTo>
                    <a:pt x="8022" y="1524"/>
                  </a:lnTo>
                  <a:lnTo>
                    <a:pt x="8016" y="1530"/>
                  </a:lnTo>
                  <a:lnTo>
                    <a:pt x="8010" y="1542"/>
                  </a:lnTo>
                  <a:lnTo>
                    <a:pt x="7986" y="1566"/>
                  </a:lnTo>
                  <a:lnTo>
                    <a:pt x="7974" y="1572"/>
                  </a:lnTo>
                  <a:lnTo>
                    <a:pt x="7968" y="1578"/>
                  </a:lnTo>
                  <a:lnTo>
                    <a:pt x="7962" y="1578"/>
                  </a:lnTo>
                  <a:lnTo>
                    <a:pt x="7962" y="1596"/>
                  </a:lnTo>
                  <a:lnTo>
                    <a:pt x="7944" y="1596"/>
                  </a:lnTo>
                  <a:lnTo>
                    <a:pt x="7950" y="1596"/>
                  </a:lnTo>
                  <a:lnTo>
                    <a:pt x="7956" y="1602"/>
                  </a:lnTo>
                  <a:lnTo>
                    <a:pt x="7968" y="1608"/>
                  </a:lnTo>
                  <a:lnTo>
                    <a:pt x="7980" y="1632"/>
                  </a:lnTo>
                  <a:lnTo>
                    <a:pt x="7974" y="1650"/>
                  </a:lnTo>
                  <a:lnTo>
                    <a:pt x="7974" y="1662"/>
                  </a:lnTo>
                  <a:lnTo>
                    <a:pt x="7968" y="1674"/>
                  </a:lnTo>
                  <a:lnTo>
                    <a:pt x="7968" y="1686"/>
                  </a:lnTo>
                  <a:lnTo>
                    <a:pt x="7974" y="1704"/>
                  </a:lnTo>
                  <a:lnTo>
                    <a:pt x="7992" y="1722"/>
                  </a:lnTo>
                  <a:lnTo>
                    <a:pt x="8016" y="1752"/>
                  </a:lnTo>
                  <a:lnTo>
                    <a:pt x="8046" y="1776"/>
                  </a:lnTo>
                  <a:lnTo>
                    <a:pt x="8070" y="1800"/>
                  </a:lnTo>
                  <a:lnTo>
                    <a:pt x="8082" y="1806"/>
                  </a:lnTo>
                  <a:lnTo>
                    <a:pt x="8142" y="1872"/>
                  </a:lnTo>
                  <a:lnTo>
                    <a:pt x="8154" y="1866"/>
                  </a:lnTo>
                  <a:lnTo>
                    <a:pt x="8238" y="1962"/>
                  </a:lnTo>
                  <a:lnTo>
                    <a:pt x="8286" y="1980"/>
                  </a:lnTo>
                  <a:lnTo>
                    <a:pt x="8310" y="2004"/>
                  </a:lnTo>
                  <a:lnTo>
                    <a:pt x="8316" y="2016"/>
                  </a:lnTo>
                  <a:lnTo>
                    <a:pt x="8328" y="2022"/>
                  </a:lnTo>
                  <a:lnTo>
                    <a:pt x="8334" y="2034"/>
                  </a:lnTo>
                  <a:lnTo>
                    <a:pt x="8388" y="2088"/>
                  </a:lnTo>
                  <a:lnTo>
                    <a:pt x="8406" y="2088"/>
                  </a:lnTo>
                  <a:lnTo>
                    <a:pt x="8406" y="2106"/>
                  </a:lnTo>
                  <a:lnTo>
                    <a:pt x="8418" y="2106"/>
                  </a:lnTo>
                  <a:lnTo>
                    <a:pt x="8430" y="2100"/>
                  </a:lnTo>
                  <a:lnTo>
                    <a:pt x="8436" y="2094"/>
                  </a:lnTo>
                  <a:lnTo>
                    <a:pt x="8442" y="2082"/>
                  </a:lnTo>
                  <a:lnTo>
                    <a:pt x="8442" y="2076"/>
                  </a:lnTo>
                  <a:lnTo>
                    <a:pt x="8430" y="2064"/>
                  </a:lnTo>
                  <a:lnTo>
                    <a:pt x="8436" y="2058"/>
                  </a:lnTo>
                  <a:lnTo>
                    <a:pt x="8442" y="2046"/>
                  </a:lnTo>
                  <a:lnTo>
                    <a:pt x="8448" y="2040"/>
                  </a:lnTo>
                  <a:lnTo>
                    <a:pt x="8448" y="2022"/>
                  </a:lnTo>
                  <a:lnTo>
                    <a:pt x="8430" y="2004"/>
                  </a:lnTo>
                  <a:lnTo>
                    <a:pt x="8418" y="1998"/>
                  </a:lnTo>
                  <a:lnTo>
                    <a:pt x="8406" y="1974"/>
                  </a:lnTo>
                  <a:lnTo>
                    <a:pt x="8406" y="1962"/>
                  </a:lnTo>
                  <a:lnTo>
                    <a:pt x="8412" y="1950"/>
                  </a:lnTo>
                  <a:lnTo>
                    <a:pt x="8430" y="1932"/>
                  </a:lnTo>
                  <a:lnTo>
                    <a:pt x="8442" y="1932"/>
                  </a:lnTo>
                  <a:lnTo>
                    <a:pt x="8454" y="1938"/>
                  </a:lnTo>
                  <a:lnTo>
                    <a:pt x="8460" y="1938"/>
                  </a:lnTo>
                  <a:lnTo>
                    <a:pt x="8466" y="1944"/>
                  </a:lnTo>
                  <a:lnTo>
                    <a:pt x="8472" y="1944"/>
                  </a:lnTo>
                  <a:lnTo>
                    <a:pt x="8466" y="1938"/>
                  </a:lnTo>
                  <a:lnTo>
                    <a:pt x="8460" y="1926"/>
                  </a:lnTo>
                  <a:lnTo>
                    <a:pt x="8448" y="1920"/>
                  </a:lnTo>
                  <a:lnTo>
                    <a:pt x="8442" y="1908"/>
                  </a:lnTo>
                  <a:lnTo>
                    <a:pt x="8424" y="1890"/>
                  </a:lnTo>
                  <a:lnTo>
                    <a:pt x="8412" y="1890"/>
                  </a:lnTo>
                  <a:lnTo>
                    <a:pt x="8406" y="1884"/>
                  </a:lnTo>
                  <a:lnTo>
                    <a:pt x="8400" y="1872"/>
                  </a:lnTo>
                  <a:lnTo>
                    <a:pt x="8400" y="1860"/>
                  </a:lnTo>
                  <a:lnTo>
                    <a:pt x="8406" y="1848"/>
                  </a:lnTo>
                  <a:lnTo>
                    <a:pt x="8412" y="1842"/>
                  </a:lnTo>
                  <a:lnTo>
                    <a:pt x="8424" y="1836"/>
                  </a:lnTo>
                  <a:lnTo>
                    <a:pt x="8430" y="1830"/>
                  </a:lnTo>
                  <a:lnTo>
                    <a:pt x="8442" y="1836"/>
                  </a:lnTo>
                  <a:lnTo>
                    <a:pt x="8466" y="1836"/>
                  </a:lnTo>
                  <a:lnTo>
                    <a:pt x="8472" y="1830"/>
                  </a:lnTo>
                  <a:lnTo>
                    <a:pt x="8472" y="1812"/>
                  </a:lnTo>
                  <a:lnTo>
                    <a:pt x="8454" y="1794"/>
                  </a:lnTo>
                  <a:lnTo>
                    <a:pt x="8436" y="1788"/>
                  </a:lnTo>
                  <a:lnTo>
                    <a:pt x="8424" y="1782"/>
                  </a:lnTo>
                  <a:lnTo>
                    <a:pt x="8406" y="1770"/>
                  </a:lnTo>
                  <a:lnTo>
                    <a:pt x="8394" y="1758"/>
                  </a:lnTo>
                  <a:lnTo>
                    <a:pt x="8388" y="1740"/>
                  </a:lnTo>
                  <a:lnTo>
                    <a:pt x="8376" y="1716"/>
                  </a:lnTo>
                  <a:lnTo>
                    <a:pt x="8376" y="1704"/>
                  </a:lnTo>
                  <a:lnTo>
                    <a:pt x="8370" y="1698"/>
                  </a:lnTo>
                  <a:lnTo>
                    <a:pt x="8370" y="1692"/>
                  </a:lnTo>
                  <a:lnTo>
                    <a:pt x="8382" y="1686"/>
                  </a:lnTo>
                  <a:lnTo>
                    <a:pt x="8406" y="1710"/>
                  </a:lnTo>
                  <a:lnTo>
                    <a:pt x="8418" y="1716"/>
                  </a:lnTo>
                  <a:lnTo>
                    <a:pt x="8430" y="1716"/>
                  </a:lnTo>
                  <a:lnTo>
                    <a:pt x="8430" y="1710"/>
                  </a:lnTo>
                  <a:lnTo>
                    <a:pt x="8424" y="1704"/>
                  </a:lnTo>
                  <a:lnTo>
                    <a:pt x="8418" y="1692"/>
                  </a:lnTo>
                  <a:lnTo>
                    <a:pt x="8412" y="1686"/>
                  </a:lnTo>
                  <a:lnTo>
                    <a:pt x="8406" y="1674"/>
                  </a:lnTo>
                  <a:lnTo>
                    <a:pt x="8400" y="1668"/>
                  </a:lnTo>
                  <a:lnTo>
                    <a:pt x="8364" y="1668"/>
                  </a:lnTo>
                  <a:lnTo>
                    <a:pt x="8316" y="1626"/>
                  </a:lnTo>
                  <a:lnTo>
                    <a:pt x="8316" y="1596"/>
                  </a:lnTo>
                  <a:lnTo>
                    <a:pt x="8310" y="1590"/>
                  </a:lnTo>
                  <a:lnTo>
                    <a:pt x="8298" y="1584"/>
                  </a:lnTo>
                  <a:lnTo>
                    <a:pt x="8280" y="1578"/>
                  </a:lnTo>
                  <a:lnTo>
                    <a:pt x="8268" y="1572"/>
                  </a:lnTo>
                  <a:lnTo>
                    <a:pt x="8256" y="1572"/>
                  </a:lnTo>
                  <a:lnTo>
                    <a:pt x="8256" y="1590"/>
                  </a:lnTo>
                  <a:lnTo>
                    <a:pt x="8250" y="1590"/>
                  </a:lnTo>
                  <a:lnTo>
                    <a:pt x="8244" y="1584"/>
                  </a:lnTo>
                  <a:lnTo>
                    <a:pt x="8232" y="1584"/>
                  </a:lnTo>
                  <a:lnTo>
                    <a:pt x="8214" y="1572"/>
                  </a:lnTo>
                  <a:lnTo>
                    <a:pt x="8202" y="1566"/>
                  </a:lnTo>
                  <a:lnTo>
                    <a:pt x="8196" y="1560"/>
                  </a:lnTo>
                  <a:lnTo>
                    <a:pt x="8190" y="1548"/>
                  </a:lnTo>
                  <a:lnTo>
                    <a:pt x="8190" y="1536"/>
                  </a:lnTo>
                  <a:lnTo>
                    <a:pt x="8196" y="1524"/>
                  </a:lnTo>
                  <a:lnTo>
                    <a:pt x="8196" y="1500"/>
                  </a:lnTo>
                  <a:lnTo>
                    <a:pt x="8184" y="1476"/>
                  </a:lnTo>
                  <a:lnTo>
                    <a:pt x="8166" y="1458"/>
                  </a:lnTo>
                  <a:lnTo>
                    <a:pt x="8154" y="1452"/>
                  </a:lnTo>
                  <a:lnTo>
                    <a:pt x="8154" y="1434"/>
                  </a:lnTo>
                  <a:lnTo>
                    <a:pt x="8160" y="1428"/>
                  </a:lnTo>
                  <a:lnTo>
                    <a:pt x="8172" y="1428"/>
                  </a:lnTo>
                  <a:lnTo>
                    <a:pt x="8184" y="1434"/>
                  </a:lnTo>
                  <a:lnTo>
                    <a:pt x="8196" y="1416"/>
                  </a:lnTo>
                  <a:lnTo>
                    <a:pt x="8232" y="1446"/>
                  </a:lnTo>
                  <a:lnTo>
                    <a:pt x="8238" y="1440"/>
                  </a:lnTo>
                  <a:lnTo>
                    <a:pt x="8226" y="1428"/>
                  </a:lnTo>
                  <a:lnTo>
                    <a:pt x="8226" y="1422"/>
                  </a:lnTo>
                  <a:lnTo>
                    <a:pt x="8232" y="1416"/>
                  </a:lnTo>
                  <a:lnTo>
                    <a:pt x="8232" y="1404"/>
                  </a:lnTo>
                  <a:lnTo>
                    <a:pt x="8238" y="1392"/>
                  </a:lnTo>
                  <a:lnTo>
                    <a:pt x="8250" y="1386"/>
                  </a:lnTo>
                  <a:lnTo>
                    <a:pt x="8256" y="1386"/>
                  </a:lnTo>
                  <a:lnTo>
                    <a:pt x="8274" y="1404"/>
                  </a:lnTo>
                  <a:lnTo>
                    <a:pt x="8280" y="1416"/>
                  </a:lnTo>
                  <a:lnTo>
                    <a:pt x="8292" y="1428"/>
                  </a:lnTo>
                  <a:lnTo>
                    <a:pt x="8304" y="1434"/>
                  </a:lnTo>
                  <a:lnTo>
                    <a:pt x="8310" y="1446"/>
                  </a:lnTo>
                  <a:lnTo>
                    <a:pt x="8322" y="1398"/>
                  </a:lnTo>
                  <a:lnTo>
                    <a:pt x="8334" y="1398"/>
                  </a:lnTo>
                  <a:lnTo>
                    <a:pt x="8364" y="1392"/>
                  </a:lnTo>
                  <a:lnTo>
                    <a:pt x="8400" y="1386"/>
                  </a:lnTo>
                  <a:lnTo>
                    <a:pt x="8430" y="1386"/>
                  </a:lnTo>
                  <a:lnTo>
                    <a:pt x="8478" y="1410"/>
                  </a:lnTo>
                  <a:lnTo>
                    <a:pt x="8484" y="1416"/>
                  </a:lnTo>
                  <a:lnTo>
                    <a:pt x="8490" y="1416"/>
                  </a:lnTo>
                  <a:lnTo>
                    <a:pt x="8532" y="1434"/>
                  </a:lnTo>
                  <a:lnTo>
                    <a:pt x="8502" y="1374"/>
                  </a:lnTo>
                  <a:lnTo>
                    <a:pt x="8526" y="1374"/>
                  </a:lnTo>
                  <a:lnTo>
                    <a:pt x="8538" y="1368"/>
                  </a:lnTo>
                  <a:lnTo>
                    <a:pt x="8550" y="1356"/>
                  </a:lnTo>
                  <a:lnTo>
                    <a:pt x="8550" y="1332"/>
                  </a:lnTo>
                  <a:lnTo>
                    <a:pt x="8544" y="1326"/>
                  </a:lnTo>
                  <a:lnTo>
                    <a:pt x="8538" y="1314"/>
                  </a:lnTo>
                  <a:lnTo>
                    <a:pt x="8562" y="1314"/>
                  </a:lnTo>
                  <a:lnTo>
                    <a:pt x="8562" y="1290"/>
                  </a:lnTo>
                  <a:lnTo>
                    <a:pt x="8574" y="1290"/>
                  </a:lnTo>
                  <a:lnTo>
                    <a:pt x="8586" y="1296"/>
                  </a:lnTo>
                  <a:lnTo>
                    <a:pt x="8616" y="1296"/>
                  </a:lnTo>
                  <a:lnTo>
                    <a:pt x="8628" y="1290"/>
                  </a:lnTo>
                  <a:lnTo>
                    <a:pt x="8634" y="1284"/>
                  </a:lnTo>
                  <a:lnTo>
                    <a:pt x="8640" y="1272"/>
                  </a:lnTo>
                  <a:lnTo>
                    <a:pt x="8652" y="1260"/>
                  </a:lnTo>
                  <a:lnTo>
                    <a:pt x="8658" y="1248"/>
                  </a:lnTo>
                  <a:lnTo>
                    <a:pt x="8664" y="1242"/>
                  </a:lnTo>
                  <a:lnTo>
                    <a:pt x="8670" y="1242"/>
                  </a:lnTo>
                  <a:lnTo>
                    <a:pt x="8652" y="1218"/>
                  </a:lnTo>
                  <a:lnTo>
                    <a:pt x="8682" y="1218"/>
                  </a:lnTo>
                  <a:lnTo>
                    <a:pt x="8688" y="1236"/>
                  </a:lnTo>
                  <a:lnTo>
                    <a:pt x="8748" y="1242"/>
                  </a:lnTo>
                  <a:lnTo>
                    <a:pt x="8760" y="1242"/>
                  </a:lnTo>
                  <a:lnTo>
                    <a:pt x="8772" y="1248"/>
                  </a:lnTo>
                  <a:lnTo>
                    <a:pt x="8808" y="1248"/>
                  </a:lnTo>
                  <a:lnTo>
                    <a:pt x="8808" y="1230"/>
                  </a:lnTo>
                  <a:lnTo>
                    <a:pt x="8802" y="1218"/>
                  </a:lnTo>
                  <a:lnTo>
                    <a:pt x="8766" y="1218"/>
                  </a:lnTo>
                  <a:lnTo>
                    <a:pt x="8760" y="1194"/>
                  </a:lnTo>
                  <a:lnTo>
                    <a:pt x="8754" y="1194"/>
                  </a:lnTo>
                  <a:lnTo>
                    <a:pt x="8748" y="1188"/>
                  </a:lnTo>
                  <a:lnTo>
                    <a:pt x="8736" y="1188"/>
                  </a:lnTo>
                  <a:lnTo>
                    <a:pt x="8712" y="1176"/>
                  </a:lnTo>
                  <a:lnTo>
                    <a:pt x="8700" y="1176"/>
                  </a:lnTo>
                  <a:lnTo>
                    <a:pt x="8688" y="1170"/>
                  </a:lnTo>
                  <a:lnTo>
                    <a:pt x="8658" y="1170"/>
                  </a:lnTo>
                  <a:lnTo>
                    <a:pt x="8664" y="1152"/>
                  </a:lnTo>
                  <a:lnTo>
                    <a:pt x="8592" y="1104"/>
                  </a:lnTo>
                  <a:lnTo>
                    <a:pt x="8574" y="1122"/>
                  </a:lnTo>
                  <a:lnTo>
                    <a:pt x="8568" y="1122"/>
                  </a:lnTo>
                  <a:lnTo>
                    <a:pt x="8562" y="1116"/>
                  </a:lnTo>
                  <a:lnTo>
                    <a:pt x="8550" y="1116"/>
                  </a:lnTo>
                  <a:lnTo>
                    <a:pt x="8538" y="1110"/>
                  </a:lnTo>
                  <a:lnTo>
                    <a:pt x="8532" y="1110"/>
                  </a:lnTo>
                  <a:lnTo>
                    <a:pt x="8520" y="1104"/>
                  </a:lnTo>
                  <a:lnTo>
                    <a:pt x="8508" y="1092"/>
                  </a:lnTo>
                  <a:lnTo>
                    <a:pt x="8502" y="1092"/>
                  </a:lnTo>
                  <a:lnTo>
                    <a:pt x="8466" y="1098"/>
                  </a:lnTo>
                  <a:lnTo>
                    <a:pt x="8442" y="1092"/>
                  </a:lnTo>
                  <a:lnTo>
                    <a:pt x="8430" y="1086"/>
                  </a:lnTo>
                  <a:lnTo>
                    <a:pt x="8412" y="1068"/>
                  </a:lnTo>
                  <a:lnTo>
                    <a:pt x="8406" y="1068"/>
                  </a:lnTo>
                  <a:lnTo>
                    <a:pt x="8412" y="1062"/>
                  </a:lnTo>
                  <a:lnTo>
                    <a:pt x="8436" y="1062"/>
                  </a:lnTo>
                  <a:lnTo>
                    <a:pt x="8460" y="1074"/>
                  </a:lnTo>
                  <a:lnTo>
                    <a:pt x="8478" y="1074"/>
                  </a:lnTo>
                  <a:lnTo>
                    <a:pt x="8496" y="1080"/>
                  </a:lnTo>
                  <a:lnTo>
                    <a:pt x="8514" y="1080"/>
                  </a:lnTo>
                  <a:lnTo>
                    <a:pt x="8526" y="1086"/>
                  </a:lnTo>
                  <a:lnTo>
                    <a:pt x="8544" y="1086"/>
                  </a:lnTo>
                  <a:lnTo>
                    <a:pt x="8550" y="1080"/>
                  </a:lnTo>
                  <a:lnTo>
                    <a:pt x="8562" y="1080"/>
                  </a:lnTo>
                  <a:lnTo>
                    <a:pt x="8580" y="1074"/>
                  </a:lnTo>
                  <a:lnTo>
                    <a:pt x="8604" y="1062"/>
                  </a:lnTo>
                  <a:lnTo>
                    <a:pt x="8616" y="1050"/>
                  </a:lnTo>
                  <a:lnTo>
                    <a:pt x="8604" y="1038"/>
                  </a:lnTo>
                  <a:lnTo>
                    <a:pt x="8592" y="1032"/>
                  </a:lnTo>
                  <a:lnTo>
                    <a:pt x="8586" y="1026"/>
                  </a:lnTo>
                  <a:lnTo>
                    <a:pt x="8574" y="1020"/>
                  </a:lnTo>
                  <a:lnTo>
                    <a:pt x="8568" y="1014"/>
                  </a:lnTo>
                  <a:lnTo>
                    <a:pt x="8562" y="1014"/>
                  </a:lnTo>
                  <a:lnTo>
                    <a:pt x="8556" y="1008"/>
                  </a:lnTo>
                  <a:lnTo>
                    <a:pt x="8520" y="990"/>
                  </a:lnTo>
                  <a:lnTo>
                    <a:pt x="8508" y="978"/>
                  </a:lnTo>
                  <a:lnTo>
                    <a:pt x="8514" y="972"/>
                  </a:lnTo>
                  <a:lnTo>
                    <a:pt x="8538" y="972"/>
                  </a:lnTo>
                  <a:lnTo>
                    <a:pt x="8556" y="978"/>
                  </a:lnTo>
                  <a:lnTo>
                    <a:pt x="8562" y="984"/>
                  </a:lnTo>
                  <a:lnTo>
                    <a:pt x="8574" y="990"/>
                  </a:lnTo>
                  <a:lnTo>
                    <a:pt x="8580" y="990"/>
                  </a:lnTo>
                  <a:lnTo>
                    <a:pt x="8586" y="996"/>
                  </a:lnTo>
                  <a:lnTo>
                    <a:pt x="8610" y="1008"/>
                  </a:lnTo>
                  <a:lnTo>
                    <a:pt x="8628" y="1020"/>
                  </a:lnTo>
                  <a:lnTo>
                    <a:pt x="8652" y="1032"/>
                  </a:lnTo>
                  <a:lnTo>
                    <a:pt x="8664" y="1032"/>
                  </a:lnTo>
                  <a:lnTo>
                    <a:pt x="8676" y="1026"/>
                  </a:lnTo>
                  <a:lnTo>
                    <a:pt x="8682" y="1026"/>
                  </a:lnTo>
                  <a:lnTo>
                    <a:pt x="8688" y="1020"/>
                  </a:lnTo>
                  <a:lnTo>
                    <a:pt x="8730" y="1020"/>
                  </a:lnTo>
                  <a:lnTo>
                    <a:pt x="8754" y="1026"/>
                  </a:lnTo>
                  <a:lnTo>
                    <a:pt x="8808" y="1044"/>
                  </a:lnTo>
                  <a:lnTo>
                    <a:pt x="8850" y="1062"/>
                  </a:lnTo>
                  <a:lnTo>
                    <a:pt x="8880" y="1068"/>
                  </a:lnTo>
                  <a:lnTo>
                    <a:pt x="8886" y="1074"/>
                  </a:lnTo>
                  <a:lnTo>
                    <a:pt x="8898" y="1074"/>
                  </a:lnTo>
                  <a:lnTo>
                    <a:pt x="8934" y="1086"/>
                  </a:lnTo>
                  <a:lnTo>
                    <a:pt x="8946" y="1086"/>
                  </a:lnTo>
                  <a:lnTo>
                    <a:pt x="8952" y="1092"/>
                  </a:lnTo>
                  <a:lnTo>
                    <a:pt x="8958" y="1092"/>
                  </a:lnTo>
                  <a:lnTo>
                    <a:pt x="8970" y="1098"/>
                  </a:lnTo>
                  <a:lnTo>
                    <a:pt x="8976" y="1104"/>
                  </a:lnTo>
                  <a:lnTo>
                    <a:pt x="8988" y="1110"/>
                  </a:lnTo>
                  <a:lnTo>
                    <a:pt x="9000" y="1110"/>
                  </a:lnTo>
                  <a:lnTo>
                    <a:pt x="9018" y="1116"/>
                  </a:lnTo>
                  <a:lnTo>
                    <a:pt x="9024" y="1122"/>
                  </a:lnTo>
                  <a:lnTo>
                    <a:pt x="9042" y="1122"/>
                  </a:lnTo>
                  <a:lnTo>
                    <a:pt x="9042" y="1116"/>
                  </a:lnTo>
                  <a:lnTo>
                    <a:pt x="9036" y="1098"/>
                  </a:lnTo>
                  <a:lnTo>
                    <a:pt x="9012" y="1074"/>
                  </a:lnTo>
                  <a:lnTo>
                    <a:pt x="9006" y="1074"/>
                  </a:lnTo>
                  <a:lnTo>
                    <a:pt x="9024" y="1056"/>
                  </a:lnTo>
                  <a:lnTo>
                    <a:pt x="8976" y="1038"/>
                  </a:lnTo>
                  <a:lnTo>
                    <a:pt x="8988" y="1032"/>
                  </a:lnTo>
                  <a:lnTo>
                    <a:pt x="8940" y="1008"/>
                  </a:lnTo>
                  <a:lnTo>
                    <a:pt x="8994" y="1020"/>
                  </a:lnTo>
                  <a:lnTo>
                    <a:pt x="8988" y="996"/>
                  </a:lnTo>
                  <a:lnTo>
                    <a:pt x="9000" y="996"/>
                  </a:lnTo>
                  <a:lnTo>
                    <a:pt x="9012" y="1002"/>
                  </a:lnTo>
                  <a:lnTo>
                    <a:pt x="9048" y="1002"/>
                  </a:lnTo>
                  <a:lnTo>
                    <a:pt x="9048" y="99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8" name="Romania" descr="© INSCALE GmbH, 05.05.2010&#10;http://www.presentationload.com/">
              <a:extLst>
                <a:ext uri="{FF2B5EF4-FFF2-40B4-BE49-F238E27FC236}">
                  <a16:creationId xmlns:a16="http://schemas.microsoft.com/office/drawing/2014/main" id="{31F28336-3BA7-6E8A-0881-914347ABFA5A}"/>
                </a:ext>
              </a:extLst>
            </p:cNvPr>
            <p:cNvSpPr>
              <a:spLocks/>
            </p:cNvSpPr>
            <p:nvPr/>
          </p:nvSpPr>
          <p:spPr bwMode="gray">
            <a:xfrm>
              <a:off x="4749775" y="1747960"/>
              <a:ext cx="232733" cy="139343"/>
            </a:xfrm>
            <a:custGeom>
              <a:avLst/>
              <a:gdLst>
                <a:gd name="T0" fmla="*/ 2147483647 w 612"/>
                <a:gd name="T1" fmla="*/ 2147483647 h 366"/>
                <a:gd name="T2" fmla="*/ 2147483647 w 612"/>
                <a:gd name="T3" fmla="*/ 2147483647 h 366"/>
                <a:gd name="T4" fmla="*/ 2147483647 w 612"/>
                <a:gd name="T5" fmla="*/ 2147483647 h 366"/>
                <a:gd name="T6" fmla="*/ 2147483647 w 612"/>
                <a:gd name="T7" fmla="*/ 2147483647 h 366"/>
                <a:gd name="T8" fmla="*/ 2147483647 w 612"/>
                <a:gd name="T9" fmla="*/ 2147483647 h 366"/>
                <a:gd name="T10" fmla="*/ 2147483647 w 612"/>
                <a:gd name="T11" fmla="*/ 2147483647 h 366"/>
                <a:gd name="T12" fmla="*/ 2147483647 w 612"/>
                <a:gd name="T13" fmla="*/ 2147483647 h 366"/>
                <a:gd name="T14" fmla="*/ 2147483647 w 612"/>
                <a:gd name="T15" fmla="*/ 2147483647 h 366"/>
                <a:gd name="T16" fmla="*/ 2147483647 w 612"/>
                <a:gd name="T17" fmla="*/ 2147483647 h 366"/>
                <a:gd name="T18" fmla="*/ 2147483647 w 612"/>
                <a:gd name="T19" fmla="*/ 2147483647 h 366"/>
                <a:gd name="T20" fmla="*/ 2147483647 w 612"/>
                <a:gd name="T21" fmla="*/ 2147483647 h 366"/>
                <a:gd name="T22" fmla="*/ 2147483647 w 612"/>
                <a:gd name="T23" fmla="*/ 2147483647 h 366"/>
                <a:gd name="T24" fmla="*/ 2147483647 w 612"/>
                <a:gd name="T25" fmla="*/ 2147483647 h 366"/>
                <a:gd name="T26" fmla="*/ 2147483647 w 612"/>
                <a:gd name="T27" fmla="*/ 0 h 366"/>
                <a:gd name="T28" fmla="*/ 2147483647 w 612"/>
                <a:gd name="T29" fmla="*/ 2147483647 h 366"/>
                <a:gd name="T30" fmla="*/ 2147483647 w 612"/>
                <a:gd name="T31" fmla="*/ 2147483647 h 366"/>
                <a:gd name="T32" fmla="*/ 2147483647 w 612"/>
                <a:gd name="T33" fmla="*/ 2147483647 h 366"/>
                <a:gd name="T34" fmla="*/ 2147483647 w 612"/>
                <a:gd name="T35" fmla="*/ 2147483647 h 366"/>
                <a:gd name="T36" fmla="*/ 2147483647 w 612"/>
                <a:gd name="T37" fmla="*/ 2147483647 h 366"/>
                <a:gd name="T38" fmla="*/ 2147483647 w 612"/>
                <a:gd name="T39" fmla="*/ 2147483647 h 366"/>
                <a:gd name="T40" fmla="*/ 2147483647 w 612"/>
                <a:gd name="T41" fmla="*/ 2147483647 h 366"/>
                <a:gd name="T42" fmla="*/ 2147483647 w 612"/>
                <a:gd name="T43" fmla="*/ 2147483647 h 366"/>
                <a:gd name="T44" fmla="*/ 2147483647 w 612"/>
                <a:gd name="T45" fmla="*/ 2147483647 h 366"/>
                <a:gd name="T46" fmla="*/ 2147483647 w 612"/>
                <a:gd name="T47" fmla="*/ 2147483647 h 366"/>
                <a:gd name="T48" fmla="*/ 0 w 612"/>
                <a:gd name="T49" fmla="*/ 2147483647 h 366"/>
                <a:gd name="T50" fmla="*/ 2147483647 w 612"/>
                <a:gd name="T51" fmla="*/ 2147483647 h 366"/>
                <a:gd name="T52" fmla="*/ 2147483647 w 612"/>
                <a:gd name="T53" fmla="*/ 2147483647 h 366"/>
                <a:gd name="T54" fmla="*/ 2147483647 w 612"/>
                <a:gd name="T55" fmla="*/ 2147483647 h 366"/>
                <a:gd name="T56" fmla="*/ 2147483647 w 612"/>
                <a:gd name="T57" fmla="*/ 2147483647 h 366"/>
                <a:gd name="T58" fmla="*/ 2147483647 w 612"/>
                <a:gd name="T59" fmla="*/ 2147483647 h 366"/>
                <a:gd name="T60" fmla="*/ 2147483647 w 612"/>
                <a:gd name="T61" fmla="*/ 2147483647 h 366"/>
                <a:gd name="T62" fmla="*/ 2147483647 w 612"/>
                <a:gd name="T63" fmla="*/ 2147483647 h 366"/>
                <a:gd name="T64" fmla="*/ 2147483647 w 612"/>
                <a:gd name="T65" fmla="*/ 2147483647 h 366"/>
                <a:gd name="T66" fmla="*/ 2147483647 w 612"/>
                <a:gd name="T67" fmla="*/ 2147483647 h 366"/>
                <a:gd name="T68" fmla="*/ 2147483647 w 612"/>
                <a:gd name="T69" fmla="*/ 2147483647 h 366"/>
                <a:gd name="T70" fmla="*/ 2147483647 w 612"/>
                <a:gd name="T71" fmla="*/ 2147483647 h 366"/>
                <a:gd name="T72" fmla="*/ 2147483647 w 612"/>
                <a:gd name="T73" fmla="*/ 2147483647 h 366"/>
                <a:gd name="T74" fmla="*/ 2147483647 w 612"/>
                <a:gd name="T75" fmla="*/ 2147483647 h 366"/>
                <a:gd name="T76" fmla="*/ 2147483647 w 612"/>
                <a:gd name="T77" fmla="*/ 2147483647 h 366"/>
                <a:gd name="T78" fmla="*/ 2147483647 w 612"/>
                <a:gd name="T79" fmla="*/ 2147483647 h 366"/>
                <a:gd name="T80" fmla="*/ 2147483647 w 612"/>
                <a:gd name="T81" fmla="*/ 2147483647 h 366"/>
                <a:gd name="T82" fmla="*/ 2147483647 w 612"/>
                <a:gd name="T83" fmla="*/ 2147483647 h 366"/>
                <a:gd name="T84" fmla="*/ 2147483647 w 612"/>
                <a:gd name="T85" fmla="*/ 2147483647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366"/>
                <a:gd name="T131" fmla="*/ 612 w 61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366">
                  <a:moveTo>
                    <a:pt x="516" y="354"/>
                  </a:moveTo>
                  <a:lnTo>
                    <a:pt x="522" y="360"/>
                  </a:lnTo>
                  <a:lnTo>
                    <a:pt x="540" y="360"/>
                  </a:lnTo>
                  <a:lnTo>
                    <a:pt x="540" y="318"/>
                  </a:lnTo>
                  <a:lnTo>
                    <a:pt x="546" y="312"/>
                  </a:lnTo>
                  <a:lnTo>
                    <a:pt x="558" y="294"/>
                  </a:lnTo>
                  <a:lnTo>
                    <a:pt x="564" y="282"/>
                  </a:lnTo>
                  <a:lnTo>
                    <a:pt x="570" y="276"/>
                  </a:lnTo>
                  <a:lnTo>
                    <a:pt x="606" y="276"/>
                  </a:lnTo>
                  <a:lnTo>
                    <a:pt x="612" y="270"/>
                  </a:lnTo>
                  <a:lnTo>
                    <a:pt x="612" y="258"/>
                  </a:lnTo>
                  <a:lnTo>
                    <a:pt x="600" y="222"/>
                  </a:lnTo>
                  <a:lnTo>
                    <a:pt x="600" y="216"/>
                  </a:lnTo>
                  <a:lnTo>
                    <a:pt x="594" y="216"/>
                  </a:lnTo>
                  <a:lnTo>
                    <a:pt x="588" y="222"/>
                  </a:lnTo>
                  <a:lnTo>
                    <a:pt x="570" y="222"/>
                  </a:lnTo>
                  <a:lnTo>
                    <a:pt x="564" y="228"/>
                  </a:lnTo>
                  <a:lnTo>
                    <a:pt x="558" y="228"/>
                  </a:lnTo>
                  <a:lnTo>
                    <a:pt x="552" y="234"/>
                  </a:lnTo>
                  <a:lnTo>
                    <a:pt x="522" y="234"/>
                  </a:lnTo>
                  <a:lnTo>
                    <a:pt x="510" y="222"/>
                  </a:lnTo>
                  <a:lnTo>
                    <a:pt x="510" y="198"/>
                  </a:lnTo>
                  <a:lnTo>
                    <a:pt x="504" y="192"/>
                  </a:lnTo>
                  <a:lnTo>
                    <a:pt x="498" y="180"/>
                  </a:lnTo>
                  <a:lnTo>
                    <a:pt x="498" y="168"/>
                  </a:lnTo>
                  <a:lnTo>
                    <a:pt x="504" y="162"/>
                  </a:lnTo>
                  <a:lnTo>
                    <a:pt x="504" y="150"/>
                  </a:lnTo>
                  <a:lnTo>
                    <a:pt x="510" y="144"/>
                  </a:lnTo>
                  <a:lnTo>
                    <a:pt x="504" y="144"/>
                  </a:lnTo>
                  <a:lnTo>
                    <a:pt x="504" y="102"/>
                  </a:lnTo>
                  <a:lnTo>
                    <a:pt x="498" y="96"/>
                  </a:lnTo>
                  <a:lnTo>
                    <a:pt x="480" y="96"/>
                  </a:lnTo>
                  <a:lnTo>
                    <a:pt x="474" y="78"/>
                  </a:lnTo>
                  <a:lnTo>
                    <a:pt x="462" y="78"/>
                  </a:lnTo>
                  <a:lnTo>
                    <a:pt x="456" y="54"/>
                  </a:lnTo>
                  <a:lnTo>
                    <a:pt x="432" y="42"/>
                  </a:lnTo>
                  <a:lnTo>
                    <a:pt x="432" y="30"/>
                  </a:lnTo>
                  <a:lnTo>
                    <a:pt x="426" y="24"/>
                  </a:lnTo>
                  <a:lnTo>
                    <a:pt x="420" y="12"/>
                  </a:lnTo>
                  <a:lnTo>
                    <a:pt x="414" y="6"/>
                  </a:lnTo>
                  <a:lnTo>
                    <a:pt x="396" y="0"/>
                  </a:lnTo>
                  <a:lnTo>
                    <a:pt x="384" y="0"/>
                  </a:lnTo>
                  <a:lnTo>
                    <a:pt x="378" y="6"/>
                  </a:lnTo>
                  <a:lnTo>
                    <a:pt x="378" y="12"/>
                  </a:lnTo>
                  <a:lnTo>
                    <a:pt x="366" y="24"/>
                  </a:lnTo>
                  <a:lnTo>
                    <a:pt x="348" y="24"/>
                  </a:lnTo>
                  <a:lnTo>
                    <a:pt x="342" y="18"/>
                  </a:lnTo>
                  <a:lnTo>
                    <a:pt x="336" y="30"/>
                  </a:lnTo>
                  <a:lnTo>
                    <a:pt x="312" y="24"/>
                  </a:lnTo>
                  <a:lnTo>
                    <a:pt x="312" y="30"/>
                  </a:lnTo>
                  <a:lnTo>
                    <a:pt x="300" y="42"/>
                  </a:lnTo>
                  <a:lnTo>
                    <a:pt x="288" y="42"/>
                  </a:lnTo>
                  <a:lnTo>
                    <a:pt x="264" y="18"/>
                  </a:lnTo>
                  <a:lnTo>
                    <a:pt x="258" y="18"/>
                  </a:lnTo>
                  <a:lnTo>
                    <a:pt x="246" y="24"/>
                  </a:lnTo>
                  <a:lnTo>
                    <a:pt x="240" y="24"/>
                  </a:lnTo>
                  <a:lnTo>
                    <a:pt x="228" y="30"/>
                  </a:lnTo>
                  <a:lnTo>
                    <a:pt x="222" y="24"/>
                  </a:lnTo>
                  <a:lnTo>
                    <a:pt x="198" y="24"/>
                  </a:lnTo>
                  <a:lnTo>
                    <a:pt x="192" y="18"/>
                  </a:lnTo>
                  <a:lnTo>
                    <a:pt x="168" y="18"/>
                  </a:lnTo>
                  <a:lnTo>
                    <a:pt x="150" y="36"/>
                  </a:lnTo>
                  <a:lnTo>
                    <a:pt x="120" y="36"/>
                  </a:lnTo>
                  <a:lnTo>
                    <a:pt x="108" y="48"/>
                  </a:lnTo>
                  <a:lnTo>
                    <a:pt x="108" y="90"/>
                  </a:lnTo>
                  <a:lnTo>
                    <a:pt x="90" y="108"/>
                  </a:lnTo>
                  <a:lnTo>
                    <a:pt x="78" y="114"/>
                  </a:lnTo>
                  <a:lnTo>
                    <a:pt x="72" y="120"/>
                  </a:lnTo>
                  <a:lnTo>
                    <a:pt x="72" y="138"/>
                  </a:lnTo>
                  <a:lnTo>
                    <a:pt x="66" y="144"/>
                  </a:lnTo>
                  <a:lnTo>
                    <a:pt x="54" y="150"/>
                  </a:lnTo>
                  <a:lnTo>
                    <a:pt x="48" y="156"/>
                  </a:lnTo>
                  <a:lnTo>
                    <a:pt x="30" y="150"/>
                  </a:lnTo>
                  <a:lnTo>
                    <a:pt x="30" y="168"/>
                  </a:lnTo>
                  <a:lnTo>
                    <a:pt x="0" y="174"/>
                  </a:lnTo>
                  <a:lnTo>
                    <a:pt x="6" y="174"/>
                  </a:lnTo>
                  <a:lnTo>
                    <a:pt x="30" y="192"/>
                  </a:lnTo>
                  <a:lnTo>
                    <a:pt x="36" y="192"/>
                  </a:lnTo>
                  <a:lnTo>
                    <a:pt x="48" y="228"/>
                  </a:lnTo>
                  <a:lnTo>
                    <a:pt x="54" y="234"/>
                  </a:lnTo>
                  <a:lnTo>
                    <a:pt x="60" y="234"/>
                  </a:lnTo>
                  <a:lnTo>
                    <a:pt x="66" y="228"/>
                  </a:lnTo>
                  <a:lnTo>
                    <a:pt x="72" y="228"/>
                  </a:lnTo>
                  <a:lnTo>
                    <a:pt x="84" y="234"/>
                  </a:lnTo>
                  <a:lnTo>
                    <a:pt x="84" y="252"/>
                  </a:lnTo>
                  <a:lnTo>
                    <a:pt x="78" y="258"/>
                  </a:lnTo>
                  <a:lnTo>
                    <a:pt x="90" y="276"/>
                  </a:lnTo>
                  <a:lnTo>
                    <a:pt x="114" y="282"/>
                  </a:lnTo>
                  <a:lnTo>
                    <a:pt x="120" y="288"/>
                  </a:lnTo>
                  <a:lnTo>
                    <a:pt x="144" y="282"/>
                  </a:lnTo>
                  <a:lnTo>
                    <a:pt x="168" y="288"/>
                  </a:lnTo>
                  <a:lnTo>
                    <a:pt x="162" y="294"/>
                  </a:lnTo>
                  <a:lnTo>
                    <a:pt x="156" y="306"/>
                  </a:lnTo>
                  <a:lnTo>
                    <a:pt x="162" y="312"/>
                  </a:lnTo>
                  <a:lnTo>
                    <a:pt x="162" y="324"/>
                  </a:lnTo>
                  <a:lnTo>
                    <a:pt x="186" y="324"/>
                  </a:lnTo>
                  <a:lnTo>
                    <a:pt x="192" y="330"/>
                  </a:lnTo>
                  <a:lnTo>
                    <a:pt x="186" y="336"/>
                  </a:lnTo>
                  <a:lnTo>
                    <a:pt x="186" y="342"/>
                  </a:lnTo>
                  <a:lnTo>
                    <a:pt x="180" y="348"/>
                  </a:lnTo>
                  <a:lnTo>
                    <a:pt x="186" y="354"/>
                  </a:lnTo>
                  <a:lnTo>
                    <a:pt x="204" y="354"/>
                  </a:lnTo>
                  <a:lnTo>
                    <a:pt x="216" y="342"/>
                  </a:lnTo>
                  <a:lnTo>
                    <a:pt x="240" y="354"/>
                  </a:lnTo>
                  <a:lnTo>
                    <a:pt x="252" y="354"/>
                  </a:lnTo>
                  <a:lnTo>
                    <a:pt x="258" y="360"/>
                  </a:lnTo>
                  <a:lnTo>
                    <a:pt x="282" y="360"/>
                  </a:lnTo>
                  <a:lnTo>
                    <a:pt x="288" y="354"/>
                  </a:lnTo>
                  <a:lnTo>
                    <a:pt x="288" y="348"/>
                  </a:lnTo>
                  <a:lnTo>
                    <a:pt x="306" y="354"/>
                  </a:lnTo>
                  <a:lnTo>
                    <a:pt x="330" y="354"/>
                  </a:lnTo>
                  <a:lnTo>
                    <a:pt x="336" y="360"/>
                  </a:lnTo>
                  <a:lnTo>
                    <a:pt x="348" y="366"/>
                  </a:lnTo>
                  <a:lnTo>
                    <a:pt x="366" y="366"/>
                  </a:lnTo>
                  <a:lnTo>
                    <a:pt x="372" y="360"/>
                  </a:lnTo>
                  <a:lnTo>
                    <a:pt x="372" y="348"/>
                  </a:lnTo>
                  <a:lnTo>
                    <a:pt x="378" y="342"/>
                  </a:lnTo>
                  <a:lnTo>
                    <a:pt x="384" y="342"/>
                  </a:lnTo>
                  <a:lnTo>
                    <a:pt x="396" y="336"/>
                  </a:lnTo>
                  <a:lnTo>
                    <a:pt x="402" y="336"/>
                  </a:lnTo>
                  <a:lnTo>
                    <a:pt x="402" y="330"/>
                  </a:lnTo>
                  <a:lnTo>
                    <a:pt x="432" y="336"/>
                  </a:lnTo>
                  <a:lnTo>
                    <a:pt x="432" y="324"/>
                  </a:lnTo>
                  <a:lnTo>
                    <a:pt x="438" y="324"/>
                  </a:lnTo>
                  <a:lnTo>
                    <a:pt x="450" y="330"/>
                  </a:lnTo>
                  <a:lnTo>
                    <a:pt x="462" y="330"/>
                  </a:lnTo>
                  <a:lnTo>
                    <a:pt x="474" y="336"/>
                  </a:lnTo>
                  <a:lnTo>
                    <a:pt x="498" y="336"/>
                  </a:lnTo>
                  <a:lnTo>
                    <a:pt x="516" y="35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49" name="Qatar" descr="© INSCALE GmbH, 05.05.2010&#10;http://www.presentationload.com/">
              <a:extLst>
                <a:ext uri="{FF2B5EF4-FFF2-40B4-BE49-F238E27FC236}">
                  <a16:creationId xmlns:a16="http://schemas.microsoft.com/office/drawing/2014/main" id="{BA4FBF41-53DF-212B-7D4F-9D8EAC6B89F4}"/>
                </a:ext>
              </a:extLst>
            </p:cNvPr>
            <p:cNvSpPr>
              <a:spLocks/>
            </p:cNvSpPr>
            <p:nvPr/>
          </p:nvSpPr>
          <p:spPr bwMode="gray">
            <a:xfrm>
              <a:off x="5579903" y="2416512"/>
              <a:ext cx="25201" cy="54848"/>
            </a:xfrm>
            <a:custGeom>
              <a:avLst/>
              <a:gdLst>
                <a:gd name="T0" fmla="*/ 2147483647 w 66"/>
                <a:gd name="T1" fmla="*/ 2147483647 h 144"/>
                <a:gd name="T2" fmla="*/ 2147483647 w 66"/>
                <a:gd name="T3" fmla="*/ 2147483647 h 144"/>
                <a:gd name="T4" fmla="*/ 2147483647 w 66"/>
                <a:gd name="T5" fmla="*/ 2147483647 h 144"/>
                <a:gd name="T6" fmla="*/ 2147483647 w 66"/>
                <a:gd name="T7" fmla="*/ 2147483647 h 144"/>
                <a:gd name="T8" fmla="*/ 2147483647 w 66"/>
                <a:gd name="T9" fmla="*/ 2147483647 h 144"/>
                <a:gd name="T10" fmla="*/ 2147483647 w 66"/>
                <a:gd name="T11" fmla="*/ 2147483647 h 144"/>
                <a:gd name="T12" fmla="*/ 2147483647 w 66"/>
                <a:gd name="T13" fmla="*/ 2147483647 h 144"/>
                <a:gd name="T14" fmla="*/ 2147483647 w 66"/>
                <a:gd name="T15" fmla="*/ 2147483647 h 144"/>
                <a:gd name="T16" fmla="*/ 2147483647 w 66"/>
                <a:gd name="T17" fmla="*/ 2147483647 h 144"/>
                <a:gd name="T18" fmla="*/ 2147483647 w 66"/>
                <a:gd name="T19" fmla="*/ 0 h 144"/>
                <a:gd name="T20" fmla="*/ 2147483647 w 66"/>
                <a:gd name="T21" fmla="*/ 0 h 144"/>
                <a:gd name="T22" fmla="*/ 2147483647 w 66"/>
                <a:gd name="T23" fmla="*/ 2147483647 h 144"/>
                <a:gd name="T24" fmla="*/ 2147483647 w 66"/>
                <a:gd name="T25" fmla="*/ 2147483647 h 144"/>
                <a:gd name="T26" fmla="*/ 2147483647 w 66"/>
                <a:gd name="T27" fmla="*/ 2147483647 h 144"/>
                <a:gd name="T28" fmla="*/ 2147483647 w 66"/>
                <a:gd name="T29" fmla="*/ 2147483647 h 144"/>
                <a:gd name="T30" fmla="*/ 0 w 66"/>
                <a:gd name="T31" fmla="*/ 2147483647 h 144"/>
                <a:gd name="T32" fmla="*/ 2147483647 w 66"/>
                <a:gd name="T33" fmla="*/ 2147483647 h 144"/>
                <a:gd name="T34" fmla="*/ 2147483647 w 66"/>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44"/>
                <a:gd name="T56" fmla="*/ 66 w 66"/>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44">
                  <a:moveTo>
                    <a:pt x="24" y="132"/>
                  </a:moveTo>
                  <a:lnTo>
                    <a:pt x="36" y="144"/>
                  </a:lnTo>
                  <a:lnTo>
                    <a:pt x="48" y="132"/>
                  </a:lnTo>
                  <a:lnTo>
                    <a:pt x="54" y="114"/>
                  </a:lnTo>
                  <a:lnTo>
                    <a:pt x="60" y="102"/>
                  </a:lnTo>
                  <a:lnTo>
                    <a:pt x="66" y="84"/>
                  </a:lnTo>
                  <a:lnTo>
                    <a:pt x="66" y="30"/>
                  </a:lnTo>
                  <a:lnTo>
                    <a:pt x="54" y="18"/>
                  </a:lnTo>
                  <a:lnTo>
                    <a:pt x="48" y="6"/>
                  </a:lnTo>
                  <a:lnTo>
                    <a:pt x="36" y="0"/>
                  </a:lnTo>
                  <a:lnTo>
                    <a:pt x="30" y="0"/>
                  </a:lnTo>
                  <a:lnTo>
                    <a:pt x="24" y="6"/>
                  </a:lnTo>
                  <a:lnTo>
                    <a:pt x="18" y="18"/>
                  </a:lnTo>
                  <a:lnTo>
                    <a:pt x="12" y="36"/>
                  </a:lnTo>
                  <a:lnTo>
                    <a:pt x="12" y="108"/>
                  </a:lnTo>
                  <a:lnTo>
                    <a:pt x="0" y="120"/>
                  </a:lnTo>
                  <a:lnTo>
                    <a:pt x="6" y="132"/>
                  </a:lnTo>
                  <a:lnTo>
                    <a:pt x="24" y="13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0" name="Puerto Rico" descr="© INSCALE GmbH, 05.05.2010&#10;http://www.presentationload.com/">
              <a:extLst>
                <a:ext uri="{FF2B5EF4-FFF2-40B4-BE49-F238E27FC236}">
                  <a16:creationId xmlns:a16="http://schemas.microsoft.com/office/drawing/2014/main" id="{BD77EF7A-7D40-83CD-3252-A7087E8DA7C0}"/>
                </a:ext>
              </a:extLst>
            </p:cNvPr>
            <p:cNvSpPr>
              <a:spLocks/>
            </p:cNvSpPr>
            <p:nvPr/>
          </p:nvSpPr>
          <p:spPr bwMode="gray">
            <a:xfrm>
              <a:off x="2453580" y="2656657"/>
              <a:ext cx="51884" cy="22236"/>
            </a:xfrm>
            <a:custGeom>
              <a:avLst/>
              <a:gdLst>
                <a:gd name="T0" fmla="*/ 2147483647 w 138"/>
                <a:gd name="T1" fmla="*/ 2147483647 h 60"/>
                <a:gd name="T2" fmla="*/ 2147483647 w 138"/>
                <a:gd name="T3" fmla="*/ 2147483647 h 60"/>
                <a:gd name="T4" fmla="*/ 2147483647 w 138"/>
                <a:gd name="T5" fmla="*/ 0 h 60"/>
                <a:gd name="T6" fmla="*/ 2147483647 w 138"/>
                <a:gd name="T7" fmla="*/ 0 h 60"/>
                <a:gd name="T8" fmla="*/ 2147483647 w 138"/>
                <a:gd name="T9" fmla="*/ 2147483647 h 60"/>
                <a:gd name="T10" fmla="*/ 0 w 138"/>
                <a:gd name="T11" fmla="*/ 2147483647 h 60"/>
                <a:gd name="T12" fmla="*/ 0 w 138"/>
                <a:gd name="T13" fmla="*/ 2147483647 h 60"/>
                <a:gd name="T14" fmla="*/ 2147483647 w 138"/>
                <a:gd name="T15" fmla="*/ 2147483647 h 60"/>
                <a:gd name="T16" fmla="*/ 2147483647 w 138"/>
                <a:gd name="T17" fmla="*/ 2147483647 h 60"/>
                <a:gd name="T18" fmla="*/ 2147483647 w 138"/>
                <a:gd name="T19" fmla="*/ 2147483647 h 60"/>
                <a:gd name="T20" fmla="*/ 2147483647 w 138"/>
                <a:gd name="T21" fmla="*/ 2147483647 h 60"/>
                <a:gd name="T22" fmla="*/ 2147483647 w 138"/>
                <a:gd name="T23" fmla="*/ 2147483647 h 60"/>
                <a:gd name="T24" fmla="*/ 2147483647 w 138"/>
                <a:gd name="T25" fmla="*/ 2147483647 h 60"/>
                <a:gd name="T26" fmla="*/ 2147483647 w 138"/>
                <a:gd name="T27" fmla="*/ 2147483647 h 60"/>
                <a:gd name="T28" fmla="*/ 2147483647 w 138"/>
                <a:gd name="T29" fmla="*/ 2147483647 h 60"/>
                <a:gd name="T30" fmla="*/ 2147483647 w 138"/>
                <a:gd name="T31" fmla="*/ 2147483647 h 60"/>
                <a:gd name="T32" fmla="*/ 2147483647 w 138"/>
                <a:gd name="T33" fmla="*/ 2147483647 h 60"/>
                <a:gd name="T34" fmla="*/ 2147483647 w 138"/>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0"/>
                <a:gd name="T56" fmla="*/ 138 w 13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0">
                  <a:moveTo>
                    <a:pt x="84" y="12"/>
                  </a:moveTo>
                  <a:lnTo>
                    <a:pt x="72" y="12"/>
                  </a:lnTo>
                  <a:lnTo>
                    <a:pt x="36" y="0"/>
                  </a:lnTo>
                  <a:lnTo>
                    <a:pt x="12" y="0"/>
                  </a:lnTo>
                  <a:lnTo>
                    <a:pt x="6" y="12"/>
                  </a:lnTo>
                  <a:lnTo>
                    <a:pt x="0" y="18"/>
                  </a:lnTo>
                  <a:lnTo>
                    <a:pt x="0" y="48"/>
                  </a:lnTo>
                  <a:lnTo>
                    <a:pt x="36" y="60"/>
                  </a:lnTo>
                  <a:lnTo>
                    <a:pt x="48" y="48"/>
                  </a:lnTo>
                  <a:lnTo>
                    <a:pt x="102" y="48"/>
                  </a:lnTo>
                  <a:lnTo>
                    <a:pt x="120" y="36"/>
                  </a:lnTo>
                  <a:lnTo>
                    <a:pt x="132" y="30"/>
                  </a:lnTo>
                  <a:lnTo>
                    <a:pt x="138" y="18"/>
                  </a:lnTo>
                  <a:lnTo>
                    <a:pt x="138" y="12"/>
                  </a:lnTo>
                  <a:lnTo>
                    <a:pt x="132" y="6"/>
                  </a:lnTo>
                  <a:lnTo>
                    <a:pt x="114" y="6"/>
                  </a:lnTo>
                  <a:lnTo>
                    <a:pt x="102" y="12"/>
                  </a:lnTo>
                  <a:lnTo>
                    <a:pt x="84" y="1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1" name="Portugal" descr="© INSCALE GmbH, 05.05.2010&#10;http://www.presentationload.com/">
              <a:extLst>
                <a:ext uri="{FF2B5EF4-FFF2-40B4-BE49-F238E27FC236}">
                  <a16:creationId xmlns:a16="http://schemas.microsoft.com/office/drawing/2014/main" id="{7940F3B6-FE89-5988-9766-7C1D65C07D9A}"/>
                </a:ext>
              </a:extLst>
            </p:cNvPr>
            <p:cNvSpPr>
              <a:spLocks/>
            </p:cNvSpPr>
            <p:nvPr/>
          </p:nvSpPr>
          <p:spPr bwMode="gray">
            <a:xfrm>
              <a:off x="4017483" y="1933256"/>
              <a:ext cx="85978" cy="155651"/>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2" name="Poland" descr="© INSCALE GmbH, 05.05.2010&#10;http://www.presentationload.com/">
              <a:extLst>
                <a:ext uri="{FF2B5EF4-FFF2-40B4-BE49-F238E27FC236}">
                  <a16:creationId xmlns:a16="http://schemas.microsoft.com/office/drawing/2014/main" id="{081B1FEA-7B79-E62D-0378-92A04035BD5D}"/>
                </a:ext>
              </a:extLst>
            </p:cNvPr>
            <p:cNvSpPr>
              <a:spLocks/>
            </p:cNvSpPr>
            <p:nvPr/>
          </p:nvSpPr>
          <p:spPr bwMode="gray">
            <a:xfrm>
              <a:off x="4600055" y="1555250"/>
              <a:ext cx="237180" cy="170474"/>
            </a:xfrm>
            <a:custGeom>
              <a:avLst/>
              <a:gdLst>
                <a:gd name="T0" fmla="*/ 2147483647 w 624"/>
                <a:gd name="T1" fmla="*/ 2147483647 h 450"/>
                <a:gd name="T2" fmla="*/ 2147483647 w 624"/>
                <a:gd name="T3" fmla="*/ 2147483647 h 450"/>
                <a:gd name="T4" fmla="*/ 2147483647 w 624"/>
                <a:gd name="T5" fmla="*/ 2147483647 h 450"/>
                <a:gd name="T6" fmla="*/ 2147483647 w 624"/>
                <a:gd name="T7" fmla="*/ 2147483647 h 450"/>
                <a:gd name="T8" fmla="*/ 2147483647 w 624"/>
                <a:gd name="T9" fmla="*/ 2147483647 h 450"/>
                <a:gd name="T10" fmla="*/ 2147483647 w 624"/>
                <a:gd name="T11" fmla="*/ 2147483647 h 450"/>
                <a:gd name="T12" fmla="*/ 2147483647 w 624"/>
                <a:gd name="T13" fmla="*/ 2147483647 h 450"/>
                <a:gd name="T14" fmla="*/ 2147483647 w 624"/>
                <a:gd name="T15" fmla="*/ 2147483647 h 450"/>
                <a:gd name="T16" fmla="*/ 2147483647 w 624"/>
                <a:gd name="T17" fmla="*/ 2147483647 h 450"/>
                <a:gd name="T18" fmla="*/ 2147483647 w 624"/>
                <a:gd name="T19" fmla="*/ 2147483647 h 450"/>
                <a:gd name="T20" fmla="*/ 2147483647 w 624"/>
                <a:gd name="T21" fmla="*/ 2147483647 h 450"/>
                <a:gd name="T22" fmla="*/ 2147483647 w 624"/>
                <a:gd name="T23" fmla="*/ 2147483647 h 450"/>
                <a:gd name="T24" fmla="*/ 2147483647 w 624"/>
                <a:gd name="T25" fmla="*/ 2147483647 h 450"/>
                <a:gd name="T26" fmla="*/ 2147483647 w 624"/>
                <a:gd name="T27" fmla="*/ 2147483647 h 450"/>
                <a:gd name="T28" fmla="*/ 2147483647 w 624"/>
                <a:gd name="T29" fmla="*/ 2147483647 h 450"/>
                <a:gd name="T30" fmla="*/ 2147483647 w 624"/>
                <a:gd name="T31" fmla="*/ 2147483647 h 450"/>
                <a:gd name="T32" fmla="*/ 2147483647 w 624"/>
                <a:gd name="T33" fmla="*/ 2147483647 h 450"/>
                <a:gd name="T34" fmla="*/ 2147483647 w 624"/>
                <a:gd name="T35" fmla="*/ 2147483647 h 450"/>
                <a:gd name="T36" fmla="*/ 2147483647 w 624"/>
                <a:gd name="T37" fmla="*/ 2147483647 h 450"/>
                <a:gd name="T38" fmla="*/ 2147483647 w 624"/>
                <a:gd name="T39" fmla="*/ 2147483647 h 450"/>
                <a:gd name="T40" fmla="*/ 2147483647 w 624"/>
                <a:gd name="T41" fmla="*/ 2147483647 h 450"/>
                <a:gd name="T42" fmla="*/ 2147483647 w 624"/>
                <a:gd name="T43" fmla="*/ 2147483647 h 450"/>
                <a:gd name="T44" fmla="*/ 2147483647 w 624"/>
                <a:gd name="T45" fmla="*/ 2147483647 h 450"/>
                <a:gd name="T46" fmla="*/ 2147483647 w 624"/>
                <a:gd name="T47" fmla="*/ 2147483647 h 450"/>
                <a:gd name="T48" fmla="*/ 2147483647 w 624"/>
                <a:gd name="T49" fmla="*/ 2147483647 h 450"/>
                <a:gd name="T50" fmla="*/ 2147483647 w 624"/>
                <a:gd name="T51" fmla="*/ 2147483647 h 450"/>
                <a:gd name="T52" fmla="*/ 2147483647 w 624"/>
                <a:gd name="T53" fmla="*/ 2147483647 h 450"/>
                <a:gd name="T54" fmla="*/ 2147483647 w 624"/>
                <a:gd name="T55" fmla="*/ 2147483647 h 450"/>
                <a:gd name="T56" fmla="*/ 2147483647 w 624"/>
                <a:gd name="T57" fmla="*/ 2147483647 h 450"/>
                <a:gd name="T58" fmla="*/ 0 w 624"/>
                <a:gd name="T59" fmla="*/ 2147483647 h 450"/>
                <a:gd name="T60" fmla="*/ 2147483647 w 624"/>
                <a:gd name="T61" fmla="*/ 2147483647 h 450"/>
                <a:gd name="T62" fmla="*/ 2147483647 w 624"/>
                <a:gd name="T63" fmla="*/ 2147483647 h 450"/>
                <a:gd name="T64" fmla="*/ 2147483647 w 624"/>
                <a:gd name="T65" fmla="*/ 2147483647 h 450"/>
                <a:gd name="T66" fmla="*/ 2147483647 w 624"/>
                <a:gd name="T67" fmla="*/ 2147483647 h 450"/>
                <a:gd name="T68" fmla="*/ 2147483647 w 624"/>
                <a:gd name="T69" fmla="*/ 2147483647 h 450"/>
                <a:gd name="T70" fmla="*/ 2147483647 w 624"/>
                <a:gd name="T71" fmla="*/ 2147483647 h 450"/>
                <a:gd name="T72" fmla="*/ 2147483647 w 624"/>
                <a:gd name="T73" fmla="*/ 2147483647 h 450"/>
                <a:gd name="T74" fmla="*/ 2147483647 w 624"/>
                <a:gd name="T75" fmla="*/ 2147483647 h 450"/>
                <a:gd name="T76" fmla="*/ 2147483647 w 624"/>
                <a:gd name="T77" fmla="*/ 2147483647 h 450"/>
                <a:gd name="T78" fmla="*/ 2147483647 w 624"/>
                <a:gd name="T79" fmla="*/ 2147483647 h 450"/>
                <a:gd name="T80" fmla="*/ 2147483647 w 624"/>
                <a:gd name="T81" fmla="*/ 2147483647 h 450"/>
                <a:gd name="T82" fmla="*/ 2147483647 w 624"/>
                <a:gd name="T83" fmla="*/ 2147483647 h 450"/>
                <a:gd name="T84" fmla="*/ 2147483647 w 624"/>
                <a:gd name="T85" fmla="*/ 2147483647 h 450"/>
                <a:gd name="T86" fmla="*/ 2147483647 w 624"/>
                <a:gd name="T87" fmla="*/ 2147483647 h 450"/>
                <a:gd name="T88" fmla="*/ 2147483647 w 624"/>
                <a:gd name="T89" fmla="*/ 2147483647 h 450"/>
                <a:gd name="T90" fmla="*/ 2147483647 w 624"/>
                <a:gd name="T91" fmla="*/ 2147483647 h 450"/>
                <a:gd name="T92" fmla="*/ 2147483647 w 624"/>
                <a:gd name="T93" fmla="*/ 2147483647 h 450"/>
                <a:gd name="T94" fmla="*/ 2147483647 w 624"/>
                <a:gd name="T95" fmla="*/ 2147483647 h 450"/>
                <a:gd name="T96" fmla="*/ 2147483647 w 624"/>
                <a:gd name="T97" fmla="*/ 2147483647 h 450"/>
                <a:gd name="T98" fmla="*/ 2147483647 w 624"/>
                <a:gd name="T99" fmla="*/ 2147483647 h 450"/>
                <a:gd name="T100" fmla="*/ 2147483647 w 624"/>
                <a:gd name="T101" fmla="*/ 2147483647 h 450"/>
                <a:gd name="T102" fmla="*/ 2147483647 w 624"/>
                <a:gd name="T103" fmla="*/ 2147483647 h 450"/>
                <a:gd name="T104" fmla="*/ 2147483647 w 624"/>
                <a:gd name="T105" fmla="*/ 2147483647 h 450"/>
                <a:gd name="T106" fmla="*/ 2147483647 w 624"/>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450"/>
                <a:gd name="T164" fmla="*/ 624 w 624"/>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450">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3" name="Philippines" descr="© INSCALE GmbH, 05.05.2010&#10;http://www.presentationload.com/">
              <a:extLst>
                <a:ext uri="{FF2B5EF4-FFF2-40B4-BE49-F238E27FC236}">
                  <a16:creationId xmlns:a16="http://schemas.microsoft.com/office/drawing/2014/main" id="{1F4CC90A-5E2F-2804-DEDB-4B1C103FC6D4}"/>
                </a:ext>
              </a:extLst>
            </p:cNvPr>
            <p:cNvSpPr>
              <a:spLocks noEditPoints="1"/>
            </p:cNvSpPr>
            <p:nvPr/>
          </p:nvSpPr>
          <p:spPr bwMode="gray">
            <a:xfrm>
              <a:off x="7388398" y="2646281"/>
              <a:ext cx="271275" cy="455091"/>
            </a:xfrm>
            <a:custGeom>
              <a:avLst/>
              <a:gdLst>
                <a:gd name="T0" fmla="*/ 2147483647 w 714"/>
                <a:gd name="T1" fmla="*/ 2147483647 h 1200"/>
                <a:gd name="T2" fmla="*/ 2147483647 w 714"/>
                <a:gd name="T3" fmla="*/ 2147483647 h 1200"/>
                <a:gd name="T4" fmla="*/ 2147483647 w 714"/>
                <a:gd name="T5" fmla="*/ 2147483647 h 1200"/>
                <a:gd name="T6" fmla="*/ 2147483647 w 714"/>
                <a:gd name="T7" fmla="*/ 2147483647 h 1200"/>
                <a:gd name="T8" fmla="*/ 2147483647 w 714"/>
                <a:gd name="T9" fmla="*/ 2147483647 h 1200"/>
                <a:gd name="T10" fmla="*/ 2147483647 w 714"/>
                <a:gd name="T11" fmla="*/ 2147483647 h 1200"/>
                <a:gd name="T12" fmla="*/ 2147483647 w 714"/>
                <a:gd name="T13" fmla="*/ 2147483647 h 1200"/>
                <a:gd name="T14" fmla="*/ 2147483647 w 714"/>
                <a:gd name="T15" fmla="*/ 2147483647 h 1200"/>
                <a:gd name="T16" fmla="*/ 2147483647 w 714"/>
                <a:gd name="T17" fmla="*/ 2147483647 h 1200"/>
                <a:gd name="T18" fmla="*/ 2147483647 w 714"/>
                <a:gd name="T19" fmla="*/ 2147483647 h 1200"/>
                <a:gd name="T20" fmla="*/ 2147483647 w 714"/>
                <a:gd name="T21" fmla="*/ 2147483647 h 1200"/>
                <a:gd name="T22" fmla="*/ 2147483647 w 714"/>
                <a:gd name="T23" fmla="*/ 2147483647 h 1200"/>
                <a:gd name="T24" fmla="*/ 2147483647 w 714"/>
                <a:gd name="T25" fmla="*/ 2147483647 h 1200"/>
                <a:gd name="T26" fmla="*/ 2147483647 w 714"/>
                <a:gd name="T27" fmla="*/ 2147483647 h 1200"/>
                <a:gd name="T28" fmla="*/ 2147483647 w 714"/>
                <a:gd name="T29" fmla="*/ 2147483647 h 1200"/>
                <a:gd name="T30" fmla="*/ 2147483647 w 714"/>
                <a:gd name="T31" fmla="*/ 2147483647 h 1200"/>
                <a:gd name="T32" fmla="*/ 2147483647 w 714"/>
                <a:gd name="T33" fmla="*/ 2147483647 h 1200"/>
                <a:gd name="T34" fmla="*/ 2147483647 w 714"/>
                <a:gd name="T35" fmla="*/ 2147483647 h 1200"/>
                <a:gd name="T36" fmla="*/ 2147483647 w 714"/>
                <a:gd name="T37" fmla="*/ 2147483647 h 1200"/>
                <a:gd name="T38" fmla="*/ 2147483647 w 714"/>
                <a:gd name="T39" fmla="*/ 2147483647 h 1200"/>
                <a:gd name="T40" fmla="*/ 2147483647 w 714"/>
                <a:gd name="T41" fmla="*/ 2147483647 h 1200"/>
                <a:gd name="T42" fmla="*/ 2147483647 w 714"/>
                <a:gd name="T43" fmla="*/ 2147483647 h 1200"/>
                <a:gd name="T44" fmla="*/ 2147483647 w 714"/>
                <a:gd name="T45" fmla="*/ 2147483647 h 1200"/>
                <a:gd name="T46" fmla="*/ 2147483647 w 714"/>
                <a:gd name="T47" fmla="*/ 2147483647 h 1200"/>
                <a:gd name="T48" fmla="*/ 2147483647 w 714"/>
                <a:gd name="T49" fmla="*/ 2147483647 h 1200"/>
                <a:gd name="T50" fmla="*/ 2147483647 w 714"/>
                <a:gd name="T51" fmla="*/ 2147483647 h 1200"/>
                <a:gd name="T52" fmla="*/ 2147483647 w 714"/>
                <a:gd name="T53" fmla="*/ 2147483647 h 1200"/>
                <a:gd name="T54" fmla="*/ 2147483647 w 714"/>
                <a:gd name="T55" fmla="*/ 2147483647 h 1200"/>
                <a:gd name="T56" fmla="*/ 2147483647 w 714"/>
                <a:gd name="T57" fmla="*/ 2147483647 h 1200"/>
                <a:gd name="T58" fmla="*/ 2147483647 w 714"/>
                <a:gd name="T59" fmla="*/ 2147483647 h 1200"/>
                <a:gd name="T60" fmla="*/ 2147483647 w 714"/>
                <a:gd name="T61" fmla="*/ 2147483647 h 1200"/>
                <a:gd name="T62" fmla="*/ 2147483647 w 714"/>
                <a:gd name="T63" fmla="*/ 2147483647 h 1200"/>
                <a:gd name="T64" fmla="*/ 2147483647 w 714"/>
                <a:gd name="T65" fmla="*/ 2147483647 h 1200"/>
                <a:gd name="T66" fmla="*/ 2147483647 w 714"/>
                <a:gd name="T67" fmla="*/ 2147483647 h 1200"/>
                <a:gd name="T68" fmla="*/ 2147483647 w 714"/>
                <a:gd name="T69" fmla="*/ 2147483647 h 1200"/>
                <a:gd name="T70" fmla="*/ 2147483647 w 714"/>
                <a:gd name="T71" fmla="*/ 2147483647 h 1200"/>
                <a:gd name="T72" fmla="*/ 2147483647 w 714"/>
                <a:gd name="T73" fmla="*/ 2147483647 h 1200"/>
                <a:gd name="T74" fmla="*/ 2147483647 w 714"/>
                <a:gd name="T75" fmla="*/ 2147483647 h 1200"/>
                <a:gd name="T76" fmla="*/ 2147483647 w 714"/>
                <a:gd name="T77" fmla="*/ 2147483647 h 1200"/>
                <a:gd name="T78" fmla="*/ 2147483647 w 714"/>
                <a:gd name="T79" fmla="*/ 0 h 1200"/>
                <a:gd name="T80" fmla="*/ 2147483647 w 714"/>
                <a:gd name="T81" fmla="*/ 2147483647 h 1200"/>
                <a:gd name="T82" fmla="*/ 2147483647 w 714"/>
                <a:gd name="T83" fmla="*/ 2147483647 h 1200"/>
                <a:gd name="T84" fmla="*/ 2147483647 w 714"/>
                <a:gd name="T85" fmla="*/ 2147483647 h 1200"/>
                <a:gd name="T86" fmla="*/ 2147483647 w 714"/>
                <a:gd name="T87" fmla="*/ 2147483647 h 1200"/>
                <a:gd name="T88" fmla="*/ 2147483647 w 714"/>
                <a:gd name="T89" fmla="*/ 2147483647 h 1200"/>
                <a:gd name="T90" fmla="*/ 2147483647 w 714"/>
                <a:gd name="T91" fmla="*/ 2147483647 h 1200"/>
                <a:gd name="T92" fmla="*/ 2147483647 w 714"/>
                <a:gd name="T93" fmla="*/ 2147483647 h 1200"/>
                <a:gd name="T94" fmla="*/ 2147483647 w 714"/>
                <a:gd name="T95" fmla="*/ 2147483647 h 1200"/>
                <a:gd name="T96" fmla="*/ 2147483647 w 714"/>
                <a:gd name="T97" fmla="*/ 2147483647 h 1200"/>
                <a:gd name="T98" fmla="*/ 2147483647 w 714"/>
                <a:gd name="T99" fmla="*/ 2147483647 h 1200"/>
                <a:gd name="T100" fmla="*/ 2147483647 w 714"/>
                <a:gd name="T101" fmla="*/ 2147483647 h 1200"/>
                <a:gd name="T102" fmla="*/ 2147483647 w 714"/>
                <a:gd name="T103" fmla="*/ 2147483647 h 1200"/>
                <a:gd name="T104" fmla="*/ 2147483647 w 714"/>
                <a:gd name="T105" fmla="*/ 2147483647 h 1200"/>
                <a:gd name="T106" fmla="*/ 2147483647 w 714"/>
                <a:gd name="T107" fmla="*/ 2147483647 h 1200"/>
                <a:gd name="T108" fmla="*/ 2147483647 w 714"/>
                <a:gd name="T109" fmla="*/ 2147483647 h 1200"/>
                <a:gd name="T110" fmla="*/ 2147483647 w 714"/>
                <a:gd name="T111" fmla="*/ 2147483647 h 1200"/>
                <a:gd name="T112" fmla="*/ 2147483647 w 714"/>
                <a:gd name="T113" fmla="*/ 2147483647 h 1200"/>
                <a:gd name="T114" fmla="*/ 2147483647 w 714"/>
                <a:gd name="T115" fmla="*/ 2147483647 h 1200"/>
                <a:gd name="T116" fmla="*/ 2147483647 w 714"/>
                <a:gd name="T117" fmla="*/ 2147483647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1200"/>
                <a:gd name="T179" fmla="*/ 714 w 714"/>
                <a:gd name="T180" fmla="*/ 1200 h 1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1200">
                  <a:moveTo>
                    <a:pt x="702" y="1140"/>
                  </a:moveTo>
                  <a:lnTo>
                    <a:pt x="690" y="1170"/>
                  </a:lnTo>
                  <a:lnTo>
                    <a:pt x="696" y="1200"/>
                  </a:lnTo>
                  <a:lnTo>
                    <a:pt x="714" y="1182"/>
                  </a:lnTo>
                  <a:lnTo>
                    <a:pt x="714" y="1140"/>
                  </a:lnTo>
                  <a:lnTo>
                    <a:pt x="702" y="1140"/>
                  </a:lnTo>
                  <a:close/>
                  <a:moveTo>
                    <a:pt x="582" y="1176"/>
                  </a:moveTo>
                  <a:lnTo>
                    <a:pt x="600" y="1140"/>
                  </a:lnTo>
                  <a:lnTo>
                    <a:pt x="576" y="1134"/>
                  </a:lnTo>
                  <a:lnTo>
                    <a:pt x="582" y="1176"/>
                  </a:lnTo>
                  <a:close/>
                  <a:moveTo>
                    <a:pt x="246" y="1038"/>
                  </a:moveTo>
                  <a:lnTo>
                    <a:pt x="264" y="1050"/>
                  </a:lnTo>
                  <a:lnTo>
                    <a:pt x="282" y="1020"/>
                  </a:lnTo>
                  <a:lnTo>
                    <a:pt x="258" y="1008"/>
                  </a:lnTo>
                  <a:lnTo>
                    <a:pt x="246" y="1038"/>
                  </a:lnTo>
                  <a:close/>
                  <a:moveTo>
                    <a:pt x="504" y="558"/>
                  </a:moveTo>
                  <a:lnTo>
                    <a:pt x="540" y="576"/>
                  </a:lnTo>
                  <a:lnTo>
                    <a:pt x="540" y="582"/>
                  </a:lnTo>
                  <a:lnTo>
                    <a:pt x="534" y="588"/>
                  </a:lnTo>
                  <a:lnTo>
                    <a:pt x="504" y="588"/>
                  </a:lnTo>
                  <a:lnTo>
                    <a:pt x="570" y="642"/>
                  </a:lnTo>
                  <a:lnTo>
                    <a:pt x="570" y="618"/>
                  </a:lnTo>
                  <a:lnTo>
                    <a:pt x="600" y="624"/>
                  </a:lnTo>
                  <a:lnTo>
                    <a:pt x="576" y="588"/>
                  </a:lnTo>
                  <a:lnTo>
                    <a:pt x="576" y="582"/>
                  </a:lnTo>
                  <a:lnTo>
                    <a:pt x="570" y="576"/>
                  </a:lnTo>
                  <a:lnTo>
                    <a:pt x="570" y="558"/>
                  </a:lnTo>
                  <a:lnTo>
                    <a:pt x="564" y="546"/>
                  </a:lnTo>
                  <a:lnTo>
                    <a:pt x="534" y="516"/>
                  </a:lnTo>
                  <a:lnTo>
                    <a:pt x="522" y="510"/>
                  </a:lnTo>
                  <a:lnTo>
                    <a:pt x="504" y="504"/>
                  </a:lnTo>
                  <a:lnTo>
                    <a:pt x="492" y="498"/>
                  </a:lnTo>
                  <a:lnTo>
                    <a:pt x="474" y="498"/>
                  </a:lnTo>
                  <a:lnTo>
                    <a:pt x="468" y="504"/>
                  </a:lnTo>
                  <a:lnTo>
                    <a:pt x="468" y="528"/>
                  </a:lnTo>
                  <a:lnTo>
                    <a:pt x="492" y="552"/>
                  </a:lnTo>
                  <a:lnTo>
                    <a:pt x="504" y="558"/>
                  </a:lnTo>
                  <a:close/>
                  <a:moveTo>
                    <a:pt x="462" y="666"/>
                  </a:moveTo>
                  <a:lnTo>
                    <a:pt x="474" y="750"/>
                  </a:lnTo>
                  <a:lnTo>
                    <a:pt x="486" y="672"/>
                  </a:lnTo>
                  <a:lnTo>
                    <a:pt x="462" y="618"/>
                  </a:lnTo>
                  <a:lnTo>
                    <a:pt x="438" y="618"/>
                  </a:lnTo>
                  <a:lnTo>
                    <a:pt x="462" y="666"/>
                  </a:lnTo>
                  <a:close/>
                  <a:moveTo>
                    <a:pt x="492" y="738"/>
                  </a:moveTo>
                  <a:lnTo>
                    <a:pt x="522" y="738"/>
                  </a:lnTo>
                  <a:lnTo>
                    <a:pt x="528" y="708"/>
                  </a:lnTo>
                  <a:lnTo>
                    <a:pt x="498" y="702"/>
                  </a:lnTo>
                  <a:lnTo>
                    <a:pt x="492" y="738"/>
                  </a:lnTo>
                  <a:close/>
                  <a:moveTo>
                    <a:pt x="570" y="660"/>
                  </a:moveTo>
                  <a:lnTo>
                    <a:pt x="546" y="648"/>
                  </a:lnTo>
                  <a:lnTo>
                    <a:pt x="528" y="630"/>
                  </a:lnTo>
                  <a:lnTo>
                    <a:pt x="528" y="624"/>
                  </a:lnTo>
                  <a:lnTo>
                    <a:pt x="522" y="618"/>
                  </a:lnTo>
                  <a:lnTo>
                    <a:pt x="486" y="618"/>
                  </a:lnTo>
                  <a:lnTo>
                    <a:pt x="492" y="660"/>
                  </a:lnTo>
                  <a:lnTo>
                    <a:pt x="510" y="654"/>
                  </a:lnTo>
                  <a:lnTo>
                    <a:pt x="522" y="678"/>
                  </a:lnTo>
                  <a:lnTo>
                    <a:pt x="570" y="714"/>
                  </a:lnTo>
                  <a:lnTo>
                    <a:pt x="570" y="660"/>
                  </a:lnTo>
                  <a:close/>
                  <a:moveTo>
                    <a:pt x="162" y="600"/>
                  </a:moveTo>
                  <a:lnTo>
                    <a:pt x="144" y="582"/>
                  </a:lnTo>
                  <a:lnTo>
                    <a:pt x="138" y="606"/>
                  </a:lnTo>
                  <a:lnTo>
                    <a:pt x="132" y="618"/>
                  </a:lnTo>
                  <a:lnTo>
                    <a:pt x="126" y="624"/>
                  </a:lnTo>
                  <a:lnTo>
                    <a:pt x="120" y="642"/>
                  </a:lnTo>
                  <a:lnTo>
                    <a:pt x="120" y="654"/>
                  </a:lnTo>
                  <a:lnTo>
                    <a:pt x="126" y="660"/>
                  </a:lnTo>
                  <a:lnTo>
                    <a:pt x="138" y="666"/>
                  </a:lnTo>
                  <a:lnTo>
                    <a:pt x="150" y="678"/>
                  </a:lnTo>
                  <a:lnTo>
                    <a:pt x="144" y="684"/>
                  </a:lnTo>
                  <a:lnTo>
                    <a:pt x="120" y="696"/>
                  </a:lnTo>
                  <a:lnTo>
                    <a:pt x="114" y="702"/>
                  </a:lnTo>
                  <a:lnTo>
                    <a:pt x="102" y="708"/>
                  </a:lnTo>
                  <a:lnTo>
                    <a:pt x="96" y="732"/>
                  </a:lnTo>
                  <a:lnTo>
                    <a:pt x="72" y="750"/>
                  </a:lnTo>
                  <a:lnTo>
                    <a:pt x="72" y="762"/>
                  </a:lnTo>
                  <a:lnTo>
                    <a:pt x="60" y="774"/>
                  </a:lnTo>
                  <a:lnTo>
                    <a:pt x="48" y="780"/>
                  </a:lnTo>
                  <a:lnTo>
                    <a:pt x="42" y="786"/>
                  </a:lnTo>
                  <a:lnTo>
                    <a:pt x="30" y="792"/>
                  </a:lnTo>
                  <a:lnTo>
                    <a:pt x="24" y="798"/>
                  </a:lnTo>
                  <a:lnTo>
                    <a:pt x="18" y="798"/>
                  </a:lnTo>
                  <a:lnTo>
                    <a:pt x="18" y="804"/>
                  </a:lnTo>
                  <a:lnTo>
                    <a:pt x="12" y="810"/>
                  </a:lnTo>
                  <a:lnTo>
                    <a:pt x="0" y="834"/>
                  </a:lnTo>
                  <a:lnTo>
                    <a:pt x="0" y="864"/>
                  </a:lnTo>
                  <a:lnTo>
                    <a:pt x="30" y="834"/>
                  </a:lnTo>
                  <a:lnTo>
                    <a:pt x="30" y="816"/>
                  </a:lnTo>
                  <a:lnTo>
                    <a:pt x="36" y="810"/>
                  </a:lnTo>
                  <a:lnTo>
                    <a:pt x="42" y="810"/>
                  </a:lnTo>
                  <a:lnTo>
                    <a:pt x="78" y="798"/>
                  </a:lnTo>
                  <a:lnTo>
                    <a:pt x="84" y="792"/>
                  </a:lnTo>
                  <a:lnTo>
                    <a:pt x="84" y="762"/>
                  </a:lnTo>
                  <a:lnTo>
                    <a:pt x="90" y="750"/>
                  </a:lnTo>
                  <a:lnTo>
                    <a:pt x="96" y="744"/>
                  </a:lnTo>
                  <a:lnTo>
                    <a:pt x="114" y="738"/>
                  </a:lnTo>
                  <a:lnTo>
                    <a:pt x="126" y="732"/>
                  </a:lnTo>
                  <a:lnTo>
                    <a:pt x="144" y="720"/>
                  </a:lnTo>
                  <a:lnTo>
                    <a:pt x="162" y="714"/>
                  </a:lnTo>
                  <a:lnTo>
                    <a:pt x="168" y="702"/>
                  </a:lnTo>
                  <a:lnTo>
                    <a:pt x="174" y="696"/>
                  </a:lnTo>
                  <a:lnTo>
                    <a:pt x="174" y="684"/>
                  </a:lnTo>
                  <a:lnTo>
                    <a:pt x="156" y="648"/>
                  </a:lnTo>
                  <a:lnTo>
                    <a:pt x="156" y="624"/>
                  </a:lnTo>
                  <a:lnTo>
                    <a:pt x="162" y="612"/>
                  </a:lnTo>
                  <a:lnTo>
                    <a:pt x="162" y="600"/>
                  </a:lnTo>
                  <a:close/>
                  <a:moveTo>
                    <a:pt x="330" y="1026"/>
                  </a:moveTo>
                  <a:lnTo>
                    <a:pt x="372" y="1056"/>
                  </a:lnTo>
                  <a:lnTo>
                    <a:pt x="372" y="1020"/>
                  </a:lnTo>
                  <a:lnTo>
                    <a:pt x="348" y="1002"/>
                  </a:lnTo>
                  <a:lnTo>
                    <a:pt x="330" y="1026"/>
                  </a:lnTo>
                  <a:close/>
                  <a:moveTo>
                    <a:pt x="660" y="840"/>
                  </a:moveTo>
                  <a:lnTo>
                    <a:pt x="660" y="816"/>
                  </a:lnTo>
                  <a:lnTo>
                    <a:pt x="654" y="804"/>
                  </a:lnTo>
                  <a:lnTo>
                    <a:pt x="654" y="792"/>
                  </a:lnTo>
                  <a:lnTo>
                    <a:pt x="642" y="780"/>
                  </a:lnTo>
                  <a:lnTo>
                    <a:pt x="630" y="774"/>
                  </a:lnTo>
                  <a:lnTo>
                    <a:pt x="600" y="744"/>
                  </a:lnTo>
                  <a:lnTo>
                    <a:pt x="588" y="738"/>
                  </a:lnTo>
                  <a:lnTo>
                    <a:pt x="582" y="738"/>
                  </a:lnTo>
                  <a:lnTo>
                    <a:pt x="576" y="744"/>
                  </a:lnTo>
                  <a:lnTo>
                    <a:pt x="582" y="750"/>
                  </a:lnTo>
                  <a:lnTo>
                    <a:pt x="588" y="762"/>
                  </a:lnTo>
                  <a:lnTo>
                    <a:pt x="594" y="768"/>
                  </a:lnTo>
                  <a:lnTo>
                    <a:pt x="606" y="774"/>
                  </a:lnTo>
                  <a:lnTo>
                    <a:pt x="606" y="786"/>
                  </a:lnTo>
                  <a:lnTo>
                    <a:pt x="600" y="786"/>
                  </a:lnTo>
                  <a:lnTo>
                    <a:pt x="588" y="792"/>
                  </a:lnTo>
                  <a:lnTo>
                    <a:pt x="570" y="792"/>
                  </a:lnTo>
                  <a:lnTo>
                    <a:pt x="558" y="798"/>
                  </a:lnTo>
                  <a:lnTo>
                    <a:pt x="546" y="798"/>
                  </a:lnTo>
                  <a:lnTo>
                    <a:pt x="546" y="828"/>
                  </a:lnTo>
                  <a:lnTo>
                    <a:pt x="528" y="828"/>
                  </a:lnTo>
                  <a:lnTo>
                    <a:pt x="522" y="846"/>
                  </a:lnTo>
                  <a:lnTo>
                    <a:pt x="498" y="864"/>
                  </a:lnTo>
                  <a:lnTo>
                    <a:pt x="492" y="864"/>
                  </a:lnTo>
                  <a:lnTo>
                    <a:pt x="486" y="858"/>
                  </a:lnTo>
                  <a:lnTo>
                    <a:pt x="474" y="852"/>
                  </a:lnTo>
                  <a:lnTo>
                    <a:pt x="462" y="852"/>
                  </a:lnTo>
                  <a:lnTo>
                    <a:pt x="450" y="846"/>
                  </a:lnTo>
                  <a:lnTo>
                    <a:pt x="438" y="858"/>
                  </a:lnTo>
                  <a:lnTo>
                    <a:pt x="432" y="870"/>
                  </a:lnTo>
                  <a:lnTo>
                    <a:pt x="420" y="882"/>
                  </a:lnTo>
                  <a:lnTo>
                    <a:pt x="414" y="894"/>
                  </a:lnTo>
                  <a:lnTo>
                    <a:pt x="408" y="900"/>
                  </a:lnTo>
                  <a:lnTo>
                    <a:pt x="408" y="906"/>
                  </a:lnTo>
                  <a:lnTo>
                    <a:pt x="408" y="900"/>
                  </a:lnTo>
                  <a:lnTo>
                    <a:pt x="396" y="888"/>
                  </a:lnTo>
                  <a:lnTo>
                    <a:pt x="384" y="888"/>
                  </a:lnTo>
                  <a:lnTo>
                    <a:pt x="378" y="900"/>
                  </a:lnTo>
                  <a:lnTo>
                    <a:pt x="378" y="912"/>
                  </a:lnTo>
                  <a:lnTo>
                    <a:pt x="372" y="924"/>
                  </a:lnTo>
                  <a:lnTo>
                    <a:pt x="366" y="930"/>
                  </a:lnTo>
                  <a:lnTo>
                    <a:pt x="360" y="942"/>
                  </a:lnTo>
                  <a:lnTo>
                    <a:pt x="384" y="960"/>
                  </a:lnTo>
                  <a:lnTo>
                    <a:pt x="402" y="942"/>
                  </a:lnTo>
                  <a:lnTo>
                    <a:pt x="414" y="966"/>
                  </a:lnTo>
                  <a:lnTo>
                    <a:pt x="420" y="960"/>
                  </a:lnTo>
                  <a:lnTo>
                    <a:pt x="432" y="954"/>
                  </a:lnTo>
                  <a:lnTo>
                    <a:pt x="450" y="936"/>
                  </a:lnTo>
                  <a:lnTo>
                    <a:pt x="462" y="930"/>
                  </a:lnTo>
                  <a:lnTo>
                    <a:pt x="474" y="930"/>
                  </a:lnTo>
                  <a:lnTo>
                    <a:pt x="498" y="954"/>
                  </a:lnTo>
                  <a:lnTo>
                    <a:pt x="510" y="960"/>
                  </a:lnTo>
                  <a:lnTo>
                    <a:pt x="492" y="978"/>
                  </a:lnTo>
                  <a:lnTo>
                    <a:pt x="492" y="990"/>
                  </a:lnTo>
                  <a:lnTo>
                    <a:pt x="510" y="1026"/>
                  </a:lnTo>
                  <a:lnTo>
                    <a:pt x="522" y="1044"/>
                  </a:lnTo>
                  <a:lnTo>
                    <a:pt x="534" y="1056"/>
                  </a:lnTo>
                  <a:lnTo>
                    <a:pt x="546" y="1062"/>
                  </a:lnTo>
                  <a:lnTo>
                    <a:pt x="558" y="1062"/>
                  </a:lnTo>
                  <a:lnTo>
                    <a:pt x="570" y="1068"/>
                  </a:lnTo>
                  <a:lnTo>
                    <a:pt x="582" y="1068"/>
                  </a:lnTo>
                  <a:lnTo>
                    <a:pt x="606" y="1050"/>
                  </a:lnTo>
                  <a:lnTo>
                    <a:pt x="606" y="1074"/>
                  </a:lnTo>
                  <a:lnTo>
                    <a:pt x="630" y="1074"/>
                  </a:lnTo>
                  <a:lnTo>
                    <a:pt x="630" y="1038"/>
                  </a:lnTo>
                  <a:lnTo>
                    <a:pt x="624" y="1032"/>
                  </a:lnTo>
                  <a:lnTo>
                    <a:pt x="606" y="996"/>
                  </a:lnTo>
                  <a:lnTo>
                    <a:pt x="606" y="984"/>
                  </a:lnTo>
                  <a:lnTo>
                    <a:pt x="612" y="972"/>
                  </a:lnTo>
                  <a:lnTo>
                    <a:pt x="624" y="960"/>
                  </a:lnTo>
                  <a:lnTo>
                    <a:pt x="654" y="1014"/>
                  </a:lnTo>
                  <a:lnTo>
                    <a:pt x="654" y="1008"/>
                  </a:lnTo>
                  <a:lnTo>
                    <a:pt x="660" y="1002"/>
                  </a:lnTo>
                  <a:lnTo>
                    <a:pt x="672" y="978"/>
                  </a:lnTo>
                  <a:lnTo>
                    <a:pt x="678" y="960"/>
                  </a:lnTo>
                  <a:lnTo>
                    <a:pt x="678" y="936"/>
                  </a:lnTo>
                  <a:lnTo>
                    <a:pt x="672" y="918"/>
                  </a:lnTo>
                  <a:lnTo>
                    <a:pt x="666" y="912"/>
                  </a:lnTo>
                  <a:lnTo>
                    <a:pt x="660" y="900"/>
                  </a:lnTo>
                  <a:lnTo>
                    <a:pt x="660" y="840"/>
                  </a:lnTo>
                  <a:close/>
                  <a:moveTo>
                    <a:pt x="330" y="384"/>
                  </a:moveTo>
                  <a:lnTo>
                    <a:pt x="348" y="384"/>
                  </a:lnTo>
                  <a:lnTo>
                    <a:pt x="354" y="390"/>
                  </a:lnTo>
                  <a:lnTo>
                    <a:pt x="366" y="396"/>
                  </a:lnTo>
                  <a:lnTo>
                    <a:pt x="366" y="408"/>
                  </a:lnTo>
                  <a:lnTo>
                    <a:pt x="372" y="420"/>
                  </a:lnTo>
                  <a:lnTo>
                    <a:pt x="384" y="438"/>
                  </a:lnTo>
                  <a:lnTo>
                    <a:pt x="396" y="450"/>
                  </a:lnTo>
                  <a:lnTo>
                    <a:pt x="414" y="462"/>
                  </a:lnTo>
                  <a:lnTo>
                    <a:pt x="432" y="462"/>
                  </a:lnTo>
                  <a:lnTo>
                    <a:pt x="444" y="438"/>
                  </a:lnTo>
                  <a:lnTo>
                    <a:pt x="444" y="426"/>
                  </a:lnTo>
                  <a:lnTo>
                    <a:pt x="432" y="402"/>
                  </a:lnTo>
                  <a:lnTo>
                    <a:pt x="420" y="396"/>
                  </a:lnTo>
                  <a:lnTo>
                    <a:pt x="408" y="396"/>
                  </a:lnTo>
                  <a:lnTo>
                    <a:pt x="408" y="390"/>
                  </a:lnTo>
                  <a:lnTo>
                    <a:pt x="414" y="384"/>
                  </a:lnTo>
                  <a:lnTo>
                    <a:pt x="414" y="378"/>
                  </a:lnTo>
                  <a:lnTo>
                    <a:pt x="420" y="372"/>
                  </a:lnTo>
                  <a:lnTo>
                    <a:pt x="408" y="372"/>
                  </a:lnTo>
                  <a:lnTo>
                    <a:pt x="396" y="366"/>
                  </a:lnTo>
                  <a:lnTo>
                    <a:pt x="390" y="360"/>
                  </a:lnTo>
                  <a:lnTo>
                    <a:pt x="372" y="360"/>
                  </a:lnTo>
                  <a:lnTo>
                    <a:pt x="366" y="366"/>
                  </a:lnTo>
                  <a:lnTo>
                    <a:pt x="354" y="372"/>
                  </a:lnTo>
                  <a:lnTo>
                    <a:pt x="342" y="360"/>
                  </a:lnTo>
                  <a:lnTo>
                    <a:pt x="330" y="354"/>
                  </a:lnTo>
                  <a:lnTo>
                    <a:pt x="312" y="354"/>
                  </a:lnTo>
                  <a:lnTo>
                    <a:pt x="300" y="366"/>
                  </a:lnTo>
                  <a:lnTo>
                    <a:pt x="288" y="372"/>
                  </a:lnTo>
                  <a:lnTo>
                    <a:pt x="282" y="372"/>
                  </a:lnTo>
                  <a:lnTo>
                    <a:pt x="264" y="354"/>
                  </a:lnTo>
                  <a:lnTo>
                    <a:pt x="258" y="342"/>
                  </a:lnTo>
                  <a:lnTo>
                    <a:pt x="258" y="252"/>
                  </a:lnTo>
                  <a:lnTo>
                    <a:pt x="270" y="228"/>
                  </a:lnTo>
                  <a:lnTo>
                    <a:pt x="270" y="222"/>
                  </a:lnTo>
                  <a:lnTo>
                    <a:pt x="288" y="204"/>
                  </a:lnTo>
                  <a:lnTo>
                    <a:pt x="288" y="174"/>
                  </a:lnTo>
                  <a:lnTo>
                    <a:pt x="276" y="150"/>
                  </a:lnTo>
                  <a:lnTo>
                    <a:pt x="276" y="126"/>
                  </a:lnTo>
                  <a:lnTo>
                    <a:pt x="282" y="108"/>
                  </a:lnTo>
                  <a:lnTo>
                    <a:pt x="282" y="72"/>
                  </a:lnTo>
                  <a:lnTo>
                    <a:pt x="264" y="54"/>
                  </a:lnTo>
                  <a:lnTo>
                    <a:pt x="264" y="36"/>
                  </a:lnTo>
                  <a:lnTo>
                    <a:pt x="258" y="30"/>
                  </a:lnTo>
                  <a:lnTo>
                    <a:pt x="258" y="6"/>
                  </a:lnTo>
                  <a:lnTo>
                    <a:pt x="252" y="0"/>
                  </a:lnTo>
                  <a:lnTo>
                    <a:pt x="240" y="0"/>
                  </a:lnTo>
                  <a:lnTo>
                    <a:pt x="234" y="6"/>
                  </a:lnTo>
                  <a:lnTo>
                    <a:pt x="234" y="12"/>
                  </a:lnTo>
                  <a:lnTo>
                    <a:pt x="228" y="18"/>
                  </a:lnTo>
                  <a:lnTo>
                    <a:pt x="216" y="24"/>
                  </a:lnTo>
                  <a:lnTo>
                    <a:pt x="204" y="24"/>
                  </a:lnTo>
                  <a:lnTo>
                    <a:pt x="192" y="18"/>
                  </a:lnTo>
                  <a:lnTo>
                    <a:pt x="186" y="12"/>
                  </a:lnTo>
                  <a:lnTo>
                    <a:pt x="174" y="12"/>
                  </a:lnTo>
                  <a:lnTo>
                    <a:pt x="162" y="18"/>
                  </a:lnTo>
                  <a:lnTo>
                    <a:pt x="162" y="36"/>
                  </a:lnTo>
                  <a:lnTo>
                    <a:pt x="156" y="42"/>
                  </a:lnTo>
                  <a:lnTo>
                    <a:pt x="156" y="48"/>
                  </a:lnTo>
                  <a:lnTo>
                    <a:pt x="144" y="72"/>
                  </a:lnTo>
                  <a:lnTo>
                    <a:pt x="132" y="84"/>
                  </a:lnTo>
                  <a:lnTo>
                    <a:pt x="132" y="96"/>
                  </a:lnTo>
                  <a:lnTo>
                    <a:pt x="138" y="102"/>
                  </a:lnTo>
                  <a:lnTo>
                    <a:pt x="144" y="114"/>
                  </a:lnTo>
                  <a:lnTo>
                    <a:pt x="150" y="132"/>
                  </a:lnTo>
                  <a:lnTo>
                    <a:pt x="156" y="138"/>
                  </a:lnTo>
                  <a:lnTo>
                    <a:pt x="156" y="150"/>
                  </a:lnTo>
                  <a:lnTo>
                    <a:pt x="150" y="162"/>
                  </a:lnTo>
                  <a:lnTo>
                    <a:pt x="150" y="168"/>
                  </a:lnTo>
                  <a:lnTo>
                    <a:pt x="144" y="174"/>
                  </a:lnTo>
                  <a:lnTo>
                    <a:pt x="138" y="186"/>
                  </a:lnTo>
                  <a:lnTo>
                    <a:pt x="138" y="198"/>
                  </a:lnTo>
                  <a:lnTo>
                    <a:pt x="150" y="210"/>
                  </a:lnTo>
                  <a:lnTo>
                    <a:pt x="150" y="216"/>
                  </a:lnTo>
                  <a:lnTo>
                    <a:pt x="144" y="222"/>
                  </a:lnTo>
                  <a:lnTo>
                    <a:pt x="138" y="222"/>
                  </a:lnTo>
                  <a:lnTo>
                    <a:pt x="126" y="228"/>
                  </a:lnTo>
                  <a:lnTo>
                    <a:pt x="120" y="228"/>
                  </a:lnTo>
                  <a:lnTo>
                    <a:pt x="120" y="210"/>
                  </a:lnTo>
                  <a:lnTo>
                    <a:pt x="114" y="204"/>
                  </a:lnTo>
                  <a:lnTo>
                    <a:pt x="114" y="252"/>
                  </a:lnTo>
                  <a:lnTo>
                    <a:pt x="150" y="306"/>
                  </a:lnTo>
                  <a:lnTo>
                    <a:pt x="174" y="330"/>
                  </a:lnTo>
                  <a:lnTo>
                    <a:pt x="186" y="348"/>
                  </a:lnTo>
                  <a:lnTo>
                    <a:pt x="204" y="384"/>
                  </a:lnTo>
                  <a:lnTo>
                    <a:pt x="216" y="402"/>
                  </a:lnTo>
                  <a:lnTo>
                    <a:pt x="228" y="408"/>
                  </a:lnTo>
                  <a:lnTo>
                    <a:pt x="252" y="408"/>
                  </a:lnTo>
                  <a:lnTo>
                    <a:pt x="258" y="396"/>
                  </a:lnTo>
                  <a:lnTo>
                    <a:pt x="270" y="390"/>
                  </a:lnTo>
                  <a:lnTo>
                    <a:pt x="276" y="384"/>
                  </a:lnTo>
                  <a:lnTo>
                    <a:pt x="288" y="384"/>
                  </a:lnTo>
                  <a:lnTo>
                    <a:pt x="294" y="396"/>
                  </a:lnTo>
                  <a:lnTo>
                    <a:pt x="306" y="402"/>
                  </a:lnTo>
                  <a:lnTo>
                    <a:pt x="324" y="420"/>
                  </a:lnTo>
                  <a:lnTo>
                    <a:pt x="342" y="420"/>
                  </a:lnTo>
                  <a:lnTo>
                    <a:pt x="342" y="402"/>
                  </a:lnTo>
                  <a:lnTo>
                    <a:pt x="336" y="396"/>
                  </a:lnTo>
                  <a:lnTo>
                    <a:pt x="330" y="384"/>
                  </a:lnTo>
                  <a:close/>
                  <a:moveTo>
                    <a:pt x="258" y="432"/>
                  </a:moveTo>
                  <a:lnTo>
                    <a:pt x="246" y="426"/>
                  </a:lnTo>
                  <a:lnTo>
                    <a:pt x="204" y="426"/>
                  </a:lnTo>
                  <a:lnTo>
                    <a:pt x="234" y="468"/>
                  </a:lnTo>
                  <a:lnTo>
                    <a:pt x="258" y="534"/>
                  </a:lnTo>
                  <a:lnTo>
                    <a:pt x="270" y="528"/>
                  </a:lnTo>
                  <a:lnTo>
                    <a:pt x="276" y="516"/>
                  </a:lnTo>
                  <a:lnTo>
                    <a:pt x="282" y="510"/>
                  </a:lnTo>
                  <a:lnTo>
                    <a:pt x="282" y="486"/>
                  </a:lnTo>
                  <a:lnTo>
                    <a:pt x="276" y="480"/>
                  </a:lnTo>
                  <a:lnTo>
                    <a:pt x="270" y="468"/>
                  </a:lnTo>
                  <a:lnTo>
                    <a:pt x="270" y="450"/>
                  </a:lnTo>
                  <a:lnTo>
                    <a:pt x="264" y="438"/>
                  </a:lnTo>
                  <a:lnTo>
                    <a:pt x="258" y="432"/>
                  </a:lnTo>
                  <a:close/>
                  <a:moveTo>
                    <a:pt x="330" y="648"/>
                  </a:moveTo>
                  <a:lnTo>
                    <a:pt x="336" y="660"/>
                  </a:lnTo>
                  <a:lnTo>
                    <a:pt x="354" y="678"/>
                  </a:lnTo>
                  <a:lnTo>
                    <a:pt x="360" y="672"/>
                  </a:lnTo>
                  <a:lnTo>
                    <a:pt x="372" y="666"/>
                  </a:lnTo>
                  <a:lnTo>
                    <a:pt x="378" y="660"/>
                  </a:lnTo>
                  <a:lnTo>
                    <a:pt x="384" y="660"/>
                  </a:lnTo>
                  <a:lnTo>
                    <a:pt x="390" y="666"/>
                  </a:lnTo>
                  <a:lnTo>
                    <a:pt x="390" y="696"/>
                  </a:lnTo>
                  <a:lnTo>
                    <a:pt x="402" y="708"/>
                  </a:lnTo>
                  <a:lnTo>
                    <a:pt x="396" y="720"/>
                  </a:lnTo>
                  <a:lnTo>
                    <a:pt x="390" y="726"/>
                  </a:lnTo>
                  <a:lnTo>
                    <a:pt x="372" y="762"/>
                  </a:lnTo>
                  <a:lnTo>
                    <a:pt x="372" y="786"/>
                  </a:lnTo>
                  <a:lnTo>
                    <a:pt x="378" y="792"/>
                  </a:lnTo>
                  <a:lnTo>
                    <a:pt x="384" y="804"/>
                  </a:lnTo>
                  <a:lnTo>
                    <a:pt x="396" y="804"/>
                  </a:lnTo>
                  <a:lnTo>
                    <a:pt x="408" y="798"/>
                  </a:lnTo>
                  <a:lnTo>
                    <a:pt x="420" y="798"/>
                  </a:lnTo>
                  <a:lnTo>
                    <a:pt x="432" y="792"/>
                  </a:lnTo>
                  <a:lnTo>
                    <a:pt x="438" y="786"/>
                  </a:lnTo>
                  <a:lnTo>
                    <a:pt x="438" y="768"/>
                  </a:lnTo>
                  <a:lnTo>
                    <a:pt x="432" y="756"/>
                  </a:lnTo>
                  <a:lnTo>
                    <a:pt x="426" y="738"/>
                  </a:lnTo>
                  <a:lnTo>
                    <a:pt x="426" y="726"/>
                  </a:lnTo>
                  <a:lnTo>
                    <a:pt x="432" y="714"/>
                  </a:lnTo>
                  <a:lnTo>
                    <a:pt x="444" y="678"/>
                  </a:lnTo>
                  <a:lnTo>
                    <a:pt x="444" y="660"/>
                  </a:lnTo>
                  <a:lnTo>
                    <a:pt x="438" y="648"/>
                  </a:lnTo>
                  <a:lnTo>
                    <a:pt x="432" y="642"/>
                  </a:lnTo>
                  <a:lnTo>
                    <a:pt x="426" y="642"/>
                  </a:lnTo>
                  <a:lnTo>
                    <a:pt x="414" y="654"/>
                  </a:lnTo>
                  <a:lnTo>
                    <a:pt x="402" y="660"/>
                  </a:lnTo>
                  <a:lnTo>
                    <a:pt x="396" y="660"/>
                  </a:lnTo>
                  <a:lnTo>
                    <a:pt x="396" y="648"/>
                  </a:lnTo>
                  <a:lnTo>
                    <a:pt x="408" y="624"/>
                  </a:lnTo>
                  <a:lnTo>
                    <a:pt x="408" y="612"/>
                  </a:lnTo>
                  <a:lnTo>
                    <a:pt x="414" y="600"/>
                  </a:lnTo>
                  <a:lnTo>
                    <a:pt x="414" y="594"/>
                  </a:lnTo>
                  <a:lnTo>
                    <a:pt x="408" y="588"/>
                  </a:lnTo>
                  <a:lnTo>
                    <a:pt x="372" y="570"/>
                  </a:lnTo>
                  <a:lnTo>
                    <a:pt x="366" y="564"/>
                  </a:lnTo>
                  <a:lnTo>
                    <a:pt x="330" y="564"/>
                  </a:lnTo>
                  <a:lnTo>
                    <a:pt x="324" y="570"/>
                  </a:lnTo>
                  <a:lnTo>
                    <a:pt x="324" y="576"/>
                  </a:lnTo>
                  <a:lnTo>
                    <a:pt x="330" y="582"/>
                  </a:lnTo>
                  <a:lnTo>
                    <a:pt x="336" y="582"/>
                  </a:lnTo>
                  <a:lnTo>
                    <a:pt x="342" y="594"/>
                  </a:lnTo>
                  <a:lnTo>
                    <a:pt x="342" y="600"/>
                  </a:lnTo>
                  <a:lnTo>
                    <a:pt x="336" y="606"/>
                  </a:lnTo>
                  <a:lnTo>
                    <a:pt x="336" y="618"/>
                  </a:lnTo>
                  <a:lnTo>
                    <a:pt x="330" y="630"/>
                  </a:lnTo>
                  <a:lnTo>
                    <a:pt x="330" y="64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4" name="Peru" descr="© INSCALE GmbH, 05.05.2010&#10;http://www.presentationload.com/">
              <a:extLst>
                <a:ext uri="{FF2B5EF4-FFF2-40B4-BE49-F238E27FC236}">
                  <a16:creationId xmlns:a16="http://schemas.microsoft.com/office/drawing/2014/main" id="{57D022F5-57D8-7B46-0BE3-B807B910868A}"/>
                </a:ext>
              </a:extLst>
            </p:cNvPr>
            <p:cNvSpPr>
              <a:spLocks/>
            </p:cNvSpPr>
            <p:nvPr/>
          </p:nvSpPr>
          <p:spPr bwMode="gray">
            <a:xfrm>
              <a:off x="2041480" y="3216997"/>
              <a:ext cx="357252" cy="564787"/>
            </a:xfrm>
            <a:custGeom>
              <a:avLst/>
              <a:gdLst>
                <a:gd name="T0" fmla="*/ 2147483647 w 942"/>
                <a:gd name="T1" fmla="*/ 2147483647 h 1488"/>
                <a:gd name="T2" fmla="*/ 2147483647 w 942"/>
                <a:gd name="T3" fmla="*/ 2147483647 h 1488"/>
                <a:gd name="T4" fmla="*/ 2147483647 w 942"/>
                <a:gd name="T5" fmla="*/ 2147483647 h 1488"/>
                <a:gd name="T6" fmla="*/ 2147483647 w 942"/>
                <a:gd name="T7" fmla="*/ 2147483647 h 1488"/>
                <a:gd name="T8" fmla="*/ 2147483647 w 942"/>
                <a:gd name="T9" fmla="*/ 2147483647 h 1488"/>
                <a:gd name="T10" fmla="*/ 2147483647 w 942"/>
                <a:gd name="T11" fmla="*/ 2147483647 h 1488"/>
                <a:gd name="T12" fmla="*/ 2147483647 w 942"/>
                <a:gd name="T13" fmla="*/ 2147483647 h 1488"/>
                <a:gd name="T14" fmla="*/ 2147483647 w 942"/>
                <a:gd name="T15" fmla="*/ 2147483647 h 1488"/>
                <a:gd name="T16" fmla="*/ 2147483647 w 942"/>
                <a:gd name="T17" fmla="*/ 2147483647 h 1488"/>
                <a:gd name="T18" fmla="*/ 2147483647 w 942"/>
                <a:gd name="T19" fmla="*/ 2147483647 h 1488"/>
                <a:gd name="T20" fmla="*/ 2147483647 w 942"/>
                <a:gd name="T21" fmla="*/ 2147483647 h 1488"/>
                <a:gd name="T22" fmla="*/ 2147483647 w 942"/>
                <a:gd name="T23" fmla="*/ 2147483647 h 1488"/>
                <a:gd name="T24" fmla="*/ 2147483647 w 942"/>
                <a:gd name="T25" fmla="*/ 2147483647 h 1488"/>
                <a:gd name="T26" fmla="*/ 2147483647 w 942"/>
                <a:gd name="T27" fmla="*/ 2147483647 h 1488"/>
                <a:gd name="T28" fmla="*/ 2147483647 w 942"/>
                <a:gd name="T29" fmla="*/ 2147483647 h 1488"/>
                <a:gd name="T30" fmla="*/ 2147483647 w 942"/>
                <a:gd name="T31" fmla="*/ 2147483647 h 1488"/>
                <a:gd name="T32" fmla="*/ 2147483647 w 942"/>
                <a:gd name="T33" fmla="*/ 2147483647 h 1488"/>
                <a:gd name="T34" fmla="*/ 2147483647 w 942"/>
                <a:gd name="T35" fmla="*/ 2147483647 h 1488"/>
                <a:gd name="T36" fmla="*/ 2147483647 w 942"/>
                <a:gd name="T37" fmla="*/ 2147483647 h 1488"/>
                <a:gd name="T38" fmla="*/ 2147483647 w 942"/>
                <a:gd name="T39" fmla="*/ 2147483647 h 1488"/>
                <a:gd name="T40" fmla="*/ 2147483647 w 942"/>
                <a:gd name="T41" fmla="*/ 2147483647 h 1488"/>
                <a:gd name="T42" fmla="*/ 2147483647 w 942"/>
                <a:gd name="T43" fmla="*/ 2147483647 h 1488"/>
                <a:gd name="T44" fmla="*/ 2147483647 w 942"/>
                <a:gd name="T45" fmla="*/ 2147483647 h 1488"/>
                <a:gd name="T46" fmla="*/ 2147483647 w 942"/>
                <a:gd name="T47" fmla="*/ 2147483647 h 1488"/>
                <a:gd name="T48" fmla="*/ 2147483647 w 942"/>
                <a:gd name="T49" fmla="*/ 2147483647 h 1488"/>
                <a:gd name="T50" fmla="*/ 2147483647 w 942"/>
                <a:gd name="T51" fmla="*/ 2147483647 h 1488"/>
                <a:gd name="T52" fmla="*/ 2147483647 w 942"/>
                <a:gd name="T53" fmla="*/ 2147483647 h 1488"/>
                <a:gd name="T54" fmla="*/ 2147483647 w 942"/>
                <a:gd name="T55" fmla="*/ 2147483647 h 1488"/>
                <a:gd name="T56" fmla="*/ 2147483647 w 942"/>
                <a:gd name="T57" fmla="*/ 2147483647 h 1488"/>
                <a:gd name="T58" fmla="*/ 2147483647 w 942"/>
                <a:gd name="T59" fmla="*/ 2147483647 h 1488"/>
                <a:gd name="T60" fmla="*/ 2147483647 w 942"/>
                <a:gd name="T61" fmla="*/ 2147483647 h 1488"/>
                <a:gd name="T62" fmla="*/ 2147483647 w 942"/>
                <a:gd name="T63" fmla="*/ 0 h 1488"/>
                <a:gd name="T64" fmla="*/ 2147483647 w 942"/>
                <a:gd name="T65" fmla="*/ 2147483647 h 1488"/>
                <a:gd name="T66" fmla="*/ 2147483647 w 942"/>
                <a:gd name="T67" fmla="*/ 2147483647 h 1488"/>
                <a:gd name="T68" fmla="*/ 2147483647 w 942"/>
                <a:gd name="T69" fmla="*/ 2147483647 h 1488"/>
                <a:gd name="T70" fmla="*/ 2147483647 w 942"/>
                <a:gd name="T71" fmla="*/ 2147483647 h 1488"/>
                <a:gd name="T72" fmla="*/ 2147483647 w 942"/>
                <a:gd name="T73" fmla="*/ 2147483647 h 1488"/>
                <a:gd name="T74" fmla="*/ 2147483647 w 942"/>
                <a:gd name="T75" fmla="*/ 2147483647 h 1488"/>
                <a:gd name="T76" fmla="*/ 2147483647 w 942"/>
                <a:gd name="T77" fmla="*/ 2147483647 h 1488"/>
                <a:gd name="T78" fmla="*/ 2147483647 w 942"/>
                <a:gd name="T79" fmla="*/ 2147483647 h 1488"/>
                <a:gd name="T80" fmla="*/ 2147483647 w 942"/>
                <a:gd name="T81" fmla="*/ 2147483647 h 1488"/>
                <a:gd name="T82" fmla="*/ 2147483647 w 942"/>
                <a:gd name="T83" fmla="*/ 2147483647 h 1488"/>
                <a:gd name="T84" fmla="*/ 0 w 942"/>
                <a:gd name="T85" fmla="*/ 2147483647 h 1488"/>
                <a:gd name="T86" fmla="*/ 2147483647 w 942"/>
                <a:gd name="T87" fmla="*/ 2147483647 h 1488"/>
                <a:gd name="T88" fmla="*/ 2147483647 w 942"/>
                <a:gd name="T89" fmla="*/ 2147483647 h 1488"/>
                <a:gd name="T90" fmla="*/ 2147483647 w 942"/>
                <a:gd name="T91" fmla="*/ 2147483647 h 1488"/>
                <a:gd name="T92" fmla="*/ 2147483647 w 942"/>
                <a:gd name="T93" fmla="*/ 2147483647 h 1488"/>
                <a:gd name="T94" fmla="*/ 2147483647 w 942"/>
                <a:gd name="T95" fmla="*/ 2147483647 h 1488"/>
                <a:gd name="T96" fmla="*/ 2147483647 w 942"/>
                <a:gd name="T97" fmla="*/ 2147483647 h 1488"/>
                <a:gd name="T98" fmla="*/ 2147483647 w 942"/>
                <a:gd name="T99" fmla="*/ 2147483647 h 1488"/>
                <a:gd name="T100" fmla="*/ 2147483647 w 942"/>
                <a:gd name="T101" fmla="*/ 2147483647 h 1488"/>
                <a:gd name="T102" fmla="*/ 2147483647 w 942"/>
                <a:gd name="T103" fmla="*/ 2147483647 h 1488"/>
                <a:gd name="T104" fmla="*/ 2147483647 w 942"/>
                <a:gd name="T105" fmla="*/ 2147483647 h 1488"/>
                <a:gd name="T106" fmla="*/ 2147483647 w 942"/>
                <a:gd name="T107" fmla="*/ 2147483647 h 1488"/>
                <a:gd name="T108" fmla="*/ 2147483647 w 942"/>
                <a:gd name="T109" fmla="*/ 2147483647 h 1488"/>
                <a:gd name="T110" fmla="*/ 2147483647 w 942"/>
                <a:gd name="T111" fmla="*/ 2147483647 h 1488"/>
                <a:gd name="T112" fmla="*/ 2147483647 w 942"/>
                <a:gd name="T113" fmla="*/ 2147483647 h 1488"/>
                <a:gd name="T114" fmla="*/ 2147483647 w 942"/>
                <a:gd name="T115" fmla="*/ 2147483647 h 1488"/>
                <a:gd name="T116" fmla="*/ 2147483647 w 942"/>
                <a:gd name="T117" fmla="*/ 2147483647 h 1488"/>
                <a:gd name="T118" fmla="*/ 2147483647 w 942"/>
                <a:gd name="T119" fmla="*/ 2147483647 h 1488"/>
                <a:gd name="T120" fmla="*/ 2147483647 w 942"/>
                <a:gd name="T121" fmla="*/ 2147483647 h 1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2"/>
                <a:gd name="T184" fmla="*/ 0 h 1488"/>
                <a:gd name="T185" fmla="*/ 942 w 942"/>
                <a:gd name="T186" fmla="*/ 1488 h 1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2" h="1488">
                  <a:moveTo>
                    <a:pt x="930" y="1320"/>
                  </a:moveTo>
                  <a:lnTo>
                    <a:pt x="924" y="1314"/>
                  </a:lnTo>
                  <a:lnTo>
                    <a:pt x="912" y="1308"/>
                  </a:lnTo>
                  <a:lnTo>
                    <a:pt x="888" y="1284"/>
                  </a:lnTo>
                  <a:lnTo>
                    <a:pt x="864" y="1284"/>
                  </a:lnTo>
                  <a:lnTo>
                    <a:pt x="858" y="1278"/>
                  </a:lnTo>
                  <a:lnTo>
                    <a:pt x="870" y="1260"/>
                  </a:lnTo>
                  <a:lnTo>
                    <a:pt x="870" y="1230"/>
                  </a:lnTo>
                  <a:lnTo>
                    <a:pt x="882" y="1230"/>
                  </a:lnTo>
                  <a:lnTo>
                    <a:pt x="906" y="1254"/>
                  </a:lnTo>
                  <a:lnTo>
                    <a:pt x="918" y="1236"/>
                  </a:lnTo>
                  <a:lnTo>
                    <a:pt x="918" y="1230"/>
                  </a:lnTo>
                  <a:lnTo>
                    <a:pt x="912" y="1224"/>
                  </a:lnTo>
                  <a:lnTo>
                    <a:pt x="906" y="1212"/>
                  </a:lnTo>
                  <a:lnTo>
                    <a:pt x="900" y="1194"/>
                  </a:lnTo>
                  <a:lnTo>
                    <a:pt x="912" y="1170"/>
                  </a:lnTo>
                  <a:lnTo>
                    <a:pt x="924" y="1158"/>
                  </a:lnTo>
                  <a:lnTo>
                    <a:pt x="930" y="1146"/>
                  </a:lnTo>
                  <a:lnTo>
                    <a:pt x="930" y="1140"/>
                  </a:lnTo>
                  <a:lnTo>
                    <a:pt x="924" y="1128"/>
                  </a:lnTo>
                  <a:lnTo>
                    <a:pt x="912" y="1116"/>
                  </a:lnTo>
                  <a:lnTo>
                    <a:pt x="906" y="1116"/>
                  </a:lnTo>
                  <a:lnTo>
                    <a:pt x="924" y="1086"/>
                  </a:lnTo>
                  <a:lnTo>
                    <a:pt x="912" y="1038"/>
                  </a:lnTo>
                  <a:lnTo>
                    <a:pt x="918" y="1032"/>
                  </a:lnTo>
                  <a:lnTo>
                    <a:pt x="924" y="1020"/>
                  </a:lnTo>
                  <a:lnTo>
                    <a:pt x="930" y="1014"/>
                  </a:lnTo>
                  <a:lnTo>
                    <a:pt x="930" y="1002"/>
                  </a:lnTo>
                  <a:lnTo>
                    <a:pt x="918" y="978"/>
                  </a:lnTo>
                  <a:lnTo>
                    <a:pt x="906" y="960"/>
                  </a:lnTo>
                  <a:lnTo>
                    <a:pt x="894" y="948"/>
                  </a:lnTo>
                  <a:lnTo>
                    <a:pt x="882" y="930"/>
                  </a:lnTo>
                  <a:lnTo>
                    <a:pt x="870" y="918"/>
                  </a:lnTo>
                  <a:lnTo>
                    <a:pt x="864" y="900"/>
                  </a:lnTo>
                  <a:lnTo>
                    <a:pt x="864" y="882"/>
                  </a:lnTo>
                  <a:lnTo>
                    <a:pt x="828" y="882"/>
                  </a:lnTo>
                  <a:lnTo>
                    <a:pt x="822" y="888"/>
                  </a:lnTo>
                  <a:lnTo>
                    <a:pt x="816" y="888"/>
                  </a:lnTo>
                  <a:lnTo>
                    <a:pt x="816" y="894"/>
                  </a:lnTo>
                  <a:lnTo>
                    <a:pt x="804" y="894"/>
                  </a:lnTo>
                  <a:lnTo>
                    <a:pt x="798" y="888"/>
                  </a:lnTo>
                  <a:lnTo>
                    <a:pt x="798" y="882"/>
                  </a:lnTo>
                  <a:lnTo>
                    <a:pt x="786" y="888"/>
                  </a:lnTo>
                  <a:lnTo>
                    <a:pt x="786" y="858"/>
                  </a:lnTo>
                  <a:lnTo>
                    <a:pt x="780" y="840"/>
                  </a:lnTo>
                  <a:lnTo>
                    <a:pt x="780" y="828"/>
                  </a:lnTo>
                  <a:lnTo>
                    <a:pt x="786" y="816"/>
                  </a:lnTo>
                  <a:lnTo>
                    <a:pt x="786" y="804"/>
                  </a:lnTo>
                  <a:lnTo>
                    <a:pt x="792" y="798"/>
                  </a:lnTo>
                  <a:lnTo>
                    <a:pt x="792" y="780"/>
                  </a:lnTo>
                  <a:lnTo>
                    <a:pt x="786" y="768"/>
                  </a:lnTo>
                  <a:lnTo>
                    <a:pt x="786" y="756"/>
                  </a:lnTo>
                  <a:lnTo>
                    <a:pt x="732" y="804"/>
                  </a:lnTo>
                  <a:lnTo>
                    <a:pt x="672" y="810"/>
                  </a:lnTo>
                  <a:lnTo>
                    <a:pt x="672" y="804"/>
                  </a:lnTo>
                  <a:lnTo>
                    <a:pt x="666" y="798"/>
                  </a:lnTo>
                  <a:lnTo>
                    <a:pt x="660" y="786"/>
                  </a:lnTo>
                  <a:lnTo>
                    <a:pt x="660" y="774"/>
                  </a:lnTo>
                  <a:lnTo>
                    <a:pt x="654" y="768"/>
                  </a:lnTo>
                  <a:lnTo>
                    <a:pt x="648" y="768"/>
                  </a:lnTo>
                  <a:lnTo>
                    <a:pt x="636" y="762"/>
                  </a:lnTo>
                  <a:lnTo>
                    <a:pt x="594" y="762"/>
                  </a:lnTo>
                  <a:lnTo>
                    <a:pt x="600" y="756"/>
                  </a:lnTo>
                  <a:lnTo>
                    <a:pt x="612" y="750"/>
                  </a:lnTo>
                  <a:lnTo>
                    <a:pt x="618" y="738"/>
                  </a:lnTo>
                  <a:lnTo>
                    <a:pt x="624" y="732"/>
                  </a:lnTo>
                  <a:lnTo>
                    <a:pt x="600" y="708"/>
                  </a:lnTo>
                  <a:lnTo>
                    <a:pt x="588" y="702"/>
                  </a:lnTo>
                  <a:lnTo>
                    <a:pt x="576" y="690"/>
                  </a:lnTo>
                  <a:lnTo>
                    <a:pt x="564" y="666"/>
                  </a:lnTo>
                  <a:lnTo>
                    <a:pt x="558" y="660"/>
                  </a:lnTo>
                  <a:lnTo>
                    <a:pt x="558" y="654"/>
                  </a:lnTo>
                  <a:lnTo>
                    <a:pt x="552" y="630"/>
                  </a:lnTo>
                  <a:lnTo>
                    <a:pt x="540" y="624"/>
                  </a:lnTo>
                  <a:lnTo>
                    <a:pt x="534" y="618"/>
                  </a:lnTo>
                  <a:lnTo>
                    <a:pt x="534" y="606"/>
                  </a:lnTo>
                  <a:lnTo>
                    <a:pt x="540" y="600"/>
                  </a:lnTo>
                  <a:lnTo>
                    <a:pt x="552" y="594"/>
                  </a:lnTo>
                  <a:lnTo>
                    <a:pt x="546" y="588"/>
                  </a:lnTo>
                  <a:lnTo>
                    <a:pt x="546" y="564"/>
                  </a:lnTo>
                  <a:lnTo>
                    <a:pt x="552" y="552"/>
                  </a:lnTo>
                  <a:lnTo>
                    <a:pt x="582" y="522"/>
                  </a:lnTo>
                  <a:lnTo>
                    <a:pt x="588" y="528"/>
                  </a:lnTo>
                  <a:lnTo>
                    <a:pt x="594" y="528"/>
                  </a:lnTo>
                  <a:lnTo>
                    <a:pt x="588" y="522"/>
                  </a:lnTo>
                  <a:lnTo>
                    <a:pt x="588" y="504"/>
                  </a:lnTo>
                  <a:lnTo>
                    <a:pt x="582" y="498"/>
                  </a:lnTo>
                  <a:lnTo>
                    <a:pt x="582" y="486"/>
                  </a:lnTo>
                  <a:lnTo>
                    <a:pt x="600" y="468"/>
                  </a:lnTo>
                  <a:lnTo>
                    <a:pt x="600" y="414"/>
                  </a:lnTo>
                  <a:lnTo>
                    <a:pt x="624" y="414"/>
                  </a:lnTo>
                  <a:lnTo>
                    <a:pt x="624" y="408"/>
                  </a:lnTo>
                  <a:lnTo>
                    <a:pt x="630" y="402"/>
                  </a:lnTo>
                  <a:lnTo>
                    <a:pt x="630" y="396"/>
                  </a:lnTo>
                  <a:lnTo>
                    <a:pt x="642" y="384"/>
                  </a:lnTo>
                  <a:lnTo>
                    <a:pt x="654" y="378"/>
                  </a:lnTo>
                  <a:lnTo>
                    <a:pt x="660" y="372"/>
                  </a:lnTo>
                  <a:lnTo>
                    <a:pt x="672" y="366"/>
                  </a:lnTo>
                  <a:lnTo>
                    <a:pt x="702" y="366"/>
                  </a:lnTo>
                  <a:lnTo>
                    <a:pt x="708" y="354"/>
                  </a:lnTo>
                  <a:lnTo>
                    <a:pt x="738" y="360"/>
                  </a:lnTo>
                  <a:lnTo>
                    <a:pt x="744" y="354"/>
                  </a:lnTo>
                  <a:lnTo>
                    <a:pt x="750" y="342"/>
                  </a:lnTo>
                  <a:lnTo>
                    <a:pt x="756" y="336"/>
                  </a:lnTo>
                  <a:lnTo>
                    <a:pt x="774" y="336"/>
                  </a:lnTo>
                  <a:lnTo>
                    <a:pt x="786" y="348"/>
                  </a:lnTo>
                  <a:lnTo>
                    <a:pt x="786" y="354"/>
                  </a:lnTo>
                  <a:lnTo>
                    <a:pt x="804" y="354"/>
                  </a:lnTo>
                  <a:lnTo>
                    <a:pt x="816" y="342"/>
                  </a:lnTo>
                  <a:lnTo>
                    <a:pt x="798" y="330"/>
                  </a:lnTo>
                  <a:lnTo>
                    <a:pt x="786" y="312"/>
                  </a:lnTo>
                  <a:lnTo>
                    <a:pt x="768" y="312"/>
                  </a:lnTo>
                  <a:lnTo>
                    <a:pt x="762" y="306"/>
                  </a:lnTo>
                  <a:lnTo>
                    <a:pt x="762" y="288"/>
                  </a:lnTo>
                  <a:lnTo>
                    <a:pt x="774" y="264"/>
                  </a:lnTo>
                  <a:lnTo>
                    <a:pt x="774" y="258"/>
                  </a:lnTo>
                  <a:lnTo>
                    <a:pt x="780" y="252"/>
                  </a:lnTo>
                  <a:lnTo>
                    <a:pt x="786" y="252"/>
                  </a:lnTo>
                  <a:lnTo>
                    <a:pt x="792" y="246"/>
                  </a:lnTo>
                  <a:lnTo>
                    <a:pt x="798" y="234"/>
                  </a:lnTo>
                  <a:lnTo>
                    <a:pt x="798" y="216"/>
                  </a:lnTo>
                  <a:lnTo>
                    <a:pt x="792" y="210"/>
                  </a:lnTo>
                  <a:lnTo>
                    <a:pt x="780" y="204"/>
                  </a:lnTo>
                  <a:lnTo>
                    <a:pt x="756" y="204"/>
                  </a:lnTo>
                  <a:lnTo>
                    <a:pt x="750" y="198"/>
                  </a:lnTo>
                  <a:lnTo>
                    <a:pt x="744" y="186"/>
                  </a:lnTo>
                  <a:lnTo>
                    <a:pt x="744" y="180"/>
                  </a:lnTo>
                  <a:lnTo>
                    <a:pt x="732" y="180"/>
                  </a:lnTo>
                  <a:lnTo>
                    <a:pt x="726" y="186"/>
                  </a:lnTo>
                  <a:lnTo>
                    <a:pt x="714" y="192"/>
                  </a:lnTo>
                  <a:lnTo>
                    <a:pt x="702" y="192"/>
                  </a:lnTo>
                  <a:lnTo>
                    <a:pt x="696" y="186"/>
                  </a:lnTo>
                  <a:lnTo>
                    <a:pt x="690" y="186"/>
                  </a:lnTo>
                  <a:lnTo>
                    <a:pt x="684" y="180"/>
                  </a:lnTo>
                  <a:lnTo>
                    <a:pt x="660" y="180"/>
                  </a:lnTo>
                  <a:lnTo>
                    <a:pt x="648" y="192"/>
                  </a:lnTo>
                  <a:lnTo>
                    <a:pt x="648" y="204"/>
                  </a:lnTo>
                  <a:lnTo>
                    <a:pt x="612" y="204"/>
                  </a:lnTo>
                  <a:lnTo>
                    <a:pt x="588" y="198"/>
                  </a:lnTo>
                  <a:lnTo>
                    <a:pt x="576" y="192"/>
                  </a:lnTo>
                  <a:lnTo>
                    <a:pt x="576" y="168"/>
                  </a:lnTo>
                  <a:lnTo>
                    <a:pt x="582" y="162"/>
                  </a:lnTo>
                  <a:lnTo>
                    <a:pt x="582" y="156"/>
                  </a:lnTo>
                  <a:lnTo>
                    <a:pt x="576" y="150"/>
                  </a:lnTo>
                  <a:lnTo>
                    <a:pt x="564" y="144"/>
                  </a:lnTo>
                  <a:lnTo>
                    <a:pt x="552" y="144"/>
                  </a:lnTo>
                  <a:lnTo>
                    <a:pt x="552" y="138"/>
                  </a:lnTo>
                  <a:lnTo>
                    <a:pt x="546" y="132"/>
                  </a:lnTo>
                  <a:lnTo>
                    <a:pt x="546" y="108"/>
                  </a:lnTo>
                  <a:lnTo>
                    <a:pt x="540" y="102"/>
                  </a:lnTo>
                  <a:lnTo>
                    <a:pt x="528" y="102"/>
                  </a:lnTo>
                  <a:lnTo>
                    <a:pt x="516" y="84"/>
                  </a:lnTo>
                  <a:lnTo>
                    <a:pt x="498" y="84"/>
                  </a:lnTo>
                  <a:lnTo>
                    <a:pt x="486" y="48"/>
                  </a:lnTo>
                  <a:lnTo>
                    <a:pt x="480" y="42"/>
                  </a:lnTo>
                  <a:lnTo>
                    <a:pt x="468" y="36"/>
                  </a:lnTo>
                  <a:lnTo>
                    <a:pt x="450" y="18"/>
                  </a:lnTo>
                  <a:lnTo>
                    <a:pt x="438" y="12"/>
                  </a:lnTo>
                  <a:lnTo>
                    <a:pt x="426" y="0"/>
                  </a:lnTo>
                  <a:lnTo>
                    <a:pt x="396" y="0"/>
                  </a:lnTo>
                  <a:lnTo>
                    <a:pt x="414" y="0"/>
                  </a:lnTo>
                  <a:lnTo>
                    <a:pt x="414" y="24"/>
                  </a:lnTo>
                  <a:lnTo>
                    <a:pt x="408" y="24"/>
                  </a:lnTo>
                  <a:lnTo>
                    <a:pt x="408" y="30"/>
                  </a:lnTo>
                  <a:lnTo>
                    <a:pt x="402" y="30"/>
                  </a:lnTo>
                  <a:lnTo>
                    <a:pt x="426" y="48"/>
                  </a:lnTo>
                  <a:lnTo>
                    <a:pt x="426" y="78"/>
                  </a:lnTo>
                  <a:lnTo>
                    <a:pt x="414" y="84"/>
                  </a:lnTo>
                  <a:lnTo>
                    <a:pt x="402" y="126"/>
                  </a:lnTo>
                  <a:lnTo>
                    <a:pt x="396" y="138"/>
                  </a:lnTo>
                  <a:lnTo>
                    <a:pt x="384" y="150"/>
                  </a:lnTo>
                  <a:lnTo>
                    <a:pt x="378" y="162"/>
                  </a:lnTo>
                  <a:lnTo>
                    <a:pt x="366" y="174"/>
                  </a:lnTo>
                  <a:lnTo>
                    <a:pt x="354" y="192"/>
                  </a:lnTo>
                  <a:lnTo>
                    <a:pt x="336" y="204"/>
                  </a:lnTo>
                  <a:lnTo>
                    <a:pt x="276" y="234"/>
                  </a:lnTo>
                  <a:lnTo>
                    <a:pt x="258" y="240"/>
                  </a:lnTo>
                  <a:lnTo>
                    <a:pt x="240" y="252"/>
                  </a:lnTo>
                  <a:lnTo>
                    <a:pt x="222" y="270"/>
                  </a:lnTo>
                  <a:lnTo>
                    <a:pt x="222" y="276"/>
                  </a:lnTo>
                  <a:lnTo>
                    <a:pt x="210" y="282"/>
                  </a:lnTo>
                  <a:lnTo>
                    <a:pt x="210" y="300"/>
                  </a:lnTo>
                  <a:lnTo>
                    <a:pt x="198" y="312"/>
                  </a:lnTo>
                  <a:lnTo>
                    <a:pt x="198" y="336"/>
                  </a:lnTo>
                  <a:lnTo>
                    <a:pt x="192" y="348"/>
                  </a:lnTo>
                  <a:lnTo>
                    <a:pt x="192" y="378"/>
                  </a:lnTo>
                  <a:lnTo>
                    <a:pt x="174" y="378"/>
                  </a:lnTo>
                  <a:lnTo>
                    <a:pt x="168" y="384"/>
                  </a:lnTo>
                  <a:lnTo>
                    <a:pt x="168" y="390"/>
                  </a:lnTo>
                  <a:lnTo>
                    <a:pt x="162" y="396"/>
                  </a:lnTo>
                  <a:lnTo>
                    <a:pt x="162" y="402"/>
                  </a:lnTo>
                  <a:lnTo>
                    <a:pt x="144" y="402"/>
                  </a:lnTo>
                  <a:lnTo>
                    <a:pt x="138" y="390"/>
                  </a:lnTo>
                  <a:lnTo>
                    <a:pt x="138" y="372"/>
                  </a:lnTo>
                  <a:lnTo>
                    <a:pt x="132" y="366"/>
                  </a:lnTo>
                  <a:lnTo>
                    <a:pt x="132" y="360"/>
                  </a:lnTo>
                  <a:lnTo>
                    <a:pt x="102" y="360"/>
                  </a:lnTo>
                  <a:lnTo>
                    <a:pt x="90" y="348"/>
                  </a:lnTo>
                  <a:lnTo>
                    <a:pt x="78" y="360"/>
                  </a:lnTo>
                  <a:lnTo>
                    <a:pt x="66" y="366"/>
                  </a:lnTo>
                  <a:lnTo>
                    <a:pt x="60" y="366"/>
                  </a:lnTo>
                  <a:lnTo>
                    <a:pt x="54" y="360"/>
                  </a:lnTo>
                  <a:lnTo>
                    <a:pt x="66" y="348"/>
                  </a:lnTo>
                  <a:lnTo>
                    <a:pt x="54" y="336"/>
                  </a:lnTo>
                  <a:lnTo>
                    <a:pt x="60" y="330"/>
                  </a:lnTo>
                  <a:lnTo>
                    <a:pt x="66" y="318"/>
                  </a:lnTo>
                  <a:lnTo>
                    <a:pt x="78" y="312"/>
                  </a:lnTo>
                  <a:lnTo>
                    <a:pt x="84" y="300"/>
                  </a:lnTo>
                  <a:lnTo>
                    <a:pt x="90" y="294"/>
                  </a:lnTo>
                  <a:lnTo>
                    <a:pt x="90" y="288"/>
                  </a:lnTo>
                  <a:lnTo>
                    <a:pt x="84" y="288"/>
                  </a:lnTo>
                  <a:lnTo>
                    <a:pt x="72" y="282"/>
                  </a:lnTo>
                  <a:lnTo>
                    <a:pt x="66" y="282"/>
                  </a:lnTo>
                  <a:lnTo>
                    <a:pt x="6" y="342"/>
                  </a:lnTo>
                  <a:lnTo>
                    <a:pt x="0" y="354"/>
                  </a:lnTo>
                  <a:lnTo>
                    <a:pt x="0" y="390"/>
                  </a:lnTo>
                  <a:lnTo>
                    <a:pt x="6" y="396"/>
                  </a:lnTo>
                  <a:lnTo>
                    <a:pt x="18" y="396"/>
                  </a:lnTo>
                  <a:lnTo>
                    <a:pt x="12" y="420"/>
                  </a:lnTo>
                  <a:lnTo>
                    <a:pt x="36" y="444"/>
                  </a:lnTo>
                  <a:lnTo>
                    <a:pt x="36" y="462"/>
                  </a:lnTo>
                  <a:lnTo>
                    <a:pt x="12" y="486"/>
                  </a:lnTo>
                  <a:lnTo>
                    <a:pt x="12" y="492"/>
                  </a:lnTo>
                  <a:lnTo>
                    <a:pt x="18" y="504"/>
                  </a:lnTo>
                  <a:lnTo>
                    <a:pt x="24" y="510"/>
                  </a:lnTo>
                  <a:lnTo>
                    <a:pt x="36" y="516"/>
                  </a:lnTo>
                  <a:lnTo>
                    <a:pt x="54" y="522"/>
                  </a:lnTo>
                  <a:lnTo>
                    <a:pt x="66" y="522"/>
                  </a:lnTo>
                  <a:lnTo>
                    <a:pt x="108" y="564"/>
                  </a:lnTo>
                  <a:lnTo>
                    <a:pt x="114" y="576"/>
                  </a:lnTo>
                  <a:lnTo>
                    <a:pt x="132" y="594"/>
                  </a:lnTo>
                  <a:lnTo>
                    <a:pt x="138" y="612"/>
                  </a:lnTo>
                  <a:lnTo>
                    <a:pt x="144" y="624"/>
                  </a:lnTo>
                  <a:lnTo>
                    <a:pt x="144" y="642"/>
                  </a:lnTo>
                  <a:lnTo>
                    <a:pt x="150" y="648"/>
                  </a:lnTo>
                  <a:lnTo>
                    <a:pt x="156" y="660"/>
                  </a:lnTo>
                  <a:lnTo>
                    <a:pt x="168" y="666"/>
                  </a:lnTo>
                  <a:lnTo>
                    <a:pt x="174" y="678"/>
                  </a:lnTo>
                  <a:lnTo>
                    <a:pt x="192" y="696"/>
                  </a:lnTo>
                  <a:lnTo>
                    <a:pt x="204" y="720"/>
                  </a:lnTo>
                  <a:lnTo>
                    <a:pt x="216" y="732"/>
                  </a:lnTo>
                  <a:lnTo>
                    <a:pt x="222" y="744"/>
                  </a:lnTo>
                  <a:lnTo>
                    <a:pt x="234" y="762"/>
                  </a:lnTo>
                  <a:lnTo>
                    <a:pt x="240" y="768"/>
                  </a:lnTo>
                  <a:lnTo>
                    <a:pt x="246" y="780"/>
                  </a:lnTo>
                  <a:lnTo>
                    <a:pt x="252" y="822"/>
                  </a:lnTo>
                  <a:lnTo>
                    <a:pt x="252" y="828"/>
                  </a:lnTo>
                  <a:lnTo>
                    <a:pt x="258" y="834"/>
                  </a:lnTo>
                  <a:lnTo>
                    <a:pt x="264" y="846"/>
                  </a:lnTo>
                  <a:lnTo>
                    <a:pt x="270" y="864"/>
                  </a:lnTo>
                  <a:lnTo>
                    <a:pt x="282" y="876"/>
                  </a:lnTo>
                  <a:lnTo>
                    <a:pt x="288" y="894"/>
                  </a:lnTo>
                  <a:lnTo>
                    <a:pt x="294" y="906"/>
                  </a:lnTo>
                  <a:lnTo>
                    <a:pt x="294" y="918"/>
                  </a:lnTo>
                  <a:lnTo>
                    <a:pt x="300" y="924"/>
                  </a:lnTo>
                  <a:lnTo>
                    <a:pt x="312" y="924"/>
                  </a:lnTo>
                  <a:lnTo>
                    <a:pt x="324" y="936"/>
                  </a:lnTo>
                  <a:lnTo>
                    <a:pt x="324" y="948"/>
                  </a:lnTo>
                  <a:lnTo>
                    <a:pt x="330" y="954"/>
                  </a:lnTo>
                  <a:lnTo>
                    <a:pt x="330" y="966"/>
                  </a:lnTo>
                  <a:lnTo>
                    <a:pt x="336" y="984"/>
                  </a:lnTo>
                  <a:lnTo>
                    <a:pt x="360" y="1014"/>
                  </a:lnTo>
                  <a:lnTo>
                    <a:pt x="378" y="1050"/>
                  </a:lnTo>
                  <a:lnTo>
                    <a:pt x="396" y="1074"/>
                  </a:lnTo>
                  <a:lnTo>
                    <a:pt x="402" y="1086"/>
                  </a:lnTo>
                  <a:lnTo>
                    <a:pt x="408" y="1104"/>
                  </a:lnTo>
                  <a:lnTo>
                    <a:pt x="408" y="1116"/>
                  </a:lnTo>
                  <a:lnTo>
                    <a:pt x="402" y="1128"/>
                  </a:lnTo>
                  <a:lnTo>
                    <a:pt x="402" y="1146"/>
                  </a:lnTo>
                  <a:lnTo>
                    <a:pt x="414" y="1158"/>
                  </a:lnTo>
                  <a:lnTo>
                    <a:pt x="420" y="1170"/>
                  </a:lnTo>
                  <a:lnTo>
                    <a:pt x="444" y="1194"/>
                  </a:lnTo>
                  <a:lnTo>
                    <a:pt x="456" y="1200"/>
                  </a:lnTo>
                  <a:lnTo>
                    <a:pt x="468" y="1212"/>
                  </a:lnTo>
                  <a:lnTo>
                    <a:pt x="474" y="1224"/>
                  </a:lnTo>
                  <a:lnTo>
                    <a:pt x="498" y="1248"/>
                  </a:lnTo>
                  <a:lnTo>
                    <a:pt x="516" y="1260"/>
                  </a:lnTo>
                  <a:lnTo>
                    <a:pt x="546" y="1278"/>
                  </a:lnTo>
                  <a:lnTo>
                    <a:pt x="576" y="1290"/>
                  </a:lnTo>
                  <a:lnTo>
                    <a:pt x="600" y="1302"/>
                  </a:lnTo>
                  <a:lnTo>
                    <a:pt x="642" y="1320"/>
                  </a:lnTo>
                  <a:lnTo>
                    <a:pt x="696" y="1350"/>
                  </a:lnTo>
                  <a:lnTo>
                    <a:pt x="708" y="1362"/>
                  </a:lnTo>
                  <a:lnTo>
                    <a:pt x="726" y="1374"/>
                  </a:lnTo>
                  <a:lnTo>
                    <a:pt x="738" y="1380"/>
                  </a:lnTo>
                  <a:lnTo>
                    <a:pt x="750" y="1392"/>
                  </a:lnTo>
                  <a:lnTo>
                    <a:pt x="774" y="1404"/>
                  </a:lnTo>
                  <a:lnTo>
                    <a:pt x="780" y="1428"/>
                  </a:lnTo>
                  <a:lnTo>
                    <a:pt x="792" y="1434"/>
                  </a:lnTo>
                  <a:lnTo>
                    <a:pt x="798" y="1446"/>
                  </a:lnTo>
                  <a:lnTo>
                    <a:pt x="810" y="1452"/>
                  </a:lnTo>
                  <a:lnTo>
                    <a:pt x="816" y="1458"/>
                  </a:lnTo>
                  <a:lnTo>
                    <a:pt x="840" y="1470"/>
                  </a:lnTo>
                  <a:lnTo>
                    <a:pt x="846" y="1482"/>
                  </a:lnTo>
                  <a:lnTo>
                    <a:pt x="858" y="1488"/>
                  </a:lnTo>
                  <a:lnTo>
                    <a:pt x="894" y="1464"/>
                  </a:lnTo>
                  <a:lnTo>
                    <a:pt x="900" y="1458"/>
                  </a:lnTo>
                  <a:lnTo>
                    <a:pt x="900" y="1440"/>
                  </a:lnTo>
                  <a:lnTo>
                    <a:pt x="894" y="1428"/>
                  </a:lnTo>
                  <a:lnTo>
                    <a:pt x="912" y="1416"/>
                  </a:lnTo>
                  <a:lnTo>
                    <a:pt x="900" y="1392"/>
                  </a:lnTo>
                  <a:lnTo>
                    <a:pt x="918" y="1374"/>
                  </a:lnTo>
                  <a:lnTo>
                    <a:pt x="930" y="1368"/>
                  </a:lnTo>
                  <a:lnTo>
                    <a:pt x="942" y="1344"/>
                  </a:lnTo>
                  <a:lnTo>
                    <a:pt x="942" y="1332"/>
                  </a:lnTo>
                  <a:lnTo>
                    <a:pt x="930" y="132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5" name="Paraguay" descr="© INSCALE GmbH, 05.05.2010&#10;http://www.presentationload.com/">
              <a:extLst>
                <a:ext uri="{FF2B5EF4-FFF2-40B4-BE49-F238E27FC236}">
                  <a16:creationId xmlns:a16="http://schemas.microsoft.com/office/drawing/2014/main" id="{1B8CD760-7766-2064-9998-57074CD70589}"/>
                </a:ext>
              </a:extLst>
            </p:cNvPr>
            <p:cNvSpPr>
              <a:spLocks/>
            </p:cNvSpPr>
            <p:nvPr/>
          </p:nvSpPr>
          <p:spPr bwMode="gray">
            <a:xfrm>
              <a:off x="2586993" y="3806984"/>
              <a:ext cx="226803" cy="256451"/>
            </a:xfrm>
            <a:custGeom>
              <a:avLst/>
              <a:gdLst>
                <a:gd name="T0" fmla="*/ 2147483647 w 600"/>
                <a:gd name="T1" fmla="*/ 2147483647 h 678"/>
                <a:gd name="T2" fmla="*/ 2147483647 w 600"/>
                <a:gd name="T3" fmla="*/ 2147483647 h 678"/>
                <a:gd name="T4" fmla="*/ 2147483647 w 600"/>
                <a:gd name="T5" fmla="*/ 2147483647 h 678"/>
                <a:gd name="T6" fmla="*/ 2147483647 w 600"/>
                <a:gd name="T7" fmla="*/ 2147483647 h 678"/>
                <a:gd name="T8" fmla="*/ 2147483647 w 600"/>
                <a:gd name="T9" fmla="*/ 2147483647 h 678"/>
                <a:gd name="T10" fmla="*/ 2147483647 w 600"/>
                <a:gd name="T11" fmla="*/ 2147483647 h 678"/>
                <a:gd name="T12" fmla="*/ 2147483647 w 600"/>
                <a:gd name="T13" fmla="*/ 2147483647 h 678"/>
                <a:gd name="T14" fmla="*/ 2147483647 w 600"/>
                <a:gd name="T15" fmla="*/ 2147483647 h 678"/>
                <a:gd name="T16" fmla="*/ 2147483647 w 600"/>
                <a:gd name="T17" fmla="*/ 2147483647 h 678"/>
                <a:gd name="T18" fmla="*/ 2147483647 w 600"/>
                <a:gd name="T19" fmla="*/ 2147483647 h 678"/>
                <a:gd name="T20" fmla="*/ 2147483647 w 600"/>
                <a:gd name="T21" fmla="*/ 2147483647 h 678"/>
                <a:gd name="T22" fmla="*/ 2147483647 w 600"/>
                <a:gd name="T23" fmla="*/ 2147483647 h 678"/>
                <a:gd name="T24" fmla="*/ 2147483647 w 600"/>
                <a:gd name="T25" fmla="*/ 2147483647 h 678"/>
                <a:gd name="T26" fmla="*/ 2147483647 w 600"/>
                <a:gd name="T27" fmla="*/ 2147483647 h 678"/>
                <a:gd name="T28" fmla="*/ 2147483647 w 600"/>
                <a:gd name="T29" fmla="*/ 2147483647 h 678"/>
                <a:gd name="T30" fmla="*/ 2147483647 w 600"/>
                <a:gd name="T31" fmla="*/ 2147483647 h 678"/>
                <a:gd name="T32" fmla="*/ 2147483647 w 600"/>
                <a:gd name="T33" fmla="*/ 2147483647 h 678"/>
                <a:gd name="T34" fmla="*/ 2147483647 w 600"/>
                <a:gd name="T35" fmla="*/ 2147483647 h 678"/>
                <a:gd name="T36" fmla="*/ 2147483647 w 600"/>
                <a:gd name="T37" fmla="*/ 2147483647 h 678"/>
                <a:gd name="T38" fmla="*/ 2147483647 w 600"/>
                <a:gd name="T39" fmla="*/ 2147483647 h 678"/>
                <a:gd name="T40" fmla="*/ 2147483647 w 600"/>
                <a:gd name="T41" fmla="*/ 2147483647 h 678"/>
                <a:gd name="T42" fmla="*/ 2147483647 w 600"/>
                <a:gd name="T43" fmla="*/ 2147483647 h 678"/>
                <a:gd name="T44" fmla="*/ 2147483647 w 600"/>
                <a:gd name="T45" fmla="*/ 2147483647 h 678"/>
                <a:gd name="T46" fmla="*/ 2147483647 w 600"/>
                <a:gd name="T47" fmla="*/ 2147483647 h 678"/>
                <a:gd name="T48" fmla="*/ 2147483647 w 600"/>
                <a:gd name="T49" fmla="*/ 2147483647 h 678"/>
                <a:gd name="T50" fmla="*/ 2147483647 w 600"/>
                <a:gd name="T51" fmla="*/ 2147483647 h 678"/>
                <a:gd name="T52" fmla="*/ 2147483647 w 600"/>
                <a:gd name="T53" fmla="*/ 0 h 678"/>
                <a:gd name="T54" fmla="*/ 2147483647 w 600"/>
                <a:gd name="T55" fmla="*/ 2147483647 h 678"/>
                <a:gd name="T56" fmla="*/ 2147483647 w 600"/>
                <a:gd name="T57" fmla="*/ 2147483647 h 678"/>
                <a:gd name="T58" fmla="*/ 0 w 600"/>
                <a:gd name="T59" fmla="*/ 2147483647 h 678"/>
                <a:gd name="T60" fmla="*/ 2147483647 w 600"/>
                <a:gd name="T61" fmla="*/ 2147483647 h 678"/>
                <a:gd name="T62" fmla="*/ 2147483647 w 600"/>
                <a:gd name="T63" fmla="*/ 2147483647 h 678"/>
                <a:gd name="T64" fmla="*/ 2147483647 w 600"/>
                <a:gd name="T65" fmla="*/ 2147483647 h 678"/>
                <a:gd name="T66" fmla="*/ 2147483647 w 600"/>
                <a:gd name="T67" fmla="*/ 2147483647 h 678"/>
                <a:gd name="T68" fmla="*/ 2147483647 w 600"/>
                <a:gd name="T69" fmla="*/ 2147483647 h 678"/>
                <a:gd name="T70" fmla="*/ 2147483647 w 600"/>
                <a:gd name="T71" fmla="*/ 2147483647 h 678"/>
                <a:gd name="T72" fmla="*/ 2147483647 w 600"/>
                <a:gd name="T73" fmla="*/ 2147483647 h 678"/>
                <a:gd name="T74" fmla="*/ 2147483647 w 600"/>
                <a:gd name="T75" fmla="*/ 2147483647 h 678"/>
                <a:gd name="T76" fmla="*/ 2147483647 w 600"/>
                <a:gd name="T77" fmla="*/ 2147483647 h 678"/>
                <a:gd name="T78" fmla="*/ 2147483647 w 600"/>
                <a:gd name="T79" fmla="*/ 2147483647 h 678"/>
                <a:gd name="T80" fmla="*/ 2147483647 w 600"/>
                <a:gd name="T81" fmla="*/ 2147483647 h 678"/>
                <a:gd name="T82" fmla="*/ 2147483647 w 600"/>
                <a:gd name="T83" fmla="*/ 2147483647 h 678"/>
                <a:gd name="T84" fmla="*/ 2147483647 w 600"/>
                <a:gd name="T85" fmla="*/ 2147483647 h 678"/>
                <a:gd name="T86" fmla="*/ 2147483647 w 600"/>
                <a:gd name="T87" fmla="*/ 2147483647 h 678"/>
                <a:gd name="T88" fmla="*/ 2147483647 w 600"/>
                <a:gd name="T89" fmla="*/ 2147483647 h 678"/>
                <a:gd name="T90" fmla="*/ 2147483647 w 600"/>
                <a:gd name="T91" fmla="*/ 2147483647 h 678"/>
                <a:gd name="T92" fmla="*/ 2147483647 w 600"/>
                <a:gd name="T93" fmla="*/ 2147483647 h 678"/>
                <a:gd name="T94" fmla="*/ 2147483647 w 600"/>
                <a:gd name="T95" fmla="*/ 2147483647 h 678"/>
                <a:gd name="T96" fmla="*/ 2147483647 w 600"/>
                <a:gd name="T97" fmla="*/ 2147483647 h 678"/>
                <a:gd name="T98" fmla="*/ 2147483647 w 600"/>
                <a:gd name="T99" fmla="*/ 2147483647 h 678"/>
                <a:gd name="T100" fmla="*/ 2147483647 w 600"/>
                <a:gd name="T101" fmla="*/ 2147483647 h 678"/>
                <a:gd name="T102" fmla="*/ 2147483647 w 600"/>
                <a:gd name="T103" fmla="*/ 2147483647 h 678"/>
                <a:gd name="T104" fmla="*/ 2147483647 w 600"/>
                <a:gd name="T105" fmla="*/ 2147483647 h 678"/>
                <a:gd name="T106" fmla="*/ 2147483647 w 600"/>
                <a:gd name="T107" fmla="*/ 2147483647 h 678"/>
                <a:gd name="T108" fmla="*/ 2147483647 w 600"/>
                <a:gd name="T109" fmla="*/ 2147483647 h 678"/>
                <a:gd name="T110" fmla="*/ 2147483647 w 600"/>
                <a:gd name="T111" fmla="*/ 2147483647 h 678"/>
                <a:gd name="T112" fmla="*/ 2147483647 w 600"/>
                <a:gd name="T113" fmla="*/ 2147483647 h 678"/>
                <a:gd name="T114" fmla="*/ 2147483647 w 600"/>
                <a:gd name="T115" fmla="*/ 2147483647 h 678"/>
                <a:gd name="T116" fmla="*/ 2147483647 w 600"/>
                <a:gd name="T117" fmla="*/ 2147483647 h 678"/>
                <a:gd name="T118" fmla="*/ 2147483647 w 600"/>
                <a:gd name="T119" fmla="*/ 2147483647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678"/>
                <a:gd name="T182" fmla="*/ 600 w 600"/>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678">
                  <a:moveTo>
                    <a:pt x="480" y="660"/>
                  </a:moveTo>
                  <a:lnTo>
                    <a:pt x="492" y="678"/>
                  </a:lnTo>
                  <a:lnTo>
                    <a:pt x="492" y="660"/>
                  </a:lnTo>
                  <a:lnTo>
                    <a:pt x="498" y="654"/>
                  </a:lnTo>
                  <a:lnTo>
                    <a:pt x="510" y="654"/>
                  </a:lnTo>
                  <a:lnTo>
                    <a:pt x="516" y="660"/>
                  </a:lnTo>
                  <a:lnTo>
                    <a:pt x="516" y="666"/>
                  </a:lnTo>
                  <a:lnTo>
                    <a:pt x="522" y="660"/>
                  </a:lnTo>
                  <a:lnTo>
                    <a:pt x="534" y="636"/>
                  </a:lnTo>
                  <a:lnTo>
                    <a:pt x="546" y="624"/>
                  </a:lnTo>
                  <a:lnTo>
                    <a:pt x="552" y="624"/>
                  </a:lnTo>
                  <a:lnTo>
                    <a:pt x="558" y="618"/>
                  </a:lnTo>
                  <a:lnTo>
                    <a:pt x="570" y="612"/>
                  </a:lnTo>
                  <a:lnTo>
                    <a:pt x="576" y="600"/>
                  </a:lnTo>
                  <a:lnTo>
                    <a:pt x="588" y="594"/>
                  </a:lnTo>
                  <a:lnTo>
                    <a:pt x="588" y="516"/>
                  </a:lnTo>
                  <a:lnTo>
                    <a:pt x="582" y="498"/>
                  </a:lnTo>
                  <a:lnTo>
                    <a:pt x="582" y="486"/>
                  </a:lnTo>
                  <a:lnTo>
                    <a:pt x="588" y="474"/>
                  </a:lnTo>
                  <a:lnTo>
                    <a:pt x="588" y="468"/>
                  </a:lnTo>
                  <a:lnTo>
                    <a:pt x="594" y="462"/>
                  </a:lnTo>
                  <a:lnTo>
                    <a:pt x="594" y="432"/>
                  </a:lnTo>
                  <a:lnTo>
                    <a:pt x="600" y="414"/>
                  </a:lnTo>
                  <a:lnTo>
                    <a:pt x="600" y="396"/>
                  </a:lnTo>
                  <a:lnTo>
                    <a:pt x="594" y="384"/>
                  </a:lnTo>
                  <a:lnTo>
                    <a:pt x="582" y="372"/>
                  </a:lnTo>
                  <a:lnTo>
                    <a:pt x="570" y="366"/>
                  </a:lnTo>
                  <a:lnTo>
                    <a:pt x="558" y="366"/>
                  </a:lnTo>
                  <a:lnTo>
                    <a:pt x="540" y="384"/>
                  </a:lnTo>
                  <a:lnTo>
                    <a:pt x="528" y="384"/>
                  </a:lnTo>
                  <a:lnTo>
                    <a:pt x="516" y="378"/>
                  </a:lnTo>
                  <a:lnTo>
                    <a:pt x="504" y="354"/>
                  </a:lnTo>
                  <a:lnTo>
                    <a:pt x="504" y="336"/>
                  </a:lnTo>
                  <a:lnTo>
                    <a:pt x="498" y="318"/>
                  </a:lnTo>
                  <a:lnTo>
                    <a:pt x="498" y="294"/>
                  </a:lnTo>
                  <a:lnTo>
                    <a:pt x="492" y="276"/>
                  </a:lnTo>
                  <a:lnTo>
                    <a:pt x="492" y="252"/>
                  </a:lnTo>
                  <a:lnTo>
                    <a:pt x="486" y="246"/>
                  </a:lnTo>
                  <a:lnTo>
                    <a:pt x="474" y="240"/>
                  </a:lnTo>
                  <a:lnTo>
                    <a:pt x="402" y="240"/>
                  </a:lnTo>
                  <a:lnTo>
                    <a:pt x="360" y="234"/>
                  </a:lnTo>
                  <a:lnTo>
                    <a:pt x="324" y="222"/>
                  </a:lnTo>
                  <a:lnTo>
                    <a:pt x="318" y="216"/>
                  </a:lnTo>
                  <a:lnTo>
                    <a:pt x="312" y="204"/>
                  </a:lnTo>
                  <a:lnTo>
                    <a:pt x="312" y="162"/>
                  </a:lnTo>
                  <a:lnTo>
                    <a:pt x="318" y="150"/>
                  </a:lnTo>
                  <a:lnTo>
                    <a:pt x="318" y="132"/>
                  </a:lnTo>
                  <a:lnTo>
                    <a:pt x="306" y="132"/>
                  </a:lnTo>
                  <a:lnTo>
                    <a:pt x="306" y="96"/>
                  </a:lnTo>
                  <a:lnTo>
                    <a:pt x="294" y="90"/>
                  </a:lnTo>
                  <a:lnTo>
                    <a:pt x="288" y="84"/>
                  </a:lnTo>
                  <a:lnTo>
                    <a:pt x="288" y="78"/>
                  </a:lnTo>
                  <a:lnTo>
                    <a:pt x="270" y="42"/>
                  </a:lnTo>
                  <a:lnTo>
                    <a:pt x="216" y="0"/>
                  </a:lnTo>
                  <a:lnTo>
                    <a:pt x="138" y="12"/>
                  </a:lnTo>
                  <a:lnTo>
                    <a:pt x="36" y="30"/>
                  </a:lnTo>
                  <a:lnTo>
                    <a:pt x="30" y="60"/>
                  </a:lnTo>
                  <a:lnTo>
                    <a:pt x="18" y="72"/>
                  </a:lnTo>
                  <a:lnTo>
                    <a:pt x="6" y="78"/>
                  </a:lnTo>
                  <a:lnTo>
                    <a:pt x="0" y="84"/>
                  </a:lnTo>
                  <a:lnTo>
                    <a:pt x="0" y="96"/>
                  </a:lnTo>
                  <a:lnTo>
                    <a:pt x="12" y="120"/>
                  </a:lnTo>
                  <a:lnTo>
                    <a:pt x="12" y="126"/>
                  </a:lnTo>
                  <a:lnTo>
                    <a:pt x="18" y="132"/>
                  </a:lnTo>
                  <a:lnTo>
                    <a:pt x="18" y="156"/>
                  </a:lnTo>
                  <a:lnTo>
                    <a:pt x="6" y="228"/>
                  </a:lnTo>
                  <a:lnTo>
                    <a:pt x="6" y="246"/>
                  </a:lnTo>
                  <a:lnTo>
                    <a:pt x="24" y="264"/>
                  </a:lnTo>
                  <a:lnTo>
                    <a:pt x="24" y="270"/>
                  </a:lnTo>
                  <a:lnTo>
                    <a:pt x="30" y="276"/>
                  </a:lnTo>
                  <a:lnTo>
                    <a:pt x="36" y="288"/>
                  </a:lnTo>
                  <a:lnTo>
                    <a:pt x="48" y="294"/>
                  </a:lnTo>
                  <a:lnTo>
                    <a:pt x="54" y="306"/>
                  </a:lnTo>
                  <a:lnTo>
                    <a:pt x="60" y="312"/>
                  </a:lnTo>
                  <a:lnTo>
                    <a:pt x="84" y="324"/>
                  </a:lnTo>
                  <a:lnTo>
                    <a:pt x="102" y="342"/>
                  </a:lnTo>
                  <a:lnTo>
                    <a:pt x="114" y="348"/>
                  </a:lnTo>
                  <a:lnTo>
                    <a:pt x="120" y="366"/>
                  </a:lnTo>
                  <a:lnTo>
                    <a:pt x="126" y="366"/>
                  </a:lnTo>
                  <a:lnTo>
                    <a:pt x="132" y="372"/>
                  </a:lnTo>
                  <a:lnTo>
                    <a:pt x="168" y="390"/>
                  </a:lnTo>
                  <a:lnTo>
                    <a:pt x="198" y="390"/>
                  </a:lnTo>
                  <a:lnTo>
                    <a:pt x="210" y="396"/>
                  </a:lnTo>
                  <a:lnTo>
                    <a:pt x="216" y="402"/>
                  </a:lnTo>
                  <a:lnTo>
                    <a:pt x="228" y="408"/>
                  </a:lnTo>
                  <a:lnTo>
                    <a:pt x="234" y="414"/>
                  </a:lnTo>
                  <a:lnTo>
                    <a:pt x="240" y="414"/>
                  </a:lnTo>
                  <a:lnTo>
                    <a:pt x="246" y="420"/>
                  </a:lnTo>
                  <a:lnTo>
                    <a:pt x="258" y="426"/>
                  </a:lnTo>
                  <a:lnTo>
                    <a:pt x="276" y="438"/>
                  </a:lnTo>
                  <a:lnTo>
                    <a:pt x="312" y="456"/>
                  </a:lnTo>
                  <a:lnTo>
                    <a:pt x="318" y="462"/>
                  </a:lnTo>
                  <a:lnTo>
                    <a:pt x="330" y="462"/>
                  </a:lnTo>
                  <a:lnTo>
                    <a:pt x="342" y="468"/>
                  </a:lnTo>
                  <a:lnTo>
                    <a:pt x="360" y="474"/>
                  </a:lnTo>
                  <a:lnTo>
                    <a:pt x="372" y="480"/>
                  </a:lnTo>
                  <a:lnTo>
                    <a:pt x="378" y="486"/>
                  </a:lnTo>
                  <a:lnTo>
                    <a:pt x="372" y="492"/>
                  </a:lnTo>
                  <a:lnTo>
                    <a:pt x="372" y="504"/>
                  </a:lnTo>
                  <a:lnTo>
                    <a:pt x="366" y="510"/>
                  </a:lnTo>
                  <a:lnTo>
                    <a:pt x="360" y="522"/>
                  </a:lnTo>
                  <a:lnTo>
                    <a:pt x="366" y="528"/>
                  </a:lnTo>
                  <a:lnTo>
                    <a:pt x="372" y="540"/>
                  </a:lnTo>
                  <a:lnTo>
                    <a:pt x="372" y="546"/>
                  </a:lnTo>
                  <a:lnTo>
                    <a:pt x="366" y="552"/>
                  </a:lnTo>
                  <a:lnTo>
                    <a:pt x="348" y="552"/>
                  </a:lnTo>
                  <a:lnTo>
                    <a:pt x="348" y="588"/>
                  </a:lnTo>
                  <a:lnTo>
                    <a:pt x="342" y="594"/>
                  </a:lnTo>
                  <a:lnTo>
                    <a:pt x="336" y="606"/>
                  </a:lnTo>
                  <a:lnTo>
                    <a:pt x="330" y="612"/>
                  </a:lnTo>
                  <a:lnTo>
                    <a:pt x="324" y="624"/>
                  </a:lnTo>
                  <a:lnTo>
                    <a:pt x="324" y="636"/>
                  </a:lnTo>
                  <a:lnTo>
                    <a:pt x="330" y="642"/>
                  </a:lnTo>
                  <a:lnTo>
                    <a:pt x="354" y="642"/>
                  </a:lnTo>
                  <a:lnTo>
                    <a:pt x="366" y="636"/>
                  </a:lnTo>
                  <a:lnTo>
                    <a:pt x="372" y="636"/>
                  </a:lnTo>
                  <a:lnTo>
                    <a:pt x="384" y="642"/>
                  </a:lnTo>
                  <a:lnTo>
                    <a:pt x="390" y="648"/>
                  </a:lnTo>
                  <a:lnTo>
                    <a:pt x="402" y="654"/>
                  </a:lnTo>
                  <a:lnTo>
                    <a:pt x="420" y="660"/>
                  </a:lnTo>
                  <a:lnTo>
                    <a:pt x="480" y="66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6" name="Papua New Guinea" descr="© INSCALE GmbH, 05.05.2010&#10;http://www.presentationload.com/">
              <a:extLst>
                <a:ext uri="{FF2B5EF4-FFF2-40B4-BE49-F238E27FC236}">
                  <a16:creationId xmlns:a16="http://schemas.microsoft.com/office/drawing/2014/main" id="{E848E5B2-0315-961F-3AD9-E26F2B2CCE67}"/>
                </a:ext>
              </a:extLst>
            </p:cNvPr>
            <p:cNvSpPr>
              <a:spLocks noEditPoints="1"/>
            </p:cNvSpPr>
            <p:nvPr/>
          </p:nvSpPr>
          <p:spPr bwMode="gray">
            <a:xfrm>
              <a:off x="8022853" y="3274809"/>
              <a:ext cx="412099" cy="275723"/>
            </a:xfrm>
            <a:custGeom>
              <a:avLst/>
              <a:gdLst>
                <a:gd name="T0" fmla="*/ 2147483647 w 1086"/>
                <a:gd name="T1" fmla="*/ 2147483647 h 726"/>
                <a:gd name="T2" fmla="*/ 2147483647 w 1086"/>
                <a:gd name="T3" fmla="*/ 2147483647 h 726"/>
                <a:gd name="T4" fmla="*/ 2147483647 w 1086"/>
                <a:gd name="T5" fmla="*/ 2147483647 h 726"/>
                <a:gd name="T6" fmla="*/ 2147483647 w 1086"/>
                <a:gd name="T7" fmla="*/ 2147483647 h 726"/>
                <a:gd name="T8" fmla="*/ 2147483647 w 1086"/>
                <a:gd name="T9" fmla="*/ 2147483647 h 726"/>
                <a:gd name="T10" fmla="*/ 2147483647 w 1086"/>
                <a:gd name="T11" fmla="*/ 2147483647 h 726"/>
                <a:gd name="T12" fmla="*/ 2147483647 w 1086"/>
                <a:gd name="T13" fmla="*/ 2147483647 h 726"/>
                <a:gd name="T14" fmla="*/ 2147483647 w 1086"/>
                <a:gd name="T15" fmla="*/ 2147483647 h 726"/>
                <a:gd name="T16" fmla="*/ 2147483647 w 1086"/>
                <a:gd name="T17" fmla="*/ 2147483647 h 726"/>
                <a:gd name="T18" fmla="*/ 2147483647 w 1086"/>
                <a:gd name="T19" fmla="*/ 2147483647 h 726"/>
                <a:gd name="T20" fmla="*/ 2147483647 w 1086"/>
                <a:gd name="T21" fmla="*/ 2147483647 h 726"/>
                <a:gd name="T22" fmla="*/ 2147483647 w 1086"/>
                <a:gd name="T23" fmla="*/ 2147483647 h 726"/>
                <a:gd name="T24" fmla="*/ 2147483647 w 1086"/>
                <a:gd name="T25" fmla="*/ 2147483647 h 726"/>
                <a:gd name="T26" fmla="*/ 2147483647 w 1086"/>
                <a:gd name="T27" fmla="*/ 2147483647 h 726"/>
                <a:gd name="T28" fmla="*/ 2147483647 w 1086"/>
                <a:gd name="T29" fmla="*/ 2147483647 h 726"/>
                <a:gd name="T30" fmla="*/ 2147483647 w 1086"/>
                <a:gd name="T31" fmla="*/ 2147483647 h 726"/>
                <a:gd name="T32" fmla="*/ 2147483647 w 1086"/>
                <a:gd name="T33" fmla="*/ 2147483647 h 726"/>
                <a:gd name="T34" fmla="*/ 2147483647 w 1086"/>
                <a:gd name="T35" fmla="*/ 2147483647 h 726"/>
                <a:gd name="T36" fmla="*/ 2147483647 w 1086"/>
                <a:gd name="T37" fmla="*/ 2147483647 h 726"/>
                <a:gd name="T38" fmla="*/ 2147483647 w 1086"/>
                <a:gd name="T39" fmla="*/ 2147483647 h 726"/>
                <a:gd name="T40" fmla="*/ 2147483647 w 1086"/>
                <a:gd name="T41" fmla="*/ 2147483647 h 726"/>
                <a:gd name="T42" fmla="*/ 2147483647 w 1086"/>
                <a:gd name="T43" fmla="*/ 2147483647 h 726"/>
                <a:gd name="T44" fmla="*/ 2147483647 w 1086"/>
                <a:gd name="T45" fmla="*/ 2147483647 h 726"/>
                <a:gd name="T46" fmla="*/ 2147483647 w 1086"/>
                <a:gd name="T47" fmla="*/ 2147483647 h 726"/>
                <a:gd name="T48" fmla="*/ 2147483647 w 1086"/>
                <a:gd name="T49" fmla="*/ 2147483647 h 726"/>
                <a:gd name="T50" fmla="*/ 2147483647 w 1086"/>
                <a:gd name="T51" fmla="*/ 2147483647 h 726"/>
                <a:gd name="T52" fmla="*/ 2147483647 w 1086"/>
                <a:gd name="T53" fmla="*/ 2147483647 h 726"/>
                <a:gd name="T54" fmla="*/ 2147483647 w 1086"/>
                <a:gd name="T55" fmla="*/ 2147483647 h 726"/>
                <a:gd name="T56" fmla="*/ 2147483647 w 1086"/>
                <a:gd name="T57" fmla="*/ 2147483647 h 726"/>
                <a:gd name="T58" fmla="*/ 2147483647 w 1086"/>
                <a:gd name="T59" fmla="*/ 2147483647 h 726"/>
                <a:gd name="T60" fmla="*/ 2147483647 w 1086"/>
                <a:gd name="T61" fmla="*/ 2147483647 h 726"/>
                <a:gd name="T62" fmla="*/ 2147483647 w 1086"/>
                <a:gd name="T63" fmla="*/ 2147483647 h 726"/>
                <a:gd name="T64" fmla="*/ 2147483647 w 1086"/>
                <a:gd name="T65" fmla="*/ 2147483647 h 726"/>
                <a:gd name="T66" fmla="*/ 2147483647 w 1086"/>
                <a:gd name="T67" fmla="*/ 2147483647 h 726"/>
                <a:gd name="T68" fmla="*/ 2147483647 w 1086"/>
                <a:gd name="T69" fmla="*/ 2147483647 h 726"/>
                <a:gd name="T70" fmla="*/ 2147483647 w 1086"/>
                <a:gd name="T71" fmla="*/ 2147483647 h 726"/>
                <a:gd name="T72" fmla="*/ 2147483647 w 1086"/>
                <a:gd name="T73" fmla="*/ 2147483647 h 726"/>
                <a:gd name="T74" fmla="*/ 2147483647 w 1086"/>
                <a:gd name="T75" fmla="*/ 2147483647 h 726"/>
                <a:gd name="T76" fmla="*/ 2147483647 w 1086"/>
                <a:gd name="T77" fmla="*/ 2147483647 h 726"/>
                <a:gd name="T78" fmla="*/ 2147483647 w 1086"/>
                <a:gd name="T79" fmla="*/ 2147483647 h 726"/>
                <a:gd name="T80" fmla="*/ 2147483647 w 1086"/>
                <a:gd name="T81" fmla="*/ 2147483647 h 726"/>
                <a:gd name="T82" fmla="*/ 2147483647 w 1086"/>
                <a:gd name="T83" fmla="*/ 2147483647 h 726"/>
                <a:gd name="T84" fmla="*/ 2147483647 w 1086"/>
                <a:gd name="T85" fmla="*/ 2147483647 h 726"/>
                <a:gd name="T86" fmla="*/ 2147483647 w 1086"/>
                <a:gd name="T87" fmla="*/ 2147483647 h 726"/>
                <a:gd name="T88" fmla="*/ 2147483647 w 1086"/>
                <a:gd name="T89" fmla="*/ 2147483647 h 726"/>
                <a:gd name="T90" fmla="*/ 2147483647 w 1086"/>
                <a:gd name="T91" fmla="*/ 2147483647 h 726"/>
                <a:gd name="T92" fmla="*/ 2147483647 w 1086"/>
                <a:gd name="T93" fmla="*/ 2147483647 h 726"/>
                <a:gd name="T94" fmla="*/ 2147483647 w 1086"/>
                <a:gd name="T95" fmla="*/ 2147483647 h 726"/>
                <a:gd name="T96" fmla="*/ 2147483647 w 1086"/>
                <a:gd name="T97" fmla="*/ 2147483647 h 726"/>
                <a:gd name="T98" fmla="*/ 2147483647 w 1086"/>
                <a:gd name="T99" fmla="*/ 2147483647 h 726"/>
                <a:gd name="T100" fmla="*/ 2147483647 w 1086"/>
                <a:gd name="T101" fmla="*/ 2147483647 h 726"/>
                <a:gd name="T102" fmla="*/ 2147483647 w 1086"/>
                <a:gd name="T103" fmla="*/ 2147483647 h 726"/>
                <a:gd name="T104" fmla="*/ 2147483647 w 1086"/>
                <a:gd name="T105" fmla="*/ 2147483647 h 726"/>
                <a:gd name="T106" fmla="*/ 2147483647 w 1086"/>
                <a:gd name="T107" fmla="*/ 2147483647 h 726"/>
                <a:gd name="T108" fmla="*/ 2147483647 w 1086"/>
                <a:gd name="T109" fmla="*/ 2147483647 h 726"/>
                <a:gd name="T110" fmla="*/ 2147483647 w 1086"/>
                <a:gd name="T111" fmla="*/ 2147483647 h 726"/>
                <a:gd name="T112" fmla="*/ 2147483647 w 1086"/>
                <a:gd name="T113" fmla="*/ 2147483647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6"/>
                <a:gd name="T172" fmla="*/ 0 h 726"/>
                <a:gd name="T173" fmla="*/ 1086 w 1086"/>
                <a:gd name="T174" fmla="*/ 726 h 7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6" h="726">
                  <a:moveTo>
                    <a:pt x="486" y="0"/>
                  </a:moveTo>
                  <a:lnTo>
                    <a:pt x="462" y="0"/>
                  </a:lnTo>
                  <a:lnTo>
                    <a:pt x="450" y="6"/>
                  </a:lnTo>
                  <a:lnTo>
                    <a:pt x="444" y="12"/>
                  </a:lnTo>
                  <a:lnTo>
                    <a:pt x="432" y="18"/>
                  </a:lnTo>
                  <a:lnTo>
                    <a:pt x="462" y="36"/>
                  </a:lnTo>
                  <a:lnTo>
                    <a:pt x="474" y="36"/>
                  </a:lnTo>
                  <a:lnTo>
                    <a:pt x="486" y="30"/>
                  </a:lnTo>
                  <a:lnTo>
                    <a:pt x="498" y="18"/>
                  </a:lnTo>
                  <a:lnTo>
                    <a:pt x="492" y="6"/>
                  </a:lnTo>
                  <a:lnTo>
                    <a:pt x="486" y="0"/>
                  </a:lnTo>
                  <a:close/>
                  <a:moveTo>
                    <a:pt x="756" y="216"/>
                  </a:moveTo>
                  <a:lnTo>
                    <a:pt x="750" y="222"/>
                  </a:lnTo>
                  <a:lnTo>
                    <a:pt x="750" y="228"/>
                  </a:lnTo>
                  <a:lnTo>
                    <a:pt x="756" y="234"/>
                  </a:lnTo>
                  <a:lnTo>
                    <a:pt x="768" y="240"/>
                  </a:lnTo>
                  <a:lnTo>
                    <a:pt x="774" y="246"/>
                  </a:lnTo>
                  <a:lnTo>
                    <a:pt x="774" y="264"/>
                  </a:lnTo>
                  <a:lnTo>
                    <a:pt x="702" y="300"/>
                  </a:lnTo>
                  <a:lnTo>
                    <a:pt x="666" y="300"/>
                  </a:lnTo>
                  <a:lnTo>
                    <a:pt x="630" y="312"/>
                  </a:lnTo>
                  <a:lnTo>
                    <a:pt x="594" y="330"/>
                  </a:lnTo>
                  <a:lnTo>
                    <a:pt x="588" y="336"/>
                  </a:lnTo>
                  <a:lnTo>
                    <a:pt x="570" y="336"/>
                  </a:lnTo>
                  <a:lnTo>
                    <a:pt x="564" y="342"/>
                  </a:lnTo>
                  <a:lnTo>
                    <a:pt x="588" y="378"/>
                  </a:lnTo>
                  <a:lnTo>
                    <a:pt x="684" y="378"/>
                  </a:lnTo>
                  <a:lnTo>
                    <a:pt x="702" y="366"/>
                  </a:lnTo>
                  <a:lnTo>
                    <a:pt x="738" y="366"/>
                  </a:lnTo>
                  <a:lnTo>
                    <a:pt x="750" y="360"/>
                  </a:lnTo>
                  <a:lnTo>
                    <a:pt x="774" y="336"/>
                  </a:lnTo>
                  <a:lnTo>
                    <a:pt x="774" y="330"/>
                  </a:lnTo>
                  <a:lnTo>
                    <a:pt x="804" y="324"/>
                  </a:lnTo>
                  <a:lnTo>
                    <a:pt x="798" y="300"/>
                  </a:lnTo>
                  <a:lnTo>
                    <a:pt x="822" y="300"/>
                  </a:lnTo>
                  <a:lnTo>
                    <a:pt x="822" y="288"/>
                  </a:lnTo>
                  <a:lnTo>
                    <a:pt x="828" y="258"/>
                  </a:lnTo>
                  <a:lnTo>
                    <a:pt x="828" y="228"/>
                  </a:lnTo>
                  <a:lnTo>
                    <a:pt x="822" y="198"/>
                  </a:lnTo>
                  <a:lnTo>
                    <a:pt x="816" y="192"/>
                  </a:lnTo>
                  <a:lnTo>
                    <a:pt x="804" y="186"/>
                  </a:lnTo>
                  <a:lnTo>
                    <a:pt x="792" y="192"/>
                  </a:lnTo>
                  <a:lnTo>
                    <a:pt x="786" y="198"/>
                  </a:lnTo>
                  <a:lnTo>
                    <a:pt x="762" y="210"/>
                  </a:lnTo>
                  <a:lnTo>
                    <a:pt x="756" y="216"/>
                  </a:lnTo>
                  <a:close/>
                  <a:moveTo>
                    <a:pt x="834" y="132"/>
                  </a:moveTo>
                  <a:lnTo>
                    <a:pt x="822" y="132"/>
                  </a:lnTo>
                  <a:lnTo>
                    <a:pt x="816" y="120"/>
                  </a:lnTo>
                  <a:lnTo>
                    <a:pt x="804" y="108"/>
                  </a:lnTo>
                  <a:lnTo>
                    <a:pt x="792" y="102"/>
                  </a:lnTo>
                  <a:lnTo>
                    <a:pt x="786" y="90"/>
                  </a:lnTo>
                  <a:lnTo>
                    <a:pt x="774" y="78"/>
                  </a:lnTo>
                  <a:lnTo>
                    <a:pt x="768" y="78"/>
                  </a:lnTo>
                  <a:lnTo>
                    <a:pt x="762" y="72"/>
                  </a:lnTo>
                  <a:lnTo>
                    <a:pt x="756" y="72"/>
                  </a:lnTo>
                  <a:lnTo>
                    <a:pt x="732" y="36"/>
                  </a:lnTo>
                  <a:lnTo>
                    <a:pt x="720" y="84"/>
                  </a:lnTo>
                  <a:lnTo>
                    <a:pt x="762" y="96"/>
                  </a:lnTo>
                  <a:lnTo>
                    <a:pt x="816" y="150"/>
                  </a:lnTo>
                  <a:lnTo>
                    <a:pt x="828" y="150"/>
                  </a:lnTo>
                  <a:lnTo>
                    <a:pt x="834" y="156"/>
                  </a:lnTo>
                  <a:lnTo>
                    <a:pt x="846" y="162"/>
                  </a:lnTo>
                  <a:lnTo>
                    <a:pt x="852" y="174"/>
                  </a:lnTo>
                  <a:lnTo>
                    <a:pt x="852" y="180"/>
                  </a:lnTo>
                  <a:lnTo>
                    <a:pt x="858" y="192"/>
                  </a:lnTo>
                  <a:lnTo>
                    <a:pt x="852" y="204"/>
                  </a:lnTo>
                  <a:lnTo>
                    <a:pt x="852" y="240"/>
                  </a:lnTo>
                  <a:lnTo>
                    <a:pt x="858" y="252"/>
                  </a:lnTo>
                  <a:lnTo>
                    <a:pt x="864" y="258"/>
                  </a:lnTo>
                  <a:lnTo>
                    <a:pt x="882" y="258"/>
                  </a:lnTo>
                  <a:lnTo>
                    <a:pt x="894" y="246"/>
                  </a:lnTo>
                  <a:lnTo>
                    <a:pt x="900" y="234"/>
                  </a:lnTo>
                  <a:lnTo>
                    <a:pt x="900" y="222"/>
                  </a:lnTo>
                  <a:lnTo>
                    <a:pt x="888" y="186"/>
                  </a:lnTo>
                  <a:lnTo>
                    <a:pt x="876" y="174"/>
                  </a:lnTo>
                  <a:lnTo>
                    <a:pt x="864" y="156"/>
                  </a:lnTo>
                  <a:lnTo>
                    <a:pt x="852" y="150"/>
                  </a:lnTo>
                  <a:lnTo>
                    <a:pt x="846" y="138"/>
                  </a:lnTo>
                  <a:lnTo>
                    <a:pt x="834" y="132"/>
                  </a:lnTo>
                  <a:close/>
                  <a:moveTo>
                    <a:pt x="1086" y="360"/>
                  </a:moveTo>
                  <a:lnTo>
                    <a:pt x="1020" y="294"/>
                  </a:lnTo>
                  <a:lnTo>
                    <a:pt x="1020" y="288"/>
                  </a:lnTo>
                  <a:lnTo>
                    <a:pt x="1002" y="270"/>
                  </a:lnTo>
                  <a:lnTo>
                    <a:pt x="984" y="270"/>
                  </a:lnTo>
                  <a:lnTo>
                    <a:pt x="978" y="276"/>
                  </a:lnTo>
                  <a:lnTo>
                    <a:pt x="978" y="300"/>
                  </a:lnTo>
                  <a:lnTo>
                    <a:pt x="996" y="330"/>
                  </a:lnTo>
                  <a:lnTo>
                    <a:pt x="1020" y="378"/>
                  </a:lnTo>
                  <a:lnTo>
                    <a:pt x="1086" y="438"/>
                  </a:lnTo>
                  <a:lnTo>
                    <a:pt x="1086" y="360"/>
                  </a:lnTo>
                  <a:close/>
                  <a:moveTo>
                    <a:pt x="672" y="672"/>
                  </a:moveTo>
                  <a:lnTo>
                    <a:pt x="630" y="642"/>
                  </a:lnTo>
                  <a:lnTo>
                    <a:pt x="648" y="630"/>
                  </a:lnTo>
                  <a:lnTo>
                    <a:pt x="636" y="630"/>
                  </a:lnTo>
                  <a:lnTo>
                    <a:pt x="624" y="624"/>
                  </a:lnTo>
                  <a:lnTo>
                    <a:pt x="612" y="624"/>
                  </a:lnTo>
                  <a:lnTo>
                    <a:pt x="600" y="618"/>
                  </a:lnTo>
                  <a:lnTo>
                    <a:pt x="594" y="606"/>
                  </a:lnTo>
                  <a:lnTo>
                    <a:pt x="594" y="594"/>
                  </a:lnTo>
                  <a:lnTo>
                    <a:pt x="600" y="582"/>
                  </a:lnTo>
                  <a:lnTo>
                    <a:pt x="600" y="564"/>
                  </a:lnTo>
                  <a:lnTo>
                    <a:pt x="588" y="570"/>
                  </a:lnTo>
                  <a:lnTo>
                    <a:pt x="582" y="570"/>
                  </a:lnTo>
                  <a:lnTo>
                    <a:pt x="570" y="576"/>
                  </a:lnTo>
                  <a:lnTo>
                    <a:pt x="564" y="576"/>
                  </a:lnTo>
                  <a:lnTo>
                    <a:pt x="552" y="582"/>
                  </a:lnTo>
                  <a:lnTo>
                    <a:pt x="552" y="552"/>
                  </a:lnTo>
                  <a:lnTo>
                    <a:pt x="528" y="540"/>
                  </a:lnTo>
                  <a:lnTo>
                    <a:pt x="528" y="492"/>
                  </a:lnTo>
                  <a:lnTo>
                    <a:pt x="474" y="456"/>
                  </a:lnTo>
                  <a:lnTo>
                    <a:pt x="450" y="402"/>
                  </a:lnTo>
                  <a:lnTo>
                    <a:pt x="474" y="390"/>
                  </a:lnTo>
                  <a:lnTo>
                    <a:pt x="480" y="384"/>
                  </a:lnTo>
                  <a:lnTo>
                    <a:pt x="492" y="378"/>
                  </a:lnTo>
                  <a:lnTo>
                    <a:pt x="504" y="366"/>
                  </a:lnTo>
                  <a:lnTo>
                    <a:pt x="504" y="360"/>
                  </a:lnTo>
                  <a:lnTo>
                    <a:pt x="492" y="336"/>
                  </a:lnTo>
                  <a:lnTo>
                    <a:pt x="468" y="324"/>
                  </a:lnTo>
                  <a:lnTo>
                    <a:pt x="462" y="318"/>
                  </a:lnTo>
                  <a:lnTo>
                    <a:pt x="456" y="318"/>
                  </a:lnTo>
                  <a:lnTo>
                    <a:pt x="450" y="312"/>
                  </a:lnTo>
                  <a:lnTo>
                    <a:pt x="438" y="312"/>
                  </a:lnTo>
                  <a:lnTo>
                    <a:pt x="402" y="300"/>
                  </a:lnTo>
                  <a:lnTo>
                    <a:pt x="390" y="300"/>
                  </a:lnTo>
                  <a:lnTo>
                    <a:pt x="378" y="294"/>
                  </a:lnTo>
                  <a:lnTo>
                    <a:pt x="372" y="294"/>
                  </a:lnTo>
                  <a:lnTo>
                    <a:pt x="372" y="234"/>
                  </a:lnTo>
                  <a:lnTo>
                    <a:pt x="366" y="222"/>
                  </a:lnTo>
                  <a:lnTo>
                    <a:pt x="354" y="210"/>
                  </a:lnTo>
                  <a:lnTo>
                    <a:pt x="342" y="210"/>
                  </a:lnTo>
                  <a:lnTo>
                    <a:pt x="288" y="156"/>
                  </a:lnTo>
                  <a:lnTo>
                    <a:pt x="252" y="162"/>
                  </a:lnTo>
                  <a:lnTo>
                    <a:pt x="216" y="126"/>
                  </a:lnTo>
                  <a:lnTo>
                    <a:pt x="186" y="120"/>
                  </a:lnTo>
                  <a:lnTo>
                    <a:pt x="66" y="60"/>
                  </a:lnTo>
                  <a:lnTo>
                    <a:pt x="42" y="72"/>
                  </a:lnTo>
                  <a:lnTo>
                    <a:pt x="0" y="42"/>
                  </a:lnTo>
                  <a:lnTo>
                    <a:pt x="42" y="72"/>
                  </a:lnTo>
                  <a:lnTo>
                    <a:pt x="36" y="102"/>
                  </a:lnTo>
                  <a:lnTo>
                    <a:pt x="36" y="240"/>
                  </a:lnTo>
                  <a:lnTo>
                    <a:pt x="30" y="258"/>
                  </a:lnTo>
                  <a:lnTo>
                    <a:pt x="30" y="372"/>
                  </a:lnTo>
                  <a:lnTo>
                    <a:pt x="24" y="378"/>
                  </a:lnTo>
                  <a:lnTo>
                    <a:pt x="12" y="384"/>
                  </a:lnTo>
                  <a:lnTo>
                    <a:pt x="0" y="396"/>
                  </a:lnTo>
                  <a:lnTo>
                    <a:pt x="0" y="402"/>
                  </a:lnTo>
                  <a:lnTo>
                    <a:pt x="6" y="408"/>
                  </a:lnTo>
                  <a:lnTo>
                    <a:pt x="18" y="414"/>
                  </a:lnTo>
                  <a:lnTo>
                    <a:pt x="30" y="414"/>
                  </a:lnTo>
                  <a:lnTo>
                    <a:pt x="30" y="444"/>
                  </a:lnTo>
                  <a:lnTo>
                    <a:pt x="24" y="456"/>
                  </a:lnTo>
                  <a:lnTo>
                    <a:pt x="24" y="480"/>
                  </a:lnTo>
                  <a:lnTo>
                    <a:pt x="18" y="492"/>
                  </a:lnTo>
                  <a:lnTo>
                    <a:pt x="18" y="504"/>
                  </a:lnTo>
                  <a:lnTo>
                    <a:pt x="12" y="510"/>
                  </a:lnTo>
                  <a:lnTo>
                    <a:pt x="12" y="516"/>
                  </a:lnTo>
                  <a:lnTo>
                    <a:pt x="18" y="540"/>
                  </a:lnTo>
                  <a:lnTo>
                    <a:pt x="18" y="588"/>
                  </a:lnTo>
                  <a:lnTo>
                    <a:pt x="30" y="594"/>
                  </a:lnTo>
                  <a:lnTo>
                    <a:pt x="48" y="594"/>
                  </a:lnTo>
                  <a:lnTo>
                    <a:pt x="60" y="588"/>
                  </a:lnTo>
                  <a:lnTo>
                    <a:pt x="90" y="588"/>
                  </a:lnTo>
                  <a:lnTo>
                    <a:pt x="96" y="582"/>
                  </a:lnTo>
                  <a:lnTo>
                    <a:pt x="102" y="582"/>
                  </a:lnTo>
                  <a:lnTo>
                    <a:pt x="126" y="600"/>
                  </a:lnTo>
                  <a:lnTo>
                    <a:pt x="132" y="600"/>
                  </a:lnTo>
                  <a:lnTo>
                    <a:pt x="138" y="594"/>
                  </a:lnTo>
                  <a:lnTo>
                    <a:pt x="156" y="588"/>
                  </a:lnTo>
                  <a:lnTo>
                    <a:pt x="168" y="582"/>
                  </a:lnTo>
                  <a:lnTo>
                    <a:pt x="180" y="570"/>
                  </a:lnTo>
                  <a:lnTo>
                    <a:pt x="180" y="564"/>
                  </a:lnTo>
                  <a:lnTo>
                    <a:pt x="168" y="552"/>
                  </a:lnTo>
                  <a:lnTo>
                    <a:pt x="150" y="540"/>
                  </a:lnTo>
                  <a:lnTo>
                    <a:pt x="138" y="534"/>
                  </a:lnTo>
                  <a:lnTo>
                    <a:pt x="120" y="522"/>
                  </a:lnTo>
                  <a:lnTo>
                    <a:pt x="108" y="516"/>
                  </a:lnTo>
                  <a:lnTo>
                    <a:pt x="102" y="510"/>
                  </a:lnTo>
                  <a:lnTo>
                    <a:pt x="96" y="510"/>
                  </a:lnTo>
                  <a:lnTo>
                    <a:pt x="108" y="510"/>
                  </a:lnTo>
                  <a:lnTo>
                    <a:pt x="138" y="516"/>
                  </a:lnTo>
                  <a:lnTo>
                    <a:pt x="204" y="516"/>
                  </a:lnTo>
                  <a:lnTo>
                    <a:pt x="204" y="510"/>
                  </a:lnTo>
                  <a:lnTo>
                    <a:pt x="198" y="504"/>
                  </a:lnTo>
                  <a:lnTo>
                    <a:pt x="198" y="498"/>
                  </a:lnTo>
                  <a:lnTo>
                    <a:pt x="186" y="486"/>
                  </a:lnTo>
                  <a:lnTo>
                    <a:pt x="192" y="492"/>
                  </a:lnTo>
                  <a:lnTo>
                    <a:pt x="204" y="492"/>
                  </a:lnTo>
                  <a:lnTo>
                    <a:pt x="210" y="498"/>
                  </a:lnTo>
                  <a:lnTo>
                    <a:pt x="216" y="498"/>
                  </a:lnTo>
                  <a:lnTo>
                    <a:pt x="222" y="492"/>
                  </a:lnTo>
                  <a:lnTo>
                    <a:pt x="222" y="486"/>
                  </a:lnTo>
                  <a:lnTo>
                    <a:pt x="216" y="480"/>
                  </a:lnTo>
                  <a:lnTo>
                    <a:pt x="216" y="468"/>
                  </a:lnTo>
                  <a:lnTo>
                    <a:pt x="210" y="462"/>
                  </a:lnTo>
                  <a:lnTo>
                    <a:pt x="222" y="468"/>
                  </a:lnTo>
                  <a:lnTo>
                    <a:pt x="228" y="474"/>
                  </a:lnTo>
                  <a:lnTo>
                    <a:pt x="246" y="474"/>
                  </a:lnTo>
                  <a:lnTo>
                    <a:pt x="252" y="468"/>
                  </a:lnTo>
                  <a:lnTo>
                    <a:pt x="264" y="462"/>
                  </a:lnTo>
                  <a:lnTo>
                    <a:pt x="270" y="456"/>
                  </a:lnTo>
                  <a:lnTo>
                    <a:pt x="288" y="474"/>
                  </a:lnTo>
                  <a:lnTo>
                    <a:pt x="300" y="480"/>
                  </a:lnTo>
                  <a:lnTo>
                    <a:pt x="306" y="486"/>
                  </a:lnTo>
                  <a:lnTo>
                    <a:pt x="312" y="486"/>
                  </a:lnTo>
                  <a:lnTo>
                    <a:pt x="330" y="492"/>
                  </a:lnTo>
                  <a:lnTo>
                    <a:pt x="342" y="492"/>
                  </a:lnTo>
                  <a:lnTo>
                    <a:pt x="378" y="504"/>
                  </a:lnTo>
                  <a:lnTo>
                    <a:pt x="390" y="510"/>
                  </a:lnTo>
                  <a:lnTo>
                    <a:pt x="402" y="534"/>
                  </a:lnTo>
                  <a:lnTo>
                    <a:pt x="402" y="558"/>
                  </a:lnTo>
                  <a:lnTo>
                    <a:pt x="408" y="570"/>
                  </a:lnTo>
                  <a:lnTo>
                    <a:pt x="420" y="582"/>
                  </a:lnTo>
                  <a:lnTo>
                    <a:pt x="438" y="582"/>
                  </a:lnTo>
                  <a:lnTo>
                    <a:pt x="450" y="594"/>
                  </a:lnTo>
                  <a:lnTo>
                    <a:pt x="450" y="606"/>
                  </a:lnTo>
                  <a:lnTo>
                    <a:pt x="456" y="618"/>
                  </a:lnTo>
                  <a:lnTo>
                    <a:pt x="468" y="654"/>
                  </a:lnTo>
                  <a:lnTo>
                    <a:pt x="486" y="672"/>
                  </a:lnTo>
                  <a:lnTo>
                    <a:pt x="516" y="678"/>
                  </a:lnTo>
                  <a:lnTo>
                    <a:pt x="558" y="684"/>
                  </a:lnTo>
                  <a:lnTo>
                    <a:pt x="618" y="684"/>
                  </a:lnTo>
                  <a:lnTo>
                    <a:pt x="630" y="690"/>
                  </a:lnTo>
                  <a:lnTo>
                    <a:pt x="654" y="714"/>
                  </a:lnTo>
                  <a:lnTo>
                    <a:pt x="678" y="726"/>
                  </a:lnTo>
                  <a:lnTo>
                    <a:pt x="684" y="726"/>
                  </a:lnTo>
                  <a:lnTo>
                    <a:pt x="684" y="720"/>
                  </a:lnTo>
                  <a:lnTo>
                    <a:pt x="678" y="708"/>
                  </a:lnTo>
                  <a:lnTo>
                    <a:pt x="678" y="702"/>
                  </a:lnTo>
                  <a:lnTo>
                    <a:pt x="672" y="690"/>
                  </a:lnTo>
                  <a:lnTo>
                    <a:pt x="666" y="684"/>
                  </a:lnTo>
                  <a:lnTo>
                    <a:pt x="672" y="67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7" name="Panama" descr="© INSCALE GmbH, 05.05.2010&#10;http://www.presentationload.com/">
              <a:extLst>
                <a:ext uri="{FF2B5EF4-FFF2-40B4-BE49-F238E27FC236}">
                  <a16:creationId xmlns:a16="http://schemas.microsoft.com/office/drawing/2014/main" id="{D9464B76-CB6C-DC35-3764-E01F7A679562}"/>
                </a:ext>
              </a:extLst>
            </p:cNvPr>
            <p:cNvSpPr>
              <a:spLocks/>
            </p:cNvSpPr>
            <p:nvPr/>
          </p:nvSpPr>
          <p:spPr bwMode="gray">
            <a:xfrm>
              <a:off x="2002938" y="2924967"/>
              <a:ext cx="154167" cy="74119"/>
            </a:xfrm>
            <a:custGeom>
              <a:avLst/>
              <a:gdLst>
                <a:gd name="T0" fmla="*/ 2147483647 w 408"/>
                <a:gd name="T1" fmla="*/ 2147483647 h 198"/>
                <a:gd name="T2" fmla="*/ 2147483647 w 408"/>
                <a:gd name="T3" fmla="*/ 2147483647 h 198"/>
                <a:gd name="T4" fmla="*/ 2147483647 w 408"/>
                <a:gd name="T5" fmla="*/ 2147483647 h 198"/>
                <a:gd name="T6" fmla="*/ 2147483647 w 408"/>
                <a:gd name="T7" fmla="*/ 2147483647 h 198"/>
                <a:gd name="T8" fmla="*/ 2147483647 w 408"/>
                <a:gd name="T9" fmla="*/ 2147483647 h 198"/>
                <a:gd name="T10" fmla="*/ 2147483647 w 408"/>
                <a:gd name="T11" fmla="*/ 2147483647 h 198"/>
                <a:gd name="T12" fmla="*/ 2147483647 w 408"/>
                <a:gd name="T13" fmla="*/ 2147483647 h 198"/>
                <a:gd name="T14" fmla="*/ 2147483647 w 408"/>
                <a:gd name="T15" fmla="*/ 2147483647 h 198"/>
                <a:gd name="T16" fmla="*/ 2147483647 w 408"/>
                <a:gd name="T17" fmla="*/ 2147483647 h 198"/>
                <a:gd name="T18" fmla="*/ 2147483647 w 408"/>
                <a:gd name="T19" fmla="*/ 2147483647 h 198"/>
                <a:gd name="T20" fmla="*/ 2147483647 w 408"/>
                <a:gd name="T21" fmla="*/ 2147483647 h 198"/>
                <a:gd name="T22" fmla="*/ 2147483647 w 408"/>
                <a:gd name="T23" fmla="*/ 2147483647 h 198"/>
                <a:gd name="T24" fmla="*/ 2147483647 w 408"/>
                <a:gd name="T25" fmla="*/ 2147483647 h 198"/>
                <a:gd name="T26" fmla="*/ 2147483647 w 408"/>
                <a:gd name="T27" fmla="*/ 2147483647 h 198"/>
                <a:gd name="T28" fmla="*/ 2147483647 w 408"/>
                <a:gd name="T29" fmla="*/ 2147483647 h 198"/>
                <a:gd name="T30" fmla="*/ 2147483647 w 408"/>
                <a:gd name="T31" fmla="*/ 2147483647 h 198"/>
                <a:gd name="T32" fmla="*/ 2147483647 w 408"/>
                <a:gd name="T33" fmla="*/ 0 h 198"/>
                <a:gd name="T34" fmla="*/ 2147483647 w 408"/>
                <a:gd name="T35" fmla="*/ 2147483647 h 198"/>
                <a:gd name="T36" fmla="*/ 2147483647 w 408"/>
                <a:gd name="T37" fmla="*/ 2147483647 h 198"/>
                <a:gd name="T38" fmla="*/ 2147483647 w 408"/>
                <a:gd name="T39" fmla="*/ 2147483647 h 198"/>
                <a:gd name="T40" fmla="*/ 2147483647 w 408"/>
                <a:gd name="T41" fmla="*/ 2147483647 h 198"/>
                <a:gd name="T42" fmla="*/ 2147483647 w 408"/>
                <a:gd name="T43" fmla="*/ 2147483647 h 198"/>
                <a:gd name="T44" fmla="*/ 2147483647 w 408"/>
                <a:gd name="T45" fmla="*/ 2147483647 h 198"/>
                <a:gd name="T46" fmla="*/ 2147483647 w 408"/>
                <a:gd name="T47" fmla="*/ 2147483647 h 198"/>
                <a:gd name="T48" fmla="*/ 2147483647 w 408"/>
                <a:gd name="T49" fmla="*/ 2147483647 h 198"/>
                <a:gd name="T50" fmla="*/ 2147483647 w 408"/>
                <a:gd name="T51" fmla="*/ 2147483647 h 198"/>
                <a:gd name="T52" fmla="*/ 2147483647 w 408"/>
                <a:gd name="T53" fmla="*/ 2147483647 h 198"/>
                <a:gd name="T54" fmla="*/ 2147483647 w 408"/>
                <a:gd name="T55" fmla="*/ 2147483647 h 198"/>
                <a:gd name="T56" fmla="*/ 0 w 408"/>
                <a:gd name="T57" fmla="*/ 2147483647 h 198"/>
                <a:gd name="T58" fmla="*/ 2147483647 w 408"/>
                <a:gd name="T59" fmla="*/ 2147483647 h 198"/>
                <a:gd name="T60" fmla="*/ 2147483647 w 408"/>
                <a:gd name="T61" fmla="*/ 2147483647 h 198"/>
                <a:gd name="T62" fmla="*/ 2147483647 w 408"/>
                <a:gd name="T63" fmla="*/ 2147483647 h 198"/>
                <a:gd name="T64" fmla="*/ 0 w 408"/>
                <a:gd name="T65" fmla="*/ 2147483647 h 198"/>
                <a:gd name="T66" fmla="*/ 2147483647 w 408"/>
                <a:gd name="T67" fmla="*/ 2147483647 h 198"/>
                <a:gd name="T68" fmla="*/ 2147483647 w 408"/>
                <a:gd name="T69" fmla="*/ 2147483647 h 198"/>
                <a:gd name="T70" fmla="*/ 2147483647 w 408"/>
                <a:gd name="T71" fmla="*/ 2147483647 h 198"/>
                <a:gd name="T72" fmla="*/ 2147483647 w 408"/>
                <a:gd name="T73" fmla="*/ 2147483647 h 198"/>
                <a:gd name="T74" fmla="*/ 2147483647 w 408"/>
                <a:gd name="T75" fmla="*/ 2147483647 h 198"/>
                <a:gd name="T76" fmla="*/ 2147483647 w 408"/>
                <a:gd name="T77" fmla="*/ 2147483647 h 198"/>
                <a:gd name="T78" fmla="*/ 2147483647 w 408"/>
                <a:gd name="T79" fmla="*/ 2147483647 h 198"/>
                <a:gd name="T80" fmla="*/ 2147483647 w 408"/>
                <a:gd name="T81" fmla="*/ 2147483647 h 198"/>
                <a:gd name="T82" fmla="*/ 2147483647 w 408"/>
                <a:gd name="T83" fmla="*/ 2147483647 h 198"/>
                <a:gd name="T84" fmla="*/ 2147483647 w 408"/>
                <a:gd name="T85" fmla="*/ 2147483647 h 198"/>
                <a:gd name="T86" fmla="*/ 2147483647 w 408"/>
                <a:gd name="T87" fmla="*/ 2147483647 h 198"/>
                <a:gd name="T88" fmla="*/ 2147483647 w 408"/>
                <a:gd name="T89" fmla="*/ 2147483647 h 198"/>
                <a:gd name="T90" fmla="*/ 2147483647 w 408"/>
                <a:gd name="T91" fmla="*/ 2147483647 h 198"/>
                <a:gd name="T92" fmla="*/ 2147483647 w 408"/>
                <a:gd name="T93" fmla="*/ 2147483647 h 198"/>
                <a:gd name="T94" fmla="*/ 2147483647 w 408"/>
                <a:gd name="T95" fmla="*/ 2147483647 h 198"/>
                <a:gd name="T96" fmla="*/ 2147483647 w 408"/>
                <a:gd name="T97" fmla="*/ 2147483647 h 198"/>
                <a:gd name="T98" fmla="*/ 2147483647 w 408"/>
                <a:gd name="T99" fmla="*/ 2147483647 h 198"/>
                <a:gd name="T100" fmla="*/ 2147483647 w 408"/>
                <a:gd name="T101" fmla="*/ 2147483647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198"/>
                <a:gd name="T155" fmla="*/ 408 w 408"/>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198">
                  <a:moveTo>
                    <a:pt x="306" y="66"/>
                  </a:moveTo>
                  <a:lnTo>
                    <a:pt x="318" y="78"/>
                  </a:lnTo>
                  <a:lnTo>
                    <a:pt x="324" y="90"/>
                  </a:lnTo>
                  <a:lnTo>
                    <a:pt x="330" y="96"/>
                  </a:lnTo>
                  <a:lnTo>
                    <a:pt x="342" y="90"/>
                  </a:lnTo>
                  <a:lnTo>
                    <a:pt x="372" y="120"/>
                  </a:lnTo>
                  <a:lnTo>
                    <a:pt x="342" y="102"/>
                  </a:lnTo>
                  <a:lnTo>
                    <a:pt x="342" y="120"/>
                  </a:lnTo>
                  <a:lnTo>
                    <a:pt x="336" y="132"/>
                  </a:lnTo>
                  <a:lnTo>
                    <a:pt x="336" y="162"/>
                  </a:lnTo>
                  <a:lnTo>
                    <a:pt x="342" y="168"/>
                  </a:lnTo>
                  <a:lnTo>
                    <a:pt x="348" y="180"/>
                  </a:lnTo>
                  <a:lnTo>
                    <a:pt x="354" y="186"/>
                  </a:lnTo>
                  <a:lnTo>
                    <a:pt x="360" y="186"/>
                  </a:lnTo>
                  <a:lnTo>
                    <a:pt x="372" y="156"/>
                  </a:lnTo>
                  <a:lnTo>
                    <a:pt x="378" y="162"/>
                  </a:lnTo>
                  <a:lnTo>
                    <a:pt x="390" y="168"/>
                  </a:lnTo>
                  <a:lnTo>
                    <a:pt x="396" y="162"/>
                  </a:lnTo>
                  <a:lnTo>
                    <a:pt x="408" y="138"/>
                  </a:lnTo>
                  <a:lnTo>
                    <a:pt x="408" y="126"/>
                  </a:lnTo>
                  <a:lnTo>
                    <a:pt x="396" y="120"/>
                  </a:lnTo>
                  <a:lnTo>
                    <a:pt x="390" y="108"/>
                  </a:lnTo>
                  <a:lnTo>
                    <a:pt x="390" y="90"/>
                  </a:lnTo>
                  <a:lnTo>
                    <a:pt x="396" y="84"/>
                  </a:lnTo>
                  <a:lnTo>
                    <a:pt x="372" y="66"/>
                  </a:lnTo>
                  <a:lnTo>
                    <a:pt x="372" y="60"/>
                  </a:lnTo>
                  <a:lnTo>
                    <a:pt x="366" y="54"/>
                  </a:lnTo>
                  <a:lnTo>
                    <a:pt x="366" y="42"/>
                  </a:lnTo>
                  <a:lnTo>
                    <a:pt x="360" y="30"/>
                  </a:lnTo>
                  <a:lnTo>
                    <a:pt x="348" y="24"/>
                  </a:lnTo>
                  <a:lnTo>
                    <a:pt x="330" y="18"/>
                  </a:lnTo>
                  <a:lnTo>
                    <a:pt x="288" y="18"/>
                  </a:lnTo>
                  <a:lnTo>
                    <a:pt x="282" y="0"/>
                  </a:lnTo>
                  <a:lnTo>
                    <a:pt x="246" y="0"/>
                  </a:lnTo>
                  <a:lnTo>
                    <a:pt x="234" y="6"/>
                  </a:lnTo>
                  <a:lnTo>
                    <a:pt x="228" y="12"/>
                  </a:lnTo>
                  <a:lnTo>
                    <a:pt x="222" y="24"/>
                  </a:lnTo>
                  <a:lnTo>
                    <a:pt x="210" y="36"/>
                  </a:lnTo>
                  <a:lnTo>
                    <a:pt x="204" y="36"/>
                  </a:lnTo>
                  <a:lnTo>
                    <a:pt x="198" y="30"/>
                  </a:lnTo>
                  <a:lnTo>
                    <a:pt x="192" y="30"/>
                  </a:lnTo>
                  <a:lnTo>
                    <a:pt x="168" y="42"/>
                  </a:lnTo>
                  <a:lnTo>
                    <a:pt x="144" y="66"/>
                  </a:lnTo>
                  <a:lnTo>
                    <a:pt x="132" y="72"/>
                  </a:lnTo>
                  <a:lnTo>
                    <a:pt x="120" y="72"/>
                  </a:lnTo>
                  <a:lnTo>
                    <a:pt x="114" y="66"/>
                  </a:lnTo>
                  <a:lnTo>
                    <a:pt x="102" y="60"/>
                  </a:lnTo>
                  <a:lnTo>
                    <a:pt x="90" y="42"/>
                  </a:lnTo>
                  <a:lnTo>
                    <a:pt x="78" y="54"/>
                  </a:lnTo>
                  <a:lnTo>
                    <a:pt x="60" y="54"/>
                  </a:lnTo>
                  <a:lnTo>
                    <a:pt x="48" y="42"/>
                  </a:lnTo>
                  <a:lnTo>
                    <a:pt x="48" y="18"/>
                  </a:lnTo>
                  <a:lnTo>
                    <a:pt x="36" y="6"/>
                  </a:lnTo>
                  <a:lnTo>
                    <a:pt x="24" y="6"/>
                  </a:lnTo>
                  <a:lnTo>
                    <a:pt x="18" y="12"/>
                  </a:lnTo>
                  <a:lnTo>
                    <a:pt x="6" y="12"/>
                  </a:lnTo>
                  <a:lnTo>
                    <a:pt x="0" y="18"/>
                  </a:lnTo>
                  <a:lnTo>
                    <a:pt x="0" y="36"/>
                  </a:lnTo>
                  <a:lnTo>
                    <a:pt x="6" y="42"/>
                  </a:lnTo>
                  <a:lnTo>
                    <a:pt x="6" y="48"/>
                  </a:lnTo>
                  <a:lnTo>
                    <a:pt x="24" y="48"/>
                  </a:lnTo>
                  <a:lnTo>
                    <a:pt x="30" y="54"/>
                  </a:lnTo>
                  <a:lnTo>
                    <a:pt x="12" y="72"/>
                  </a:lnTo>
                  <a:lnTo>
                    <a:pt x="6" y="72"/>
                  </a:lnTo>
                  <a:lnTo>
                    <a:pt x="6" y="96"/>
                  </a:lnTo>
                  <a:lnTo>
                    <a:pt x="0" y="102"/>
                  </a:lnTo>
                  <a:lnTo>
                    <a:pt x="6" y="108"/>
                  </a:lnTo>
                  <a:lnTo>
                    <a:pt x="48" y="102"/>
                  </a:lnTo>
                  <a:lnTo>
                    <a:pt x="60" y="120"/>
                  </a:lnTo>
                  <a:lnTo>
                    <a:pt x="90" y="114"/>
                  </a:lnTo>
                  <a:lnTo>
                    <a:pt x="90" y="126"/>
                  </a:lnTo>
                  <a:lnTo>
                    <a:pt x="84" y="132"/>
                  </a:lnTo>
                  <a:lnTo>
                    <a:pt x="84" y="150"/>
                  </a:lnTo>
                  <a:lnTo>
                    <a:pt x="90" y="156"/>
                  </a:lnTo>
                  <a:lnTo>
                    <a:pt x="108" y="156"/>
                  </a:lnTo>
                  <a:lnTo>
                    <a:pt x="114" y="150"/>
                  </a:lnTo>
                  <a:lnTo>
                    <a:pt x="120" y="150"/>
                  </a:lnTo>
                  <a:lnTo>
                    <a:pt x="120" y="132"/>
                  </a:lnTo>
                  <a:lnTo>
                    <a:pt x="138" y="126"/>
                  </a:lnTo>
                  <a:lnTo>
                    <a:pt x="138" y="150"/>
                  </a:lnTo>
                  <a:lnTo>
                    <a:pt x="144" y="168"/>
                  </a:lnTo>
                  <a:lnTo>
                    <a:pt x="144" y="180"/>
                  </a:lnTo>
                  <a:lnTo>
                    <a:pt x="150" y="192"/>
                  </a:lnTo>
                  <a:lnTo>
                    <a:pt x="156" y="198"/>
                  </a:lnTo>
                  <a:lnTo>
                    <a:pt x="162" y="198"/>
                  </a:lnTo>
                  <a:lnTo>
                    <a:pt x="180" y="192"/>
                  </a:lnTo>
                  <a:lnTo>
                    <a:pt x="198" y="174"/>
                  </a:lnTo>
                  <a:lnTo>
                    <a:pt x="204" y="174"/>
                  </a:lnTo>
                  <a:lnTo>
                    <a:pt x="198" y="168"/>
                  </a:lnTo>
                  <a:lnTo>
                    <a:pt x="186" y="162"/>
                  </a:lnTo>
                  <a:lnTo>
                    <a:pt x="180" y="150"/>
                  </a:lnTo>
                  <a:lnTo>
                    <a:pt x="174" y="144"/>
                  </a:lnTo>
                  <a:lnTo>
                    <a:pt x="168" y="132"/>
                  </a:lnTo>
                  <a:lnTo>
                    <a:pt x="162" y="126"/>
                  </a:lnTo>
                  <a:lnTo>
                    <a:pt x="186" y="102"/>
                  </a:lnTo>
                  <a:lnTo>
                    <a:pt x="222" y="84"/>
                  </a:lnTo>
                  <a:lnTo>
                    <a:pt x="228" y="72"/>
                  </a:lnTo>
                  <a:lnTo>
                    <a:pt x="246" y="54"/>
                  </a:lnTo>
                  <a:lnTo>
                    <a:pt x="258" y="48"/>
                  </a:lnTo>
                  <a:lnTo>
                    <a:pt x="276" y="54"/>
                  </a:lnTo>
                  <a:lnTo>
                    <a:pt x="288" y="60"/>
                  </a:lnTo>
                  <a:lnTo>
                    <a:pt x="306" y="6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8" name="Pakistan" descr="© INSCALE GmbH, 05.05.2010&#10;http://www.presentationload.com/">
              <a:extLst>
                <a:ext uri="{FF2B5EF4-FFF2-40B4-BE49-F238E27FC236}">
                  <a16:creationId xmlns:a16="http://schemas.microsoft.com/office/drawing/2014/main" id="{1EB72BE3-E8EC-F08F-2D53-71F7FA724915}"/>
                </a:ext>
              </a:extLst>
            </p:cNvPr>
            <p:cNvSpPr>
              <a:spLocks/>
            </p:cNvSpPr>
            <p:nvPr/>
          </p:nvSpPr>
          <p:spPr bwMode="gray">
            <a:xfrm>
              <a:off x="5825977" y="2087424"/>
              <a:ext cx="398759" cy="400242"/>
            </a:xfrm>
            <a:custGeom>
              <a:avLst/>
              <a:gdLst>
                <a:gd name="T0" fmla="*/ 2147483647 w 1050"/>
                <a:gd name="T1" fmla="*/ 2147483647 h 1056"/>
                <a:gd name="T2" fmla="*/ 2147483647 w 1050"/>
                <a:gd name="T3" fmla="*/ 2147483647 h 1056"/>
                <a:gd name="T4" fmla="*/ 2147483647 w 1050"/>
                <a:gd name="T5" fmla="*/ 2147483647 h 1056"/>
                <a:gd name="T6" fmla="*/ 2147483647 w 1050"/>
                <a:gd name="T7" fmla="*/ 2147483647 h 1056"/>
                <a:gd name="T8" fmla="*/ 2147483647 w 1050"/>
                <a:gd name="T9" fmla="*/ 2147483647 h 1056"/>
                <a:gd name="T10" fmla="*/ 2147483647 w 1050"/>
                <a:gd name="T11" fmla="*/ 2147483647 h 1056"/>
                <a:gd name="T12" fmla="*/ 2147483647 w 1050"/>
                <a:gd name="T13" fmla="*/ 2147483647 h 1056"/>
                <a:gd name="T14" fmla="*/ 2147483647 w 1050"/>
                <a:gd name="T15" fmla="*/ 2147483647 h 1056"/>
                <a:gd name="T16" fmla="*/ 2147483647 w 1050"/>
                <a:gd name="T17" fmla="*/ 2147483647 h 1056"/>
                <a:gd name="T18" fmla="*/ 2147483647 w 1050"/>
                <a:gd name="T19" fmla="*/ 2147483647 h 1056"/>
                <a:gd name="T20" fmla="*/ 2147483647 w 1050"/>
                <a:gd name="T21" fmla="*/ 2147483647 h 1056"/>
                <a:gd name="T22" fmla="*/ 2147483647 w 1050"/>
                <a:gd name="T23" fmla="*/ 2147483647 h 1056"/>
                <a:gd name="T24" fmla="*/ 2147483647 w 1050"/>
                <a:gd name="T25" fmla="*/ 2147483647 h 1056"/>
                <a:gd name="T26" fmla="*/ 2147483647 w 1050"/>
                <a:gd name="T27" fmla="*/ 2147483647 h 1056"/>
                <a:gd name="T28" fmla="*/ 2147483647 w 1050"/>
                <a:gd name="T29" fmla="*/ 2147483647 h 1056"/>
                <a:gd name="T30" fmla="*/ 2147483647 w 1050"/>
                <a:gd name="T31" fmla="*/ 2147483647 h 1056"/>
                <a:gd name="T32" fmla="*/ 2147483647 w 1050"/>
                <a:gd name="T33" fmla="*/ 2147483647 h 1056"/>
                <a:gd name="T34" fmla="*/ 2147483647 w 1050"/>
                <a:gd name="T35" fmla="*/ 2147483647 h 1056"/>
                <a:gd name="T36" fmla="*/ 2147483647 w 1050"/>
                <a:gd name="T37" fmla="*/ 2147483647 h 1056"/>
                <a:gd name="T38" fmla="*/ 2147483647 w 1050"/>
                <a:gd name="T39" fmla="*/ 2147483647 h 1056"/>
                <a:gd name="T40" fmla="*/ 2147483647 w 1050"/>
                <a:gd name="T41" fmla="*/ 2147483647 h 1056"/>
                <a:gd name="T42" fmla="*/ 2147483647 w 1050"/>
                <a:gd name="T43" fmla="*/ 2147483647 h 1056"/>
                <a:gd name="T44" fmla="*/ 0 w 1050"/>
                <a:gd name="T45" fmla="*/ 2147483647 h 1056"/>
                <a:gd name="T46" fmla="*/ 2147483647 w 1050"/>
                <a:gd name="T47" fmla="*/ 2147483647 h 1056"/>
                <a:gd name="T48" fmla="*/ 2147483647 w 1050"/>
                <a:gd name="T49" fmla="*/ 2147483647 h 1056"/>
                <a:gd name="T50" fmla="*/ 2147483647 w 1050"/>
                <a:gd name="T51" fmla="*/ 2147483647 h 1056"/>
                <a:gd name="T52" fmla="*/ 2147483647 w 1050"/>
                <a:gd name="T53" fmla="*/ 2147483647 h 1056"/>
                <a:gd name="T54" fmla="*/ 2147483647 w 1050"/>
                <a:gd name="T55" fmla="*/ 2147483647 h 1056"/>
                <a:gd name="T56" fmla="*/ 2147483647 w 1050"/>
                <a:gd name="T57" fmla="*/ 2147483647 h 1056"/>
                <a:gd name="T58" fmla="*/ 2147483647 w 1050"/>
                <a:gd name="T59" fmla="*/ 2147483647 h 1056"/>
                <a:gd name="T60" fmla="*/ 2147483647 w 1050"/>
                <a:gd name="T61" fmla="*/ 2147483647 h 1056"/>
                <a:gd name="T62" fmla="*/ 2147483647 w 1050"/>
                <a:gd name="T63" fmla="*/ 2147483647 h 1056"/>
                <a:gd name="T64" fmla="*/ 2147483647 w 1050"/>
                <a:gd name="T65" fmla="*/ 2147483647 h 1056"/>
                <a:gd name="T66" fmla="*/ 2147483647 w 1050"/>
                <a:gd name="T67" fmla="*/ 2147483647 h 1056"/>
                <a:gd name="T68" fmla="*/ 2147483647 w 1050"/>
                <a:gd name="T69" fmla="*/ 2147483647 h 1056"/>
                <a:gd name="T70" fmla="*/ 2147483647 w 1050"/>
                <a:gd name="T71" fmla="*/ 2147483647 h 1056"/>
                <a:gd name="T72" fmla="*/ 2147483647 w 1050"/>
                <a:gd name="T73" fmla="*/ 2147483647 h 1056"/>
                <a:gd name="T74" fmla="*/ 2147483647 w 1050"/>
                <a:gd name="T75" fmla="*/ 2147483647 h 1056"/>
                <a:gd name="T76" fmla="*/ 2147483647 w 1050"/>
                <a:gd name="T77" fmla="*/ 2147483647 h 1056"/>
                <a:gd name="T78" fmla="*/ 2147483647 w 1050"/>
                <a:gd name="T79" fmla="*/ 2147483647 h 1056"/>
                <a:gd name="T80" fmla="*/ 2147483647 w 1050"/>
                <a:gd name="T81" fmla="*/ 2147483647 h 1056"/>
                <a:gd name="T82" fmla="*/ 2147483647 w 1050"/>
                <a:gd name="T83" fmla="*/ 2147483647 h 1056"/>
                <a:gd name="T84" fmla="*/ 2147483647 w 1050"/>
                <a:gd name="T85" fmla="*/ 2147483647 h 1056"/>
                <a:gd name="T86" fmla="*/ 2147483647 w 1050"/>
                <a:gd name="T87" fmla="*/ 2147483647 h 1056"/>
                <a:gd name="T88" fmla="*/ 2147483647 w 1050"/>
                <a:gd name="T89" fmla="*/ 2147483647 h 1056"/>
                <a:gd name="T90" fmla="*/ 2147483647 w 1050"/>
                <a:gd name="T91" fmla="*/ 2147483647 h 1056"/>
                <a:gd name="T92" fmla="*/ 2147483647 w 1050"/>
                <a:gd name="T93" fmla="*/ 2147483647 h 1056"/>
                <a:gd name="T94" fmla="*/ 2147483647 w 1050"/>
                <a:gd name="T95" fmla="*/ 2147483647 h 1056"/>
                <a:gd name="T96" fmla="*/ 2147483647 w 1050"/>
                <a:gd name="T97" fmla="*/ 2147483647 h 1056"/>
                <a:gd name="T98" fmla="*/ 2147483647 w 1050"/>
                <a:gd name="T99" fmla="*/ 2147483647 h 1056"/>
                <a:gd name="T100" fmla="*/ 2147483647 w 1050"/>
                <a:gd name="T101" fmla="*/ 2147483647 h 1056"/>
                <a:gd name="T102" fmla="*/ 2147483647 w 1050"/>
                <a:gd name="T103" fmla="*/ 2147483647 h 1056"/>
                <a:gd name="T104" fmla="*/ 2147483647 w 1050"/>
                <a:gd name="T105" fmla="*/ 2147483647 h 1056"/>
                <a:gd name="T106" fmla="*/ 2147483647 w 1050"/>
                <a:gd name="T107" fmla="*/ 2147483647 h 1056"/>
                <a:gd name="T108" fmla="*/ 2147483647 w 1050"/>
                <a:gd name="T109" fmla="*/ 2147483647 h 1056"/>
                <a:gd name="T110" fmla="*/ 2147483647 w 1050"/>
                <a:gd name="T111" fmla="*/ 2147483647 h 1056"/>
                <a:gd name="T112" fmla="*/ 2147483647 w 1050"/>
                <a:gd name="T113" fmla="*/ 2147483647 h 1056"/>
                <a:gd name="T114" fmla="*/ 2147483647 w 1050"/>
                <a:gd name="T115" fmla="*/ 2147483647 h 1056"/>
                <a:gd name="T116" fmla="*/ 2147483647 w 1050"/>
                <a:gd name="T117" fmla="*/ 2147483647 h 1056"/>
                <a:gd name="T118" fmla="*/ 2147483647 w 1050"/>
                <a:gd name="T119" fmla="*/ 2147483647 h 1056"/>
                <a:gd name="T120" fmla="*/ 2147483647 w 1050"/>
                <a:gd name="T121" fmla="*/ 2147483647 h 1056"/>
                <a:gd name="T122" fmla="*/ 2147483647 w 1050"/>
                <a:gd name="T123" fmla="*/ 2147483647 h 10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0"/>
                <a:gd name="T187" fmla="*/ 0 h 1056"/>
                <a:gd name="T188" fmla="*/ 1050 w 1050"/>
                <a:gd name="T189" fmla="*/ 1056 h 10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0" h="1056">
                  <a:moveTo>
                    <a:pt x="1008" y="120"/>
                  </a:moveTo>
                  <a:lnTo>
                    <a:pt x="996" y="120"/>
                  </a:lnTo>
                  <a:lnTo>
                    <a:pt x="984" y="114"/>
                  </a:lnTo>
                  <a:lnTo>
                    <a:pt x="978" y="102"/>
                  </a:lnTo>
                  <a:lnTo>
                    <a:pt x="972" y="96"/>
                  </a:lnTo>
                  <a:lnTo>
                    <a:pt x="972" y="90"/>
                  </a:lnTo>
                  <a:lnTo>
                    <a:pt x="960" y="96"/>
                  </a:lnTo>
                  <a:lnTo>
                    <a:pt x="924" y="84"/>
                  </a:lnTo>
                  <a:lnTo>
                    <a:pt x="924" y="60"/>
                  </a:lnTo>
                  <a:lnTo>
                    <a:pt x="912" y="36"/>
                  </a:lnTo>
                  <a:lnTo>
                    <a:pt x="900" y="24"/>
                  </a:lnTo>
                  <a:lnTo>
                    <a:pt x="888" y="18"/>
                  </a:lnTo>
                  <a:lnTo>
                    <a:pt x="876" y="18"/>
                  </a:lnTo>
                  <a:lnTo>
                    <a:pt x="870" y="6"/>
                  </a:lnTo>
                  <a:lnTo>
                    <a:pt x="822" y="6"/>
                  </a:lnTo>
                  <a:lnTo>
                    <a:pt x="810" y="0"/>
                  </a:lnTo>
                  <a:lnTo>
                    <a:pt x="804" y="6"/>
                  </a:lnTo>
                  <a:lnTo>
                    <a:pt x="792" y="6"/>
                  </a:lnTo>
                  <a:lnTo>
                    <a:pt x="786" y="12"/>
                  </a:lnTo>
                  <a:lnTo>
                    <a:pt x="774" y="12"/>
                  </a:lnTo>
                  <a:lnTo>
                    <a:pt x="762" y="6"/>
                  </a:lnTo>
                  <a:lnTo>
                    <a:pt x="738" y="6"/>
                  </a:lnTo>
                  <a:lnTo>
                    <a:pt x="732" y="12"/>
                  </a:lnTo>
                  <a:lnTo>
                    <a:pt x="690" y="12"/>
                  </a:lnTo>
                  <a:lnTo>
                    <a:pt x="684" y="18"/>
                  </a:lnTo>
                  <a:lnTo>
                    <a:pt x="678" y="18"/>
                  </a:lnTo>
                  <a:lnTo>
                    <a:pt x="654" y="30"/>
                  </a:lnTo>
                  <a:lnTo>
                    <a:pt x="648" y="36"/>
                  </a:lnTo>
                  <a:lnTo>
                    <a:pt x="624" y="48"/>
                  </a:lnTo>
                  <a:lnTo>
                    <a:pt x="618" y="54"/>
                  </a:lnTo>
                  <a:lnTo>
                    <a:pt x="612" y="66"/>
                  </a:lnTo>
                  <a:lnTo>
                    <a:pt x="606" y="72"/>
                  </a:lnTo>
                  <a:lnTo>
                    <a:pt x="606" y="78"/>
                  </a:lnTo>
                  <a:lnTo>
                    <a:pt x="636" y="108"/>
                  </a:lnTo>
                  <a:lnTo>
                    <a:pt x="636" y="138"/>
                  </a:lnTo>
                  <a:lnTo>
                    <a:pt x="642" y="144"/>
                  </a:lnTo>
                  <a:lnTo>
                    <a:pt x="648" y="156"/>
                  </a:lnTo>
                  <a:lnTo>
                    <a:pt x="648" y="162"/>
                  </a:lnTo>
                  <a:lnTo>
                    <a:pt x="624" y="186"/>
                  </a:lnTo>
                  <a:lnTo>
                    <a:pt x="618" y="198"/>
                  </a:lnTo>
                  <a:lnTo>
                    <a:pt x="618" y="210"/>
                  </a:lnTo>
                  <a:lnTo>
                    <a:pt x="624" y="216"/>
                  </a:lnTo>
                  <a:lnTo>
                    <a:pt x="624" y="246"/>
                  </a:lnTo>
                  <a:lnTo>
                    <a:pt x="606" y="246"/>
                  </a:lnTo>
                  <a:lnTo>
                    <a:pt x="600" y="252"/>
                  </a:lnTo>
                  <a:lnTo>
                    <a:pt x="594" y="252"/>
                  </a:lnTo>
                  <a:lnTo>
                    <a:pt x="576" y="246"/>
                  </a:lnTo>
                  <a:lnTo>
                    <a:pt x="570" y="240"/>
                  </a:lnTo>
                  <a:lnTo>
                    <a:pt x="552" y="240"/>
                  </a:lnTo>
                  <a:lnTo>
                    <a:pt x="552" y="252"/>
                  </a:lnTo>
                  <a:lnTo>
                    <a:pt x="564" y="264"/>
                  </a:lnTo>
                  <a:lnTo>
                    <a:pt x="576" y="270"/>
                  </a:lnTo>
                  <a:lnTo>
                    <a:pt x="576" y="276"/>
                  </a:lnTo>
                  <a:lnTo>
                    <a:pt x="582" y="282"/>
                  </a:lnTo>
                  <a:lnTo>
                    <a:pt x="582" y="288"/>
                  </a:lnTo>
                  <a:lnTo>
                    <a:pt x="594" y="294"/>
                  </a:lnTo>
                  <a:lnTo>
                    <a:pt x="600" y="294"/>
                  </a:lnTo>
                  <a:lnTo>
                    <a:pt x="570" y="312"/>
                  </a:lnTo>
                  <a:lnTo>
                    <a:pt x="552" y="312"/>
                  </a:lnTo>
                  <a:lnTo>
                    <a:pt x="546" y="318"/>
                  </a:lnTo>
                  <a:lnTo>
                    <a:pt x="546" y="354"/>
                  </a:lnTo>
                  <a:lnTo>
                    <a:pt x="540" y="354"/>
                  </a:lnTo>
                  <a:lnTo>
                    <a:pt x="534" y="360"/>
                  </a:lnTo>
                  <a:lnTo>
                    <a:pt x="534" y="378"/>
                  </a:lnTo>
                  <a:lnTo>
                    <a:pt x="540" y="390"/>
                  </a:lnTo>
                  <a:lnTo>
                    <a:pt x="540" y="402"/>
                  </a:lnTo>
                  <a:lnTo>
                    <a:pt x="546" y="408"/>
                  </a:lnTo>
                  <a:lnTo>
                    <a:pt x="546" y="414"/>
                  </a:lnTo>
                  <a:lnTo>
                    <a:pt x="540" y="420"/>
                  </a:lnTo>
                  <a:lnTo>
                    <a:pt x="534" y="432"/>
                  </a:lnTo>
                  <a:lnTo>
                    <a:pt x="522" y="438"/>
                  </a:lnTo>
                  <a:lnTo>
                    <a:pt x="510" y="438"/>
                  </a:lnTo>
                  <a:lnTo>
                    <a:pt x="504" y="432"/>
                  </a:lnTo>
                  <a:lnTo>
                    <a:pt x="504" y="420"/>
                  </a:lnTo>
                  <a:lnTo>
                    <a:pt x="474" y="420"/>
                  </a:lnTo>
                  <a:lnTo>
                    <a:pt x="462" y="426"/>
                  </a:lnTo>
                  <a:lnTo>
                    <a:pt x="456" y="432"/>
                  </a:lnTo>
                  <a:lnTo>
                    <a:pt x="444" y="438"/>
                  </a:lnTo>
                  <a:lnTo>
                    <a:pt x="438" y="438"/>
                  </a:lnTo>
                  <a:lnTo>
                    <a:pt x="432" y="444"/>
                  </a:lnTo>
                  <a:lnTo>
                    <a:pt x="432" y="450"/>
                  </a:lnTo>
                  <a:lnTo>
                    <a:pt x="438" y="450"/>
                  </a:lnTo>
                  <a:lnTo>
                    <a:pt x="444" y="456"/>
                  </a:lnTo>
                  <a:lnTo>
                    <a:pt x="444" y="462"/>
                  </a:lnTo>
                  <a:lnTo>
                    <a:pt x="438" y="468"/>
                  </a:lnTo>
                  <a:lnTo>
                    <a:pt x="396" y="468"/>
                  </a:lnTo>
                  <a:lnTo>
                    <a:pt x="396" y="456"/>
                  </a:lnTo>
                  <a:lnTo>
                    <a:pt x="378" y="456"/>
                  </a:lnTo>
                  <a:lnTo>
                    <a:pt x="372" y="468"/>
                  </a:lnTo>
                  <a:lnTo>
                    <a:pt x="360" y="474"/>
                  </a:lnTo>
                  <a:lnTo>
                    <a:pt x="354" y="486"/>
                  </a:lnTo>
                  <a:lnTo>
                    <a:pt x="354" y="504"/>
                  </a:lnTo>
                  <a:lnTo>
                    <a:pt x="360" y="516"/>
                  </a:lnTo>
                  <a:lnTo>
                    <a:pt x="360" y="534"/>
                  </a:lnTo>
                  <a:lnTo>
                    <a:pt x="366" y="540"/>
                  </a:lnTo>
                  <a:lnTo>
                    <a:pt x="366" y="570"/>
                  </a:lnTo>
                  <a:lnTo>
                    <a:pt x="360" y="576"/>
                  </a:lnTo>
                  <a:lnTo>
                    <a:pt x="354" y="576"/>
                  </a:lnTo>
                  <a:lnTo>
                    <a:pt x="306" y="600"/>
                  </a:lnTo>
                  <a:lnTo>
                    <a:pt x="276" y="600"/>
                  </a:lnTo>
                  <a:lnTo>
                    <a:pt x="258" y="606"/>
                  </a:lnTo>
                  <a:lnTo>
                    <a:pt x="234" y="606"/>
                  </a:lnTo>
                  <a:lnTo>
                    <a:pt x="228" y="612"/>
                  </a:lnTo>
                  <a:lnTo>
                    <a:pt x="204" y="612"/>
                  </a:lnTo>
                  <a:lnTo>
                    <a:pt x="204" y="606"/>
                  </a:lnTo>
                  <a:lnTo>
                    <a:pt x="150" y="606"/>
                  </a:lnTo>
                  <a:lnTo>
                    <a:pt x="144" y="612"/>
                  </a:lnTo>
                  <a:lnTo>
                    <a:pt x="138" y="612"/>
                  </a:lnTo>
                  <a:lnTo>
                    <a:pt x="120" y="618"/>
                  </a:lnTo>
                  <a:lnTo>
                    <a:pt x="102" y="618"/>
                  </a:lnTo>
                  <a:lnTo>
                    <a:pt x="78" y="606"/>
                  </a:lnTo>
                  <a:lnTo>
                    <a:pt x="60" y="600"/>
                  </a:lnTo>
                  <a:lnTo>
                    <a:pt x="42" y="588"/>
                  </a:lnTo>
                  <a:lnTo>
                    <a:pt x="30" y="582"/>
                  </a:lnTo>
                  <a:lnTo>
                    <a:pt x="0" y="582"/>
                  </a:lnTo>
                  <a:lnTo>
                    <a:pt x="24" y="606"/>
                  </a:lnTo>
                  <a:lnTo>
                    <a:pt x="30" y="618"/>
                  </a:lnTo>
                  <a:lnTo>
                    <a:pt x="36" y="624"/>
                  </a:lnTo>
                  <a:lnTo>
                    <a:pt x="48" y="642"/>
                  </a:lnTo>
                  <a:lnTo>
                    <a:pt x="60" y="654"/>
                  </a:lnTo>
                  <a:lnTo>
                    <a:pt x="66" y="672"/>
                  </a:lnTo>
                  <a:lnTo>
                    <a:pt x="78" y="690"/>
                  </a:lnTo>
                  <a:lnTo>
                    <a:pt x="84" y="696"/>
                  </a:lnTo>
                  <a:lnTo>
                    <a:pt x="102" y="696"/>
                  </a:lnTo>
                  <a:lnTo>
                    <a:pt x="114" y="690"/>
                  </a:lnTo>
                  <a:lnTo>
                    <a:pt x="126" y="708"/>
                  </a:lnTo>
                  <a:lnTo>
                    <a:pt x="150" y="708"/>
                  </a:lnTo>
                  <a:lnTo>
                    <a:pt x="144" y="738"/>
                  </a:lnTo>
                  <a:lnTo>
                    <a:pt x="150" y="738"/>
                  </a:lnTo>
                  <a:lnTo>
                    <a:pt x="150" y="762"/>
                  </a:lnTo>
                  <a:lnTo>
                    <a:pt x="156" y="774"/>
                  </a:lnTo>
                  <a:lnTo>
                    <a:pt x="156" y="786"/>
                  </a:lnTo>
                  <a:lnTo>
                    <a:pt x="174" y="786"/>
                  </a:lnTo>
                  <a:lnTo>
                    <a:pt x="180" y="792"/>
                  </a:lnTo>
                  <a:lnTo>
                    <a:pt x="186" y="804"/>
                  </a:lnTo>
                  <a:lnTo>
                    <a:pt x="192" y="822"/>
                  </a:lnTo>
                  <a:lnTo>
                    <a:pt x="192" y="834"/>
                  </a:lnTo>
                  <a:lnTo>
                    <a:pt x="186" y="840"/>
                  </a:lnTo>
                  <a:lnTo>
                    <a:pt x="180" y="840"/>
                  </a:lnTo>
                  <a:lnTo>
                    <a:pt x="180" y="834"/>
                  </a:lnTo>
                  <a:lnTo>
                    <a:pt x="150" y="834"/>
                  </a:lnTo>
                  <a:lnTo>
                    <a:pt x="138" y="840"/>
                  </a:lnTo>
                  <a:lnTo>
                    <a:pt x="132" y="846"/>
                  </a:lnTo>
                  <a:lnTo>
                    <a:pt x="132" y="852"/>
                  </a:lnTo>
                  <a:lnTo>
                    <a:pt x="126" y="852"/>
                  </a:lnTo>
                  <a:lnTo>
                    <a:pt x="126" y="858"/>
                  </a:lnTo>
                  <a:lnTo>
                    <a:pt x="120" y="864"/>
                  </a:lnTo>
                  <a:lnTo>
                    <a:pt x="108" y="864"/>
                  </a:lnTo>
                  <a:lnTo>
                    <a:pt x="102" y="882"/>
                  </a:lnTo>
                  <a:lnTo>
                    <a:pt x="96" y="888"/>
                  </a:lnTo>
                  <a:lnTo>
                    <a:pt x="96" y="894"/>
                  </a:lnTo>
                  <a:lnTo>
                    <a:pt x="84" y="906"/>
                  </a:lnTo>
                  <a:lnTo>
                    <a:pt x="84" y="936"/>
                  </a:lnTo>
                  <a:lnTo>
                    <a:pt x="90" y="948"/>
                  </a:lnTo>
                  <a:lnTo>
                    <a:pt x="90" y="954"/>
                  </a:lnTo>
                  <a:lnTo>
                    <a:pt x="96" y="948"/>
                  </a:lnTo>
                  <a:lnTo>
                    <a:pt x="108" y="948"/>
                  </a:lnTo>
                  <a:lnTo>
                    <a:pt x="114" y="942"/>
                  </a:lnTo>
                  <a:lnTo>
                    <a:pt x="120" y="942"/>
                  </a:lnTo>
                  <a:lnTo>
                    <a:pt x="126" y="948"/>
                  </a:lnTo>
                  <a:lnTo>
                    <a:pt x="138" y="948"/>
                  </a:lnTo>
                  <a:lnTo>
                    <a:pt x="150" y="954"/>
                  </a:lnTo>
                  <a:lnTo>
                    <a:pt x="174" y="954"/>
                  </a:lnTo>
                  <a:lnTo>
                    <a:pt x="210" y="936"/>
                  </a:lnTo>
                  <a:lnTo>
                    <a:pt x="216" y="930"/>
                  </a:lnTo>
                  <a:lnTo>
                    <a:pt x="222" y="930"/>
                  </a:lnTo>
                  <a:lnTo>
                    <a:pt x="234" y="936"/>
                  </a:lnTo>
                  <a:lnTo>
                    <a:pt x="276" y="936"/>
                  </a:lnTo>
                  <a:lnTo>
                    <a:pt x="288" y="930"/>
                  </a:lnTo>
                  <a:lnTo>
                    <a:pt x="300" y="930"/>
                  </a:lnTo>
                  <a:lnTo>
                    <a:pt x="306" y="924"/>
                  </a:lnTo>
                  <a:lnTo>
                    <a:pt x="312" y="924"/>
                  </a:lnTo>
                  <a:lnTo>
                    <a:pt x="348" y="930"/>
                  </a:lnTo>
                  <a:lnTo>
                    <a:pt x="354" y="924"/>
                  </a:lnTo>
                  <a:lnTo>
                    <a:pt x="366" y="918"/>
                  </a:lnTo>
                  <a:lnTo>
                    <a:pt x="372" y="912"/>
                  </a:lnTo>
                  <a:lnTo>
                    <a:pt x="384" y="912"/>
                  </a:lnTo>
                  <a:lnTo>
                    <a:pt x="396" y="918"/>
                  </a:lnTo>
                  <a:lnTo>
                    <a:pt x="408" y="930"/>
                  </a:lnTo>
                  <a:lnTo>
                    <a:pt x="432" y="978"/>
                  </a:lnTo>
                  <a:lnTo>
                    <a:pt x="444" y="984"/>
                  </a:lnTo>
                  <a:lnTo>
                    <a:pt x="450" y="990"/>
                  </a:lnTo>
                  <a:lnTo>
                    <a:pt x="468" y="996"/>
                  </a:lnTo>
                  <a:lnTo>
                    <a:pt x="486" y="996"/>
                  </a:lnTo>
                  <a:lnTo>
                    <a:pt x="522" y="1008"/>
                  </a:lnTo>
                  <a:lnTo>
                    <a:pt x="540" y="1044"/>
                  </a:lnTo>
                  <a:lnTo>
                    <a:pt x="552" y="1056"/>
                  </a:lnTo>
                  <a:lnTo>
                    <a:pt x="570" y="1056"/>
                  </a:lnTo>
                  <a:lnTo>
                    <a:pt x="588" y="1050"/>
                  </a:lnTo>
                  <a:lnTo>
                    <a:pt x="582" y="1044"/>
                  </a:lnTo>
                  <a:lnTo>
                    <a:pt x="582" y="1032"/>
                  </a:lnTo>
                  <a:lnTo>
                    <a:pt x="594" y="1020"/>
                  </a:lnTo>
                  <a:lnTo>
                    <a:pt x="606" y="1020"/>
                  </a:lnTo>
                  <a:lnTo>
                    <a:pt x="618" y="1026"/>
                  </a:lnTo>
                  <a:lnTo>
                    <a:pt x="624" y="1032"/>
                  </a:lnTo>
                  <a:lnTo>
                    <a:pt x="648" y="1020"/>
                  </a:lnTo>
                  <a:lnTo>
                    <a:pt x="648" y="1026"/>
                  </a:lnTo>
                  <a:lnTo>
                    <a:pt x="654" y="1032"/>
                  </a:lnTo>
                  <a:lnTo>
                    <a:pt x="678" y="1032"/>
                  </a:lnTo>
                  <a:lnTo>
                    <a:pt x="690" y="1020"/>
                  </a:lnTo>
                  <a:lnTo>
                    <a:pt x="702" y="1014"/>
                  </a:lnTo>
                  <a:lnTo>
                    <a:pt x="708" y="1014"/>
                  </a:lnTo>
                  <a:lnTo>
                    <a:pt x="708" y="1026"/>
                  </a:lnTo>
                  <a:lnTo>
                    <a:pt x="714" y="1032"/>
                  </a:lnTo>
                  <a:lnTo>
                    <a:pt x="732" y="1032"/>
                  </a:lnTo>
                  <a:lnTo>
                    <a:pt x="738" y="1026"/>
                  </a:lnTo>
                  <a:lnTo>
                    <a:pt x="750" y="1020"/>
                  </a:lnTo>
                  <a:lnTo>
                    <a:pt x="750" y="996"/>
                  </a:lnTo>
                  <a:lnTo>
                    <a:pt x="744" y="990"/>
                  </a:lnTo>
                  <a:lnTo>
                    <a:pt x="738" y="978"/>
                  </a:lnTo>
                  <a:lnTo>
                    <a:pt x="714" y="936"/>
                  </a:lnTo>
                  <a:lnTo>
                    <a:pt x="714" y="912"/>
                  </a:lnTo>
                  <a:lnTo>
                    <a:pt x="690" y="912"/>
                  </a:lnTo>
                  <a:lnTo>
                    <a:pt x="678" y="900"/>
                  </a:lnTo>
                  <a:lnTo>
                    <a:pt x="672" y="888"/>
                  </a:lnTo>
                  <a:lnTo>
                    <a:pt x="666" y="882"/>
                  </a:lnTo>
                  <a:lnTo>
                    <a:pt x="672" y="852"/>
                  </a:lnTo>
                  <a:lnTo>
                    <a:pt x="672" y="834"/>
                  </a:lnTo>
                  <a:lnTo>
                    <a:pt x="642" y="840"/>
                  </a:lnTo>
                  <a:lnTo>
                    <a:pt x="636" y="840"/>
                  </a:lnTo>
                  <a:lnTo>
                    <a:pt x="624" y="834"/>
                  </a:lnTo>
                  <a:lnTo>
                    <a:pt x="618" y="828"/>
                  </a:lnTo>
                  <a:lnTo>
                    <a:pt x="618" y="804"/>
                  </a:lnTo>
                  <a:lnTo>
                    <a:pt x="624" y="792"/>
                  </a:lnTo>
                  <a:lnTo>
                    <a:pt x="636" y="780"/>
                  </a:lnTo>
                  <a:lnTo>
                    <a:pt x="642" y="768"/>
                  </a:lnTo>
                  <a:lnTo>
                    <a:pt x="648" y="762"/>
                  </a:lnTo>
                  <a:lnTo>
                    <a:pt x="654" y="750"/>
                  </a:lnTo>
                  <a:lnTo>
                    <a:pt x="654" y="744"/>
                  </a:lnTo>
                  <a:lnTo>
                    <a:pt x="666" y="732"/>
                  </a:lnTo>
                  <a:lnTo>
                    <a:pt x="678" y="726"/>
                  </a:lnTo>
                  <a:lnTo>
                    <a:pt x="684" y="726"/>
                  </a:lnTo>
                  <a:lnTo>
                    <a:pt x="690" y="732"/>
                  </a:lnTo>
                  <a:lnTo>
                    <a:pt x="690" y="744"/>
                  </a:lnTo>
                  <a:lnTo>
                    <a:pt x="696" y="750"/>
                  </a:lnTo>
                  <a:lnTo>
                    <a:pt x="702" y="750"/>
                  </a:lnTo>
                  <a:lnTo>
                    <a:pt x="726" y="738"/>
                  </a:lnTo>
                  <a:lnTo>
                    <a:pt x="732" y="732"/>
                  </a:lnTo>
                  <a:lnTo>
                    <a:pt x="738" y="738"/>
                  </a:lnTo>
                  <a:lnTo>
                    <a:pt x="756" y="738"/>
                  </a:lnTo>
                  <a:lnTo>
                    <a:pt x="762" y="732"/>
                  </a:lnTo>
                  <a:lnTo>
                    <a:pt x="768" y="720"/>
                  </a:lnTo>
                  <a:lnTo>
                    <a:pt x="774" y="714"/>
                  </a:lnTo>
                  <a:lnTo>
                    <a:pt x="774" y="708"/>
                  </a:lnTo>
                  <a:lnTo>
                    <a:pt x="792" y="696"/>
                  </a:lnTo>
                  <a:lnTo>
                    <a:pt x="792" y="678"/>
                  </a:lnTo>
                  <a:lnTo>
                    <a:pt x="798" y="672"/>
                  </a:lnTo>
                  <a:lnTo>
                    <a:pt x="798" y="666"/>
                  </a:lnTo>
                  <a:lnTo>
                    <a:pt x="804" y="660"/>
                  </a:lnTo>
                  <a:lnTo>
                    <a:pt x="828" y="648"/>
                  </a:lnTo>
                  <a:lnTo>
                    <a:pt x="840" y="636"/>
                  </a:lnTo>
                  <a:lnTo>
                    <a:pt x="846" y="618"/>
                  </a:lnTo>
                  <a:lnTo>
                    <a:pt x="846" y="606"/>
                  </a:lnTo>
                  <a:lnTo>
                    <a:pt x="852" y="588"/>
                  </a:lnTo>
                  <a:lnTo>
                    <a:pt x="852" y="576"/>
                  </a:lnTo>
                  <a:lnTo>
                    <a:pt x="858" y="570"/>
                  </a:lnTo>
                  <a:lnTo>
                    <a:pt x="870" y="564"/>
                  </a:lnTo>
                  <a:lnTo>
                    <a:pt x="876" y="558"/>
                  </a:lnTo>
                  <a:lnTo>
                    <a:pt x="888" y="558"/>
                  </a:lnTo>
                  <a:lnTo>
                    <a:pt x="870" y="534"/>
                  </a:lnTo>
                  <a:lnTo>
                    <a:pt x="894" y="498"/>
                  </a:lnTo>
                  <a:lnTo>
                    <a:pt x="924" y="480"/>
                  </a:lnTo>
                  <a:lnTo>
                    <a:pt x="924" y="474"/>
                  </a:lnTo>
                  <a:lnTo>
                    <a:pt x="912" y="462"/>
                  </a:lnTo>
                  <a:lnTo>
                    <a:pt x="906" y="450"/>
                  </a:lnTo>
                  <a:lnTo>
                    <a:pt x="906" y="414"/>
                  </a:lnTo>
                  <a:lnTo>
                    <a:pt x="912" y="408"/>
                  </a:lnTo>
                  <a:lnTo>
                    <a:pt x="924" y="408"/>
                  </a:lnTo>
                  <a:lnTo>
                    <a:pt x="948" y="396"/>
                  </a:lnTo>
                  <a:lnTo>
                    <a:pt x="954" y="390"/>
                  </a:lnTo>
                  <a:lnTo>
                    <a:pt x="954" y="384"/>
                  </a:lnTo>
                  <a:lnTo>
                    <a:pt x="948" y="378"/>
                  </a:lnTo>
                  <a:lnTo>
                    <a:pt x="936" y="372"/>
                  </a:lnTo>
                  <a:lnTo>
                    <a:pt x="900" y="372"/>
                  </a:lnTo>
                  <a:lnTo>
                    <a:pt x="894" y="336"/>
                  </a:lnTo>
                  <a:lnTo>
                    <a:pt x="876" y="336"/>
                  </a:lnTo>
                  <a:lnTo>
                    <a:pt x="864" y="318"/>
                  </a:lnTo>
                  <a:lnTo>
                    <a:pt x="846" y="318"/>
                  </a:lnTo>
                  <a:lnTo>
                    <a:pt x="846" y="306"/>
                  </a:lnTo>
                  <a:lnTo>
                    <a:pt x="852" y="294"/>
                  </a:lnTo>
                  <a:lnTo>
                    <a:pt x="852" y="288"/>
                  </a:lnTo>
                  <a:lnTo>
                    <a:pt x="846" y="288"/>
                  </a:lnTo>
                  <a:lnTo>
                    <a:pt x="834" y="276"/>
                  </a:lnTo>
                  <a:lnTo>
                    <a:pt x="834" y="270"/>
                  </a:lnTo>
                  <a:lnTo>
                    <a:pt x="840" y="264"/>
                  </a:lnTo>
                  <a:lnTo>
                    <a:pt x="846" y="252"/>
                  </a:lnTo>
                  <a:lnTo>
                    <a:pt x="852" y="246"/>
                  </a:lnTo>
                  <a:lnTo>
                    <a:pt x="822" y="240"/>
                  </a:lnTo>
                  <a:lnTo>
                    <a:pt x="828" y="228"/>
                  </a:lnTo>
                  <a:lnTo>
                    <a:pt x="804" y="210"/>
                  </a:lnTo>
                  <a:lnTo>
                    <a:pt x="804" y="204"/>
                  </a:lnTo>
                  <a:lnTo>
                    <a:pt x="810" y="192"/>
                  </a:lnTo>
                  <a:lnTo>
                    <a:pt x="834" y="180"/>
                  </a:lnTo>
                  <a:lnTo>
                    <a:pt x="876" y="180"/>
                  </a:lnTo>
                  <a:lnTo>
                    <a:pt x="894" y="186"/>
                  </a:lnTo>
                  <a:lnTo>
                    <a:pt x="912" y="186"/>
                  </a:lnTo>
                  <a:lnTo>
                    <a:pt x="918" y="192"/>
                  </a:lnTo>
                  <a:lnTo>
                    <a:pt x="918" y="204"/>
                  </a:lnTo>
                  <a:lnTo>
                    <a:pt x="930" y="204"/>
                  </a:lnTo>
                  <a:lnTo>
                    <a:pt x="942" y="198"/>
                  </a:lnTo>
                  <a:lnTo>
                    <a:pt x="948" y="192"/>
                  </a:lnTo>
                  <a:lnTo>
                    <a:pt x="960" y="186"/>
                  </a:lnTo>
                  <a:lnTo>
                    <a:pt x="966" y="180"/>
                  </a:lnTo>
                  <a:lnTo>
                    <a:pt x="972" y="186"/>
                  </a:lnTo>
                  <a:lnTo>
                    <a:pt x="978" y="180"/>
                  </a:lnTo>
                  <a:lnTo>
                    <a:pt x="1002" y="180"/>
                  </a:lnTo>
                  <a:lnTo>
                    <a:pt x="1002" y="162"/>
                  </a:lnTo>
                  <a:lnTo>
                    <a:pt x="1026" y="156"/>
                  </a:lnTo>
                  <a:lnTo>
                    <a:pt x="1050" y="120"/>
                  </a:lnTo>
                  <a:lnTo>
                    <a:pt x="1008" y="12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59" name="Parcel Islands" descr="© INSCALE GmbH, 05.05.2010&#10;http://www.presentationload.com/">
              <a:extLst>
                <a:ext uri="{FF2B5EF4-FFF2-40B4-BE49-F238E27FC236}">
                  <a16:creationId xmlns:a16="http://schemas.microsoft.com/office/drawing/2014/main" id="{0E85A318-E8D0-D47D-F9E0-CB98FCCF9BC2}"/>
                </a:ext>
              </a:extLst>
            </p:cNvPr>
            <p:cNvSpPr>
              <a:spLocks noEditPoints="1"/>
            </p:cNvSpPr>
            <p:nvPr/>
          </p:nvSpPr>
          <p:spPr bwMode="gray">
            <a:xfrm>
              <a:off x="7204583" y="2690751"/>
              <a:ext cx="35577" cy="23718"/>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0" name="Oman" descr="© INSCALE GmbH, 05.05.2010&#10;http://www.presentationload.com/">
              <a:extLst>
                <a:ext uri="{FF2B5EF4-FFF2-40B4-BE49-F238E27FC236}">
                  <a16:creationId xmlns:a16="http://schemas.microsoft.com/office/drawing/2014/main" id="{93A1EF93-28D8-95C8-9926-A512BAC7782D}"/>
                </a:ext>
              </a:extLst>
            </p:cNvPr>
            <p:cNvSpPr>
              <a:spLocks/>
            </p:cNvSpPr>
            <p:nvPr/>
          </p:nvSpPr>
          <p:spPr bwMode="gray">
            <a:xfrm>
              <a:off x="5621409" y="2453571"/>
              <a:ext cx="204568" cy="254968"/>
            </a:xfrm>
            <a:custGeom>
              <a:avLst/>
              <a:gdLst>
                <a:gd name="T0" fmla="*/ 2147483647 w 540"/>
                <a:gd name="T1" fmla="*/ 2147483647 h 672"/>
                <a:gd name="T2" fmla="*/ 2147483647 w 540"/>
                <a:gd name="T3" fmla="*/ 2147483647 h 672"/>
                <a:gd name="T4" fmla="*/ 2147483647 w 540"/>
                <a:gd name="T5" fmla="*/ 2147483647 h 672"/>
                <a:gd name="T6" fmla="*/ 2147483647 w 540"/>
                <a:gd name="T7" fmla="*/ 2147483647 h 672"/>
                <a:gd name="T8" fmla="*/ 2147483647 w 540"/>
                <a:gd name="T9" fmla="*/ 2147483647 h 672"/>
                <a:gd name="T10" fmla="*/ 2147483647 w 540"/>
                <a:gd name="T11" fmla="*/ 2147483647 h 672"/>
                <a:gd name="T12" fmla="*/ 2147483647 w 540"/>
                <a:gd name="T13" fmla="*/ 2147483647 h 672"/>
                <a:gd name="T14" fmla="*/ 2147483647 w 540"/>
                <a:gd name="T15" fmla="*/ 2147483647 h 672"/>
                <a:gd name="T16" fmla="*/ 2147483647 w 540"/>
                <a:gd name="T17" fmla="*/ 2147483647 h 672"/>
                <a:gd name="T18" fmla="*/ 2147483647 w 540"/>
                <a:gd name="T19" fmla="*/ 2147483647 h 672"/>
                <a:gd name="T20" fmla="*/ 2147483647 w 540"/>
                <a:gd name="T21" fmla="*/ 2147483647 h 672"/>
                <a:gd name="T22" fmla="*/ 2147483647 w 540"/>
                <a:gd name="T23" fmla="*/ 2147483647 h 672"/>
                <a:gd name="T24" fmla="*/ 2147483647 w 540"/>
                <a:gd name="T25" fmla="*/ 2147483647 h 672"/>
                <a:gd name="T26" fmla="*/ 2147483647 w 540"/>
                <a:gd name="T27" fmla="*/ 2147483647 h 672"/>
                <a:gd name="T28" fmla="*/ 2147483647 w 540"/>
                <a:gd name="T29" fmla="*/ 2147483647 h 672"/>
                <a:gd name="T30" fmla="*/ 2147483647 w 540"/>
                <a:gd name="T31" fmla="*/ 2147483647 h 672"/>
                <a:gd name="T32" fmla="*/ 2147483647 w 540"/>
                <a:gd name="T33" fmla="*/ 2147483647 h 672"/>
                <a:gd name="T34" fmla="*/ 2147483647 w 540"/>
                <a:gd name="T35" fmla="*/ 2147483647 h 672"/>
                <a:gd name="T36" fmla="*/ 2147483647 w 540"/>
                <a:gd name="T37" fmla="*/ 2147483647 h 672"/>
                <a:gd name="T38" fmla="*/ 2147483647 w 540"/>
                <a:gd name="T39" fmla="*/ 2147483647 h 672"/>
                <a:gd name="T40" fmla="*/ 2147483647 w 540"/>
                <a:gd name="T41" fmla="*/ 2147483647 h 672"/>
                <a:gd name="T42" fmla="*/ 2147483647 w 540"/>
                <a:gd name="T43" fmla="*/ 2147483647 h 672"/>
                <a:gd name="T44" fmla="*/ 2147483647 w 540"/>
                <a:gd name="T45" fmla="*/ 2147483647 h 672"/>
                <a:gd name="T46" fmla="*/ 2147483647 w 540"/>
                <a:gd name="T47" fmla="*/ 2147483647 h 672"/>
                <a:gd name="T48" fmla="*/ 2147483647 w 540"/>
                <a:gd name="T49" fmla="*/ 2147483647 h 672"/>
                <a:gd name="T50" fmla="*/ 2147483647 w 540"/>
                <a:gd name="T51" fmla="*/ 0 h 672"/>
                <a:gd name="T52" fmla="*/ 2147483647 w 540"/>
                <a:gd name="T53" fmla="*/ 2147483647 h 672"/>
                <a:gd name="T54" fmla="*/ 2147483647 w 540"/>
                <a:gd name="T55" fmla="*/ 2147483647 h 672"/>
                <a:gd name="T56" fmla="*/ 2147483647 w 540"/>
                <a:gd name="T57" fmla="*/ 2147483647 h 672"/>
                <a:gd name="T58" fmla="*/ 2147483647 w 540"/>
                <a:gd name="T59" fmla="*/ 2147483647 h 672"/>
                <a:gd name="T60" fmla="*/ 2147483647 w 540"/>
                <a:gd name="T61" fmla="*/ 2147483647 h 672"/>
                <a:gd name="T62" fmla="*/ 2147483647 w 540"/>
                <a:gd name="T63" fmla="*/ 2147483647 h 672"/>
                <a:gd name="T64" fmla="*/ 2147483647 w 540"/>
                <a:gd name="T65" fmla="*/ 2147483647 h 672"/>
                <a:gd name="T66" fmla="*/ 2147483647 w 540"/>
                <a:gd name="T67" fmla="*/ 2147483647 h 672"/>
                <a:gd name="T68" fmla="*/ 2147483647 w 540"/>
                <a:gd name="T69" fmla="*/ 2147483647 h 672"/>
                <a:gd name="T70" fmla="*/ 2147483647 w 540"/>
                <a:gd name="T71" fmla="*/ 2147483647 h 672"/>
                <a:gd name="T72" fmla="*/ 2147483647 w 540"/>
                <a:gd name="T73" fmla="*/ 2147483647 h 672"/>
                <a:gd name="T74" fmla="*/ 2147483647 w 540"/>
                <a:gd name="T75" fmla="*/ 2147483647 h 672"/>
                <a:gd name="T76" fmla="*/ 2147483647 w 540"/>
                <a:gd name="T77" fmla="*/ 2147483647 h 672"/>
                <a:gd name="T78" fmla="*/ 2147483647 w 540"/>
                <a:gd name="T79" fmla="*/ 2147483647 h 672"/>
                <a:gd name="T80" fmla="*/ 2147483647 w 540"/>
                <a:gd name="T81" fmla="*/ 2147483647 h 672"/>
                <a:gd name="T82" fmla="*/ 2147483647 w 540"/>
                <a:gd name="T83" fmla="*/ 2147483647 h 672"/>
                <a:gd name="T84" fmla="*/ 2147483647 w 540"/>
                <a:gd name="T85" fmla="*/ 2147483647 h 672"/>
                <a:gd name="T86" fmla="*/ 2147483647 w 540"/>
                <a:gd name="T87" fmla="*/ 2147483647 h 6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0"/>
                <a:gd name="T133" fmla="*/ 0 h 672"/>
                <a:gd name="T134" fmla="*/ 540 w 540"/>
                <a:gd name="T135" fmla="*/ 672 h 6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0" h="672">
                  <a:moveTo>
                    <a:pt x="258" y="564"/>
                  </a:moveTo>
                  <a:lnTo>
                    <a:pt x="276" y="564"/>
                  </a:lnTo>
                  <a:lnTo>
                    <a:pt x="288" y="558"/>
                  </a:lnTo>
                  <a:lnTo>
                    <a:pt x="306" y="552"/>
                  </a:lnTo>
                  <a:lnTo>
                    <a:pt x="330" y="540"/>
                  </a:lnTo>
                  <a:lnTo>
                    <a:pt x="336" y="528"/>
                  </a:lnTo>
                  <a:lnTo>
                    <a:pt x="342" y="510"/>
                  </a:lnTo>
                  <a:lnTo>
                    <a:pt x="342" y="498"/>
                  </a:lnTo>
                  <a:lnTo>
                    <a:pt x="348" y="498"/>
                  </a:lnTo>
                  <a:lnTo>
                    <a:pt x="354" y="492"/>
                  </a:lnTo>
                  <a:lnTo>
                    <a:pt x="366" y="486"/>
                  </a:lnTo>
                  <a:lnTo>
                    <a:pt x="384" y="480"/>
                  </a:lnTo>
                  <a:lnTo>
                    <a:pt x="408" y="456"/>
                  </a:lnTo>
                  <a:lnTo>
                    <a:pt x="414" y="444"/>
                  </a:lnTo>
                  <a:lnTo>
                    <a:pt x="414" y="426"/>
                  </a:lnTo>
                  <a:lnTo>
                    <a:pt x="420" y="408"/>
                  </a:lnTo>
                  <a:lnTo>
                    <a:pt x="420" y="378"/>
                  </a:lnTo>
                  <a:lnTo>
                    <a:pt x="426" y="372"/>
                  </a:lnTo>
                  <a:lnTo>
                    <a:pt x="432" y="372"/>
                  </a:lnTo>
                  <a:lnTo>
                    <a:pt x="444" y="378"/>
                  </a:lnTo>
                  <a:lnTo>
                    <a:pt x="450" y="384"/>
                  </a:lnTo>
                  <a:lnTo>
                    <a:pt x="462" y="384"/>
                  </a:lnTo>
                  <a:lnTo>
                    <a:pt x="468" y="378"/>
                  </a:lnTo>
                  <a:lnTo>
                    <a:pt x="480" y="354"/>
                  </a:lnTo>
                  <a:lnTo>
                    <a:pt x="480" y="330"/>
                  </a:lnTo>
                  <a:lnTo>
                    <a:pt x="534" y="276"/>
                  </a:lnTo>
                  <a:lnTo>
                    <a:pt x="534" y="264"/>
                  </a:lnTo>
                  <a:lnTo>
                    <a:pt x="540" y="252"/>
                  </a:lnTo>
                  <a:lnTo>
                    <a:pt x="540" y="204"/>
                  </a:lnTo>
                  <a:lnTo>
                    <a:pt x="528" y="192"/>
                  </a:lnTo>
                  <a:lnTo>
                    <a:pt x="510" y="192"/>
                  </a:lnTo>
                  <a:lnTo>
                    <a:pt x="510" y="186"/>
                  </a:lnTo>
                  <a:lnTo>
                    <a:pt x="492" y="168"/>
                  </a:lnTo>
                  <a:lnTo>
                    <a:pt x="486" y="150"/>
                  </a:lnTo>
                  <a:lnTo>
                    <a:pt x="462" y="126"/>
                  </a:lnTo>
                  <a:lnTo>
                    <a:pt x="456" y="114"/>
                  </a:lnTo>
                  <a:lnTo>
                    <a:pt x="432" y="96"/>
                  </a:lnTo>
                  <a:lnTo>
                    <a:pt x="396" y="84"/>
                  </a:lnTo>
                  <a:lnTo>
                    <a:pt x="366" y="78"/>
                  </a:lnTo>
                  <a:lnTo>
                    <a:pt x="348" y="78"/>
                  </a:lnTo>
                  <a:lnTo>
                    <a:pt x="342" y="72"/>
                  </a:lnTo>
                  <a:lnTo>
                    <a:pt x="330" y="72"/>
                  </a:lnTo>
                  <a:lnTo>
                    <a:pt x="318" y="60"/>
                  </a:lnTo>
                  <a:lnTo>
                    <a:pt x="294" y="48"/>
                  </a:lnTo>
                  <a:lnTo>
                    <a:pt x="288" y="36"/>
                  </a:lnTo>
                  <a:lnTo>
                    <a:pt x="288" y="30"/>
                  </a:lnTo>
                  <a:lnTo>
                    <a:pt x="282" y="18"/>
                  </a:lnTo>
                  <a:lnTo>
                    <a:pt x="276" y="12"/>
                  </a:lnTo>
                  <a:lnTo>
                    <a:pt x="252" y="18"/>
                  </a:lnTo>
                  <a:lnTo>
                    <a:pt x="246" y="6"/>
                  </a:lnTo>
                  <a:lnTo>
                    <a:pt x="246" y="0"/>
                  </a:lnTo>
                  <a:lnTo>
                    <a:pt x="240" y="0"/>
                  </a:lnTo>
                  <a:lnTo>
                    <a:pt x="234" y="6"/>
                  </a:lnTo>
                  <a:lnTo>
                    <a:pt x="234" y="12"/>
                  </a:lnTo>
                  <a:lnTo>
                    <a:pt x="228" y="24"/>
                  </a:lnTo>
                  <a:lnTo>
                    <a:pt x="228" y="54"/>
                  </a:lnTo>
                  <a:lnTo>
                    <a:pt x="246" y="72"/>
                  </a:lnTo>
                  <a:lnTo>
                    <a:pt x="246" y="78"/>
                  </a:lnTo>
                  <a:lnTo>
                    <a:pt x="240" y="78"/>
                  </a:lnTo>
                  <a:lnTo>
                    <a:pt x="240" y="72"/>
                  </a:lnTo>
                  <a:lnTo>
                    <a:pt x="228" y="72"/>
                  </a:lnTo>
                  <a:lnTo>
                    <a:pt x="228" y="78"/>
                  </a:lnTo>
                  <a:lnTo>
                    <a:pt x="222" y="84"/>
                  </a:lnTo>
                  <a:lnTo>
                    <a:pt x="222" y="96"/>
                  </a:lnTo>
                  <a:lnTo>
                    <a:pt x="216" y="108"/>
                  </a:lnTo>
                  <a:lnTo>
                    <a:pt x="216" y="120"/>
                  </a:lnTo>
                  <a:lnTo>
                    <a:pt x="210" y="132"/>
                  </a:lnTo>
                  <a:lnTo>
                    <a:pt x="204" y="138"/>
                  </a:lnTo>
                  <a:lnTo>
                    <a:pt x="198" y="150"/>
                  </a:lnTo>
                  <a:lnTo>
                    <a:pt x="192" y="156"/>
                  </a:lnTo>
                  <a:lnTo>
                    <a:pt x="192" y="168"/>
                  </a:lnTo>
                  <a:lnTo>
                    <a:pt x="210" y="204"/>
                  </a:lnTo>
                  <a:lnTo>
                    <a:pt x="216" y="210"/>
                  </a:lnTo>
                  <a:lnTo>
                    <a:pt x="216" y="222"/>
                  </a:lnTo>
                  <a:lnTo>
                    <a:pt x="222" y="228"/>
                  </a:lnTo>
                  <a:lnTo>
                    <a:pt x="234" y="234"/>
                  </a:lnTo>
                  <a:lnTo>
                    <a:pt x="240" y="240"/>
                  </a:lnTo>
                  <a:lnTo>
                    <a:pt x="204" y="414"/>
                  </a:lnTo>
                  <a:lnTo>
                    <a:pt x="0" y="486"/>
                  </a:lnTo>
                  <a:lnTo>
                    <a:pt x="84" y="672"/>
                  </a:lnTo>
                  <a:lnTo>
                    <a:pt x="114" y="660"/>
                  </a:lnTo>
                  <a:lnTo>
                    <a:pt x="198" y="636"/>
                  </a:lnTo>
                  <a:lnTo>
                    <a:pt x="228" y="624"/>
                  </a:lnTo>
                  <a:lnTo>
                    <a:pt x="246" y="618"/>
                  </a:lnTo>
                  <a:lnTo>
                    <a:pt x="252" y="606"/>
                  </a:lnTo>
                  <a:lnTo>
                    <a:pt x="252" y="594"/>
                  </a:lnTo>
                  <a:lnTo>
                    <a:pt x="258" y="582"/>
                  </a:lnTo>
                  <a:lnTo>
                    <a:pt x="258" y="56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1" name="Norway" descr="© INSCALE GmbH, 05.05.2010&#10;http://www.presentationload.com/">
              <a:extLst>
                <a:ext uri="{FF2B5EF4-FFF2-40B4-BE49-F238E27FC236}">
                  <a16:creationId xmlns:a16="http://schemas.microsoft.com/office/drawing/2014/main" id="{E5EB6FF5-0EA4-5CCD-C690-BF7F50B5A9D5}"/>
                </a:ext>
              </a:extLst>
            </p:cNvPr>
            <p:cNvSpPr>
              <a:spLocks noEditPoints="1"/>
            </p:cNvSpPr>
            <p:nvPr/>
          </p:nvSpPr>
          <p:spPr bwMode="gray">
            <a:xfrm>
              <a:off x="4399935" y="895592"/>
              <a:ext cx="515865" cy="567751"/>
            </a:xfrm>
            <a:custGeom>
              <a:avLst/>
              <a:gdLst>
                <a:gd name="T0" fmla="*/ 2147483647 w 1362"/>
                <a:gd name="T1" fmla="*/ 2147483647 h 1500"/>
                <a:gd name="T2" fmla="*/ 2147483647 w 1362"/>
                <a:gd name="T3" fmla="*/ 2147483647 h 1500"/>
                <a:gd name="T4" fmla="*/ 2147483647 w 1362"/>
                <a:gd name="T5" fmla="*/ 2147483647 h 1500"/>
                <a:gd name="T6" fmla="*/ 2147483647 w 1362"/>
                <a:gd name="T7" fmla="*/ 2147483647 h 1500"/>
                <a:gd name="T8" fmla="*/ 2147483647 w 1362"/>
                <a:gd name="T9" fmla="*/ 0 h 1500"/>
                <a:gd name="T10" fmla="*/ 2147483647 w 1362"/>
                <a:gd name="T11" fmla="*/ 2147483647 h 1500"/>
                <a:gd name="T12" fmla="*/ 2147483647 w 1362"/>
                <a:gd name="T13" fmla="*/ 2147483647 h 1500"/>
                <a:gd name="T14" fmla="*/ 2147483647 w 1362"/>
                <a:gd name="T15" fmla="*/ 2147483647 h 1500"/>
                <a:gd name="T16" fmla="*/ 2147483647 w 1362"/>
                <a:gd name="T17" fmla="*/ 2147483647 h 1500"/>
                <a:gd name="T18" fmla="*/ 2147483647 w 1362"/>
                <a:gd name="T19" fmla="*/ 2147483647 h 1500"/>
                <a:gd name="T20" fmla="*/ 2147483647 w 1362"/>
                <a:gd name="T21" fmla="*/ 2147483647 h 1500"/>
                <a:gd name="T22" fmla="*/ 2147483647 w 1362"/>
                <a:gd name="T23" fmla="*/ 2147483647 h 1500"/>
                <a:gd name="T24" fmla="*/ 2147483647 w 1362"/>
                <a:gd name="T25" fmla="*/ 2147483647 h 1500"/>
                <a:gd name="T26" fmla="*/ 2147483647 w 1362"/>
                <a:gd name="T27" fmla="*/ 2147483647 h 1500"/>
                <a:gd name="T28" fmla="*/ 2147483647 w 1362"/>
                <a:gd name="T29" fmla="*/ 2147483647 h 1500"/>
                <a:gd name="T30" fmla="*/ 2147483647 w 1362"/>
                <a:gd name="T31" fmla="*/ 2147483647 h 1500"/>
                <a:gd name="T32" fmla="*/ 2147483647 w 1362"/>
                <a:gd name="T33" fmla="*/ 2147483647 h 1500"/>
                <a:gd name="T34" fmla="*/ 2147483647 w 1362"/>
                <a:gd name="T35" fmla="*/ 2147483647 h 1500"/>
                <a:gd name="T36" fmla="*/ 2147483647 w 1362"/>
                <a:gd name="T37" fmla="*/ 2147483647 h 1500"/>
                <a:gd name="T38" fmla="*/ 2147483647 w 1362"/>
                <a:gd name="T39" fmla="*/ 2147483647 h 1500"/>
                <a:gd name="T40" fmla="*/ 2147483647 w 1362"/>
                <a:gd name="T41" fmla="*/ 2147483647 h 1500"/>
                <a:gd name="T42" fmla="*/ 2147483647 w 1362"/>
                <a:gd name="T43" fmla="*/ 2147483647 h 1500"/>
                <a:gd name="T44" fmla="*/ 2147483647 w 1362"/>
                <a:gd name="T45" fmla="*/ 2147483647 h 1500"/>
                <a:gd name="T46" fmla="*/ 2147483647 w 1362"/>
                <a:gd name="T47" fmla="*/ 2147483647 h 1500"/>
                <a:gd name="T48" fmla="*/ 2147483647 w 1362"/>
                <a:gd name="T49" fmla="*/ 2147483647 h 1500"/>
                <a:gd name="T50" fmla="*/ 2147483647 w 1362"/>
                <a:gd name="T51" fmla="*/ 2147483647 h 1500"/>
                <a:gd name="T52" fmla="*/ 2147483647 w 1362"/>
                <a:gd name="T53" fmla="*/ 2147483647 h 1500"/>
                <a:gd name="T54" fmla="*/ 2147483647 w 1362"/>
                <a:gd name="T55" fmla="*/ 2147483647 h 1500"/>
                <a:gd name="T56" fmla="*/ 2147483647 w 1362"/>
                <a:gd name="T57" fmla="*/ 2147483647 h 1500"/>
                <a:gd name="T58" fmla="*/ 2147483647 w 1362"/>
                <a:gd name="T59" fmla="*/ 2147483647 h 1500"/>
                <a:gd name="T60" fmla="*/ 2147483647 w 1362"/>
                <a:gd name="T61" fmla="*/ 2147483647 h 1500"/>
                <a:gd name="T62" fmla="*/ 2147483647 w 1362"/>
                <a:gd name="T63" fmla="*/ 2147483647 h 1500"/>
                <a:gd name="T64" fmla="*/ 2147483647 w 1362"/>
                <a:gd name="T65" fmla="*/ 2147483647 h 1500"/>
                <a:gd name="T66" fmla="*/ 2147483647 w 1362"/>
                <a:gd name="T67" fmla="*/ 2147483647 h 1500"/>
                <a:gd name="T68" fmla="*/ 2147483647 w 1362"/>
                <a:gd name="T69" fmla="*/ 2147483647 h 1500"/>
                <a:gd name="T70" fmla="*/ 2147483647 w 1362"/>
                <a:gd name="T71" fmla="*/ 2147483647 h 1500"/>
                <a:gd name="T72" fmla="*/ 2147483647 w 1362"/>
                <a:gd name="T73" fmla="*/ 2147483647 h 1500"/>
                <a:gd name="T74" fmla="*/ 2147483647 w 1362"/>
                <a:gd name="T75" fmla="*/ 2147483647 h 1500"/>
                <a:gd name="T76" fmla="*/ 2147483647 w 1362"/>
                <a:gd name="T77" fmla="*/ 2147483647 h 1500"/>
                <a:gd name="T78" fmla="*/ 2147483647 w 1362"/>
                <a:gd name="T79" fmla="*/ 2147483647 h 1500"/>
                <a:gd name="T80" fmla="*/ 2147483647 w 1362"/>
                <a:gd name="T81" fmla="*/ 2147483647 h 1500"/>
                <a:gd name="T82" fmla="*/ 2147483647 w 1362"/>
                <a:gd name="T83" fmla="*/ 2147483647 h 1500"/>
                <a:gd name="T84" fmla="*/ 2147483647 w 1362"/>
                <a:gd name="T85" fmla="*/ 2147483647 h 1500"/>
                <a:gd name="T86" fmla="*/ 2147483647 w 1362"/>
                <a:gd name="T87" fmla="*/ 2147483647 h 1500"/>
                <a:gd name="T88" fmla="*/ 2147483647 w 1362"/>
                <a:gd name="T89" fmla="*/ 2147483647 h 1500"/>
                <a:gd name="T90" fmla="*/ 2147483647 w 1362"/>
                <a:gd name="T91" fmla="*/ 2147483647 h 1500"/>
                <a:gd name="T92" fmla="*/ 2147483647 w 1362"/>
                <a:gd name="T93" fmla="*/ 2147483647 h 1500"/>
                <a:gd name="T94" fmla="*/ 2147483647 w 1362"/>
                <a:gd name="T95" fmla="*/ 2147483647 h 1500"/>
                <a:gd name="T96" fmla="*/ 2147483647 w 1362"/>
                <a:gd name="T97" fmla="*/ 2147483647 h 1500"/>
                <a:gd name="T98" fmla="*/ 2147483647 w 1362"/>
                <a:gd name="T99" fmla="*/ 2147483647 h 1500"/>
                <a:gd name="T100" fmla="*/ 2147483647 w 1362"/>
                <a:gd name="T101" fmla="*/ 2147483647 h 1500"/>
                <a:gd name="T102" fmla="*/ 2147483647 w 1362"/>
                <a:gd name="T103" fmla="*/ 2147483647 h 1500"/>
                <a:gd name="T104" fmla="*/ 2147483647 w 1362"/>
                <a:gd name="T105" fmla="*/ 2147483647 h 1500"/>
                <a:gd name="T106" fmla="*/ 2147483647 w 1362"/>
                <a:gd name="T107" fmla="*/ 2147483647 h 1500"/>
                <a:gd name="T108" fmla="*/ 2147483647 w 1362"/>
                <a:gd name="T109" fmla="*/ 2147483647 h 1500"/>
                <a:gd name="T110" fmla="*/ 2147483647 w 1362"/>
                <a:gd name="T111" fmla="*/ 2147483647 h 1500"/>
                <a:gd name="T112" fmla="*/ 2147483647 w 1362"/>
                <a:gd name="T113" fmla="*/ 2147483647 h 1500"/>
                <a:gd name="T114" fmla="*/ 2147483647 w 1362"/>
                <a:gd name="T115" fmla="*/ 2147483647 h 1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2"/>
                <a:gd name="T175" fmla="*/ 0 h 1500"/>
                <a:gd name="T176" fmla="*/ 1362 w 1362"/>
                <a:gd name="T177" fmla="*/ 1500 h 1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2" h="1500">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2" name="Nigeria" descr="© INSCALE GmbH, 05.05.2010&#10;http://www.presentationload.com/">
              <a:extLst>
                <a:ext uri="{FF2B5EF4-FFF2-40B4-BE49-F238E27FC236}">
                  <a16:creationId xmlns:a16="http://schemas.microsoft.com/office/drawing/2014/main" id="{C975091D-227D-B4EE-300A-56C9449C457E}"/>
                </a:ext>
              </a:extLst>
            </p:cNvPr>
            <p:cNvSpPr>
              <a:spLocks/>
            </p:cNvSpPr>
            <p:nvPr/>
          </p:nvSpPr>
          <p:spPr bwMode="gray">
            <a:xfrm>
              <a:off x="4309510" y="2794518"/>
              <a:ext cx="317228" cy="292029"/>
            </a:xfrm>
            <a:custGeom>
              <a:avLst/>
              <a:gdLst>
                <a:gd name="T0" fmla="*/ 2147483647 w 840"/>
                <a:gd name="T1" fmla="*/ 2147483647 h 768"/>
                <a:gd name="T2" fmla="*/ 2147483647 w 840"/>
                <a:gd name="T3" fmla="*/ 2147483647 h 768"/>
                <a:gd name="T4" fmla="*/ 2147483647 w 840"/>
                <a:gd name="T5" fmla="*/ 2147483647 h 768"/>
                <a:gd name="T6" fmla="*/ 2147483647 w 840"/>
                <a:gd name="T7" fmla="*/ 2147483647 h 768"/>
                <a:gd name="T8" fmla="*/ 2147483647 w 840"/>
                <a:gd name="T9" fmla="*/ 2147483647 h 768"/>
                <a:gd name="T10" fmla="*/ 2147483647 w 840"/>
                <a:gd name="T11" fmla="*/ 2147483647 h 768"/>
                <a:gd name="T12" fmla="*/ 2147483647 w 840"/>
                <a:gd name="T13" fmla="*/ 2147483647 h 768"/>
                <a:gd name="T14" fmla="*/ 2147483647 w 840"/>
                <a:gd name="T15" fmla="*/ 2147483647 h 768"/>
                <a:gd name="T16" fmla="*/ 2147483647 w 840"/>
                <a:gd name="T17" fmla="*/ 2147483647 h 768"/>
                <a:gd name="T18" fmla="*/ 2147483647 w 840"/>
                <a:gd name="T19" fmla="*/ 2147483647 h 768"/>
                <a:gd name="T20" fmla="*/ 2147483647 w 840"/>
                <a:gd name="T21" fmla="*/ 2147483647 h 768"/>
                <a:gd name="T22" fmla="*/ 2147483647 w 840"/>
                <a:gd name="T23" fmla="*/ 2147483647 h 768"/>
                <a:gd name="T24" fmla="*/ 2147483647 w 840"/>
                <a:gd name="T25" fmla="*/ 2147483647 h 768"/>
                <a:gd name="T26" fmla="*/ 2147483647 w 840"/>
                <a:gd name="T27" fmla="*/ 2147483647 h 768"/>
                <a:gd name="T28" fmla="*/ 2147483647 w 840"/>
                <a:gd name="T29" fmla="*/ 2147483647 h 768"/>
                <a:gd name="T30" fmla="*/ 2147483647 w 840"/>
                <a:gd name="T31" fmla="*/ 2147483647 h 768"/>
                <a:gd name="T32" fmla="*/ 2147483647 w 840"/>
                <a:gd name="T33" fmla="*/ 2147483647 h 768"/>
                <a:gd name="T34" fmla="*/ 2147483647 w 840"/>
                <a:gd name="T35" fmla="*/ 2147483647 h 768"/>
                <a:gd name="T36" fmla="*/ 2147483647 w 840"/>
                <a:gd name="T37" fmla="*/ 2147483647 h 768"/>
                <a:gd name="T38" fmla="*/ 2147483647 w 840"/>
                <a:gd name="T39" fmla="*/ 2147483647 h 768"/>
                <a:gd name="T40" fmla="*/ 2147483647 w 840"/>
                <a:gd name="T41" fmla="*/ 2147483647 h 768"/>
                <a:gd name="T42" fmla="*/ 2147483647 w 840"/>
                <a:gd name="T43" fmla="*/ 2147483647 h 768"/>
                <a:gd name="T44" fmla="*/ 2147483647 w 840"/>
                <a:gd name="T45" fmla="*/ 2147483647 h 768"/>
                <a:gd name="T46" fmla="*/ 2147483647 w 840"/>
                <a:gd name="T47" fmla="*/ 2147483647 h 768"/>
                <a:gd name="T48" fmla="*/ 2147483647 w 840"/>
                <a:gd name="T49" fmla="*/ 2147483647 h 768"/>
                <a:gd name="T50" fmla="*/ 2147483647 w 840"/>
                <a:gd name="T51" fmla="*/ 2147483647 h 768"/>
                <a:gd name="T52" fmla="*/ 2147483647 w 840"/>
                <a:gd name="T53" fmla="*/ 2147483647 h 768"/>
                <a:gd name="T54" fmla="*/ 2147483647 w 840"/>
                <a:gd name="T55" fmla="*/ 2147483647 h 768"/>
                <a:gd name="T56" fmla="*/ 2147483647 w 840"/>
                <a:gd name="T57" fmla="*/ 2147483647 h 768"/>
                <a:gd name="T58" fmla="*/ 2147483647 w 840"/>
                <a:gd name="T59" fmla="*/ 2147483647 h 768"/>
                <a:gd name="T60" fmla="*/ 2147483647 w 840"/>
                <a:gd name="T61" fmla="*/ 2147483647 h 768"/>
                <a:gd name="T62" fmla="*/ 2147483647 w 840"/>
                <a:gd name="T63" fmla="*/ 2147483647 h 768"/>
                <a:gd name="T64" fmla="*/ 2147483647 w 840"/>
                <a:gd name="T65" fmla="*/ 2147483647 h 768"/>
                <a:gd name="T66" fmla="*/ 2147483647 w 840"/>
                <a:gd name="T67" fmla="*/ 2147483647 h 768"/>
                <a:gd name="T68" fmla="*/ 2147483647 w 840"/>
                <a:gd name="T69" fmla="*/ 2147483647 h 768"/>
                <a:gd name="T70" fmla="*/ 2147483647 w 840"/>
                <a:gd name="T71" fmla="*/ 2147483647 h 768"/>
                <a:gd name="T72" fmla="*/ 2147483647 w 840"/>
                <a:gd name="T73" fmla="*/ 2147483647 h 768"/>
                <a:gd name="T74" fmla="*/ 2147483647 w 840"/>
                <a:gd name="T75" fmla="*/ 2147483647 h 768"/>
                <a:gd name="T76" fmla="*/ 2147483647 w 840"/>
                <a:gd name="T77" fmla="*/ 2147483647 h 768"/>
                <a:gd name="T78" fmla="*/ 2147483647 w 840"/>
                <a:gd name="T79" fmla="*/ 2147483647 h 768"/>
                <a:gd name="T80" fmla="*/ 2147483647 w 840"/>
                <a:gd name="T81" fmla="*/ 2147483647 h 768"/>
                <a:gd name="T82" fmla="*/ 2147483647 w 840"/>
                <a:gd name="T83" fmla="*/ 2147483647 h 768"/>
                <a:gd name="T84" fmla="*/ 2147483647 w 840"/>
                <a:gd name="T85" fmla="*/ 2147483647 h 768"/>
                <a:gd name="T86" fmla="*/ 2147483647 w 840"/>
                <a:gd name="T87" fmla="*/ 2147483647 h 768"/>
                <a:gd name="T88" fmla="*/ 2147483647 w 840"/>
                <a:gd name="T89" fmla="*/ 2147483647 h 768"/>
                <a:gd name="T90" fmla="*/ 2147483647 w 840"/>
                <a:gd name="T91" fmla="*/ 2147483647 h 768"/>
                <a:gd name="T92" fmla="*/ 2147483647 w 840"/>
                <a:gd name="T93" fmla="*/ 2147483647 h 768"/>
                <a:gd name="T94" fmla="*/ 2147483647 w 840"/>
                <a:gd name="T95" fmla="*/ 2147483647 h 768"/>
                <a:gd name="T96" fmla="*/ 2147483647 w 840"/>
                <a:gd name="T97" fmla="*/ 2147483647 h 768"/>
                <a:gd name="T98" fmla="*/ 2147483647 w 840"/>
                <a:gd name="T99" fmla="*/ 2147483647 h 768"/>
                <a:gd name="T100" fmla="*/ 2147483647 w 840"/>
                <a:gd name="T101" fmla="*/ 2147483647 h 768"/>
                <a:gd name="T102" fmla="*/ 2147483647 w 840"/>
                <a:gd name="T103" fmla="*/ 2147483647 h 768"/>
                <a:gd name="T104" fmla="*/ 2147483647 w 840"/>
                <a:gd name="T105" fmla="*/ 2147483647 h 768"/>
                <a:gd name="T106" fmla="*/ 2147483647 w 840"/>
                <a:gd name="T107" fmla="*/ 2147483647 h 768"/>
                <a:gd name="T108" fmla="*/ 2147483647 w 840"/>
                <a:gd name="T109" fmla="*/ 2147483647 h 768"/>
                <a:gd name="T110" fmla="*/ 2147483647 w 840"/>
                <a:gd name="T111" fmla="*/ 2147483647 h 768"/>
                <a:gd name="T112" fmla="*/ 2147483647 w 840"/>
                <a:gd name="T113" fmla="*/ 2147483647 h 768"/>
                <a:gd name="T114" fmla="*/ 2147483647 w 840"/>
                <a:gd name="T115" fmla="*/ 2147483647 h 768"/>
                <a:gd name="T116" fmla="*/ 2147483647 w 840"/>
                <a:gd name="T117" fmla="*/ 2147483647 h 768"/>
                <a:gd name="T118" fmla="*/ 2147483647 w 840"/>
                <a:gd name="T119" fmla="*/ 2147483647 h 7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0"/>
                <a:gd name="T181" fmla="*/ 0 h 768"/>
                <a:gd name="T182" fmla="*/ 840 w 840"/>
                <a:gd name="T183" fmla="*/ 768 h 7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0" h="768">
                  <a:moveTo>
                    <a:pt x="420" y="738"/>
                  </a:moveTo>
                  <a:lnTo>
                    <a:pt x="420" y="732"/>
                  </a:lnTo>
                  <a:lnTo>
                    <a:pt x="426" y="726"/>
                  </a:lnTo>
                  <a:lnTo>
                    <a:pt x="426" y="714"/>
                  </a:lnTo>
                  <a:lnTo>
                    <a:pt x="432" y="702"/>
                  </a:lnTo>
                  <a:lnTo>
                    <a:pt x="432" y="648"/>
                  </a:lnTo>
                  <a:lnTo>
                    <a:pt x="498" y="594"/>
                  </a:lnTo>
                  <a:lnTo>
                    <a:pt x="498" y="588"/>
                  </a:lnTo>
                  <a:lnTo>
                    <a:pt x="504" y="582"/>
                  </a:lnTo>
                  <a:lnTo>
                    <a:pt x="516" y="558"/>
                  </a:lnTo>
                  <a:lnTo>
                    <a:pt x="522" y="552"/>
                  </a:lnTo>
                  <a:lnTo>
                    <a:pt x="528" y="552"/>
                  </a:lnTo>
                  <a:lnTo>
                    <a:pt x="534" y="558"/>
                  </a:lnTo>
                  <a:lnTo>
                    <a:pt x="546" y="564"/>
                  </a:lnTo>
                  <a:lnTo>
                    <a:pt x="552" y="564"/>
                  </a:lnTo>
                  <a:lnTo>
                    <a:pt x="558" y="558"/>
                  </a:lnTo>
                  <a:lnTo>
                    <a:pt x="558" y="546"/>
                  </a:lnTo>
                  <a:lnTo>
                    <a:pt x="552" y="540"/>
                  </a:lnTo>
                  <a:lnTo>
                    <a:pt x="564" y="540"/>
                  </a:lnTo>
                  <a:lnTo>
                    <a:pt x="570" y="552"/>
                  </a:lnTo>
                  <a:lnTo>
                    <a:pt x="582" y="564"/>
                  </a:lnTo>
                  <a:lnTo>
                    <a:pt x="588" y="576"/>
                  </a:lnTo>
                  <a:lnTo>
                    <a:pt x="588" y="582"/>
                  </a:lnTo>
                  <a:lnTo>
                    <a:pt x="594" y="594"/>
                  </a:lnTo>
                  <a:lnTo>
                    <a:pt x="600" y="600"/>
                  </a:lnTo>
                  <a:lnTo>
                    <a:pt x="606" y="600"/>
                  </a:lnTo>
                  <a:lnTo>
                    <a:pt x="624" y="582"/>
                  </a:lnTo>
                  <a:lnTo>
                    <a:pt x="624" y="570"/>
                  </a:lnTo>
                  <a:lnTo>
                    <a:pt x="630" y="558"/>
                  </a:lnTo>
                  <a:lnTo>
                    <a:pt x="642" y="552"/>
                  </a:lnTo>
                  <a:lnTo>
                    <a:pt x="648" y="546"/>
                  </a:lnTo>
                  <a:lnTo>
                    <a:pt x="648" y="516"/>
                  </a:lnTo>
                  <a:lnTo>
                    <a:pt x="672" y="486"/>
                  </a:lnTo>
                  <a:lnTo>
                    <a:pt x="684" y="438"/>
                  </a:lnTo>
                  <a:lnTo>
                    <a:pt x="696" y="432"/>
                  </a:lnTo>
                  <a:lnTo>
                    <a:pt x="702" y="426"/>
                  </a:lnTo>
                  <a:lnTo>
                    <a:pt x="714" y="420"/>
                  </a:lnTo>
                  <a:lnTo>
                    <a:pt x="720" y="414"/>
                  </a:lnTo>
                  <a:lnTo>
                    <a:pt x="720" y="402"/>
                  </a:lnTo>
                  <a:lnTo>
                    <a:pt x="726" y="384"/>
                  </a:lnTo>
                  <a:lnTo>
                    <a:pt x="726" y="354"/>
                  </a:lnTo>
                  <a:lnTo>
                    <a:pt x="744" y="354"/>
                  </a:lnTo>
                  <a:lnTo>
                    <a:pt x="750" y="348"/>
                  </a:lnTo>
                  <a:lnTo>
                    <a:pt x="756" y="330"/>
                  </a:lnTo>
                  <a:lnTo>
                    <a:pt x="756" y="300"/>
                  </a:lnTo>
                  <a:lnTo>
                    <a:pt x="762" y="294"/>
                  </a:lnTo>
                  <a:lnTo>
                    <a:pt x="768" y="264"/>
                  </a:lnTo>
                  <a:lnTo>
                    <a:pt x="774" y="252"/>
                  </a:lnTo>
                  <a:lnTo>
                    <a:pt x="786" y="240"/>
                  </a:lnTo>
                  <a:lnTo>
                    <a:pt x="786" y="234"/>
                  </a:lnTo>
                  <a:lnTo>
                    <a:pt x="792" y="228"/>
                  </a:lnTo>
                  <a:lnTo>
                    <a:pt x="792" y="222"/>
                  </a:lnTo>
                  <a:lnTo>
                    <a:pt x="798" y="216"/>
                  </a:lnTo>
                  <a:lnTo>
                    <a:pt x="798" y="210"/>
                  </a:lnTo>
                  <a:lnTo>
                    <a:pt x="810" y="210"/>
                  </a:lnTo>
                  <a:lnTo>
                    <a:pt x="822" y="204"/>
                  </a:lnTo>
                  <a:lnTo>
                    <a:pt x="840" y="186"/>
                  </a:lnTo>
                  <a:lnTo>
                    <a:pt x="840" y="174"/>
                  </a:lnTo>
                  <a:lnTo>
                    <a:pt x="834" y="168"/>
                  </a:lnTo>
                  <a:lnTo>
                    <a:pt x="834" y="162"/>
                  </a:lnTo>
                  <a:lnTo>
                    <a:pt x="840" y="156"/>
                  </a:lnTo>
                  <a:lnTo>
                    <a:pt x="840" y="126"/>
                  </a:lnTo>
                  <a:lnTo>
                    <a:pt x="810" y="126"/>
                  </a:lnTo>
                  <a:lnTo>
                    <a:pt x="810" y="120"/>
                  </a:lnTo>
                  <a:lnTo>
                    <a:pt x="804" y="108"/>
                  </a:lnTo>
                  <a:lnTo>
                    <a:pt x="804" y="60"/>
                  </a:lnTo>
                  <a:lnTo>
                    <a:pt x="774" y="12"/>
                  </a:lnTo>
                  <a:lnTo>
                    <a:pt x="756" y="12"/>
                  </a:lnTo>
                  <a:lnTo>
                    <a:pt x="750" y="18"/>
                  </a:lnTo>
                  <a:lnTo>
                    <a:pt x="750" y="24"/>
                  </a:lnTo>
                  <a:lnTo>
                    <a:pt x="744" y="30"/>
                  </a:lnTo>
                  <a:lnTo>
                    <a:pt x="744" y="36"/>
                  </a:lnTo>
                  <a:lnTo>
                    <a:pt x="720" y="36"/>
                  </a:lnTo>
                  <a:lnTo>
                    <a:pt x="714" y="42"/>
                  </a:lnTo>
                  <a:lnTo>
                    <a:pt x="702" y="48"/>
                  </a:lnTo>
                  <a:lnTo>
                    <a:pt x="696" y="54"/>
                  </a:lnTo>
                  <a:lnTo>
                    <a:pt x="684" y="60"/>
                  </a:lnTo>
                  <a:lnTo>
                    <a:pt x="654" y="60"/>
                  </a:lnTo>
                  <a:lnTo>
                    <a:pt x="648" y="54"/>
                  </a:lnTo>
                  <a:lnTo>
                    <a:pt x="636" y="48"/>
                  </a:lnTo>
                  <a:lnTo>
                    <a:pt x="600" y="36"/>
                  </a:lnTo>
                  <a:lnTo>
                    <a:pt x="546" y="36"/>
                  </a:lnTo>
                  <a:lnTo>
                    <a:pt x="528" y="42"/>
                  </a:lnTo>
                  <a:lnTo>
                    <a:pt x="516" y="54"/>
                  </a:lnTo>
                  <a:lnTo>
                    <a:pt x="504" y="60"/>
                  </a:lnTo>
                  <a:lnTo>
                    <a:pt x="492" y="84"/>
                  </a:lnTo>
                  <a:lnTo>
                    <a:pt x="486" y="90"/>
                  </a:lnTo>
                  <a:lnTo>
                    <a:pt x="480" y="90"/>
                  </a:lnTo>
                  <a:lnTo>
                    <a:pt x="468" y="84"/>
                  </a:lnTo>
                  <a:lnTo>
                    <a:pt x="438" y="84"/>
                  </a:lnTo>
                  <a:lnTo>
                    <a:pt x="414" y="72"/>
                  </a:lnTo>
                  <a:lnTo>
                    <a:pt x="402" y="60"/>
                  </a:lnTo>
                  <a:lnTo>
                    <a:pt x="390" y="54"/>
                  </a:lnTo>
                  <a:lnTo>
                    <a:pt x="384" y="48"/>
                  </a:lnTo>
                  <a:lnTo>
                    <a:pt x="372" y="42"/>
                  </a:lnTo>
                  <a:lnTo>
                    <a:pt x="360" y="42"/>
                  </a:lnTo>
                  <a:lnTo>
                    <a:pt x="336" y="54"/>
                  </a:lnTo>
                  <a:lnTo>
                    <a:pt x="324" y="66"/>
                  </a:lnTo>
                  <a:lnTo>
                    <a:pt x="312" y="72"/>
                  </a:lnTo>
                  <a:lnTo>
                    <a:pt x="306" y="72"/>
                  </a:lnTo>
                  <a:lnTo>
                    <a:pt x="294" y="66"/>
                  </a:lnTo>
                  <a:lnTo>
                    <a:pt x="288" y="60"/>
                  </a:lnTo>
                  <a:lnTo>
                    <a:pt x="288" y="54"/>
                  </a:lnTo>
                  <a:lnTo>
                    <a:pt x="282" y="48"/>
                  </a:lnTo>
                  <a:lnTo>
                    <a:pt x="282" y="42"/>
                  </a:lnTo>
                  <a:lnTo>
                    <a:pt x="258" y="18"/>
                  </a:lnTo>
                  <a:lnTo>
                    <a:pt x="222" y="18"/>
                  </a:lnTo>
                  <a:lnTo>
                    <a:pt x="222" y="12"/>
                  </a:lnTo>
                  <a:lnTo>
                    <a:pt x="210" y="0"/>
                  </a:lnTo>
                  <a:lnTo>
                    <a:pt x="198" y="0"/>
                  </a:lnTo>
                  <a:lnTo>
                    <a:pt x="186" y="6"/>
                  </a:lnTo>
                  <a:lnTo>
                    <a:pt x="180" y="6"/>
                  </a:lnTo>
                  <a:lnTo>
                    <a:pt x="180" y="12"/>
                  </a:lnTo>
                  <a:lnTo>
                    <a:pt x="126" y="12"/>
                  </a:lnTo>
                  <a:lnTo>
                    <a:pt x="102" y="36"/>
                  </a:lnTo>
                  <a:lnTo>
                    <a:pt x="102" y="60"/>
                  </a:lnTo>
                  <a:lnTo>
                    <a:pt x="96" y="78"/>
                  </a:lnTo>
                  <a:lnTo>
                    <a:pt x="90" y="90"/>
                  </a:lnTo>
                  <a:lnTo>
                    <a:pt x="84" y="96"/>
                  </a:lnTo>
                  <a:lnTo>
                    <a:pt x="78" y="108"/>
                  </a:lnTo>
                  <a:lnTo>
                    <a:pt x="72" y="114"/>
                  </a:lnTo>
                  <a:lnTo>
                    <a:pt x="66" y="114"/>
                  </a:lnTo>
                  <a:lnTo>
                    <a:pt x="66" y="168"/>
                  </a:lnTo>
                  <a:lnTo>
                    <a:pt x="60" y="180"/>
                  </a:lnTo>
                  <a:lnTo>
                    <a:pt x="60" y="186"/>
                  </a:lnTo>
                  <a:lnTo>
                    <a:pt x="54" y="192"/>
                  </a:lnTo>
                  <a:lnTo>
                    <a:pt x="66" y="216"/>
                  </a:lnTo>
                  <a:lnTo>
                    <a:pt x="72" y="222"/>
                  </a:lnTo>
                  <a:lnTo>
                    <a:pt x="78" y="234"/>
                  </a:lnTo>
                  <a:lnTo>
                    <a:pt x="78" y="246"/>
                  </a:lnTo>
                  <a:lnTo>
                    <a:pt x="84" y="252"/>
                  </a:lnTo>
                  <a:lnTo>
                    <a:pt x="84" y="264"/>
                  </a:lnTo>
                  <a:lnTo>
                    <a:pt x="78" y="270"/>
                  </a:lnTo>
                  <a:lnTo>
                    <a:pt x="72" y="270"/>
                  </a:lnTo>
                  <a:lnTo>
                    <a:pt x="60" y="276"/>
                  </a:lnTo>
                  <a:lnTo>
                    <a:pt x="60" y="318"/>
                  </a:lnTo>
                  <a:lnTo>
                    <a:pt x="48" y="324"/>
                  </a:lnTo>
                  <a:lnTo>
                    <a:pt x="42" y="336"/>
                  </a:lnTo>
                  <a:lnTo>
                    <a:pt x="36" y="342"/>
                  </a:lnTo>
                  <a:lnTo>
                    <a:pt x="36" y="372"/>
                  </a:lnTo>
                  <a:lnTo>
                    <a:pt x="24" y="396"/>
                  </a:lnTo>
                  <a:lnTo>
                    <a:pt x="6" y="396"/>
                  </a:lnTo>
                  <a:lnTo>
                    <a:pt x="0" y="426"/>
                  </a:lnTo>
                  <a:lnTo>
                    <a:pt x="6" y="462"/>
                  </a:lnTo>
                  <a:lnTo>
                    <a:pt x="0" y="492"/>
                  </a:lnTo>
                  <a:lnTo>
                    <a:pt x="0" y="606"/>
                  </a:lnTo>
                  <a:lnTo>
                    <a:pt x="6" y="612"/>
                  </a:lnTo>
                  <a:lnTo>
                    <a:pt x="30" y="612"/>
                  </a:lnTo>
                  <a:lnTo>
                    <a:pt x="54" y="600"/>
                  </a:lnTo>
                  <a:lnTo>
                    <a:pt x="60" y="594"/>
                  </a:lnTo>
                  <a:lnTo>
                    <a:pt x="66" y="600"/>
                  </a:lnTo>
                  <a:lnTo>
                    <a:pt x="108" y="600"/>
                  </a:lnTo>
                  <a:lnTo>
                    <a:pt x="126" y="606"/>
                  </a:lnTo>
                  <a:lnTo>
                    <a:pt x="138" y="618"/>
                  </a:lnTo>
                  <a:lnTo>
                    <a:pt x="150" y="636"/>
                  </a:lnTo>
                  <a:lnTo>
                    <a:pt x="156" y="648"/>
                  </a:lnTo>
                  <a:lnTo>
                    <a:pt x="168" y="660"/>
                  </a:lnTo>
                  <a:lnTo>
                    <a:pt x="186" y="660"/>
                  </a:lnTo>
                  <a:lnTo>
                    <a:pt x="180" y="666"/>
                  </a:lnTo>
                  <a:lnTo>
                    <a:pt x="180" y="678"/>
                  </a:lnTo>
                  <a:lnTo>
                    <a:pt x="174" y="684"/>
                  </a:lnTo>
                  <a:lnTo>
                    <a:pt x="186" y="684"/>
                  </a:lnTo>
                  <a:lnTo>
                    <a:pt x="198" y="678"/>
                  </a:lnTo>
                  <a:lnTo>
                    <a:pt x="198" y="684"/>
                  </a:lnTo>
                  <a:lnTo>
                    <a:pt x="192" y="690"/>
                  </a:lnTo>
                  <a:lnTo>
                    <a:pt x="186" y="702"/>
                  </a:lnTo>
                  <a:lnTo>
                    <a:pt x="186" y="714"/>
                  </a:lnTo>
                  <a:lnTo>
                    <a:pt x="204" y="750"/>
                  </a:lnTo>
                  <a:lnTo>
                    <a:pt x="216" y="762"/>
                  </a:lnTo>
                  <a:lnTo>
                    <a:pt x="234" y="768"/>
                  </a:lnTo>
                  <a:lnTo>
                    <a:pt x="270" y="768"/>
                  </a:lnTo>
                  <a:lnTo>
                    <a:pt x="276" y="762"/>
                  </a:lnTo>
                  <a:lnTo>
                    <a:pt x="282" y="762"/>
                  </a:lnTo>
                  <a:lnTo>
                    <a:pt x="288" y="738"/>
                  </a:lnTo>
                  <a:lnTo>
                    <a:pt x="312" y="750"/>
                  </a:lnTo>
                  <a:lnTo>
                    <a:pt x="336" y="744"/>
                  </a:lnTo>
                  <a:lnTo>
                    <a:pt x="354" y="756"/>
                  </a:lnTo>
                  <a:lnTo>
                    <a:pt x="396" y="756"/>
                  </a:lnTo>
                  <a:lnTo>
                    <a:pt x="396" y="732"/>
                  </a:lnTo>
                  <a:lnTo>
                    <a:pt x="420" y="732"/>
                  </a:lnTo>
                  <a:lnTo>
                    <a:pt x="420" y="73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3" name="Niger" descr="© INSCALE GmbH, 05.05.2010&#10;http://www.presentationload.com/">
              <a:extLst>
                <a:ext uri="{FF2B5EF4-FFF2-40B4-BE49-F238E27FC236}">
                  <a16:creationId xmlns:a16="http://schemas.microsoft.com/office/drawing/2014/main" id="{AA2E1902-CBDB-F8C4-65C3-29542B5AFB03}"/>
                </a:ext>
              </a:extLst>
            </p:cNvPr>
            <p:cNvSpPr>
              <a:spLocks/>
            </p:cNvSpPr>
            <p:nvPr/>
          </p:nvSpPr>
          <p:spPr bwMode="gray">
            <a:xfrm>
              <a:off x="4242803" y="2501007"/>
              <a:ext cx="420993" cy="357254"/>
            </a:xfrm>
            <a:custGeom>
              <a:avLst/>
              <a:gdLst>
                <a:gd name="T0" fmla="*/ 2147483647 w 1110"/>
                <a:gd name="T1" fmla="*/ 2147483647 h 942"/>
                <a:gd name="T2" fmla="*/ 2147483647 w 1110"/>
                <a:gd name="T3" fmla="*/ 2147483647 h 942"/>
                <a:gd name="T4" fmla="*/ 2147483647 w 1110"/>
                <a:gd name="T5" fmla="*/ 2147483647 h 942"/>
                <a:gd name="T6" fmla="*/ 2147483647 w 1110"/>
                <a:gd name="T7" fmla="*/ 2147483647 h 942"/>
                <a:gd name="T8" fmla="*/ 2147483647 w 1110"/>
                <a:gd name="T9" fmla="*/ 2147483647 h 942"/>
                <a:gd name="T10" fmla="*/ 2147483647 w 1110"/>
                <a:gd name="T11" fmla="*/ 2147483647 h 942"/>
                <a:gd name="T12" fmla="*/ 2147483647 w 1110"/>
                <a:gd name="T13" fmla="*/ 2147483647 h 942"/>
                <a:gd name="T14" fmla="*/ 2147483647 w 1110"/>
                <a:gd name="T15" fmla="*/ 2147483647 h 942"/>
                <a:gd name="T16" fmla="*/ 2147483647 w 1110"/>
                <a:gd name="T17" fmla="*/ 2147483647 h 942"/>
                <a:gd name="T18" fmla="*/ 2147483647 w 1110"/>
                <a:gd name="T19" fmla="*/ 2147483647 h 942"/>
                <a:gd name="T20" fmla="*/ 2147483647 w 1110"/>
                <a:gd name="T21" fmla="*/ 2147483647 h 942"/>
                <a:gd name="T22" fmla="*/ 2147483647 w 1110"/>
                <a:gd name="T23" fmla="*/ 2147483647 h 942"/>
                <a:gd name="T24" fmla="*/ 2147483647 w 1110"/>
                <a:gd name="T25" fmla="*/ 2147483647 h 942"/>
                <a:gd name="T26" fmla="*/ 2147483647 w 1110"/>
                <a:gd name="T27" fmla="*/ 2147483647 h 942"/>
                <a:gd name="T28" fmla="*/ 2147483647 w 1110"/>
                <a:gd name="T29" fmla="*/ 2147483647 h 942"/>
                <a:gd name="T30" fmla="*/ 2147483647 w 1110"/>
                <a:gd name="T31" fmla="*/ 2147483647 h 942"/>
                <a:gd name="T32" fmla="*/ 2147483647 w 1110"/>
                <a:gd name="T33" fmla="*/ 2147483647 h 942"/>
                <a:gd name="T34" fmla="*/ 2147483647 w 1110"/>
                <a:gd name="T35" fmla="*/ 2147483647 h 942"/>
                <a:gd name="T36" fmla="*/ 2147483647 w 1110"/>
                <a:gd name="T37" fmla="*/ 2147483647 h 942"/>
                <a:gd name="T38" fmla="*/ 2147483647 w 1110"/>
                <a:gd name="T39" fmla="*/ 2147483647 h 942"/>
                <a:gd name="T40" fmla="*/ 2147483647 w 1110"/>
                <a:gd name="T41" fmla="*/ 2147483647 h 942"/>
                <a:gd name="T42" fmla="*/ 2147483647 w 1110"/>
                <a:gd name="T43" fmla="*/ 2147483647 h 942"/>
                <a:gd name="T44" fmla="*/ 2147483647 w 1110"/>
                <a:gd name="T45" fmla="*/ 2147483647 h 942"/>
                <a:gd name="T46" fmla="*/ 2147483647 w 1110"/>
                <a:gd name="T47" fmla="*/ 2147483647 h 942"/>
                <a:gd name="T48" fmla="*/ 2147483647 w 1110"/>
                <a:gd name="T49" fmla="*/ 2147483647 h 942"/>
                <a:gd name="T50" fmla="*/ 2147483647 w 1110"/>
                <a:gd name="T51" fmla="*/ 2147483647 h 942"/>
                <a:gd name="T52" fmla="*/ 2147483647 w 1110"/>
                <a:gd name="T53" fmla="*/ 2147483647 h 942"/>
                <a:gd name="T54" fmla="*/ 2147483647 w 1110"/>
                <a:gd name="T55" fmla="*/ 2147483647 h 942"/>
                <a:gd name="T56" fmla="*/ 2147483647 w 1110"/>
                <a:gd name="T57" fmla="*/ 2147483647 h 942"/>
                <a:gd name="T58" fmla="*/ 2147483647 w 1110"/>
                <a:gd name="T59" fmla="*/ 2147483647 h 942"/>
                <a:gd name="T60" fmla="*/ 2147483647 w 1110"/>
                <a:gd name="T61" fmla="*/ 2147483647 h 942"/>
                <a:gd name="T62" fmla="*/ 2147483647 w 1110"/>
                <a:gd name="T63" fmla="*/ 2147483647 h 942"/>
                <a:gd name="T64" fmla="*/ 2147483647 w 1110"/>
                <a:gd name="T65" fmla="*/ 2147483647 h 942"/>
                <a:gd name="T66" fmla="*/ 2147483647 w 1110"/>
                <a:gd name="T67" fmla="*/ 2147483647 h 942"/>
                <a:gd name="T68" fmla="*/ 2147483647 w 1110"/>
                <a:gd name="T69" fmla="*/ 2147483647 h 942"/>
                <a:gd name="T70" fmla="*/ 2147483647 w 1110"/>
                <a:gd name="T71" fmla="*/ 2147483647 h 942"/>
                <a:gd name="T72" fmla="*/ 2147483647 w 1110"/>
                <a:gd name="T73" fmla="*/ 2147483647 h 942"/>
                <a:gd name="T74" fmla="*/ 2147483647 w 1110"/>
                <a:gd name="T75" fmla="*/ 2147483647 h 942"/>
                <a:gd name="T76" fmla="*/ 2147483647 w 1110"/>
                <a:gd name="T77" fmla="*/ 2147483647 h 942"/>
                <a:gd name="T78" fmla="*/ 2147483647 w 1110"/>
                <a:gd name="T79" fmla="*/ 2147483647 h 942"/>
                <a:gd name="T80" fmla="*/ 2147483647 w 1110"/>
                <a:gd name="T81" fmla="*/ 2147483647 h 942"/>
                <a:gd name="T82" fmla="*/ 2147483647 w 1110"/>
                <a:gd name="T83" fmla="*/ 2147483647 h 942"/>
                <a:gd name="T84" fmla="*/ 2147483647 w 1110"/>
                <a:gd name="T85" fmla="*/ 2147483647 h 942"/>
                <a:gd name="T86" fmla="*/ 2147483647 w 1110"/>
                <a:gd name="T87" fmla="*/ 2147483647 h 942"/>
                <a:gd name="T88" fmla="*/ 2147483647 w 1110"/>
                <a:gd name="T89" fmla="*/ 2147483647 h 942"/>
                <a:gd name="T90" fmla="*/ 2147483647 w 1110"/>
                <a:gd name="T91" fmla="*/ 2147483647 h 942"/>
                <a:gd name="T92" fmla="*/ 2147483647 w 1110"/>
                <a:gd name="T93" fmla="*/ 2147483647 h 942"/>
                <a:gd name="T94" fmla="*/ 2147483647 w 1110"/>
                <a:gd name="T95" fmla="*/ 2147483647 h 942"/>
                <a:gd name="T96" fmla="*/ 2147483647 w 1110"/>
                <a:gd name="T97" fmla="*/ 2147483647 h 942"/>
                <a:gd name="T98" fmla="*/ 0 w 1110"/>
                <a:gd name="T99" fmla="*/ 2147483647 h 942"/>
                <a:gd name="T100" fmla="*/ 2147483647 w 1110"/>
                <a:gd name="T101" fmla="*/ 2147483647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0"/>
                <a:gd name="T154" fmla="*/ 0 h 942"/>
                <a:gd name="T155" fmla="*/ 1110 w 1110"/>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0" h="942">
                  <a:moveTo>
                    <a:pt x="54" y="792"/>
                  </a:moveTo>
                  <a:lnTo>
                    <a:pt x="54" y="810"/>
                  </a:lnTo>
                  <a:lnTo>
                    <a:pt x="66" y="810"/>
                  </a:lnTo>
                  <a:lnTo>
                    <a:pt x="48" y="828"/>
                  </a:lnTo>
                  <a:lnTo>
                    <a:pt x="48" y="834"/>
                  </a:lnTo>
                  <a:lnTo>
                    <a:pt x="72" y="858"/>
                  </a:lnTo>
                  <a:lnTo>
                    <a:pt x="84" y="864"/>
                  </a:lnTo>
                  <a:lnTo>
                    <a:pt x="90" y="876"/>
                  </a:lnTo>
                  <a:lnTo>
                    <a:pt x="108" y="876"/>
                  </a:lnTo>
                  <a:lnTo>
                    <a:pt x="120" y="864"/>
                  </a:lnTo>
                  <a:lnTo>
                    <a:pt x="132" y="864"/>
                  </a:lnTo>
                  <a:lnTo>
                    <a:pt x="144" y="876"/>
                  </a:lnTo>
                  <a:lnTo>
                    <a:pt x="150" y="888"/>
                  </a:lnTo>
                  <a:lnTo>
                    <a:pt x="126" y="894"/>
                  </a:lnTo>
                  <a:lnTo>
                    <a:pt x="150" y="930"/>
                  </a:lnTo>
                  <a:lnTo>
                    <a:pt x="150" y="906"/>
                  </a:lnTo>
                  <a:lnTo>
                    <a:pt x="180" y="894"/>
                  </a:lnTo>
                  <a:lnTo>
                    <a:pt x="192" y="906"/>
                  </a:lnTo>
                  <a:lnTo>
                    <a:pt x="198" y="918"/>
                  </a:lnTo>
                  <a:lnTo>
                    <a:pt x="204" y="924"/>
                  </a:lnTo>
                  <a:lnTo>
                    <a:pt x="210" y="924"/>
                  </a:lnTo>
                  <a:lnTo>
                    <a:pt x="216" y="930"/>
                  </a:lnTo>
                  <a:lnTo>
                    <a:pt x="222" y="930"/>
                  </a:lnTo>
                  <a:lnTo>
                    <a:pt x="234" y="936"/>
                  </a:lnTo>
                  <a:lnTo>
                    <a:pt x="240" y="942"/>
                  </a:lnTo>
                  <a:lnTo>
                    <a:pt x="240" y="888"/>
                  </a:lnTo>
                  <a:lnTo>
                    <a:pt x="246" y="888"/>
                  </a:lnTo>
                  <a:lnTo>
                    <a:pt x="252" y="882"/>
                  </a:lnTo>
                  <a:lnTo>
                    <a:pt x="258" y="870"/>
                  </a:lnTo>
                  <a:lnTo>
                    <a:pt x="264" y="864"/>
                  </a:lnTo>
                  <a:lnTo>
                    <a:pt x="270" y="852"/>
                  </a:lnTo>
                  <a:lnTo>
                    <a:pt x="276" y="834"/>
                  </a:lnTo>
                  <a:lnTo>
                    <a:pt x="276" y="810"/>
                  </a:lnTo>
                  <a:lnTo>
                    <a:pt x="300" y="786"/>
                  </a:lnTo>
                  <a:lnTo>
                    <a:pt x="354" y="786"/>
                  </a:lnTo>
                  <a:lnTo>
                    <a:pt x="354" y="780"/>
                  </a:lnTo>
                  <a:lnTo>
                    <a:pt x="360" y="780"/>
                  </a:lnTo>
                  <a:lnTo>
                    <a:pt x="372" y="774"/>
                  </a:lnTo>
                  <a:lnTo>
                    <a:pt x="384" y="774"/>
                  </a:lnTo>
                  <a:lnTo>
                    <a:pt x="396" y="786"/>
                  </a:lnTo>
                  <a:lnTo>
                    <a:pt x="396" y="792"/>
                  </a:lnTo>
                  <a:lnTo>
                    <a:pt x="432" y="792"/>
                  </a:lnTo>
                  <a:lnTo>
                    <a:pt x="456" y="816"/>
                  </a:lnTo>
                  <a:lnTo>
                    <a:pt x="456" y="822"/>
                  </a:lnTo>
                  <a:lnTo>
                    <a:pt x="462" y="828"/>
                  </a:lnTo>
                  <a:lnTo>
                    <a:pt x="462" y="834"/>
                  </a:lnTo>
                  <a:lnTo>
                    <a:pt x="468" y="840"/>
                  </a:lnTo>
                  <a:lnTo>
                    <a:pt x="480" y="846"/>
                  </a:lnTo>
                  <a:lnTo>
                    <a:pt x="486" y="846"/>
                  </a:lnTo>
                  <a:lnTo>
                    <a:pt x="498" y="840"/>
                  </a:lnTo>
                  <a:lnTo>
                    <a:pt x="510" y="828"/>
                  </a:lnTo>
                  <a:lnTo>
                    <a:pt x="534" y="816"/>
                  </a:lnTo>
                  <a:lnTo>
                    <a:pt x="546" y="816"/>
                  </a:lnTo>
                  <a:lnTo>
                    <a:pt x="558" y="822"/>
                  </a:lnTo>
                  <a:lnTo>
                    <a:pt x="564" y="828"/>
                  </a:lnTo>
                  <a:lnTo>
                    <a:pt x="576" y="834"/>
                  </a:lnTo>
                  <a:lnTo>
                    <a:pt x="588" y="846"/>
                  </a:lnTo>
                  <a:lnTo>
                    <a:pt x="612" y="858"/>
                  </a:lnTo>
                  <a:lnTo>
                    <a:pt x="642" y="858"/>
                  </a:lnTo>
                  <a:lnTo>
                    <a:pt x="654" y="864"/>
                  </a:lnTo>
                  <a:lnTo>
                    <a:pt x="660" y="864"/>
                  </a:lnTo>
                  <a:lnTo>
                    <a:pt x="666" y="858"/>
                  </a:lnTo>
                  <a:lnTo>
                    <a:pt x="678" y="834"/>
                  </a:lnTo>
                  <a:lnTo>
                    <a:pt x="690" y="828"/>
                  </a:lnTo>
                  <a:lnTo>
                    <a:pt x="702" y="816"/>
                  </a:lnTo>
                  <a:lnTo>
                    <a:pt x="720" y="810"/>
                  </a:lnTo>
                  <a:lnTo>
                    <a:pt x="774" y="810"/>
                  </a:lnTo>
                  <a:lnTo>
                    <a:pt x="810" y="822"/>
                  </a:lnTo>
                  <a:lnTo>
                    <a:pt x="822" y="828"/>
                  </a:lnTo>
                  <a:lnTo>
                    <a:pt x="828" y="834"/>
                  </a:lnTo>
                  <a:lnTo>
                    <a:pt x="858" y="834"/>
                  </a:lnTo>
                  <a:lnTo>
                    <a:pt x="870" y="828"/>
                  </a:lnTo>
                  <a:lnTo>
                    <a:pt x="876" y="822"/>
                  </a:lnTo>
                  <a:lnTo>
                    <a:pt x="888" y="816"/>
                  </a:lnTo>
                  <a:lnTo>
                    <a:pt x="894" y="810"/>
                  </a:lnTo>
                  <a:lnTo>
                    <a:pt x="918" y="810"/>
                  </a:lnTo>
                  <a:lnTo>
                    <a:pt x="918" y="804"/>
                  </a:lnTo>
                  <a:lnTo>
                    <a:pt x="924" y="798"/>
                  </a:lnTo>
                  <a:lnTo>
                    <a:pt x="924" y="792"/>
                  </a:lnTo>
                  <a:lnTo>
                    <a:pt x="930" y="786"/>
                  </a:lnTo>
                  <a:lnTo>
                    <a:pt x="936" y="786"/>
                  </a:lnTo>
                  <a:lnTo>
                    <a:pt x="930" y="726"/>
                  </a:lnTo>
                  <a:lnTo>
                    <a:pt x="948" y="720"/>
                  </a:lnTo>
                  <a:lnTo>
                    <a:pt x="948" y="714"/>
                  </a:lnTo>
                  <a:lnTo>
                    <a:pt x="954" y="708"/>
                  </a:lnTo>
                  <a:lnTo>
                    <a:pt x="954" y="696"/>
                  </a:lnTo>
                  <a:lnTo>
                    <a:pt x="960" y="678"/>
                  </a:lnTo>
                  <a:lnTo>
                    <a:pt x="966" y="666"/>
                  </a:lnTo>
                  <a:lnTo>
                    <a:pt x="978" y="648"/>
                  </a:lnTo>
                  <a:lnTo>
                    <a:pt x="984" y="636"/>
                  </a:lnTo>
                  <a:lnTo>
                    <a:pt x="1002" y="618"/>
                  </a:lnTo>
                  <a:lnTo>
                    <a:pt x="1026" y="588"/>
                  </a:lnTo>
                  <a:lnTo>
                    <a:pt x="1050" y="564"/>
                  </a:lnTo>
                  <a:lnTo>
                    <a:pt x="1068" y="540"/>
                  </a:lnTo>
                  <a:lnTo>
                    <a:pt x="1074" y="534"/>
                  </a:lnTo>
                  <a:lnTo>
                    <a:pt x="1092" y="288"/>
                  </a:lnTo>
                  <a:lnTo>
                    <a:pt x="1110" y="252"/>
                  </a:lnTo>
                  <a:lnTo>
                    <a:pt x="1080" y="216"/>
                  </a:lnTo>
                  <a:lnTo>
                    <a:pt x="1074" y="192"/>
                  </a:lnTo>
                  <a:lnTo>
                    <a:pt x="1044" y="156"/>
                  </a:lnTo>
                  <a:lnTo>
                    <a:pt x="1056" y="108"/>
                  </a:lnTo>
                  <a:lnTo>
                    <a:pt x="1038" y="42"/>
                  </a:lnTo>
                  <a:lnTo>
                    <a:pt x="1020" y="48"/>
                  </a:lnTo>
                  <a:lnTo>
                    <a:pt x="1002" y="60"/>
                  </a:lnTo>
                  <a:lnTo>
                    <a:pt x="990" y="66"/>
                  </a:lnTo>
                  <a:lnTo>
                    <a:pt x="984" y="66"/>
                  </a:lnTo>
                  <a:lnTo>
                    <a:pt x="978" y="60"/>
                  </a:lnTo>
                  <a:lnTo>
                    <a:pt x="966" y="54"/>
                  </a:lnTo>
                  <a:lnTo>
                    <a:pt x="960" y="42"/>
                  </a:lnTo>
                  <a:lnTo>
                    <a:pt x="954" y="36"/>
                  </a:lnTo>
                  <a:lnTo>
                    <a:pt x="942" y="30"/>
                  </a:lnTo>
                  <a:lnTo>
                    <a:pt x="936" y="24"/>
                  </a:lnTo>
                  <a:lnTo>
                    <a:pt x="930" y="24"/>
                  </a:lnTo>
                  <a:lnTo>
                    <a:pt x="918" y="18"/>
                  </a:lnTo>
                  <a:lnTo>
                    <a:pt x="900" y="12"/>
                  </a:lnTo>
                  <a:lnTo>
                    <a:pt x="888" y="12"/>
                  </a:lnTo>
                  <a:lnTo>
                    <a:pt x="876" y="6"/>
                  </a:lnTo>
                  <a:lnTo>
                    <a:pt x="864" y="6"/>
                  </a:lnTo>
                  <a:lnTo>
                    <a:pt x="828" y="0"/>
                  </a:lnTo>
                  <a:lnTo>
                    <a:pt x="816" y="6"/>
                  </a:lnTo>
                  <a:lnTo>
                    <a:pt x="786" y="30"/>
                  </a:lnTo>
                  <a:lnTo>
                    <a:pt x="738" y="66"/>
                  </a:lnTo>
                  <a:lnTo>
                    <a:pt x="684" y="102"/>
                  </a:lnTo>
                  <a:lnTo>
                    <a:pt x="624" y="144"/>
                  </a:lnTo>
                  <a:lnTo>
                    <a:pt x="576" y="180"/>
                  </a:lnTo>
                  <a:lnTo>
                    <a:pt x="534" y="210"/>
                  </a:lnTo>
                  <a:lnTo>
                    <a:pt x="510" y="222"/>
                  </a:lnTo>
                  <a:lnTo>
                    <a:pt x="480" y="246"/>
                  </a:lnTo>
                  <a:lnTo>
                    <a:pt x="450" y="282"/>
                  </a:lnTo>
                  <a:lnTo>
                    <a:pt x="414" y="312"/>
                  </a:lnTo>
                  <a:lnTo>
                    <a:pt x="390" y="330"/>
                  </a:lnTo>
                  <a:lnTo>
                    <a:pt x="366" y="336"/>
                  </a:lnTo>
                  <a:lnTo>
                    <a:pt x="324" y="342"/>
                  </a:lnTo>
                  <a:lnTo>
                    <a:pt x="282" y="354"/>
                  </a:lnTo>
                  <a:lnTo>
                    <a:pt x="282" y="558"/>
                  </a:lnTo>
                  <a:lnTo>
                    <a:pt x="264" y="582"/>
                  </a:lnTo>
                  <a:lnTo>
                    <a:pt x="264" y="594"/>
                  </a:lnTo>
                  <a:lnTo>
                    <a:pt x="258" y="606"/>
                  </a:lnTo>
                  <a:lnTo>
                    <a:pt x="258" y="624"/>
                  </a:lnTo>
                  <a:lnTo>
                    <a:pt x="252" y="636"/>
                  </a:lnTo>
                  <a:lnTo>
                    <a:pt x="240" y="642"/>
                  </a:lnTo>
                  <a:lnTo>
                    <a:pt x="222" y="648"/>
                  </a:lnTo>
                  <a:lnTo>
                    <a:pt x="198" y="648"/>
                  </a:lnTo>
                  <a:lnTo>
                    <a:pt x="186" y="654"/>
                  </a:lnTo>
                  <a:lnTo>
                    <a:pt x="138" y="648"/>
                  </a:lnTo>
                  <a:lnTo>
                    <a:pt x="138" y="666"/>
                  </a:lnTo>
                  <a:lnTo>
                    <a:pt x="72" y="660"/>
                  </a:lnTo>
                  <a:lnTo>
                    <a:pt x="48" y="678"/>
                  </a:lnTo>
                  <a:lnTo>
                    <a:pt x="0" y="690"/>
                  </a:lnTo>
                  <a:lnTo>
                    <a:pt x="0" y="726"/>
                  </a:lnTo>
                  <a:lnTo>
                    <a:pt x="6" y="738"/>
                  </a:lnTo>
                  <a:lnTo>
                    <a:pt x="6" y="762"/>
                  </a:lnTo>
                  <a:lnTo>
                    <a:pt x="18" y="786"/>
                  </a:lnTo>
                  <a:lnTo>
                    <a:pt x="30" y="792"/>
                  </a:lnTo>
                  <a:lnTo>
                    <a:pt x="54" y="79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4" name="Nicaragua" descr="© INSCALE GmbH, 05.05.2010&#10;http://www.presentationload.com/">
              <a:extLst>
                <a:ext uri="{FF2B5EF4-FFF2-40B4-BE49-F238E27FC236}">
                  <a16:creationId xmlns:a16="http://schemas.microsoft.com/office/drawing/2014/main" id="{F5EC8FFC-6460-A4D4-F832-9CA2977800B5}"/>
                </a:ext>
              </a:extLst>
            </p:cNvPr>
            <p:cNvSpPr>
              <a:spLocks/>
            </p:cNvSpPr>
            <p:nvPr/>
          </p:nvSpPr>
          <p:spPr bwMode="gray">
            <a:xfrm>
              <a:off x="1888796" y="2764871"/>
              <a:ext cx="123038" cy="126003"/>
            </a:xfrm>
            <a:custGeom>
              <a:avLst/>
              <a:gdLst>
                <a:gd name="T0" fmla="*/ 2147483647 w 324"/>
                <a:gd name="T1" fmla="*/ 2147483647 h 330"/>
                <a:gd name="T2" fmla="*/ 2147483647 w 324"/>
                <a:gd name="T3" fmla="*/ 0 h 330"/>
                <a:gd name="T4" fmla="*/ 2147483647 w 324"/>
                <a:gd name="T5" fmla="*/ 2147483647 h 330"/>
                <a:gd name="T6" fmla="*/ 2147483647 w 324"/>
                <a:gd name="T7" fmla="*/ 2147483647 h 330"/>
                <a:gd name="T8" fmla="*/ 2147483647 w 324"/>
                <a:gd name="T9" fmla="*/ 0 h 330"/>
                <a:gd name="T10" fmla="*/ 2147483647 w 324"/>
                <a:gd name="T11" fmla="*/ 2147483647 h 330"/>
                <a:gd name="T12" fmla="*/ 2147483647 w 324"/>
                <a:gd name="T13" fmla="*/ 2147483647 h 330"/>
                <a:gd name="T14" fmla="*/ 2147483647 w 324"/>
                <a:gd name="T15" fmla="*/ 2147483647 h 330"/>
                <a:gd name="T16" fmla="*/ 2147483647 w 324"/>
                <a:gd name="T17" fmla="*/ 2147483647 h 330"/>
                <a:gd name="T18" fmla="*/ 2147483647 w 324"/>
                <a:gd name="T19" fmla="*/ 2147483647 h 330"/>
                <a:gd name="T20" fmla="*/ 2147483647 w 324"/>
                <a:gd name="T21" fmla="*/ 2147483647 h 330"/>
                <a:gd name="T22" fmla="*/ 2147483647 w 324"/>
                <a:gd name="T23" fmla="*/ 2147483647 h 330"/>
                <a:gd name="T24" fmla="*/ 2147483647 w 324"/>
                <a:gd name="T25" fmla="*/ 2147483647 h 330"/>
                <a:gd name="T26" fmla="*/ 2147483647 w 324"/>
                <a:gd name="T27" fmla="*/ 2147483647 h 330"/>
                <a:gd name="T28" fmla="*/ 2147483647 w 324"/>
                <a:gd name="T29" fmla="*/ 2147483647 h 330"/>
                <a:gd name="T30" fmla="*/ 2147483647 w 324"/>
                <a:gd name="T31" fmla="*/ 2147483647 h 330"/>
                <a:gd name="T32" fmla="*/ 2147483647 w 324"/>
                <a:gd name="T33" fmla="*/ 2147483647 h 330"/>
                <a:gd name="T34" fmla="*/ 2147483647 w 324"/>
                <a:gd name="T35" fmla="*/ 2147483647 h 330"/>
                <a:gd name="T36" fmla="*/ 2147483647 w 324"/>
                <a:gd name="T37" fmla="*/ 2147483647 h 330"/>
                <a:gd name="T38" fmla="*/ 2147483647 w 324"/>
                <a:gd name="T39" fmla="*/ 2147483647 h 330"/>
                <a:gd name="T40" fmla="*/ 2147483647 w 324"/>
                <a:gd name="T41" fmla="*/ 2147483647 h 330"/>
                <a:gd name="T42" fmla="*/ 2147483647 w 324"/>
                <a:gd name="T43" fmla="*/ 2147483647 h 330"/>
                <a:gd name="T44" fmla="*/ 2147483647 w 324"/>
                <a:gd name="T45" fmla="*/ 2147483647 h 330"/>
                <a:gd name="T46" fmla="*/ 2147483647 w 324"/>
                <a:gd name="T47" fmla="*/ 2147483647 h 330"/>
                <a:gd name="T48" fmla="*/ 2147483647 w 324"/>
                <a:gd name="T49" fmla="*/ 2147483647 h 330"/>
                <a:gd name="T50" fmla="*/ 2147483647 w 324"/>
                <a:gd name="T51" fmla="*/ 2147483647 h 330"/>
                <a:gd name="T52" fmla="*/ 2147483647 w 324"/>
                <a:gd name="T53" fmla="*/ 2147483647 h 330"/>
                <a:gd name="T54" fmla="*/ 2147483647 w 324"/>
                <a:gd name="T55" fmla="*/ 2147483647 h 330"/>
                <a:gd name="T56" fmla="*/ 2147483647 w 324"/>
                <a:gd name="T57" fmla="*/ 2147483647 h 330"/>
                <a:gd name="T58" fmla="*/ 2147483647 w 324"/>
                <a:gd name="T59" fmla="*/ 2147483647 h 330"/>
                <a:gd name="T60" fmla="*/ 2147483647 w 324"/>
                <a:gd name="T61" fmla="*/ 2147483647 h 330"/>
                <a:gd name="T62" fmla="*/ 2147483647 w 324"/>
                <a:gd name="T63" fmla="*/ 2147483647 h 330"/>
                <a:gd name="T64" fmla="*/ 2147483647 w 324"/>
                <a:gd name="T65" fmla="*/ 2147483647 h 330"/>
                <a:gd name="T66" fmla="*/ 2147483647 w 324"/>
                <a:gd name="T67" fmla="*/ 2147483647 h 330"/>
                <a:gd name="T68" fmla="*/ 2147483647 w 324"/>
                <a:gd name="T69" fmla="*/ 2147483647 h 330"/>
                <a:gd name="T70" fmla="*/ 2147483647 w 324"/>
                <a:gd name="T71" fmla="*/ 2147483647 h 330"/>
                <a:gd name="T72" fmla="*/ 2147483647 w 324"/>
                <a:gd name="T73" fmla="*/ 2147483647 h 330"/>
                <a:gd name="T74" fmla="*/ 2147483647 w 324"/>
                <a:gd name="T75" fmla="*/ 2147483647 h 330"/>
                <a:gd name="T76" fmla="*/ 2147483647 w 324"/>
                <a:gd name="T77" fmla="*/ 2147483647 h 330"/>
                <a:gd name="T78" fmla="*/ 2147483647 w 324"/>
                <a:gd name="T79" fmla="*/ 2147483647 h 330"/>
                <a:gd name="T80" fmla="*/ 2147483647 w 324"/>
                <a:gd name="T81" fmla="*/ 2147483647 h 3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330"/>
                <a:gd name="T125" fmla="*/ 324 w 324"/>
                <a:gd name="T126" fmla="*/ 330 h 3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330">
                  <a:moveTo>
                    <a:pt x="324" y="18"/>
                  </a:moveTo>
                  <a:lnTo>
                    <a:pt x="318" y="12"/>
                  </a:lnTo>
                  <a:lnTo>
                    <a:pt x="318" y="6"/>
                  </a:lnTo>
                  <a:lnTo>
                    <a:pt x="312" y="0"/>
                  </a:lnTo>
                  <a:lnTo>
                    <a:pt x="264" y="0"/>
                  </a:lnTo>
                  <a:lnTo>
                    <a:pt x="264" y="6"/>
                  </a:lnTo>
                  <a:lnTo>
                    <a:pt x="252" y="18"/>
                  </a:lnTo>
                  <a:lnTo>
                    <a:pt x="240" y="18"/>
                  </a:lnTo>
                  <a:lnTo>
                    <a:pt x="222" y="0"/>
                  </a:lnTo>
                  <a:lnTo>
                    <a:pt x="210" y="0"/>
                  </a:lnTo>
                  <a:lnTo>
                    <a:pt x="198" y="12"/>
                  </a:lnTo>
                  <a:lnTo>
                    <a:pt x="198" y="30"/>
                  </a:lnTo>
                  <a:lnTo>
                    <a:pt x="180" y="30"/>
                  </a:lnTo>
                  <a:lnTo>
                    <a:pt x="168" y="54"/>
                  </a:lnTo>
                  <a:lnTo>
                    <a:pt x="144" y="78"/>
                  </a:lnTo>
                  <a:lnTo>
                    <a:pt x="126" y="78"/>
                  </a:lnTo>
                  <a:lnTo>
                    <a:pt x="120" y="72"/>
                  </a:lnTo>
                  <a:lnTo>
                    <a:pt x="120" y="66"/>
                  </a:lnTo>
                  <a:lnTo>
                    <a:pt x="108" y="66"/>
                  </a:lnTo>
                  <a:lnTo>
                    <a:pt x="102" y="72"/>
                  </a:lnTo>
                  <a:lnTo>
                    <a:pt x="96" y="84"/>
                  </a:lnTo>
                  <a:lnTo>
                    <a:pt x="60" y="84"/>
                  </a:lnTo>
                  <a:lnTo>
                    <a:pt x="54" y="90"/>
                  </a:lnTo>
                  <a:lnTo>
                    <a:pt x="54" y="102"/>
                  </a:lnTo>
                  <a:lnTo>
                    <a:pt x="60" y="108"/>
                  </a:lnTo>
                  <a:lnTo>
                    <a:pt x="60" y="120"/>
                  </a:lnTo>
                  <a:lnTo>
                    <a:pt x="66" y="126"/>
                  </a:lnTo>
                  <a:lnTo>
                    <a:pt x="48" y="126"/>
                  </a:lnTo>
                  <a:lnTo>
                    <a:pt x="48" y="144"/>
                  </a:lnTo>
                  <a:lnTo>
                    <a:pt x="36" y="150"/>
                  </a:lnTo>
                  <a:lnTo>
                    <a:pt x="0" y="150"/>
                  </a:lnTo>
                  <a:lnTo>
                    <a:pt x="48" y="204"/>
                  </a:lnTo>
                  <a:lnTo>
                    <a:pt x="48" y="210"/>
                  </a:lnTo>
                  <a:lnTo>
                    <a:pt x="54" y="216"/>
                  </a:lnTo>
                  <a:lnTo>
                    <a:pt x="54" y="228"/>
                  </a:lnTo>
                  <a:lnTo>
                    <a:pt x="66" y="252"/>
                  </a:lnTo>
                  <a:lnTo>
                    <a:pt x="72" y="258"/>
                  </a:lnTo>
                  <a:lnTo>
                    <a:pt x="96" y="270"/>
                  </a:lnTo>
                  <a:lnTo>
                    <a:pt x="108" y="282"/>
                  </a:lnTo>
                  <a:lnTo>
                    <a:pt x="114" y="294"/>
                  </a:lnTo>
                  <a:lnTo>
                    <a:pt x="138" y="294"/>
                  </a:lnTo>
                  <a:lnTo>
                    <a:pt x="132" y="294"/>
                  </a:lnTo>
                  <a:lnTo>
                    <a:pt x="120" y="282"/>
                  </a:lnTo>
                  <a:lnTo>
                    <a:pt x="120" y="276"/>
                  </a:lnTo>
                  <a:lnTo>
                    <a:pt x="126" y="270"/>
                  </a:lnTo>
                  <a:lnTo>
                    <a:pt x="138" y="270"/>
                  </a:lnTo>
                  <a:lnTo>
                    <a:pt x="138" y="264"/>
                  </a:lnTo>
                  <a:lnTo>
                    <a:pt x="132" y="258"/>
                  </a:lnTo>
                  <a:lnTo>
                    <a:pt x="126" y="258"/>
                  </a:lnTo>
                  <a:lnTo>
                    <a:pt x="120" y="264"/>
                  </a:lnTo>
                  <a:lnTo>
                    <a:pt x="114" y="264"/>
                  </a:lnTo>
                  <a:lnTo>
                    <a:pt x="114" y="222"/>
                  </a:lnTo>
                  <a:lnTo>
                    <a:pt x="120" y="222"/>
                  </a:lnTo>
                  <a:lnTo>
                    <a:pt x="132" y="228"/>
                  </a:lnTo>
                  <a:lnTo>
                    <a:pt x="144" y="240"/>
                  </a:lnTo>
                  <a:lnTo>
                    <a:pt x="156" y="246"/>
                  </a:lnTo>
                  <a:lnTo>
                    <a:pt x="180" y="270"/>
                  </a:lnTo>
                  <a:lnTo>
                    <a:pt x="192" y="306"/>
                  </a:lnTo>
                  <a:lnTo>
                    <a:pt x="210" y="306"/>
                  </a:lnTo>
                  <a:lnTo>
                    <a:pt x="216" y="312"/>
                  </a:lnTo>
                  <a:lnTo>
                    <a:pt x="222" y="312"/>
                  </a:lnTo>
                  <a:lnTo>
                    <a:pt x="222" y="318"/>
                  </a:lnTo>
                  <a:lnTo>
                    <a:pt x="234" y="330"/>
                  </a:lnTo>
                  <a:lnTo>
                    <a:pt x="270" y="330"/>
                  </a:lnTo>
                  <a:lnTo>
                    <a:pt x="270" y="324"/>
                  </a:lnTo>
                  <a:lnTo>
                    <a:pt x="258" y="312"/>
                  </a:lnTo>
                  <a:lnTo>
                    <a:pt x="252" y="300"/>
                  </a:lnTo>
                  <a:lnTo>
                    <a:pt x="252" y="276"/>
                  </a:lnTo>
                  <a:lnTo>
                    <a:pt x="264" y="264"/>
                  </a:lnTo>
                  <a:lnTo>
                    <a:pt x="270" y="264"/>
                  </a:lnTo>
                  <a:lnTo>
                    <a:pt x="270" y="246"/>
                  </a:lnTo>
                  <a:lnTo>
                    <a:pt x="264" y="234"/>
                  </a:lnTo>
                  <a:lnTo>
                    <a:pt x="264" y="222"/>
                  </a:lnTo>
                  <a:lnTo>
                    <a:pt x="270" y="174"/>
                  </a:lnTo>
                  <a:lnTo>
                    <a:pt x="282" y="192"/>
                  </a:lnTo>
                  <a:lnTo>
                    <a:pt x="288" y="108"/>
                  </a:lnTo>
                  <a:lnTo>
                    <a:pt x="288" y="102"/>
                  </a:lnTo>
                  <a:lnTo>
                    <a:pt x="294" y="96"/>
                  </a:lnTo>
                  <a:lnTo>
                    <a:pt x="306" y="72"/>
                  </a:lnTo>
                  <a:lnTo>
                    <a:pt x="312" y="66"/>
                  </a:lnTo>
                  <a:lnTo>
                    <a:pt x="324" y="42"/>
                  </a:lnTo>
                  <a:lnTo>
                    <a:pt x="324" y="1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5" name="New Zealand" descr="© INSCALE GmbH, 05.05.2010&#10;http://www.presentationload.com/">
              <a:extLst>
                <a:ext uri="{FF2B5EF4-FFF2-40B4-BE49-F238E27FC236}">
                  <a16:creationId xmlns:a16="http://schemas.microsoft.com/office/drawing/2014/main" id="{19B8B4FD-DE34-B226-0BAC-B89B95B8B4AA}"/>
                </a:ext>
              </a:extLst>
            </p:cNvPr>
            <p:cNvSpPr>
              <a:spLocks noEditPoints="1"/>
            </p:cNvSpPr>
            <p:nvPr/>
          </p:nvSpPr>
          <p:spPr bwMode="gray">
            <a:xfrm>
              <a:off x="8260033" y="4266520"/>
              <a:ext cx="481772" cy="372078"/>
            </a:xfrm>
            <a:custGeom>
              <a:avLst/>
              <a:gdLst>
                <a:gd name="T0" fmla="*/ 2147483647 w 1272"/>
                <a:gd name="T1" fmla="*/ 2147483647 h 984"/>
                <a:gd name="T2" fmla="*/ 2147483647 w 1272"/>
                <a:gd name="T3" fmla="*/ 2147483647 h 984"/>
                <a:gd name="T4" fmla="*/ 2147483647 w 1272"/>
                <a:gd name="T5" fmla="*/ 2147483647 h 984"/>
                <a:gd name="T6" fmla="*/ 2147483647 w 1272"/>
                <a:gd name="T7" fmla="*/ 2147483647 h 984"/>
                <a:gd name="T8" fmla="*/ 2147483647 w 1272"/>
                <a:gd name="T9" fmla="*/ 2147483647 h 984"/>
                <a:gd name="T10" fmla="*/ 2147483647 w 1272"/>
                <a:gd name="T11" fmla="*/ 2147483647 h 984"/>
                <a:gd name="T12" fmla="*/ 2147483647 w 1272"/>
                <a:gd name="T13" fmla="*/ 2147483647 h 984"/>
                <a:gd name="T14" fmla="*/ 2147483647 w 1272"/>
                <a:gd name="T15" fmla="*/ 2147483647 h 984"/>
                <a:gd name="T16" fmla="*/ 2147483647 w 1272"/>
                <a:gd name="T17" fmla="*/ 2147483647 h 984"/>
                <a:gd name="T18" fmla="*/ 2147483647 w 1272"/>
                <a:gd name="T19" fmla="*/ 2147483647 h 984"/>
                <a:gd name="T20" fmla="*/ 2147483647 w 1272"/>
                <a:gd name="T21" fmla="*/ 2147483647 h 984"/>
                <a:gd name="T22" fmla="*/ 2147483647 w 1272"/>
                <a:gd name="T23" fmla="*/ 2147483647 h 984"/>
                <a:gd name="T24" fmla="*/ 2147483647 w 1272"/>
                <a:gd name="T25" fmla="*/ 2147483647 h 984"/>
                <a:gd name="T26" fmla="*/ 2147483647 w 1272"/>
                <a:gd name="T27" fmla="*/ 2147483647 h 984"/>
                <a:gd name="T28" fmla="*/ 2147483647 w 1272"/>
                <a:gd name="T29" fmla="*/ 2147483647 h 984"/>
                <a:gd name="T30" fmla="*/ 2147483647 w 1272"/>
                <a:gd name="T31" fmla="*/ 2147483647 h 984"/>
                <a:gd name="T32" fmla="*/ 2147483647 w 1272"/>
                <a:gd name="T33" fmla="*/ 2147483647 h 984"/>
                <a:gd name="T34" fmla="*/ 2147483647 w 1272"/>
                <a:gd name="T35" fmla="*/ 2147483647 h 984"/>
                <a:gd name="T36" fmla="*/ 2147483647 w 1272"/>
                <a:gd name="T37" fmla="*/ 2147483647 h 984"/>
                <a:gd name="T38" fmla="*/ 2147483647 w 1272"/>
                <a:gd name="T39" fmla="*/ 2147483647 h 984"/>
                <a:gd name="T40" fmla="*/ 2147483647 w 1272"/>
                <a:gd name="T41" fmla="*/ 2147483647 h 984"/>
                <a:gd name="T42" fmla="*/ 2147483647 w 1272"/>
                <a:gd name="T43" fmla="*/ 2147483647 h 984"/>
                <a:gd name="T44" fmla="*/ 2147483647 w 1272"/>
                <a:gd name="T45" fmla="*/ 2147483647 h 984"/>
                <a:gd name="T46" fmla="*/ 2147483647 w 1272"/>
                <a:gd name="T47" fmla="*/ 2147483647 h 984"/>
                <a:gd name="T48" fmla="*/ 2147483647 w 1272"/>
                <a:gd name="T49" fmla="*/ 2147483647 h 984"/>
                <a:gd name="T50" fmla="*/ 2147483647 w 1272"/>
                <a:gd name="T51" fmla="*/ 2147483647 h 984"/>
                <a:gd name="T52" fmla="*/ 2147483647 w 1272"/>
                <a:gd name="T53" fmla="*/ 2147483647 h 984"/>
                <a:gd name="T54" fmla="*/ 2147483647 w 1272"/>
                <a:gd name="T55" fmla="*/ 2147483647 h 984"/>
                <a:gd name="T56" fmla="*/ 2147483647 w 1272"/>
                <a:gd name="T57" fmla="*/ 2147483647 h 984"/>
                <a:gd name="T58" fmla="*/ 2147483647 w 1272"/>
                <a:gd name="T59" fmla="*/ 2147483647 h 984"/>
                <a:gd name="T60" fmla="*/ 2147483647 w 1272"/>
                <a:gd name="T61" fmla="*/ 2147483647 h 984"/>
                <a:gd name="T62" fmla="*/ 2147483647 w 1272"/>
                <a:gd name="T63" fmla="*/ 2147483647 h 984"/>
                <a:gd name="T64" fmla="*/ 2147483647 w 1272"/>
                <a:gd name="T65" fmla="*/ 2147483647 h 984"/>
                <a:gd name="T66" fmla="*/ 2147483647 w 1272"/>
                <a:gd name="T67" fmla="*/ 2147483647 h 984"/>
                <a:gd name="T68" fmla="*/ 2147483647 w 1272"/>
                <a:gd name="T69" fmla="*/ 2147483647 h 984"/>
                <a:gd name="T70" fmla="*/ 2147483647 w 1272"/>
                <a:gd name="T71" fmla="*/ 2147483647 h 984"/>
                <a:gd name="T72" fmla="*/ 2147483647 w 1272"/>
                <a:gd name="T73" fmla="*/ 2147483647 h 984"/>
                <a:gd name="T74" fmla="*/ 2147483647 w 1272"/>
                <a:gd name="T75" fmla="*/ 2147483647 h 984"/>
                <a:gd name="T76" fmla="*/ 2147483647 w 1272"/>
                <a:gd name="T77" fmla="*/ 2147483647 h 984"/>
                <a:gd name="T78" fmla="*/ 2147483647 w 1272"/>
                <a:gd name="T79" fmla="*/ 2147483647 h 984"/>
                <a:gd name="T80" fmla="*/ 2147483647 w 1272"/>
                <a:gd name="T81" fmla="*/ 2147483647 h 984"/>
                <a:gd name="T82" fmla="*/ 2147483647 w 1272"/>
                <a:gd name="T83" fmla="*/ 2147483647 h 984"/>
                <a:gd name="T84" fmla="*/ 2147483647 w 1272"/>
                <a:gd name="T85" fmla="*/ 2147483647 h 984"/>
                <a:gd name="T86" fmla="*/ 2147483647 w 1272"/>
                <a:gd name="T87" fmla="*/ 2147483647 h 984"/>
                <a:gd name="T88" fmla="*/ 2147483647 w 1272"/>
                <a:gd name="T89" fmla="*/ 2147483647 h 984"/>
                <a:gd name="T90" fmla="*/ 2147483647 w 1272"/>
                <a:gd name="T91" fmla="*/ 2147483647 h 984"/>
                <a:gd name="T92" fmla="*/ 2147483647 w 1272"/>
                <a:gd name="T93" fmla="*/ 2147483647 h 984"/>
                <a:gd name="T94" fmla="*/ 2147483647 w 1272"/>
                <a:gd name="T95" fmla="*/ 2147483647 h 984"/>
                <a:gd name="T96" fmla="*/ 2147483647 w 1272"/>
                <a:gd name="T97" fmla="*/ 2147483647 h 984"/>
                <a:gd name="T98" fmla="*/ 2147483647 w 1272"/>
                <a:gd name="T99" fmla="*/ 2147483647 h 984"/>
                <a:gd name="T100" fmla="*/ 2147483647 w 1272"/>
                <a:gd name="T101" fmla="*/ 2147483647 h 984"/>
                <a:gd name="T102" fmla="*/ 2147483647 w 1272"/>
                <a:gd name="T103" fmla="*/ 2147483647 h 984"/>
                <a:gd name="T104" fmla="*/ 2147483647 w 1272"/>
                <a:gd name="T105" fmla="*/ 2147483647 h 984"/>
                <a:gd name="T106" fmla="*/ 2147483647 w 1272"/>
                <a:gd name="T107" fmla="*/ 2147483647 h 984"/>
                <a:gd name="T108" fmla="*/ 2147483647 w 1272"/>
                <a:gd name="T109" fmla="*/ 2147483647 h 984"/>
                <a:gd name="T110" fmla="*/ 2147483647 w 1272"/>
                <a:gd name="T111" fmla="*/ 2147483647 h 984"/>
                <a:gd name="T112" fmla="*/ 2147483647 w 1272"/>
                <a:gd name="T113" fmla="*/ 2147483647 h 984"/>
                <a:gd name="T114" fmla="*/ 2147483647 w 1272"/>
                <a:gd name="T115" fmla="*/ 2147483647 h 984"/>
                <a:gd name="T116" fmla="*/ 2147483647 w 1272"/>
                <a:gd name="T117" fmla="*/ 2147483647 h 984"/>
                <a:gd name="T118" fmla="*/ 2147483647 w 1272"/>
                <a:gd name="T119" fmla="*/ 2147483647 h 984"/>
                <a:gd name="T120" fmla="*/ 2147483647 w 1272"/>
                <a:gd name="T121" fmla="*/ 2147483647 h 9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2"/>
                <a:gd name="T184" fmla="*/ 0 h 984"/>
                <a:gd name="T185" fmla="*/ 1272 w 1272"/>
                <a:gd name="T186" fmla="*/ 984 h 9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2" h="984">
                  <a:moveTo>
                    <a:pt x="750" y="564"/>
                  </a:moveTo>
                  <a:lnTo>
                    <a:pt x="738" y="564"/>
                  </a:lnTo>
                  <a:lnTo>
                    <a:pt x="744" y="528"/>
                  </a:lnTo>
                  <a:lnTo>
                    <a:pt x="720" y="546"/>
                  </a:lnTo>
                  <a:lnTo>
                    <a:pt x="726" y="540"/>
                  </a:lnTo>
                  <a:lnTo>
                    <a:pt x="726" y="504"/>
                  </a:lnTo>
                  <a:lnTo>
                    <a:pt x="708" y="504"/>
                  </a:lnTo>
                  <a:lnTo>
                    <a:pt x="702" y="510"/>
                  </a:lnTo>
                  <a:lnTo>
                    <a:pt x="696" y="522"/>
                  </a:lnTo>
                  <a:lnTo>
                    <a:pt x="690" y="528"/>
                  </a:lnTo>
                  <a:lnTo>
                    <a:pt x="672" y="540"/>
                  </a:lnTo>
                  <a:lnTo>
                    <a:pt x="660" y="546"/>
                  </a:lnTo>
                  <a:lnTo>
                    <a:pt x="654" y="558"/>
                  </a:lnTo>
                  <a:lnTo>
                    <a:pt x="642" y="570"/>
                  </a:lnTo>
                  <a:lnTo>
                    <a:pt x="630" y="576"/>
                  </a:lnTo>
                  <a:lnTo>
                    <a:pt x="618" y="588"/>
                  </a:lnTo>
                  <a:lnTo>
                    <a:pt x="606" y="588"/>
                  </a:lnTo>
                  <a:lnTo>
                    <a:pt x="588" y="600"/>
                  </a:lnTo>
                  <a:lnTo>
                    <a:pt x="576" y="606"/>
                  </a:lnTo>
                  <a:lnTo>
                    <a:pt x="546" y="636"/>
                  </a:lnTo>
                  <a:lnTo>
                    <a:pt x="540" y="648"/>
                  </a:lnTo>
                  <a:lnTo>
                    <a:pt x="534" y="648"/>
                  </a:lnTo>
                  <a:lnTo>
                    <a:pt x="528" y="654"/>
                  </a:lnTo>
                  <a:lnTo>
                    <a:pt x="510" y="660"/>
                  </a:lnTo>
                  <a:lnTo>
                    <a:pt x="498" y="666"/>
                  </a:lnTo>
                  <a:lnTo>
                    <a:pt x="462" y="678"/>
                  </a:lnTo>
                  <a:lnTo>
                    <a:pt x="438" y="690"/>
                  </a:lnTo>
                  <a:lnTo>
                    <a:pt x="426" y="702"/>
                  </a:lnTo>
                  <a:lnTo>
                    <a:pt x="414" y="708"/>
                  </a:lnTo>
                  <a:lnTo>
                    <a:pt x="408" y="720"/>
                  </a:lnTo>
                  <a:lnTo>
                    <a:pt x="396" y="726"/>
                  </a:lnTo>
                  <a:lnTo>
                    <a:pt x="378" y="726"/>
                  </a:lnTo>
                  <a:lnTo>
                    <a:pt x="366" y="732"/>
                  </a:lnTo>
                  <a:lnTo>
                    <a:pt x="312" y="750"/>
                  </a:lnTo>
                  <a:lnTo>
                    <a:pt x="288" y="762"/>
                  </a:lnTo>
                  <a:lnTo>
                    <a:pt x="270" y="774"/>
                  </a:lnTo>
                  <a:lnTo>
                    <a:pt x="246" y="786"/>
                  </a:lnTo>
                  <a:lnTo>
                    <a:pt x="222" y="792"/>
                  </a:lnTo>
                  <a:lnTo>
                    <a:pt x="198" y="804"/>
                  </a:lnTo>
                  <a:lnTo>
                    <a:pt x="180" y="810"/>
                  </a:lnTo>
                  <a:lnTo>
                    <a:pt x="174" y="816"/>
                  </a:lnTo>
                  <a:lnTo>
                    <a:pt x="168" y="828"/>
                  </a:lnTo>
                  <a:lnTo>
                    <a:pt x="168" y="846"/>
                  </a:lnTo>
                  <a:lnTo>
                    <a:pt x="156" y="834"/>
                  </a:lnTo>
                  <a:lnTo>
                    <a:pt x="150" y="834"/>
                  </a:lnTo>
                  <a:lnTo>
                    <a:pt x="144" y="840"/>
                  </a:lnTo>
                  <a:lnTo>
                    <a:pt x="120" y="852"/>
                  </a:lnTo>
                  <a:lnTo>
                    <a:pt x="108" y="864"/>
                  </a:lnTo>
                  <a:lnTo>
                    <a:pt x="72" y="882"/>
                  </a:lnTo>
                  <a:lnTo>
                    <a:pt x="66" y="882"/>
                  </a:lnTo>
                  <a:lnTo>
                    <a:pt x="54" y="888"/>
                  </a:lnTo>
                  <a:lnTo>
                    <a:pt x="36" y="888"/>
                  </a:lnTo>
                  <a:lnTo>
                    <a:pt x="18" y="894"/>
                  </a:lnTo>
                  <a:lnTo>
                    <a:pt x="12" y="906"/>
                  </a:lnTo>
                  <a:lnTo>
                    <a:pt x="0" y="912"/>
                  </a:lnTo>
                  <a:lnTo>
                    <a:pt x="18" y="912"/>
                  </a:lnTo>
                  <a:lnTo>
                    <a:pt x="24" y="918"/>
                  </a:lnTo>
                  <a:lnTo>
                    <a:pt x="30" y="918"/>
                  </a:lnTo>
                  <a:lnTo>
                    <a:pt x="24" y="924"/>
                  </a:lnTo>
                  <a:lnTo>
                    <a:pt x="24" y="942"/>
                  </a:lnTo>
                  <a:lnTo>
                    <a:pt x="30" y="948"/>
                  </a:lnTo>
                  <a:lnTo>
                    <a:pt x="42" y="948"/>
                  </a:lnTo>
                  <a:lnTo>
                    <a:pt x="54" y="942"/>
                  </a:lnTo>
                  <a:lnTo>
                    <a:pt x="60" y="936"/>
                  </a:lnTo>
                  <a:lnTo>
                    <a:pt x="72" y="948"/>
                  </a:lnTo>
                  <a:lnTo>
                    <a:pt x="96" y="948"/>
                  </a:lnTo>
                  <a:lnTo>
                    <a:pt x="102" y="954"/>
                  </a:lnTo>
                  <a:lnTo>
                    <a:pt x="132" y="954"/>
                  </a:lnTo>
                  <a:lnTo>
                    <a:pt x="150" y="972"/>
                  </a:lnTo>
                  <a:lnTo>
                    <a:pt x="180" y="966"/>
                  </a:lnTo>
                  <a:lnTo>
                    <a:pt x="192" y="972"/>
                  </a:lnTo>
                  <a:lnTo>
                    <a:pt x="198" y="978"/>
                  </a:lnTo>
                  <a:lnTo>
                    <a:pt x="216" y="984"/>
                  </a:lnTo>
                  <a:lnTo>
                    <a:pt x="228" y="984"/>
                  </a:lnTo>
                  <a:lnTo>
                    <a:pt x="252" y="972"/>
                  </a:lnTo>
                  <a:lnTo>
                    <a:pt x="264" y="948"/>
                  </a:lnTo>
                  <a:lnTo>
                    <a:pt x="288" y="936"/>
                  </a:lnTo>
                  <a:lnTo>
                    <a:pt x="312" y="936"/>
                  </a:lnTo>
                  <a:lnTo>
                    <a:pt x="336" y="924"/>
                  </a:lnTo>
                  <a:lnTo>
                    <a:pt x="342" y="912"/>
                  </a:lnTo>
                  <a:lnTo>
                    <a:pt x="342" y="894"/>
                  </a:lnTo>
                  <a:lnTo>
                    <a:pt x="348" y="882"/>
                  </a:lnTo>
                  <a:lnTo>
                    <a:pt x="372" y="870"/>
                  </a:lnTo>
                  <a:lnTo>
                    <a:pt x="396" y="870"/>
                  </a:lnTo>
                  <a:lnTo>
                    <a:pt x="408" y="858"/>
                  </a:lnTo>
                  <a:lnTo>
                    <a:pt x="408" y="846"/>
                  </a:lnTo>
                  <a:lnTo>
                    <a:pt x="402" y="840"/>
                  </a:lnTo>
                  <a:lnTo>
                    <a:pt x="420" y="840"/>
                  </a:lnTo>
                  <a:lnTo>
                    <a:pt x="480" y="792"/>
                  </a:lnTo>
                  <a:lnTo>
                    <a:pt x="462" y="774"/>
                  </a:lnTo>
                  <a:lnTo>
                    <a:pt x="504" y="792"/>
                  </a:lnTo>
                  <a:lnTo>
                    <a:pt x="504" y="774"/>
                  </a:lnTo>
                  <a:lnTo>
                    <a:pt x="510" y="768"/>
                  </a:lnTo>
                  <a:lnTo>
                    <a:pt x="540" y="768"/>
                  </a:lnTo>
                  <a:lnTo>
                    <a:pt x="546" y="774"/>
                  </a:lnTo>
                  <a:lnTo>
                    <a:pt x="558" y="780"/>
                  </a:lnTo>
                  <a:lnTo>
                    <a:pt x="570" y="780"/>
                  </a:lnTo>
                  <a:lnTo>
                    <a:pt x="576" y="774"/>
                  </a:lnTo>
                  <a:lnTo>
                    <a:pt x="576" y="768"/>
                  </a:lnTo>
                  <a:lnTo>
                    <a:pt x="582" y="762"/>
                  </a:lnTo>
                  <a:lnTo>
                    <a:pt x="582" y="756"/>
                  </a:lnTo>
                  <a:lnTo>
                    <a:pt x="570" y="744"/>
                  </a:lnTo>
                  <a:lnTo>
                    <a:pt x="612" y="702"/>
                  </a:lnTo>
                  <a:lnTo>
                    <a:pt x="618" y="702"/>
                  </a:lnTo>
                  <a:lnTo>
                    <a:pt x="624" y="696"/>
                  </a:lnTo>
                  <a:lnTo>
                    <a:pt x="660" y="678"/>
                  </a:lnTo>
                  <a:lnTo>
                    <a:pt x="666" y="666"/>
                  </a:lnTo>
                  <a:lnTo>
                    <a:pt x="672" y="660"/>
                  </a:lnTo>
                  <a:lnTo>
                    <a:pt x="672" y="654"/>
                  </a:lnTo>
                  <a:lnTo>
                    <a:pt x="696" y="654"/>
                  </a:lnTo>
                  <a:lnTo>
                    <a:pt x="708" y="648"/>
                  </a:lnTo>
                  <a:lnTo>
                    <a:pt x="738" y="618"/>
                  </a:lnTo>
                  <a:lnTo>
                    <a:pt x="738" y="612"/>
                  </a:lnTo>
                  <a:lnTo>
                    <a:pt x="744" y="612"/>
                  </a:lnTo>
                  <a:lnTo>
                    <a:pt x="750" y="606"/>
                  </a:lnTo>
                  <a:lnTo>
                    <a:pt x="768" y="594"/>
                  </a:lnTo>
                  <a:lnTo>
                    <a:pt x="780" y="582"/>
                  </a:lnTo>
                  <a:lnTo>
                    <a:pt x="786" y="570"/>
                  </a:lnTo>
                  <a:lnTo>
                    <a:pt x="786" y="546"/>
                  </a:lnTo>
                  <a:lnTo>
                    <a:pt x="780" y="540"/>
                  </a:lnTo>
                  <a:lnTo>
                    <a:pt x="780" y="534"/>
                  </a:lnTo>
                  <a:lnTo>
                    <a:pt x="750" y="564"/>
                  </a:lnTo>
                  <a:close/>
                  <a:moveTo>
                    <a:pt x="1224" y="324"/>
                  </a:moveTo>
                  <a:lnTo>
                    <a:pt x="1236" y="318"/>
                  </a:lnTo>
                  <a:lnTo>
                    <a:pt x="1242" y="318"/>
                  </a:lnTo>
                  <a:lnTo>
                    <a:pt x="1266" y="306"/>
                  </a:lnTo>
                  <a:lnTo>
                    <a:pt x="1272" y="300"/>
                  </a:lnTo>
                  <a:lnTo>
                    <a:pt x="1272" y="282"/>
                  </a:lnTo>
                  <a:lnTo>
                    <a:pt x="1266" y="270"/>
                  </a:lnTo>
                  <a:lnTo>
                    <a:pt x="1260" y="264"/>
                  </a:lnTo>
                  <a:lnTo>
                    <a:pt x="1248" y="264"/>
                  </a:lnTo>
                  <a:lnTo>
                    <a:pt x="1236" y="276"/>
                  </a:lnTo>
                  <a:lnTo>
                    <a:pt x="1236" y="282"/>
                  </a:lnTo>
                  <a:lnTo>
                    <a:pt x="1224" y="282"/>
                  </a:lnTo>
                  <a:lnTo>
                    <a:pt x="1212" y="276"/>
                  </a:lnTo>
                  <a:lnTo>
                    <a:pt x="1200" y="276"/>
                  </a:lnTo>
                  <a:lnTo>
                    <a:pt x="1194" y="282"/>
                  </a:lnTo>
                  <a:lnTo>
                    <a:pt x="1176" y="288"/>
                  </a:lnTo>
                  <a:lnTo>
                    <a:pt x="1158" y="288"/>
                  </a:lnTo>
                  <a:lnTo>
                    <a:pt x="1146" y="276"/>
                  </a:lnTo>
                  <a:lnTo>
                    <a:pt x="1146" y="222"/>
                  </a:lnTo>
                  <a:lnTo>
                    <a:pt x="1170" y="180"/>
                  </a:lnTo>
                  <a:lnTo>
                    <a:pt x="1170" y="174"/>
                  </a:lnTo>
                  <a:lnTo>
                    <a:pt x="1164" y="162"/>
                  </a:lnTo>
                  <a:lnTo>
                    <a:pt x="1158" y="156"/>
                  </a:lnTo>
                  <a:lnTo>
                    <a:pt x="1146" y="156"/>
                  </a:lnTo>
                  <a:lnTo>
                    <a:pt x="1140" y="168"/>
                  </a:lnTo>
                  <a:lnTo>
                    <a:pt x="1134" y="174"/>
                  </a:lnTo>
                  <a:lnTo>
                    <a:pt x="1134" y="204"/>
                  </a:lnTo>
                  <a:lnTo>
                    <a:pt x="1128" y="216"/>
                  </a:lnTo>
                  <a:lnTo>
                    <a:pt x="1116" y="222"/>
                  </a:lnTo>
                  <a:lnTo>
                    <a:pt x="1116" y="192"/>
                  </a:lnTo>
                  <a:lnTo>
                    <a:pt x="1092" y="174"/>
                  </a:lnTo>
                  <a:lnTo>
                    <a:pt x="1104" y="150"/>
                  </a:lnTo>
                  <a:lnTo>
                    <a:pt x="1116" y="138"/>
                  </a:lnTo>
                  <a:lnTo>
                    <a:pt x="1122" y="126"/>
                  </a:lnTo>
                  <a:lnTo>
                    <a:pt x="1128" y="108"/>
                  </a:lnTo>
                  <a:lnTo>
                    <a:pt x="1128" y="84"/>
                  </a:lnTo>
                  <a:lnTo>
                    <a:pt x="1116" y="78"/>
                  </a:lnTo>
                  <a:lnTo>
                    <a:pt x="1110" y="72"/>
                  </a:lnTo>
                  <a:lnTo>
                    <a:pt x="1098" y="66"/>
                  </a:lnTo>
                  <a:lnTo>
                    <a:pt x="1092" y="60"/>
                  </a:lnTo>
                  <a:lnTo>
                    <a:pt x="1080" y="60"/>
                  </a:lnTo>
                  <a:lnTo>
                    <a:pt x="1086" y="42"/>
                  </a:lnTo>
                  <a:lnTo>
                    <a:pt x="1062" y="42"/>
                  </a:lnTo>
                  <a:lnTo>
                    <a:pt x="1044" y="18"/>
                  </a:lnTo>
                  <a:lnTo>
                    <a:pt x="1050" y="0"/>
                  </a:lnTo>
                  <a:lnTo>
                    <a:pt x="1020" y="18"/>
                  </a:lnTo>
                  <a:lnTo>
                    <a:pt x="1044" y="54"/>
                  </a:lnTo>
                  <a:lnTo>
                    <a:pt x="1032" y="90"/>
                  </a:lnTo>
                  <a:lnTo>
                    <a:pt x="1056" y="102"/>
                  </a:lnTo>
                  <a:lnTo>
                    <a:pt x="1044" y="108"/>
                  </a:lnTo>
                  <a:lnTo>
                    <a:pt x="1044" y="126"/>
                  </a:lnTo>
                  <a:lnTo>
                    <a:pt x="1068" y="132"/>
                  </a:lnTo>
                  <a:lnTo>
                    <a:pt x="1044" y="150"/>
                  </a:lnTo>
                  <a:lnTo>
                    <a:pt x="1062" y="156"/>
                  </a:lnTo>
                  <a:lnTo>
                    <a:pt x="1062" y="168"/>
                  </a:lnTo>
                  <a:lnTo>
                    <a:pt x="1056" y="174"/>
                  </a:lnTo>
                  <a:lnTo>
                    <a:pt x="1056" y="192"/>
                  </a:lnTo>
                  <a:lnTo>
                    <a:pt x="1068" y="198"/>
                  </a:lnTo>
                  <a:lnTo>
                    <a:pt x="1074" y="204"/>
                  </a:lnTo>
                  <a:lnTo>
                    <a:pt x="1056" y="210"/>
                  </a:lnTo>
                  <a:lnTo>
                    <a:pt x="1044" y="222"/>
                  </a:lnTo>
                  <a:lnTo>
                    <a:pt x="1062" y="234"/>
                  </a:lnTo>
                  <a:lnTo>
                    <a:pt x="1038" y="258"/>
                  </a:lnTo>
                  <a:lnTo>
                    <a:pt x="1032" y="270"/>
                  </a:lnTo>
                  <a:lnTo>
                    <a:pt x="1026" y="276"/>
                  </a:lnTo>
                  <a:lnTo>
                    <a:pt x="1026" y="288"/>
                  </a:lnTo>
                  <a:lnTo>
                    <a:pt x="1038" y="300"/>
                  </a:lnTo>
                  <a:lnTo>
                    <a:pt x="1026" y="300"/>
                  </a:lnTo>
                  <a:lnTo>
                    <a:pt x="1014" y="306"/>
                  </a:lnTo>
                  <a:lnTo>
                    <a:pt x="1002" y="306"/>
                  </a:lnTo>
                  <a:lnTo>
                    <a:pt x="978" y="318"/>
                  </a:lnTo>
                  <a:lnTo>
                    <a:pt x="948" y="348"/>
                  </a:lnTo>
                  <a:lnTo>
                    <a:pt x="930" y="360"/>
                  </a:lnTo>
                  <a:lnTo>
                    <a:pt x="894" y="372"/>
                  </a:lnTo>
                  <a:lnTo>
                    <a:pt x="870" y="384"/>
                  </a:lnTo>
                  <a:lnTo>
                    <a:pt x="858" y="396"/>
                  </a:lnTo>
                  <a:lnTo>
                    <a:pt x="858" y="432"/>
                  </a:lnTo>
                  <a:lnTo>
                    <a:pt x="864" y="444"/>
                  </a:lnTo>
                  <a:lnTo>
                    <a:pt x="870" y="450"/>
                  </a:lnTo>
                  <a:lnTo>
                    <a:pt x="870" y="456"/>
                  </a:lnTo>
                  <a:lnTo>
                    <a:pt x="924" y="456"/>
                  </a:lnTo>
                  <a:lnTo>
                    <a:pt x="924" y="474"/>
                  </a:lnTo>
                  <a:lnTo>
                    <a:pt x="918" y="486"/>
                  </a:lnTo>
                  <a:lnTo>
                    <a:pt x="918" y="522"/>
                  </a:lnTo>
                  <a:lnTo>
                    <a:pt x="894" y="534"/>
                  </a:lnTo>
                  <a:lnTo>
                    <a:pt x="882" y="534"/>
                  </a:lnTo>
                  <a:lnTo>
                    <a:pt x="864" y="540"/>
                  </a:lnTo>
                  <a:lnTo>
                    <a:pt x="852" y="546"/>
                  </a:lnTo>
                  <a:lnTo>
                    <a:pt x="852" y="558"/>
                  </a:lnTo>
                  <a:lnTo>
                    <a:pt x="840" y="570"/>
                  </a:lnTo>
                  <a:lnTo>
                    <a:pt x="852" y="576"/>
                  </a:lnTo>
                  <a:lnTo>
                    <a:pt x="858" y="582"/>
                  </a:lnTo>
                  <a:lnTo>
                    <a:pt x="876" y="588"/>
                  </a:lnTo>
                  <a:lnTo>
                    <a:pt x="888" y="588"/>
                  </a:lnTo>
                  <a:lnTo>
                    <a:pt x="912" y="576"/>
                  </a:lnTo>
                  <a:lnTo>
                    <a:pt x="924" y="558"/>
                  </a:lnTo>
                  <a:lnTo>
                    <a:pt x="972" y="510"/>
                  </a:lnTo>
                  <a:lnTo>
                    <a:pt x="996" y="498"/>
                  </a:lnTo>
                  <a:lnTo>
                    <a:pt x="1014" y="492"/>
                  </a:lnTo>
                  <a:lnTo>
                    <a:pt x="1026" y="486"/>
                  </a:lnTo>
                  <a:lnTo>
                    <a:pt x="1032" y="480"/>
                  </a:lnTo>
                  <a:lnTo>
                    <a:pt x="1038" y="480"/>
                  </a:lnTo>
                  <a:lnTo>
                    <a:pt x="1044" y="474"/>
                  </a:lnTo>
                  <a:lnTo>
                    <a:pt x="1050" y="462"/>
                  </a:lnTo>
                  <a:lnTo>
                    <a:pt x="1056" y="462"/>
                  </a:lnTo>
                  <a:lnTo>
                    <a:pt x="1062" y="456"/>
                  </a:lnTo>
                  <a:lnTo>
                    <a:pt x="1074" y="450"/>
                  </a:lnTo>
                  <a:lnTo>
                    <a:pt x="1080" y="444"/>
                  </a:lnTo>
                  <a:lnTo>
                    <a:pt x="1080" y="420"/>
                  </a:lnTo>
                  <a:lnTo>
                    <a:pt x="1074" y="414"/>
                  </a:lnTo>
                  <a:lnTo>
                    <a:pt x="1080" y="414"/>
                  </a:lnTo>
                  <a:lnTo>
                    <a:pt x="1086" y="408"/>
                  </a:lnTo>
                  <a:lnTo>
                    <a:pt x="1110" y="396"/>
                  </a:lnTo>
                  <a:lnTo>
                    <a:pt x="1140" y="396"/>
                  </a:lnTo>
                  <a:lnTo>
                    <a:pt x="1152" y="402"/>
                  </a:lnTo>
                  <a:lnTo>
                    <a:pt x="1164" y="402"/>
                  </a:lnTo>
                  <a:lnTo>
                    <a:pt x="1176" y="390"/>
                  </a:lnTo>
                  <a:lnTo>
                    <a:pt x="1176" y="360"/>
                  </a:lnTo>
                  <a:lnTo>
                    <a:pt x="1200" y="360"/>
                  </a:lnTo>
                  <a:lnTo>
                    <a:pt x="1212" y="354"/>
                  </a:lnTo>
                  <a:lnTo>
                    <a:pt x="1218" y="354"/>
                  </a:lnTo>
                  <a:lnTo>
                    <a:pt x="1224" y="348"/>
                  </a:lnTo>
                  <a:lnTo>
                    <a:pt x="1224" y="32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6" name="Newfoundland" descr="© INSCALE GmbH, 05.05.2010&#10;http://www.presentationload.com/">
              <a:extLst>
                <a:ext uri="{FF2B5EF4-FFF2-40B4-BE49-F238E27FC236}">
                  <a16:creationId xmlns:a16="http://schemas.microsoft.com/office/drawing/2014/main" id="{4FFCB986-E8D8-C0F8-F7F7-23CDF88E5A37}"/>
                </a:ext>
              </a:extLst>
            </p:cNvPr>
            <p:cNvSpPr>
              <a:spLocks/>
            </p:cNvSpPr>
            <p:nvPr/>
          </p:nvSpPr>
          <p:spPr bwMode="gray">
            <a:xfrm>
              <a:off x="2855303" y="1653087"/>
              <a:ext cx="161579" cy="145273"/>
            </a:xfrm>
            <a:custGeom>
              <a:avLst/>
              <a:gdLst>
                <a:gd name="T0" fmla="*/ 2147483647 w 426"/>
                <a:gd name="T1" fmla="*/ 2147483647 h 384"/>
                <a:gd name="T2" fmla="*/ 2147483647 w 426"/>
                <a:gd name="T3" fmla="*/ 2147483647 h 384"/>
                <a:gd name="T4" fmla="*/ 2147483647 w 426"/>
                <a:gd name="T5" fmla="*/ 0 h 384"/>
                <a:gd name="T6" fmla="*/ 2147483647 w 426"/>
                <a:gd name="T7" fmla="*/ 2147483647 h 384"/>
                <a:gd name="T8" fmla="*/ 2147483647 w 426"/>
                <a:gd name="T9" fmla="*/ 2147483647 h 384"/>
                <a:gd name="T10" fmla="*/ 2147483647 w 426"/>
                <a:gd name="T11" fmla="*/ 2147483647 h 384"/>
                <a:gd name="T12" fmla="*/ 2147483647 w 426"/>
                <a:gd name="T13" fmla="*/ 2147483647 h 384"/>
                <a:gd name="T14" fmla="*/ 2147483647 w 426"/>
                <a:gd name="T15" fmla="*/ 2147483647 h 384"/>
                <a:gd name="T16" fmla="*/ 2147483647 w 426"/>
                <a:gd name="T17" fmla="*/ 2147483647 h 384"/>
                <a:gd name="T18" fmla="*/ 2147483647 w 426"/>
                <a:gd name="T19" fmla="*/ 2147483647 h 384"/>
                <a:gd name="T20" fmla="*/ 2147483647 w 426"/>
                <a:gd name="T21" fmla="*/ 2147483647 h 384"/>
                <a:gd name="T22" fmla="*/ 2147483647 w 426"/>
                <a:gd name="T23" fmla="*/ 2147483647 h 384"/>
                <a:gd name="T24" fmla="*/ 2147483647 w 426"/>
                <a:gd name="T25" fmla="*/ 2147483647 h 384"/>
                <a:gd name="T26" fmla="*/ 2147483647 w 426"/>
                <a:gd name="T27" fmla="*/ 2147483647 h 384"/>
                <a:gd name="T28" fmla="*/ 2147483647 w 426"/>
                <a:gd name="T29" fmla="*/ 2147483647 h 384"/>
                <a:gd name="T30" fmla="*/ 2147483647 w 426"/>
                <a:gd name="T31" fmla="*/ 2147483647 h 384"/>
                <a:gd name="T32" fmla="*/ 2147483647 w 426"/>
                <a:gd name="T33" fmla="*/ 2147483647 h 384"/>
                <a:gd name="T34" fmla="*/ 2147483647 w 426"/>
                <a:gd name="T35" fmla="*/ 2147483647 h 384"/>
                <a:gd name="T36" fmla="*/ 2147483647 w 426"/>
                <a:gd name="T37" fmla="*/ 2147483647 h 384"/>
                <a:gd name="T38" fmla="*/ 2147483647 w 426"/>
                <a:gd name="T39" fmla="*/ 2147483647 h 384"/>
                <a:gd name="T40" fmla="*/ 2147483647 w 426"/>
                <a:gd name="T41" fmla="*/ 2147483647 h 384"/>
                <a:gd name="T42" fmla="*/ 2147483647 w 426"/>
                <a:gd name="T43" fmla="*/ 2147483647 h 384"/>
                <a:gd name="T44" fmla="*/ 2147483647 w 426"/>
                <a:gd name="T45" fmla="*/ 2147483647 h 384"/>
                <a:gd name="T46" fmla="*/ 2147483647 w 426"/>
                <a:gd name="T47" fmla="*/ 2147483647 h 384"/>
                <a:gd name="T48" fmla="*/ 2147483647 w 426"/>
                <a:gd name="T49" fmla="*/ 2147483647 h 384"/>
                <a:gd name="T50" fmla="*/ 2147483647 w 426"/>
                <a:gd name="T51" fmla="*/ 2147483647 h 384"/>
                <a:gd name="T52" fmla="*/ 2147483647 w 426"/>
                <a:gd name="T53" fmla="*/ 2147483647 h 384"/>
                <a:gd name="T54" fmla="*/ 2147483647 w 426"/>
                <a:gd name="T55" fmla="*/ 2147483647 h 384"/>
                <a:gd name="T56" fmla="*/ 2147483647 w 426"/>
                <a:gd name="T57" fmla="*/ 2147483647 h 384"/>
                <a:gd name="T58" fmla="*/ 2147483647 w 426"/>
                <a:gd name="T59" fmla="*/ 2147483647 h 384"/>
                <a:gd name="T60" fmla="*/ 2147483647 w 426"/>
                <a:gd name="T61" fmla="*/ 2147483647 h 384"/>
                <a:gd name="T62" fmla="*/ 2147483647 w 426"/>
                <a:gd name="T63" fmla="*/ 2147483647 h 384"/>
                <a:gd name="T64" fmla="*/ 2147483647 w 426"/>
                <a:gd name="T65" fmla="*/ 2147483647 h 384"/>
                <a:gd name="T66" fmla="*/ 2147483647 w 426"/>
                <a:gd name="T67" fmla="*/ 2147483647 h 384"/>
                <a:gd name="T68" fmla="*/ 2147483647 w 426"/>
                <a:gd name="T69" fmla="*/ 2147483647 h 384"/>
                <a:gd name="T70" fmla="*/ 2147483647 w 426"/>
                <a:gd name="T71" fmla="*/ 2147483647 h 384"/>
                <a:gd name="T72" fmla="*/ 2147483647 w 426"/>
                <a:gd name="T73" fmla="*/ 2147483647 h 384"/>
                <a:gd name="T74" fmla="*/ 2147483647 w 426"/>
                <a:gd name="T75" fmla="*/ 2147483647 h 384"/>
                <a:gd name="T76" fmla="*/ 2147483647 w 426"/>
                <a:gd name="T77" fmla="*/ 2147483647 h 384"/>
                <a:gd name="T78" fmla="*/ 2147483647 w 426"/>
                <a:gd name="T79" fmla="*/ 2147483647 h 384"/>
                <a:gd name="T80" fmla="*/ 2147483647 w 426"/>
                <a:gd name="T81" fmla="*/ 2147483647 h 384"/>
                <a:gd name="T82" fmla="*/ 2147483647 w 426"/>
                <a:gd name="T83" fmla="*/ 2147483647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384"/>
                <a:gd name="T128" fmla="*/ 426 w 426"/>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384">
                  <a:moveTo>
                    <a:pt x="258" y="18"/>
                  </a:moveTo>
                  <a:lnTo>
                    <a:pt x="270" y="12"/>
                  </a:lnTo>
                  <a:lnTo>
                    <a:pt x="276" y="12"/>
                  </a:lnTo>
                  <a:lnTo>
                    <a:pt x="294" y="6"/>
                  </a:lnTo>
                  <a:lnTo>
                    <a:pt x="306" y="0"/>
                  </a:lnTo>
                  <a:lnTo>
                    <a:pt x="330" y="0"/>
                  </a:lnTo>
                  <a:lnTo>
                    <a:pt x="342" y="6"/>
                  </a:lnTo>
                  <a:lnTo>
                    <a:pt x="342" y="18"/>
                  </a:lnTo>
                  <a:lnTo>
                    <a:pt x="336" y="24"/>
                  </a:lnTo>
                  <a:lnTo>
                    <a:pt x="312" y="42"/>
                  </a:lnTo>
                  <a:lnTo>
                    <a:pt x="312" y="48"/>
                  </a:lnTo>
                  <a:lnTo>
                    <a:pt x="306" y="54"/>
                  </a:lnTo>
                  <a:lnTo>
                    <a:pt x="300" y="72"/>
                  </a:lnTo>
                  <a:lnTo>
                    <a:pt x="276" y="96"/>
                  </a:lnTo>
                  <a:lnTo>
                    <a:pt x="258" y="102"/>
                  </a:lnTo>
                  <a:lnTo>
                    <a:pt x="246" y="102"/>
                  </a:lnTo>
                  <a:lnTo>
                    <a:pt x="210" y="150"/>
                  </a:lnTo>
                  <a:lnTo>
                    <a:pt x="210" y="174"/>
                  </a:lnTo>
                  <a:lnTo>
                    <a:pt x="234" y="156"/>
                  </a:lnTo>
                  <a:lnTo>
                    <a:pt x="264" y="108"/>
                  </a:lnTo>
                  <a:lnTo>
                    <a:pt x="282" y="126"/>
                  </a:lnTo>
                  <a:lnTo>
                    <a:pt x="306" y="138"/>
                  </a:lnTo>
                  <a:lnTo>
                    <a:pt x="294" y="168"/>
                  </a:lnTo>
                  <a:lnTo>
                    <a:pt x="324" y="168"/>
                  </a:lnTo>
                  <a:lnTo>
                    <a:pt x="330" y="192"/>
                  </a:lnTo>
                  <a:lnTo>
                    <a:pt x="384" y="162"/>
                  </a:lnTo>
                  <a:lnTo>
                    <a:pt x="402" y="174"/>
                  </a:lnTo>
                  <a:lnTo>
                    <a:pt x="396" y="180"/>
                  </a:lnTo>
                  <a:lnTo>
                    <a:pt x="390" y="192"/>
                  </a:lnTo>
                  <a:lnTo>
                    <a:pt x="378" y="204"/>
                  </a:lnTo>
                  <a:lnTo>
                    <a:pt x="372" y="204"/>
                  </a:lnTo>
                  <a:lnTo>
                    <a:pt x="384" y="204"/>
                  </a:lnTo>
                  <a:lnTo>
                    <a:pt x="396" y="210"/>
                  </a:lnTo>
                  <a:lnTo>
                    <a:pt x="408" y="210"/>
                  </a:lnTo>
                  <a:lnTo>
                    <a:pt x="408" y="216"/>
                  </a:lnTo>
                  <a:lnTo>
                    <a:pt x="396" y="240"/>
                  </a:lnTo>
                  <a:lnTo>
                    <a:pt x="384" y="252"/>
                  </a:lnTo>
                  <a:lnTo>
                    <a:pt x="378" y="264"/>
                  </a:lnTo>
                  <a:lnTo>
                    <a:pt x="366" y="276"/>
                  </a:lnTo>
                  <a:lnTo>
                    <a:pt x="360" y="288"/>
                  </a:lnTo>
                  <a:lnTo>
                    <a:pt x="354" y="294"/>
                  </a:lnTo>
                  <a:lnTo>
                    <a:pt x="390" y="294"/>
                  </a:lnTo>
                  <a:lnTo>
                    <a:pt x="354" y="312"/>
                  </a:lnTo>
                  <a:lnTo>
                    <a:pt x="384" y="312"/>
                  </a:lnTo>
                  <a:lnTo>
                    <a:pt x="420" y="300"/>
                  </a:lnTo>
                  <a:lnTo>
                    <a:pt x="426" y="324"/>
                  </a:lnTo>
                  <a:lnTo>
                    <a:pt x="360" y="384"/>
                  </a:lnTo>
                  <a:lnTo>
                    <a:pt x="318" y="378"/>
                  </a:lnTo>
                  <a:lnTo>
                    <a:pt x="336" y="354"/>
                  </a:lnTo>
                  <a:lnTo>
                    <a:pt x="306" y="360"/>
                  </a:lnTo>
                  <a:lnTo>
                    <a:pt x="300" y="348"/>
                  </a:lnTo>
                  <a:lnTo>
                    <a:pt x="228" y="360"/>
                  </a:lnTo>
                  <a:lnTo>
                    <a:pt x="192" y="354"/>
                  </a:lnTo>
                  <a:lnTo>
                    <a:pt x="186" y="348"/>
                  </a:lnTo>
                  <a:lnTo>
                    <a:pt x="228" y="336"/>
                  </a:lnTo>
                  <a:lnTo>
                    <a:pt x="234" y="330"/>
                  </a:lnTo>
                  <a:lnTo>
                    <a:pt x="234" y="324"/>
                  </a:lnTo>
                  <a:lnTo>
                    <a:pt x="228" y="324"/>
                  </a:lnTo>
                  <a:lnTo>
                    <a:pt x="222" y="318"/>
                  </a:lnTo>
                  <a:lnTo>
                    <a:pt x="198" y="318"/>
                  </a:lnTo>
                  <a:lnTo>
                    <a:pt x="162" y="312"/>
                  </a:lnTo>
                  <a:lnTo>
                    <a:pt x="126" y="300"/>
                  </a:lnTo>
                  <a:lnTo>
                    <a:pt x="96" y="294"/>
                  </a:lnTo>
                  <a:lnTo>
                    <a:pt x="78" y="294"/>
                  </a:lnTo>
                  <a:lnTo>
                    <a:pt x="72" y="300"/>
                  </a:lnTo>
                  <a:lnTo>
                    <a:pt x="48" y="300"/>
                  </a:lnTo>
                  <a:lnTo>
                    <a:pt x="36" y="306"/>
                  </a:lnTo>
                  <a:lnTo>
                    <a:pt x="24" y="306"/>
                  </a:lnTo>
                  <a:lnTo>
                    <a:pt x="12" y="300"/>
                  </a:lnTo>
                  <a:lnTo>
                    <a:pt x="6" y="294"/>
                  </a:lnTo>
                  <a:lnTo>
                    <a:pt x="18" y="282"/>
                  </a:lnTo>
                  <a:lnTo>
                    <a:pt x="24" y="282"/>
                  </a:lnTo>
                  <a:lnTo>
                    <a:pt x="30" y="276"/>
                  </a:lnTo>
                  <a:lnTo>
                    <a:pt x="42" y="276"/>
                  </a:lnTo>
                  <a:lnTo>
                    <a:pt x="30" y="276"/>
                  </a:lnTo>
                  <a:lnTo>
                    <a:pt x="12" y="270"/>
                  </a:lnTo>
                  <a:lnTo>
                    <a:pt x="0" y="258"/>
                  </a:lnTo>
                  <a:lnTo>
                    <a:pt x="6" y="252"/>
                  </a:lnTo>
                  <a:lnTo>
                    <a:pt x="18" y="252"/>
                  </a:lnTo>
                  <a:lnTo>
                    <a:pt x="54" y="234"/>
                  </a:lnTo>
                  <a:lnTo>
                    <a:pt x="60" y="228"/>
                  </a:lnTo>
                  <a:lnTo>
                    <a:pt x="66" y="228"/>
                  </a:lnTo>
                  <a:lnTo>
                    <a:pt x="204" y="90"/>
                  </a:lnTo>
                  <a:lnTo>
                    <a:pt x="258" y="1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7" name="Netherlands" descr="© INSCALE GmbH, 05.05.2010&#10;http://www.presentationload.com/">
              <a:extLst>
                <a:ext uri="{FF2B5EF4-FFF2-40B4-BE49-F238E27FC236}">
                  <a16:creationId xmlns:a16="http://schemas.microsoft.com/office/drawing/2014/main" id="{F6F16DB1-FD8A-30F3-3394-2DF905C80682}"/>
                </a:ext>
              </a:extLst>
            </p:cNvPr>
            <p:cNvSpPr>
              <a:spLocks/>
            </p:cNvSpPr>
            <p:nvPr/>
          </p:nvSpPr>
          <p:spPr bwMode="gray">
            <a:xfrm>
              <a:off x="4340640" y="1595275"/>
              <a:ext cx="102284" cy="80048"/>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8" name="Nepal" descr="© INSCALE GmbH, 05.05.2010&#10;http://www.presentationload.com/">
              <a:extLst>
                <a:ext uri="{FF2B5EF4-FFF2-40B4-BE49-F238E27FC236}">
                  <a16:creationId xmlns:a16="http://schemas.microsoft.com/office/drawing/2014/main" id="{5750A238-AD9F-E745-9D1E-0C0C8F74F7E1}"/>
                </a:ext>
              </a:extLst>
            </p:cNvPr>
            <p:cNvSpPr>
              <a:spLocks/>
            </p:cNvSpPr>
            <p:nvPr/>
          </p:nvSpPr>
          <p:spPr bwMode="gray">
            <a:xfrm>
              <a:off x="6327019" y="2287544"/>
              <a:ext cx="222356" cy="124520"/>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2147483647 h 330"/>
                <a:gd name="T16" fmla="*/ 2147483647 w 588"/>
                <a:gd name="T17" fmla="*/ 2147483647 h 330"/>
                <a:gd name="T18" fmla="*/ 2147483647 w 588"/>
                <a:gd name="T19" fmla="*/ 2147483647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0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0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2147483647 w 588"/>
                <a:gd name="T109" fmla="*/ 2147483647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330"/>
                <a:gd name="T167" fmla="*/ 588 w 588"/>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330">
                  <a:moveTo>
                    <a:pt x="294" y="234"/>
                  </a:moveTo>
                  <a:lnTo>
                    <a:pt x="306" y="246"/>
                  </a:lnTo>
                  <a:lnTo>
                    <a:pt x="306" y="252"/>
                  </a:lnTo>
                  <a:lnTo>
                    <a:pt x="330" y="252"/>
                  </a:lnTo>
                  <a:lnTo>
                    <a:pt x="384" y="306"/>
                  </a:lnTo>
                  <a:lnTo>
                    <a:pt x="402" y="294"/>
                  </a:lnTo>
                  <a:lnTo>
                    <a:pt x="432" y="312"/>
                  </a:lnTo>
                  <a:lnTo>
                    <a:pt x="438" y="306"/>
                  </a:lnTo>
                  <a:lnTo>
                    <a:pt x="456" y="306"/>
                  </a:lnTo>
                  <a:lnTo>
                    <a:pt x="474" y="312"/>
                  </a:lnTo>
                  <a:lnTo>
                    <a:pt x="486" y="318"/>
                  </a:lnTo>
                  <a:lnTo>
                    <a:pt x="492" y="330"/>
                  </a:lnTo>
                  <a:lnTo>
                    <a:pt x="498" y="318"/>
                  </a:lnTo>
                  <a:lnTo>
                    <a:pt x="510" y="312"/>
                  </a:lnTo>
                  <a:lnTo>
                    <a:pt x="516" y="312"/>
                  </a:lnTo>
                  <a:lnTo>
                    <a:pt x="522" y="318"/>
                  </a:lnTo>
                  <a:lnTo>
                    <a:pt x="522" y="330"/>
                  </a:lnTo>
                  <a:lnTo>
                    <a:pt x="588" y="330"/>
                  </a:lnTo>
                  <a:lnTo>
                    <a:pt x="588" y="294"/>
                  </a:lnTo>
                  <a:lnTo>
                    <a:pt x="576" y="270"/>
                  </a:lnTo>
                  <a:lnTo>
                    <a:pt x="576" y="222"/>
                  </a:lnTo>
                  <a:lnTo>
                    <a:pt x="564" y="204"/>
                  </a:lnTo>
                  <a:lnTo>
                    <a:pt x="540" y="216"/>
                  </a:lnTo>
                  <a:lnTo>
                    <a:pt x="522" y="216"/>
                  </a:lnTo>
                  <a:lnTo>
                    <a:pt x="498" y="204"/>
                  </a:lnTo>
                  <a:lnTo>
                    <a:pt x="480" y="198"/>
                  </a:lnTo>
                  <a:lnTo>
                    <a:pt x="474" y="192"/>
                  </a:lnTo>
                  <a:lnTo>
                    <a:pt x="462" y="186"/>
                  </a:lnTo>
                  <a:lnTo>
                    <a:pt x="462" y="192"/>
                  </a:lnTo>
                  <a:lnTo>
                    <a:pt x="456" y="198"/>
                  </a:lnTo>
                  <a:lnTo>
                    <a:pt x="438" y="198"/>
                  </a:lnTo>
                  <a:lnTo>
                    <a:pt x="432" y="192"/>
                  </a:lnTo>
                  <a:lnTo>
                    <a:pt x="432" y="180"/>
                  </a:lnTo>
                  <a:lnTo>
                    <a:pt x="432" y="186"/>
                  </a:lnTo>
                  <a:lnTo>
                    <a:pt x="420" y="198"/>
                  </a:lnTo>
                  <a:lnTo>
                    <a:pt x="408" y="198"/>
                  </a:lnTo>
                  <a:lnTo>
                    <a:pt x="402" y="192"/>
                  </a:lnTo>
                  <a:lnTo>
                    <a:pt x="402" y="174"/>
                  </a:lnTo>
                  <a:lnTo>
                    <a:pt x="396" y="174"/>
                  </a:lnTo>
                  <a:lnTo>
                    <a:pt x="390" y="180"/>
                  </a:lnTo>
                  <a:lnTo>
                    <a:pt x="378" y="180"/>
                  </a:lnTo>
                  <a:lnTo>
                    <a:pt x="360" y="174"/>
                  </a:lnTo>
                  <a:lnTo>
                    <a:pt x="354" y="168"/>
                  </a:lnTo>
                  <a:lnTo>
                    <a:pt x="348" y="168"/>
                  </a:lnTo>
                  <a:lnTo>
                    <a:pt x="348" y="162"/>
                  </a:lnTo>
                  <a:lnTo>
                    <a:pt x="354" y="156"/>
                  </a:lnTo>
                  <a:lnTo>
                    <a:pt x="354" y="150"/>
                  </a:lnTo>
                  <a:lnTo>
                    <a:pt x="348" y="144"/>
                  </a:lnTo>
                  <a:lnTo>
                    <a:pt x="342" y="144"/>
                  </a:lnTo>
                  <a:lnTo>
                    <a:pt x="330" y="150"/>
                  </a:lnTo>
                  <a:lnTo>
                    <a:pt x="324" y="156"/>
                  </a:lnTo>
                  <a:lnTo>
                    <a:pt x="312" y="150"/>
                  </a:lnTo>
                  <a:lnTo>
                    <a:pt x="282" y="120"/>
                  </a:lnTo>
                  <a:lnTo>
                    <a:pt x="282" y="102"/>
                  </a:lnTo>
                  <a:lnTo>
                    <a:pt x="276" y="90"/>
                  </a:lnTo>
                  <a:lnTo>
                    <a:pt x="270" y="84"/>
                  </a:lnTo>
                  <a:lnTo>
                    <a:pt x="258" y="84"/>
                  </a:lnTo>
                  <a:lnTo>
                    <a:pt x="252" y="96"/>
                  </a:lnTo>
                  <a:lnTo>
                    <a:pt x="246" y="102"/>
                  </a:lnTo>
                  <a:lnTo>
                    <a:pt x="246" y="108"/>
                  </a:lnTo>
                  <a:lnTo>
                    <a:pt x="234" y="108"/>
                  </a:lnTo>
                  <a:lnTo>
                    <a:pt x="234" y="96"/>
                  </a:lnTo>
                  <a:lnTo>
                    <a:pt x="228" y="90"/>
                  </a:lnTo>
                  <a:lnTo>
                    <a:pt x="222" y="78"/>
                  </a:lnTo>
                  <a:lnTo>
                    <a:pt x="216" y="72"/>
                  </a:lnTo>
                  <a:lnTo>
                    <a:pt x="210" y="60"/>
                  </a:lnTo>
                  <a:lnTo>
                    <a:pt x="168" y="54"/>
                  </a:lnTo>
                  <a:lnTo>
                    <a:pt x="150" y="36"/>
                  </a:lnTo>
                  <a:lnTo>
                    <a:pt x="138" y="30"/>
                  </a:lnTo>
                  <a:lnTo>
                    <a:pt x="132" y="18"/>
                  </a:lnTo>
                  <a:lnTo>
                    <a:pt x="120" y="6"/>
                  </a:lnTo>
                  <a:lnTo>
                    <a:pt x="108" y="0"/>
                  </a:lnTo>
                  <a:lnTo>
                    <a:pt x="96" y="0"/>
                  </a:lnTo>
                  <a:lnTo>
                    <a:pt x="84" y="6"/>
                  </a:lnTo>
                  <a:lnTo>
                    <a:pt x="78" y="12"/>
                  </a:lnTo>
                  <a:lnTo>
                    <a:pt x="54" y="30"/>
                  </a:lnTo>
                  <a:lnTo>
                    <a:pt x="36" y="12"/>
                  </a:lnTo>
                  <a:lnTo>
                    <a:pt x="30" y="36"/>
                  </a:lnTo>
                  <a:lnTo>
                    <a:pt x="6" y="60"/>
                  </a:lnTo>
                  <a:lnTo>
                    <a:pt x="12" y="72"/>
                  </a:lnTo>
                  <a:lnTo>
                    <a:pt x="6" y="78"/>
                  </a:lnTo>
                  <a:lnTo>
                    <a:pt x="6" y="84"/>
                  </a:lnTo>
                  <a:lnTo>
                    <a:pt x="18" y="96"/>
                  </a:lnTo>
                  <a:lnTo>
                    <a:pt x="12" y="96"/>
                  </a:lnTo>
                  <a:lnTo>
                    <a:pt x="0" y="108"/>
                  </a:lnTo>
                  <a:lnTo>
                    <a:pt x="0" y="120"/>
                  </a:lnTo>
                  <a:lnTo>
                    <a:pt x="30" y="150"/>
                  </a:lnTo>
                  <a:lnTo>
                    <a:pt x="42" y="144"/>
                  </a:lnTo>
                  <a:lnTo>
                    <a:pt x="60" y="168"/>
                  </a:lnTo>
                  <a:lnTo>
                    <a:pt x="84" y="168"/>
                  </a:lnTo>
                  <a:lnTo>
                    <a:pt x="96" y="186"/>
                  </a:lnTo>
                  <a:lnTo>
                    <a:pt x="138" y="204"/>
                  </a:lnTo>
                  <a:lnTo>
                    <a:pt x="150" y="204"/>
                  </a:lnTo>
                  <a:lnTo>
                    <a:pt x="156" y="210"/>
                  </a:lnTo>
                  <a:lnTo>
                    <a:pt x="162" y="222"/>
                  </a:lnTo>
                  <a:lnTo>
                    <a:pt x="168" y="228"/>
                  </a:lnTo>
                  <a:lnTo>
                    <a:pt x="186" y="228"/>
                  </a:lnTo>
                  <a:lnTo>
                    <a:pt x="192" y="222"/>
                  </a:lnTo>
                  <a:lnTo>
                    <a:pt x="204" y="222"/>
                  </a:lnTo>
                  <a:lnTo>
                    <a:pt x="204" y="234"/>
                  </a:lnTo>
                  <a:lnTo>
                    <a:pt x="210" y="240"/>
                  </a:lnTo>
                  <a:lnTo>
                    <a:pt x="234" y="240"/>
                  </a:lnTo>
                  <a:lnTo>
                    <a:pt x="240" y="246"/>
                  </a:lnTo>
                  <a:lnTo>
                    <a:pt x="246" y="258"/>
                  </a:lnTo>
                  <a:lnTo>
                    <a:pt x="258" y="246"/>
                  </a:lnTo>
                  <a:lnTo>
                    <a:pt x="276" y="246"/>
                  </a:lnTo>
                  <a:lnTo>
                    <a:pt x="282" y="252"/>
                  </a:lnTo>
                  <a:lnTo>
                    <a:pt x="282" y="258"/>
                  </a:lnTo>
                  <a:lnTo>
                    <a:pt x="282" y="240"/>
                  </a:lnTo>
                  <a:lnTo>
                    <a:pt x="288" y="234"/>
                  </a:lnTo>
                  <a:lnTo>
                    <a:pt x="294" y="23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69" name="Namibia" descr="© INSCALE GmbH, 05.05.2010&#10;http://www.presentationload.com/">
              <a:extLst>
                <a:ext uri="{FF2B5EF4-FFF2-40B4-BE49-F238E27FC236}">
                  <a16:creationId xmlns:a16="http://schemas.microsoft.com/office/drawing/2014/main" id="{89C2CD5E-CF1C-3167-CDD8-67336E20C411}"/>
                </a:ext>
              </a:extLst>
            </p:cNvPr>
            <p:cNvSpPr>
              <a:spLocks/>
            </p:cNvSpPr>
            <p:nvPr/>
          </p:nvSpPr>
          <p:spPr bwMode="gray">
            <a:xfrm>
              <a:off x="4548172" y="3735829"/>
              <a:ext cx="361698" cy="369113"/>
            </a:xfrm>
            <a:custGeom>
              <a:avLst/>
              <a:gdLst>
                <a:gd name="T0" fmla="*/ 2147483647 w 954"/>
                <a:gd name="T1" fmla="*/ 2147483647 h 972"/>
                <a:gd name="T2" fmla="*/ 2147483647 w 954"/>
                <a:gd name="T3" fmla="*/ 2147483647 h 972"/>
                <a:gd name="T4" fmla="*/ 2147483647 w 954"/>
                <a:gd name="T5" fmla="*/ 2147483647 h 972"/>
                <a:gd name="T6" fmla="*/ 2147483647 w 954"/>
                <a:gd name="T7" fmla="*/ 2147483647 h 972"/>
                <a:gd name="T8" fmla="*/ 2147483647 w 954"/>
                <a:gd name="T9" fmla="*/ 2147483647 h 972"/>
                <a:gd name="T10" fmla="*/ 2147483647 w 954"/>
                <a:gd name="T11" fmla="*/ 2147483647 h 972"/>
                <a:gd name="T12" fmla="*/ 2147483647 w 954"/>
                <a:gd name="T13" fmla="*/ 2147483647 h 972"/>
                <a:gd name="T14" fmla="*/ 2147483647 w 954"/>
                <a:gd name="T15" fmla="*/ 2147483647 h 972"/>
                <a:gd name="T16" fmla="*/ 2147483647 w 954"/>
                <a:gd name="T17" fmla="*/ 2147483647 h 972"/>
                <a:gd name="T18" fmla="*/ 2147483647 w 954"/>
                <a:gd name="T19" fmla="*/ 2147483647 h 972"/>
                <a:gd name="T20" fmla="*/ 2147483647 w 954"/>
                <a:gd name="T21" fmla="*/ 2147483647 h 972"/>
                <a:gd name="T22" fmla="*/ 2147483647 w 954"/>
                <a:gd name="T23" fmla="*/ 2147483647 h 972"/>
                <a:gd name="T24" fmla="*/ 2147483647 w 954"/>
                <a:gd name="T25" fmla="*/ 2147483647 h 972"/>
                <a:gd name="T26" fmla="*/ 2147483647 w 954"/>
                <a:gd name="T27" fmla="*/ 2147483647 h 972"/>
                <a:gd name="T28" fmla="*/ 2147483647 w 954"/>
                <a:gd name="T29" fmla="*/ 2147483647 h 972"/>
                <a:gd name="T30" fmla="*/ 2147483647 w 954"/>
                <a:gd name="T31" fmla="*/ 2147483647 h 972"/>
                <a:gd name="T32" fmla="*/ 2147483647 w 954"/>
                <a:gd name="T33" fmla="*/ 2147483647 h 972"/>
                <a:gd name="T34" fmla="*/ 2147483647 w 954"/>
                <a:gd name="T35" fmla="*/ 2147483647 h 972"/>
                <a:gd name="T36" fmla="*/ 2147483647 w 954"/>
                <a:gd name="T37" fmla="*/ 2147483647 h 972"/>
                <a:gd name="T38" fmla="*/ 2147483647 w 954"/>
                <a:gd name="T39" fmla="*/ 2147483647 h 972"/>
                <a:gd name="T40" fmla="*/ 2147483647 w 954"/>
                <a:gd name="T41" fmla="*/ 2147483647 h 972"/>
                <a:gd name="T42" fmla="*/ 2147483647 w 954"/>
                <a:gd name="T43" fmla="*/ 2147483647 h 972"/>
                <a:gd name="T44" fmla="*/ 2147483647 w 954"/>
                <a:gd name="T45" fmla="*/ 2147483647 h 972"/>
                <a:gd name="T46" fmla="*/ 2147483647 w 954"/>
                <a:gd name="T47" fmla="*/ 2147483647 h 972"/>
                <a:gd name="T48" fmla="*/ 2147483647 w 954"/>
                <a:gd name="T49" fmla="*/ 2147483647 h 972"/>
                <a:gd name="T50" fmla="*/ 2147483647 w 954"/>
                <a:gd name="T51" fmla="*/ 2147483647 h 972"/>
                <a:gd name="T52" fmla="*/ 2147483647 w 954"/>
                <a:gd name="T53" fmla="*/ 2147483647 h 972"/>
                <a:gd name="T54" fmla="*/ 2147483647 w 954"/>
                <a:gd name="T55" fmla="*/ 2147483647 h 972"/>
                <a:gd name="T56" fmla="*/ 2147483647 w 954"/>
                <a:gd name="T57" fmla="*/ 2147483647 h 972"/>
                <a:gd name="T58" fmla="*/ 2147483647 w 954"/>
                <a:gd name="T59" fmla="*/ 2147483647 h 972"/>
                <a:gd name="T60" fmla="*/ 2147483647 w 954"/>
                <a:gd name="T61" fmla="*/ 2147483647 h 972"/>
                <a:gd name="T62" fmla="*/ 2147483647 w 954"/>
                <a:gd name="T63" fmla="*/ 2147483647 h 972"/>
                <a:gd name="T64" fmla="*/ 2147483647 w 954"/>
                <a:gd name="T65" fmla="*/ 2147483647 h 972"/>
                <a:gd name="T66" fmla="*/ 2147483647 w 954"/>
                <a:gd name="T67" fmla="*/ 0 h 972"/>
                <a:gd name="T68" fmla="*/ 2147483647 w 954"/>
                <a:gd name="T69" fmla="*/ 2147483647 h 972"/>
                <a:gd name="T70" fmla="*/ 2147483647 w 954"/>
                <a:gd name="T71" fmla="*/ 2147483647 h 972"/>
                <a:gd name="T72" fmla="*/ 0 w 954"/>
                <a:gd name="T73" fmla="*/ 2147483647 h 972"/>
                <a:gd name="T74" fmla="*/ 2147483647 w 954"/>
                <a:gd name="T75" fmla="*/ 2147483647 h 972"/>
                <a:gd name="T76" fmla="*/ 2147483647 w 954"/>
                <a:gd name="T77" fmla="*/ 2147483647 h 972"/>
                <a:gd name="T78" fmla="*/ 2147483647 w 954"/>
                <a:gd name="T79" fmla="*/ 2147483647 h 972"/>
                <a:gd name="T80" fmla="*/ 2147483647 w 954"/>
                <a:gd name="T81" fmla="*/ 2147483647 h 972"/>
                <a:gd name="T82" fmla="*/ 2147483647 w 954"/>
                <a:gd name="T83" fmla="*/ 2147483647 h 972"/>
                <a:gd name="T84" fmla="*/ 2147483647 w 954"/>
                <a:gd name="T85" fmla="*/ 2147483647 h 972"/>
                <a:gd name="T86" fmla="*/ 2147483647 w 954"/>
                <a:gd name="T87" fmla="*/ 2147483647 h 972"/>
                <a:gd name="T88" fmla="*/ 2147483647 w 954"/>
                <a:gd name="T89" fmla="*/ 2147483647 h 972"/>
                <a:gd name="T90" fmla="*/ 2147483647 w 954"/>
                <a:gd name="T91" fmla="*/ 2147483647 h 972"/>
                <a:gd name="T92" fmla="*/ 2147483647 w 954"/>
                <a:gd name="T93" fmla="*/ 2147483647 h 972"/>
                <a:gd name="T94" fmla="*/ 2147483647 w 954"/>
                <a:gd name="T95" fmla="*/ 2147483647 h 972"/>
                <a:gd name="T96" fmla="*/ 2147483647 w 954"/>
                <a:gd name="T97" fmla="*/ 2147483647 h 972"/>
                <a:gd name="T98" fmla="*/ 2147483647 w 954"/>
                <a:gd name="T99" fmla="*/ 2147483647 h 972"/>
                <a:gd name="T100" fmla="*/ 2147483647 w 954"/>
                <a:gd name="T101" fmla="*/ 2147483647 h 972"/>
                <a:gd name="T102" fmla="*/ 2147483647 w 954"/>
                <a:gd name="T103" fmla="*/ 2147483647 h 972"/>
                <a:gd name="T104" fmla="*/ 2147483647 w 954"/>
                <a:gd name="T105" fmla="*/ 2147483647 h 972"/>
                <a:gd name="T106" fmla="*/ 2147483647 w 954"/>
                <a:gd name="T107" fmla="*/ 2147483647 h 972"/>
                <a:gd name="T108" fmla="*/ 2147483647 w 954"/>
                <a:gd name="T109" fmla="*/ 2147483647 h 972"/>
                <a:gd name="T110" fmla="*/ 2147483647 w 954"/>
                <a:gd name="T111" fmla="*/ 2147483647 h 972"/>
                <a:gd name="T112" fmla="*/ 2147483647 w 954"/>
                <a:gd name="T113" fmla="*/ 2147483647 h 972"/>
                <a:gd name="T114" fmla="*/ 2147483647 w 954"/>
                <a:gd name="T115" fmla="*/ 2147483647 h 972"/>
                <a:gd name="T116" fmla="*/ 2147483647 w 954"/>
                <a:gd name="T117" fmla="*/ 2147483647 h 972"/>
                <a:gd name="T118" fmla="*/ 2147483647 w 954"/>
                <a:gd name="T119" fmla="*/ 2147483647 h 9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72"/>
                <a:gd name="T182" fmla="*/ 954 w 954"/>
                <a:gd name="T183" fmla="*/ 972 h 9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72">
                  <a:moveTo>
                    <a:pt x="366" y="894"/>
                  </a:moveTo>
                  <a:lnTo>
                    <a:pt x="372" y="894"/>
                  </a:lnTo>
                  <a:lnTo>
                    <a:pt x="390" y="912"/>
                  </a:lnTo>
                  <a:lnTo>
                    <a:pt x="390" y="936"/>
                  </a:lnTo>
                  <a:lnTo>
                    <a:pt x="396" y="948"/>
                  </a:lnTo>
                  <a:lnTo>
                    <a:pt x="402" y="954"/>
                  </a:lnTo>
                  <a:lnTo>
                    <a:pt x="426" y="954"/>
                  </a:lnTo>
                  <a:lnTo>
                    <a:pt x="432" y="960"/>
                  </a:lnTo>
                  <a:lnTo>
                    <a:pt x="432" y="966"/>
                  </a:lnTo>
                  <a:lnTo>
                    <a:pt x="438" y="972"/>
                  </a:lnTo>
                  <a:lnTo>
                    <a:pt x="462" y="972"/>
                  </a:lnTo>
                  <a:lnTo>
                    <a:pt x="474" y="960"/>
                  </a:lnTo>
                  <a:lnTo>
                    <a:pt x="486" y="960"/>
                  </a:lnTo>
                  <a:lnTo>
                    <a:pt x="498" y="972"/>
                  </a:lnTo>
                  <a:lnTo>
                    <a:pt x="522" y="972"/>
                  </a:lnTo>
                  <a:lnTo>
                    <a:pt x="522" y="948"/>
                  </a:lnTo>
                  <a:lnTo>
                    <a:pt x="534" y="948"/>
                  </a:lnTo>
                  <a:lnTo>
                    <a:pt x="534" y="942"/>
                  </a:lnTo>
                  <a:lnTo>
                    <a:pt x="540" y="936"/>
                  </a:lnTo>
                  <a:lnTo>
                    <a:pt x="552" y="930"/>
                  </a:lnTo>
                  <a:lnTo>
                    <a:pt x="570" y="930"/>
                  </a:lnTo>
                  <a:lnTo>
                    <a:pt x="582" y="414"/>
                  </a:lnTo>
                  <a:lnTo>
                    <a:pt x="654" y="414"/>
                  </a:lnTo>
                  <a:lnTo>
                    <a:pt x="648" y="288"/>
                  </a:lnTo>
                  <a:lnTo>
                    <a:pt x="654" y="282"/>
                  </a:lnTo>
                  <a:lnTo>
                    <a:pt x="654" y="108"/>
                  </a:lnTo>
                  <a:lnTo>
                    <a:pt x="690" y="108"/>
                  </a:lnTo>
                  <a:lnTo>
                    <a:pt x="708" y="102"/>
                  </a:lnTo>
                  <a:lnTo>
                    <a:pt x="744" y="102"/>
                  </a:lnTo>
                  <a:lnTo>
                    <a:pt x="792" y="90"/>
                  </a:lnTo>
                  <a:lnTo>
                    <a:pt x="804" y="84"/>
                  </a:lnTo>
                  <a:lnTo>
                    <a:pt x="822" y="84"/>
                  </a:lnTo>
                  <a:lnTo>
                    <a:pt x="828" y="90"/>
                  </a:lnTo>
                  <a:lnTo>
                    <a:pt x="828" y="108"/>
                  </a:lnTo>
                  <a:lnTo>
                    <a:pt x="834" y="108"/>
                  </a:lnTo>
                  <a:lnTo>
                    <a:pt x="834" y="126"/>
                  </a:lnTo>
                  <a:lnTo>
                    <a:pt x="840" y="126"/>
                  </a:lnTo>
                  <a:lnTo>
                    <a:pt x="882" y="84"/>
                  </a:lnTo>
                  <a:lnTo>
                    <a:pt x="906" y="84"/>
                  </a:lnTo>
                  <a:lnTo>
                    <a:pt x="918" y="72"/>
                  </a:lnTo>
                  <a:lnTo>
                    <a:pt x="954" y="66"/>
                  </a:lnTo>
                  <a:lnTo>
                    <a:pt x="936" y="48"/>
                  </a:lnTo>
                  <a:lnTo>
                    <a:pt x="906" y="54"/>
                  </a:lnTo>
                  <a:lnTo>
                    <a:pt x="906" y="48"/>
                  </a:lnTo>
                  <a:lnTo>
                    <a:pt x="900" y="42"/>
                  </a:lnTo>
                  <a:lnTo>
                    <a:pt x="882" y="42"/>
                  </a:lnTo>
                  <a:lnTo>
                    <a:pt x="876" y="48"/>
                  </a:lnTo>
                  <a:lnTo>
                    <a:pt x="870" y="48"/>
                  </a:lnTo>
                  <a:lnTo>
                    <a:pt x="846" y="60"/>
                  </a:lnTo>
                  <a:lnTo>
                    <a:pt x="828" y="54"/>
                  </a:lnTo>
                  <a:lnTo>
                    <a:pt x="816" y="60"/>
                  </a:lnTo>
                  <a:lnTo>
                    <a:pt x="780" y="72"/>
                  </a:lnTo>
                  <a:lnTo>
                    <a:pt x="732" y="78"/>
                  </a:lnTo>
                  <a:lnTo>
                    <a:pt x="696" y="84"/>
                  </a:lnTo>
                  <a:lnTo>
                    <a:pt x="624" y="84"/>
                  </a:lnTo>
                  <a:lnTo>
                    <a:pt x="618" y="72"/>
                  </a:lnTo>
                  <a:lnTo>
                    <a:pt x="546" y="78"/>
                  </a:lnTo>
                  <a:lnTo>
                    <a:pt x="540" y="66"/>
                  </a:lnTo>
                  <a:lnTo>
                    <a:pt x="504" y="66"/>
                  </a:lnTo>
                  <a:lnTo>
                    <a:pt x="480" y="42"/>
                  </a:lnTo>
                  <a:lnTo>
                    <a:pt x="480" y="36"/>
                  </a:lnTo>
                  <a:lnTo>
                    <a:pt x="174" y="36"/>
                  </a:lnTo>
                  <a:lnTo>
                    <a:pt x="168" y="30"/>
                  </a:lnTo>
                  <a:lnTo>
                    <a:pt x="156" y="30"/>
                  </a:lnTo>
                  <a:lnTo>
                    <a:pt x="132" y="18"/>
                  </a:lnTo>
                  <a:lnTo>
                    <a:pt x="126" y="6"/>
                  </a:lnTo>
                  <a:lnTo>
                    <a:pt x="120" y="0"/>
                  </a:lnTo>
                  <a:lnTo>
                    <a:pt x="90" y="0"/>
                  </a:lnTo>
                  <a:lnTo>
                    <a:pt x="90" y="6"/>
                  </a:lnTo>
                  <a:lnTo>
                    <a:pt x="72" y="24"/>
                  </a:lnTo>
                  <a:lnTo>
                    <a:pt x="42" y="24"/>
                  </a:lnTo>
                  <a:lnTo>
                    <a:pt x="36" y="18"/>
                  </a:lnTo>
                  <a:lnTo>
                    <a:pt x="18" y="24"/>
                  </a:lnTo>
                  <a:lnTo>
                    <a:pt x="0" y="24"/>
                  </a:lnTo>
                  <a:lnTo>
                    <a:pt x="6" y="96"/>
                  </a:lnTo>
                  <a:lnTo>
                    <a:pt x="12" y="108"/>
                  </a:lnTo>
                  <a:lnTo>
                    <a:pt x="30" y="126"/>
                  </a:lnTo>
                  <a:lnTo>
                    <a:pt x="36" y="138"/>
                  </a:lnTo>
                  <a:lnTo>
                    <a:pt x="54" y="162"/>
                  </a:lnTo>
                  <a:lnTo>
                    <a:pt x="72" y="192"/>
                  </a:lnTo>
                  <a:lnTo>
                    <a:pt x="96" y="228"/>
                  </a:lnTo>
                  <a:lnTo>
                    <a:pt x="102" y="258"/>
                  </a:lnTo>
                  <a:lnTo>
                    <a:pt x="102" y="276"/>
                  </a:lnTo>
                  <a:lnTo>
                    <a:pt x="114" y="294"/>
                  </a:lnTo>
                  <a:lnTo>
                    <a:pt x="120" y="312"/>
                  </a:lnTo>
                  <a:lnTo>
                    <a:pt x="138" y="348"/>
                  </a:lnTo>
                  <a:lnTo>
                    <a:pt x="156" y="366"/>
                  </a:lnTo>
                  <a:lnTo>
                    <a:pt x="156" y="390"/>
                  </a:lnTo>
                  <a:lnTo>
                    <a:pt x="162" y="396"/>
                  </a:lnTo>
                  <a:lnTo>
                    <a:pt x="174" y="402"/>
                  </a:lnTo>
                  <a:lnTo>
                    <a:pt x="180" y="414"/>
                  </a:lnTo>
                  <a:lnTo>
                    <a:pt x="192" y="420"/>
                  </a:lnTo>
                  <a:lnTo>
                    <a:pt x="198" y="432"/>
                  </a:lnTo>
                  <a:lnTo>
                    <a:pt x="198" y="582"/>
                  </a:lnTo>
                  <a:lnTo>
                    <a:pt x="222" y="630"/>
                  </a:lnTo>
                  <a:lnTo>
                    <a:pt x="222" y="678"/>
                  </a:lnTo>
                  <a:lnTo>
                    <a:pt x="216" y="678"/>
                  </a:lnTo>
                  <a:lnTo>
                    <a:pt x="228" y="726"/>
                  </a:lnTo>
                  <a:lnTo>
                    <a:pt x="228" y="762"/>
                  </a:lnTo>
                  <a:lnTo>
                    <a:pt x="240" y="762"/>
                  </a:lnTo>
                  <a:lnTo>
                    <a:pt x="240" y="804"/>
                  </a:lnTo>
                  <a:lnTo>
                    <a:pt x="252" y="810"/>
                  </a:lnTo>
                  <a:lnTo>
                    <a:pt x="258" y="816"/>
                  </a:lnTo>
                  <a:lnTo>
                    <a:pt x="258" y="846"/>
                  </a:lnTo>
                  <a:lnTo>
                    <a:pt x="264" y="858"/>
                  </a:lnTo>
                  <a:lnTo>
                    <a:pt x="270" y="864"/>
                  </a:lnTo>
                  <a:lnTo>
                    <a:pt x="276" y="876"/>
                  </a:lnTo>
                  <a:lnTo>
                    <a:pt x="282" y="894"/>
                  </a:lnTo>
                  <a:lnTo>
                    <a:pt x="282" y="900"/>
                  </a:lnTo>
                  <a:lnTo>
                    <a:pt x="288" y="912"/>
                  </a:lnTo>
                  <a:lnTo>
                    <a:pt x="294" y="918"/>
                  </a:lnTo>
                  <a:lnTo>
                    <a:pt x="318" y="930"/>
                  </a:lnTo>
                  <a:lnTo>
                    <a:pt x="324" y="936"/>
                  </a:lnTo>
                  <a:lnTo>
                    <a:pt x="330" y="936"/>
                  </a:lnTo>
                  <a:lnTo>
                    <a:pt x="330" y="942"/>
                  </a:lnTo>
                  <a:lnTo>
                    <a:pt x="348" y="930"/>
                  </a:lnTo>
                  <a:lnTo>
                    <a:pt x="348" y="924"/>
                  </a:lnTo>
                  <a:lnTo>
                    <a:pt x="354" y="918"/>
                  </a:lnTo>
                  <a:lnTo>
                    <a:pt x="360" y="906"/>
                  </a:lnTo>
                  <a:lnTo>
                    <a:pt x="360" y="900"/>
                  </a:lnTo>
                  <a:lnTo>
                    <a:pt x="366" y="89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0" name="Myanmar" descr="© INSCALE GmbH, 05.05.2010&#10;http://www.presentationload.com/">
              <a:extLst>
                <a:ext uri="{FF2B5EF4-FFF2-40B4-BE49-F238E27FC236}">
                  <a16:creationId xmlns:a16="http://schemas.microsoft.com/office/drawing/2014/main" id="{1043E0EA-941F-145E-59BA-F0904CBD3DFC}"/>
                </a:ext>
              </a:extLst>
            </p:cNvPr>
            <p:cNvSpPr>
              <a:spLocks/>
            </p:cNvSpPr>
            <p:nvPr/>
          </p:nvSpPr>
          <p:spPr bwMode="gray">
            <a:xfrm>
              <a:off x="6676859" y="2346840"/>
              <a:ext cx="241627" cy="567751"/>
            </a:xfrm>
            <a:custGeom>
              <a:avLst/>
              <a:gdLst>
                <a:gd name="T0" fmla="*/ 2147483647 w 636"/>
                <a:gd name="T1" fmla="*/ 2147483647 h 1500"/>
                <a:gd name="T2" fmla="*/ 2147483647 w 636"/>
                <a:gd name="T3" fmla="*/ 2147483647 h 1500"/>
                <a:gd name="T4" fmla="*/ 2147483647 w 636"/>
                <a:gd name="T5" fmla="*/ 2147483647 h 1500"/>
                <a:gd name="T6" fmla="*/ 2147483647 w 636"/>
                <a:gd name="T7" fmla="*/ 2147483647 h 1500"/>
                <a:gd name="T8" fmla="*/ 2147483647 w 636"/>
                <a:gd name="T9" fmla="*/ 2147483647 h 1500"/>
                <a:gd name="T10" fmla="*/ 2147483647 w 636"/>
                <a:gd name="T11" fmla="*/ 2147483647 h 1500"/>
                <a:gd name="T12" fmla="*/ 2147483647 w 636"/>
                <a:gd name="T13" fmla="*/ 2147483647 h 1500"/>
                <a:gd name="T14" fmla="*/ 2147483647 w 636"/>
                <a:gd name="T15" fmla="*/ 2147483647 h 1500"/>
                <a:gd name="T16" fmla="*/ 2147483647 w 636"/>
                <a:gd name="T17" fmla="*/ 2147483647 h 1500"/>
                <a:gd name="T18" fmla="*/ 2147483647 w 636"/>
                <a:gd name="T19" fmla="*/ 2147483647 h 1500"/>
                <a:gd name="T20" fmla="*/ 2147483647 w 636"/>
                <a:gd name="T21" fmla="*/ 2147483647 h 1500"/>
                <a:gd name="T22" fmla="*/ 2147483647 w 636"/>
                <a:gd name="T23" fmla="*/ 2147483647 h 1500"/>
                <a:gd name="T24" fmla="*/ 2147483647 w 636"/>
                <a:gd name="T25" fmla="*/ 2147483647 h 1500"/>
                <a:gd name="T26" fmla="*/ 2147483647 w 636"/>
                <a:gd name="T27" fmla="*/ 2147483647 h 1500"/>
                <a:gd name="T28" fmla="*/ 2147483647 w 636"/>
                <a:gd name="T29" fmla="*/ 2147483647 h 1500"/>
                <a:gd name="T30" fmla="*/ 2147483647 w 636"/>
                <a:gd name="T31" fmla="*/ 2147483647 h 1500"/>
                <a:gd name="T32" fmla="*/ 2147483647 w 636"/>
                <a:gd name="T33" fmla="*/ 2147483647 h 1500"/>
                <a:gd name="T34" fmla="*/ 2147483647 w 636"/>
                <a:gd name="T35" fmla="*/ 2147483647 h 1500"/>
                <a:gd name="T36" fmla="*/ 2147483647 w 636"/>
                <a:gd name="T37" fmla="*/ 2147483647 h 1500"/>
                <a:gd name="T38" fmla="*/ 2147483647 w 636"/>
                <a:gd name="T39" fmla="*/ 2147483647 h 1500"/>
                <a:gd name="T40" fmla="*/ 2147483647 w 636"/>
                <a:gd name="T41" fmla="*/ 2147483647 h 1500"/>
                <a:gd name="T42" fmla="*/ 2147483647 w 636"/>
                <a:gd name="T43" fmla="*/ 2147483647 h 1500"/>
                <a:gd name="T44" fmla="*/ 2147483647 w 636"/>
                <a:gd name="T45" fmla="*/ 2147483647 h 1500"/>
                <a:gd name="T46" fmla="*/ 2147483647 w 636"/>
                <a:gd name="T47" fmla="*/ 2147483647 h 1500"/>
                <a:gd name="T48" fmla="*/ 2147483647 w 636"/>
                <a:gd name="T49" fmla="*/ 2147483647 h 1500"/>
                <a:gd name="T50" fmla="*/ 2147483647 w 636"/>
                <a:gd name="T51" fmla="*/ 2147483647 h 1500"/>
                <a:gd name="T52" fmla="*/ 2147483647 w 636"/>
                <a:gd name="T53" fmla="*/ 2147483647 h 1500"/>
                <a:gd name="T54" fmla="*/ 2147483647 w 636"/>
                <a:gd name="T55" fmla="*/ 2147483647 h 1500"/>
                <a:gd name="T56" fmla="*/ 2147483647 w 636"/>
                <a:gd name="T57" fmla="*/ 2147483647 h 1500"/>
                <a:gd name="T58" fmla="*/ 2147483647 w 636"/>
                <a:gd name="T59" fmla="*/ 2147483647 h 1500"/>
                <a:gd name="T60" fmla="*/ 2147483647 w 636"/>
                <a:gd name="T61" fmla="*/ 2147483647 h 1500"/>
                <a:gd name="T62" fmla="*/ 2147483647 w 636"/>
                <a:gd name="T63" fmla="*/ 2147483647 h 1500"/>
                <a:gd name="T64" fmla="*/ 2147483647 w 636"/>
                <a:gd name="T65" fmla="*/ 2147483647 h 1500"/>
                <a:gd name="T66" fmla="*/ 2147483647 w 636"/>
                <a:gd name="T67" fmla="*/ 2147483647 h 1500"/>
                <a:gd name="T68" fmla="*/ 2147483647 w 636"/>
                <a:gd name="T69" fmla="*/ 2147483647 h 1500"/>
                <a:gd name="T70" fmla="*/ 2147483647 w 636"/>
                <a:gd name="T71" fmla="*/ 2147483647 h 1500"/>
                <a:gd name="T72" fmla="*/ 2147483647 w 636"/>
                <a:gd name="T73" fmla="*/ 2147483647 h 1500"/>
                <a:gd name="T74" fmla="*/ 2147483647 w 636"/>
                <a:gd name="T75" fmla="*/ 2147483647 h 1500"/>
                <a:gd name="T76" fmla="*/ 2147483647 w 636"/>
                <a:gd name="T77" fmla="*/ 2147483647 h 1500"/>
                <a:gd name="T78" fmla="*/ 2147483647 w 636"/>
                <a:gd name="T79" fmla="*/ 2147483647 h 1500"/>
                <a:gd name="T80" fmla="*/ 2147483647 w 636"/>
                <a:gd name="T81" fmla="*/ 2147483647 h 1500"/>
                <a:gd name="T82" fmla="*/ 2147483647 w 636"/>
                <a:gd name="T83" fmla="*/ 2147483647 h 1500"/>
                <a:gd name="T84" fmla="*/ 2147483647 w 636"/>
                <a:gd name="T85" fmla="*/ 2147483647 h 1500"/>
                <a:gd name="T86" fmla="*/ 2147483647 w 636"/>
                <a:gd name="T87" fmla="*/ 0 h 1500"/>
                <a:gd name="T88" fmla="*/ 2147483647 w 636"/>
                <a:gd name="T89" fmla="*/ 2147483647 h 1500"/>
                <a:gd name="T90" fmla="*/ 2147483647 w 636"/>
                <a:gd name="T91" fmla="*/ 2147483647 h 1500"/>
                <a:gd name="T92" fmla="*/ 2147483647 w 636"/>
                <a:gd name="T93" fmla="*/ 2147483647 h 1500"/>
                <a:gd name="T94" fmla="*/ 2147483647 w 636"/>
                <a:gd name="T95" fmla="*/ 2147483647 h 1500"/>
                <a:gd name="T96" fmla="*/ 2147483647 w 636"/>
                <a:gd name="T97" fmla="*/ 2147483647 h 1500"/>
                <a:gd name="T98" fmla="*/ 2147483647 w 636"/>
                <a:gd name="T99" fmla="*/ 2147483647 h 1500"/>
                <a:gd name="T100" fmla="*/ 2147483647 w 636"/>
                <a:gd name="T101" fmla="*/ 2147483647 h 1500"/>
                <a:gd name="T102" fmla="*/ 2147483647 w 636"/>
                <a:gd name="T103" fmla="*/ 2147483647 h 1500"/>
                <a:gd name="T104" fmla="*/ 2147483647 w 636"/>
                <a:gd name="T105" fmla="*/ 2147483647 h 1500"/>
                <a:gd name="T106" fmla="*/ 2147483647 w 636"/>
                <a:gd name="T107" fmla="*/ 2147483647 h 1500"/>
                <a:gd name="T108" fmla="*/ 2147483647 w 636"/>
                <a:gd name="T109" fmla="*/ 2147483647 h 1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1500"/>
                <a:gd name="T167" fmla="*/ 636 w 636"/>
                <a:gd name="T168" fmla="*/ 1500 h 15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1500">
                  <a:moveTo>
                    <a:pt x="0" y="588"/>
                  </a:moveTo>
                  <a:lnTo>
                    <a:pt x="18" y="588"/>
                  </a:lnTo>
                  <a:lnTo>
                    <a:pt x="12" y="630"/>
                  </a:lnTo>
                  <a:lnTo>
                    <a:pt x="18" y="630"/>
                  </a:lnTo>
                  <a:lnTo>
                    <a:pt x="24" y="636"/>
                  </a:lnTo>
                  <a:lnTo>
                    <a:pt x="42" y="642"/>
                  </a:lnTo>
                  <a:lnTo>
                    <a:pt x="54" y="648"/>
                  </a:lnTo>
                  <a:lnTo>
                    <a:pt x="72" y="666"/>
                  </a:lnTo>
                  <a:lnTo>
                    <a:pt x="84" y="690"/>
                  </a:lnTo>
                  <a:lnTo>
                    <a:pt x="90" y="696"/>
                  </a:lnTo>
                  <a:lnTo>
                    <a:pt x="90" y="702"/>
                  </a:lnTo>
                  <a:lnTo>
                    <a:pt x="126" y="696"/>
                  </a:lnTo>
                  <a:lnTo>
                    <a:pt x="102" y="738"/>
                  </a:lnTo>
                  <a:lnTo>
                    <a:pt x="108" y="738"/>
                  </a:lnTo>
                  <a:lnTo>
                    <a:pt x="114" y="744"/>
                  </a:lnTo>
                  <a:lnTo>
                    <a:pt x="126" y="744"/>
                  </a:lnTo>
                  <a:lnTo>
                    <a:pt x="144" y="750"/>
                  </a:lnTo>
                  <a:lnTo>
                    <a:pt x="156" y="762"/>
                  </a:lnTo>
                  <a:lnTo>
                    <a:pt x="168" y="768"/>
                  </a:lnTo>
                  <a:lnTo>
                    <a:pt x="174" y="780"/>
                  </a:lnTo>
                  <a:lnTo>
                    <a:pt x="186" y="792"/>
                  </a:lnTo>
                  <a:lnTo>
                    <a:pt x="192" y="804"/>
                  </a:lnTo>
                  <a:lnTo>
                    <a:pt x="192" y="822"/>
                  </a:lnTo>
                  <a:lnTo>
                    <a:pt x="198" y="834"/>
                  </a:lnTo>
                  <a:lnTo>
                    <a:pt x="198" y="840"/>
                  </a:lnTo>
                  <a:lnTo>
                    <a:pt x="204" y="846"/>
                  </a:lnTo>
                  <a:lnTo>
                    <a:pt x="210" y="858"/>
                  </a:lnTo>
                  <a:lnTo>
                    <a:pt x="222" y="870"/>
                  </a:lnTo>
                  <a:lnTo>
                    <a:pt x="210" y="888"/>
                  </a:lnTo>
                  <a:lnTo>
                    <a:pt x="216" y="978"/>
                  </a:lnTo>
                  <a:lnTo>
                    <a:pt x="204" y="990"/>
                  </a:lnTo>
                  <a:lnTo>
                    <a:pt x="204" y="1002"/>
                  </a:lnTo>
                  <a:lnTo>
                    <a:pt x="222" y="1020"/>
                  </a:lnTo>
                  <a:lnTo>
                    <a:pt x="234" y="1020"/>
                  </a:lnTo>
                  <a:lnTo>
                    <a:pt x="246" y="1014"/>
                  </a:lnTo>
                  <a:lnTo>
                    <a:pt x="252" y="1008"/>
                  </a:lnTo>
                  <a:lnTo>
                    <a:pt x="258" y="1014"/>
                  </a:lnTo>
                  <a:lnTo>
                    <a:pt x="258" y="1020"/>
                  </a:lnTo>
                  <a:lnTo>
                    <a:pt x="276" y="1020"/>
                  </a:lnTo>
                  <a:lnTo>
                    <a:pt x="282" y="1014"/>
                  </a:lnTo>
                  <a:lnTo>
                    <a:pt x="294" y="1008"/>
                  </a:lnTo>
                  <a:lnTo>
                    <a:pt x="300" y="996"/>
                  </a:lnTo>
                  <a:lnTo>
                    <a:pt x="306" y="990"/>
                  </a:lnTo>
                  <a:lnTo>
                    <a:pt x="312" y="978"/>
                  </a:lnTo>
                  <a:lnTo>
                    <a:pt x="324" y="978"/>
                  </a:lnTo>
                  <a:lnTo>
                    <a:pt x="360" y="960"/>
                  </a:lnTo>
                  <a:lnTo>
                    <a:pt x="366" y="954"/>
                  </a:lnTo>
                  <a:lnTo>
                    <a:pt x="366" y="900"/>
                  </a:lnTo>
                  <a:lnTo>
                    <a:pt x="372" y="894"/>
                  </a:lnTo>
                  <a:lnTo>
                    <a:pt x="378" y="894"/>
                  </a:lnTo>
                  <a:lnTo>
                    <a:pt x="396" y="912"/>
                  </a:lnTo>
                  <a:lnTo>
                    <a:pt x="402" y="924"/>
                  </a:lnTo>
                  <a:lnTo>
                    <a:pt x="402" y="954"/>
                  </a:lnTo>
                  <a:lnTo>
                    <a:pt x="408" y="954"/>
                  </a:lnTo>
                  <a:lnTo>
                    <a:pt x="426" y="972"/>
                  </a:lnTo>
                  <a:lnTo>
                    <a:pt x="432" y="984"/>
                  </a:lnTo>
                  <a:lnTo>
                    <a:pt x="444" y="1014"/>
                  </a:lnTo>
                  <a:lnTo>
                    <a:pt x="450" y="1050"/>
                  </a:lnTo>
                  <a:lnTo>
                    <a:pt x="450" y="1074"/>
                  </a:lnTo>
                  <a:lnTo>
                    <a:pt x="456" y="1092"/>
                  </a:lnTo>
                  <a:lnTo>
                    <a:pt x="456" y="1128"/>
                  </a:lnTo>
                  <a:lnTo>
                    <a:pt x="462" y="1134"/>
                  </a:lnTo>
                  <a:lnTo>
                    <a:pt x="480" y="1170"/>
                  </a:lnTo>
                  <a:lnTo>
                    <a:pt x="486" y="1176"/>
                  </a:lnTo>
                  <a:lnTo>
                    <a:pt x="486" y="1182"/>
                  </a:lnTo>
                  <a:lnTo>
                    <a:pt x="528" y="1272"/>
                  </a:lnTo>
                  <a:lnTo>
                    <a:pt x="540" y="1320"/>
                  </a:lnTo>
                  <a:lnTo>
                    <a:pt x="522" y="1320"/>
                  </a:lnTo>
                  <a:lnTo>
                    <a:pt x="516" y="1326"/>
                  </a:lnTo>
                  <a:lnTo>
                    <a:pt x="516" y="1350"/>
                  </a:lnTo>
                  <a:lnTo>
                    <a:pt x="510" y="1362"/>
                  </a:lnTo>
                  <a:lnTo>
                    <a:pt x="510" y="1374"/>
                  </a:lnTo>
                  <a:lnTo>
                    <a:pt x="552" y="1362"/>
                  </a:lnTo>
                  <a:lnTo>
                    <a:pt x="540" y="1416"/>
                  </a:lnTo>
                  <a:lnTo>
                    <a:pt x="540" y="1428"/>
                  </a:lnTo>
                  <a:lnTo>
                    <a:pt x="534" y="1440"/>
                  </a:lnTo>
                  <a:lnTo>
                    <a:pt x="534" y="1464"/>
                  </a:lnTo>
                  <a:lnTo>
                    <a:pt x="540" y="1482"/>
                  </a:lnTo>
                  <a:lnTo>
                    <a:pt x="540" y="1488"/>
                  </a:lnTo>
                  <a:lnTo>
                    <a:pt x="546" y="1500"/>
                  </a:lnTo>
                  <a:lnTo>
                    <a:pt x="552" y="1488"/>
                  </a:lnTo>
                  <a:lnTo>
                    <a:pt x="558" y="1482"/>
                  </a:lnTo>
                  <a:lnTo>
                    <a:pt x="564" y="1470"/>
                  </a:lnTo>
                  <a:lnTo>
                    <a:pt x="564" y="1458"/>
                  </a:lnTo>
                  <a:lnTo>
                    <a:pt x="558" y="1452"/>
                  </a:lnTo>
                  <a:lnTo>
                    <a:pt x="558" y="1440"/>
                  </a:lnTo>
                  <a:lnTo>
                    <a:pt x="576" y="1422"/>
                  </a:lnTo>
                  <a:lnTo>
                    <a:pt x="594" y="1386"/>
                  </a:lnTo>
                  <a:lnTo>
                    <a:pt x="594" y="1368"/>
                  </a:lnTo>
                  <a:lnTo>
                    <a:pt x="600" y="1356"/>
                  </a:lnTo>
                  <a:lnTo>
                    <a:pt x="600" y="1326"/>
                  </a:lnTo>
                  <a:lnTo>
                    <a:pt x="594" y="1314"/>
                  </a:lnTo>
                  <a:lnTo>
                    <a:pt x="594" y="1290"/>
                  </a:lnTo>
                  <a:lnTo>
                    <a:pt x="570" y="1266"/>
                  </a:lnTo>
                  <a:lnTo>
                    <a:pt x="570" y="1242"/>
                  </a:lnTo>
                  <a:lnTo>
                    <a:pt x="564" y="1224"/>
                  </a:lnTo>
                  <a:lnTo>
                    <a:pt x="564" y="1194"/>
                  </a:lnTo>
                  <a:lnTo>
                    <a:pt x="558" y="1182"/>
                  </a:lnTo>
                  <a:lnTo>
                    <a:pt x="516" y="1140"/>
                  </a:lnTo>
                  <a:lnTo>
                    <a:pt x="510" y="1128"/>
                  </a:lnTo>
                  <a:lnTo>
                    <a:pt x="504" y="1122"/>
                  </a:lnTo>
                  <a:lnTo>
                    <a:pt x="498" y="1110"/>
                  </a:lnTo>
                  <a:lnTo>
                    <a:pt x="492" y="1104"/>
                  </a:lnTo>
                  <a:lnTo>
                    <a:pt x="492" y="1098"/>
                  </a:lnTo>
                  <a:lnTo>
                    <a:pt x="486" y="1092"/>
                  </a:lnTo>
                  <a:lnTo>
                    <a:pt x="504" y="1056"/>
                  </a:lnTo>
                  <a:lnTo>
                    <a:pt x="510" y="1050"/>
                  </a:lnTo>
                  <a:lnTo>
                    <a:pt x="516" y="1038"/>
                  </a:lnTo>
                  <a:lnTo>
                    <a:pt x="516" y="1014"/>
                  </a:lnTo>
                  <a:lnTo>
                    <a:pt x="510" y="1002"/>
                  </a:lnTo>
                  <a:lnTo>
                    <a:pt x="522" y="1002"/>
                  </a:lnTo>
                  <a:lnTo>
                    <a:pt x="528" y="996"/>
                  </a:lnTo>
                  <a:lnTo>
                    <a:pt x="528" y="978"/>
                  </a:lnTo>
                  <a:lnTo>
                    <a:pt x="522" y="972"/>
                  </a:lnTo>
                  <a:lnTo>
                    <a:pt x="516" y="978"/>
                  </a:lnTo>
                  <a:lnTo>
                    <a:pt x="510" y="978"/>
                  </a:lnTo>
                  <a:lnTo>
                    <a:pt x="504" y="972"/>
                  </a:lnTo>
                  <a:lnTo>
                    <a:pt x="498" y="960"/>
                  </a:lnTo>
                  <a:lnTo>
                    <a:pt x="498" y="942"/>
                  </a:lnTo>
                  <a:lnTo>
                    <a:pt x="504" y="942"/>
                  </a:lnTo>
                  <a:lnTo>
                    <a:pt x="504" y="936"/>
                  </a:lnTo>
                  <a:lnTo>
                    <a:pt x="498" y="930"/>
                  </a:lnTo>
                  <a:lnTo>
                    <a:pt x="486" y="924"/>
                  </a:lnTo>
                  <a:lnTo>
                    <a:pt x="474" y="912"/>
                  </a:lnTo>
                  <a:lnTo>
                    <a:pt x="462" y="906"/>
                  </a:lnTo>
                  <a:lnTo>
                    <a:pt x="444" y="888"/>
                  </a:lnTo>
                  <a:lnTo>
                    <a:pt x="438" y="876"/>
                  </a:lnTo>
                  <a:lnTo>
                    <a:pt x="438" y="870"/>
                  </a:lnTo>
                  <a:lnTo>
                    <a:pt x="432" y="870"/>
                  </a:lnTo>
                  <a:lnTo>
                    <a:pt x="438" y="846"/>
                  </a:lnTo>
                  <a:lnTo>
                    <a:pt x="426" y="840"/>
                  </a:lnTo>
                  <a:lnTo>
                    <a:pt x="402" y="816"/>
                  </a:lnTo>
                  <a:lnTo>
                    <a:pt x="402" y="810"/>
                  </a:lnTo>
                  <a:lnTo>
                    <a:pt x="426" y="810"/>
                  </a:lnTo>
                  <a:lnTo>
                    <a:pt x="426" y="792"/>
                  </a:lnTo>
                  <a:lnTo>
                    <a:pt x="408" y="774"/>
                  </a:lnTo>
                  <a:lnTo>
                    <a:pt x="408" y="768"/>
                  </a:lnTo>
                  <a:lnTo>
                    <a:pt x="414" y="762"/>
                  </a:lnTo>
                  <a:lnTo>
                    <a:pt x="420" y="762"/>
                  </a:lnTo>
                  <a:lnTo>
                    <a:pt x="426" y="756"/>
                  </a:lnTo>
                  <a:lnTo>
                    <a:pt x="426" y="708"/>
                  </a:lnTo>
                  <a:lnTo>
                    <a:pt x="456" y="708"/>
                  </a:lnTo>
                  <a:lnTo>
                    <a:pt x="468" y="714"/>
                  </a:lnTo>
                  <a:lnTo>
                    <a:pt x="480" y="714"/>
                  </a:lnTo>
                  <a:lnTo>
                    <a:pt x="486" y="708"/>
                  </a:lnTo>
                  <a:lnTo>
                    <a:pt x="492" y="696"/>
                  </a:lnTo>
                  <a:lnTo>
                    <a:pt x="498" y="690"/>
                  </a:lnTo>
                  <a:lnTo>
                    <a:pt x="498" y="684"/>
                  </a:lnTo>
                  <a:lnTo>
                    <a:pt x="522" y="684"/>
                  </a:lnTo>
                  <a:lnTo>
                    <a:pt x="528" y="660"/>
                  </a:lnTo>
                  <a:lnTo>
                    <a:pt x="534" y="660"/>
                  </a:lnTo>
                  <a:lnTo>
                    <a:pt x="540" y="654"/>
                  </a:lnTo>
                  <a:lnTo>
                    <a:pt x="564" y="654"/>
                  </a:lnTo>
                  <a:lnTo>
                    <a:pt x="564" y="642"/>
                  </a:lnTo>
                  <a:lnTo>
                    <a:pt x="582" y="624"/>
                  </a:lnTo>
                  <a:lnTo>
                    <a:pt x="594" y="624"/>
                  </a:lnTo>
                  <a:lnTo>
                    <a:pt x="600" y="618"/>
                  </a:lnTo>
                  <a:lnTo>
                    <a:pt x="594" y="612"/>
                  </a:lnTo>
                  <a:lnTo>
                    <a:pt x="600" y="600"/>
                  </a:lnTo>
                  <a:lnTo>
                    <a:pt x="600" y="588"/>
                  </a:lnTo>
                  <a:lnTo>
                    <a:pt x="636" y="570"/>
                  </a:lnTo>
                  <a:lnTo>
                    <a:pt x="636" y="552"/>
                  </a:lnTo>
                  <a:lnTo>
                    <a:pt x="630" y="546"/>
                  </a:lnTo>
                  <a:lnTo>
                    <a:pt x="618" y="546"/>
                  </a:lnTo>
                  <a:lnTo>
                    <a:pt x="600" y="564"/>
                  </a:lnTo>
                  <a:lnTo>
                    <a:pt x="600" y="570"/>
                  </a:lnTo>
                  <a:lnTo>
                    <a:pt x="558" y="570"/>
                  </a:lnTo>
                  <a:lnTo>
                    <a:pt x="558" y="552"/>
                  </a:lnTo>
                  <a:lnTo>
                    <a:pt x="546" y="552"/>
                  </a:lnTo>
                  <a:lnTo>
                    <a:pt x="534" y="522"/>
                  </a:lnTo>
                  <a:lnTo>
                    <a:pt x="480" y="516"/>
                  </a:lnTo>
                  <a:lnTo>
                    <a:pt x="486" y="504"/>
                  </a:lnTo>
                  <a:lnTo>
                    <a:pt x="486" y="498"/>
                  </a:lnTo>
                  <a:lnTo>
                    <a:pt x="492" y="492"/>
                  </a:lnTo>
                  <a:lnTo>
                    <a:pt x="492" y="480"/>
                  </a:lnTo>
                  <a:lnTo>
                    <a:pt x="480" y="468"/>
                  </a:lnTo>
                  <a:lnTo>
                    <a:pt x="486" y="462"/>
                  </a:lnTo>
                  <a:lnTo>
                    <a:pt x="498" y="462"/>
                  </a:lnTo>
                  <a:lnTo>
                    <a:pt x="504" y="456"/>
                  </a:lnTo>
                  <a:lnTo>
                    <a:pt x="504" y="450"/>
                  </a:lnTo>
                  <a:lnTo>
                    <a:pt x="498" y="444"/>
                  </a:lnTo>
                  <a:lnTo>
                    <a:pt x="486" y="438"/>
                  </a:lnTo>
                  <a:lnTo>
                    <a:pt x="456" y="438"/>
                  </a:lnTo>
                  <a:lnTo>
                    <a:pt x="444" y="396"/>
                  </a:lnTo>
                  <a:lnTo>
                    <a:pt x="420" y="378"/>
                  </a:lnTo>
                  <a:lnTo>
                    <a:pt x="450" y="354"/>
                  </a:lnTo>
                  <a:lnTo>
                    <a:pt x="390" y="354"/>
                  </a:lnTo>
                  <a:lnTo>
                    <a:pt x="384" y="360"/>
                  </a:lnTo>
                  <a:lnTo>
                    <a:pt x="372" y="360"/>
                  </a:lnTo>
                  <a:lnTo>
                    <a:pt x="366" y="366"/>
                  </a:lnTo>
                  <a:lnTo>
                    <a:pt x="354" y="372"/>
                  </a:lnTo>
                  <a:lnTo>
                    <a:pt x="366" y="354"/>
                  </a:lnTo>
                  <a:lnTo>
                    <a:pt x="360" y="342"/>
                  </a:lnTo>
                  <a:lnTo>
                    <a:pt x="342" y="324"/>
                  </a:lnTo>
                  <a:lnTo>
                    <a:pt x="342" y="306"/>
                  </a:lnTo>
                  <a:lnTo>
                    <a:pt x="354" y="306"/>
                  </a:lnTo>
                  <a:lnTo>
                    <a:pt x="348" y="276"/>
                  </a:lnTo>
                  <a:lnTo>
                    <a:pt x="360" y="276"/>
                  </a:lnTo>
                  <a:lnTo>
                    <a:pt x="366" y="270"/>
                  </a:lnTo>
                  <a:lnTo>
                    <a:pt x="366" y="234"/>
                  </a:lnTo>
                  <a:lnTo>
                    <a:pt x="372" y="240"/>
                  </a:lnTo>
                  <a:lnTo>
                    <a:pt x="384" y="240"/>
                  </a:lnTo>
                  <a:lnTo>
                    <a:pt x="390" y="234"/>
                  </a:lnTo>
                  <a:lnTo>
                    <a:pt x="396" y="222"/>
                  </a:lnTo>
                  <a:lnTo>
                    <a:pt x="396" y="216"/>
                  </a:lnTo>
                  <a:lnTo>
                    <a:pt x="378" y="198"/>
                  </a:lnTo>
                  <a:lnTo>
                    <a:pt x="390" y="198"/>
                  </a:lnTo>
                  <a:lnTo>
                    <a:pt x="396" y="192"/>
                  </a:lnTo>
                  <a:lnTo>
                    <a:pt x="408" y="192"/>
                  </a:lnTo>
                  <a:lnTo>
                    <a:pt x="396" y="132"/>
                  </a:lnTo>
                  <a:lnTo>
                    <a:pt x="384" y="108"/>
                  </a:lnTo>
                  <a:lnTo>
                    <a:pt x="384" y="78"/>
                  </a:lnTo>
                  <a:lnTo>
                    <a:pt x="378" y="72"/>
                  </a:lnTo>
                  <a:lnTo>
                    <a:pt x="342" y="72"/>
                  </a:lnTo>
                  <a:lnTo>
                    <a:pt x="342" y="66"/>
                  </a:lnTo>
                  <a:lnTo>
                    <a:pt x="336" y="60"/>
                  </a:lnTo>
                  <a:lnTo>
                    <a:pt x="318" y="24"/>
                  </a:lnTo>
                  <a:lnTo>
                    <a:pt x="306" y="18"/>
                  </a:lnTo>
                  <a:lnTo>
                    <a:pt x="300" y="6"/>
                  </a:lnTo>
                  <a:lnTo>
                    <a:pt x="294" y="0"/>
                  </a:lnTo>
                  <a:lnTo>
                    <a:pt x="288" y="0"/>
                  </a:lnTo>
                  <a:lnTo>
                    <a:pt x="282" y="18"/>
                  </a:lnTo>
                  <a:lnTo>
                    <a:pt x="282" y="48"/>
                  </a:lnTo>
                  <a:lnTo>
                    <a:pt x="276" y="48"/>
                  </a:lnTo>
                  <a:lnTo>
                    <a:pt x="270" y="54"/>
                  </a:lnTo>
                  <a:lnTo>
                    <a:pt x="258" y="60"/>
                  </a:lnTo>
                  <a:lnTo>
                    <a:pt x="246" y="72"/>
                  </a:lnTo>
                  <a:lnTo>
                    <a:pt x="252" y="84"/>
                  </a:lnTo>
                  <a:lnTo>
                    <a:pt x="258" y="90"/>
                  </a:lnTo>
                  <a:lnTo>
                    <a:pt x="270" y="96"/>
                  </a:lnTo>
                  <a:lnTo>
                    <a:pt x="276" y="102"/>
                  </a:lnTo>
                  <a:lnTo>
                    <a:pt x="276" y="108"/>
                  </a:lnTo>
                  <a:lnTo>
                    <a:pt x="258" y="108"/>
                  </a:lnTo>
                  <a:lnTo>
                    <a:pt x="252" y="102"/>
                  </a:lnTo>
                  <a:lnTo>
                    <a:pt x="216" y="102"/>
                  </a:lnTo>
                  <a:lnTo>
                    <a:pt x="204" y="108"/>
                  </a:lnTo>
                  <a:lnTo>
                    <a:pt x="198" y="108"/>
                  </a:lnTo>
                  <a:lnTo>
                    <a:pt x="198" y="126"/>
                  </a:lnTo>
                  <a:lnTo>
                    <a:pt x="186" y="138"/>
                  </a:lnTo>
                  <a:lnTo>
                    <a:pt x="174" y="144"/>
                  </a:lnTo>
                  <a:lnTo>
                    <a:pt x="162" y="144"/>
                  </a:lnTo>
                  <a:lnTo>
                    <a:pt x="156" y="150"/>
                  </a:lnTo>
                  <a:lnTo>
                    <a:pt x="150" y="150"/>
                  </a:lnTo>
                  <a:lnTo>
                    <a:pt x="150" y="174"/>
                  </a:lnTo>
                  <a:lnTo>
                    <a:pt x="156" y="180"/>
                  </a:lnTo>
                  <a:lnTo>
                    <a:pt x="156" y="186"/>
                  </a:lnTo>
                  <a:lnTo>
                    <a:pt x="162" y="192"/>
                  </a:lnTo>
                  <a:lnTo>
                    <a:pt x="162" y="204"/>
                  </a:lnTo>
                  <a:lnTo>
                    <a:pt x="144" y="234"/>
                  </a:lnTo>
                  <a:lnTo>
                    <a:pt x="138" y="240"/>
                  </a:lnTo>
                  <a:lnTo>
                    <a:pt x="126" y="246"/>
                  </a:lnTo>
                  <a:lnTo>
                    <a:pt x="126" y="264"/>
                  </a:lnTo>
                  <a:lnTo>
                    <a:pt x="132" y="276"/>
                  </a:lnTo>
                  <a:lnTo>
                    <a:pt x="138" y="282"/>
                  </a:lnTo>
                  <a:lnTo>
                    <a:pt x="120" y="336"/>
                  </a:lnTo>
                  <a:lnTo>
                    <a:pt x="120" y="372"/>
                  </a:lnTo>
                  <a:lnTo>
                    <a:pt x="108" y="372"/>
                  </a:lnTo>
                  <a:lnTo>
                    <a:pt x="96" y="366"/>
                  </a:lnTo>
                  <a:lnTo>
                    <a:pt x="42" y="366"/>
                  </a:lnTo>
                  <a:lnTo>
                    <a:pt x="48" y="366"/>
                  </a:lnTo>
                  <a:lnTo>
                    <a:pt x="66" y="384"/>
                  </a:lnTo>
                  <a:lnTo>
                    <a:pt x="72" y="432"/>
                  </a:lnTo>
                  <a:lnTo>
                    <a:pt x="66" y="432"/>
                  </a:lnTo>
                  <a:lnTo>
                    <a:pt x="48" y="450"/>
                  </a:lnTo>
                  <a:lnTo>
                    <a:pt x="54" y="462"/>
                  </a:lnTo>
                  <a:lnTo>
                    <a:pt x="54" y="486"/>
                  </a:lnTo>
                  <a:lnTo>
                    <a:pt x="72" y="504"/>
                  </a:lnTo>
                  <a:lnTo>
                    <a:pt x="72" y="516"/>
                  </a:lnTo>
                  <a:lnTo>
                    <a:pt x="60" y="516"/>
                  </a:lnTo>
                  <a:lnTo>
                    <a:pt x="54" y="510"/>
                  </a:lnTo>
                  <a:lnTo>
                    <a:pt x="48" y="510"/>
                  </a:lnTo>
                  <a:lnTo>
                    <a:pt x="48" y="534"/>
                  </a:lnTo>
                  <a:lnTo>
                    <a:pt x="30" y="516"/>
                  </a:lnTo>
                  <a:lnTo>
                    <a:pt x="42" y="576"/>
                  </a:lnTo>
                  <a:lnTo>
                    <a:pt x="6" y="570"/>
                  </a:lnTo>
                  <a:lnTo>
                    <a:pt x="6" y="576"/>
                  </a:lnTo>
                  <a:lnTo>
                    <a:pt x="0" y="58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1" name="Mozambique" descr="© INSCALE GmbH, 05.05.2010&#10;http://www.presentationload.com/">
              <a:extLst>
                <a:ext uri="{FF2B5EF4-FFF2-40B4-BE49-F238E27FC236}">
                  <a16:creationId xmlns:a16="http://schemas.microsoft.com/office/drawing/2014/main" id="{76C70821-97BA-2FE8-1C16-09A18863614E}"/>
                </a:ext>
              </a:extLst>
            </p:cNvPr>
            <p:cNvSpPr>
              <a:spLocks/>
            </p:cNvSpPr>
            <p:nvPr/>
          </p:nvSpPr>
          <p:spPr bwMode="gray">
            <a:xfrm>
              <a:off x="5041802" y="3538673"/>
              <a:ext cx="289063" cy="506974"/>
            </a:xfrm>
            <a:custGeom>
              <a:avLst/>
              <a:gdLst>
                <a:gd name="T0" fmla="*/ 2147483647 w 762"/>
                <a:gd name="T1" fmla="*/ 2147483647 h 1338"/>
                <a:gd name="T2" fmla="*/ 2147483647 w 762"/>
                <a:gd name="T3" fmla="*/ 2147483647 h 1338"/>
                <a:gd name="T4" fmla="*/ 2147483647 w 762"/>
                <a:gd name="T5" fmla="*/ 2147483647 h 1338"/>
                <a:gd name="T6" fmla="*/ 2147483647 w 762"/>
                <a:gd name="T7" fmla="*/ 2147483647 h 1338"/>
                <a:gd name="T8" fmla="*/ 2147483647 w 762"/>
                <a:gd name="T9" fmla="*/ 2147483647 h 1338"/>
                <a:gd name="T10" fmla="*/ 2147483647 w 762"/>
                <a:gd name="T11" fmla="*/ 2147483647 h 1338"/>
                <a:gd name="T12" fmla="*/ 2147483647 w 762"/>
                <a:gd name="T13" fmla="*/ 2147483647 h 1338"/>
                <a:gd name="T14" fmla="*/ 2147483647 w 762"/>
                <a:gd name="T15" fmla="*/ 2147483647 h 1338"/>
                <a:gd name="T16" fmla="*/ 2147483647 w 762"/>
                <a:gd name="T17" fmla="*/ 2147483647 h 1338"/>
                <a:gd name="T18" fmla="*/ 2147483647 w 762"/>
                <a:gd name="T19" fmla="*/ 2147483647 h 1338"/>
                <a:gd name="T20" fmla="*/ 2147483647 w 762"/>
                <a:gd name="T21" fmla="*/ 2147483647 h 1338"/>
                <a:gd name="T22" fmla="*/ 2147483647 w 762"/>
                <a:gd name="T23" fmla="*/ 2147483647 h 1338"/>
                <a:gd name="T24" fmla="*/ 2147483647 w 762"/>
                <a:gd name="T25" fmla="*/ 2147483647 h 1338"/>
                <a:gd name="T26" fmla="*/ 2147483647 w 762"/>
                <a:gd name="T27" fmla="*/ 2147483647 h 1338"/>
                <a:gd name="T28" fmla="*/ 2147483647 w 762"/>
                <a:gd name="T29" fmla="*/ 2147483647 h 1338"/>
                <a:gd name="T30" fmla="*/ 2147483647 w 762"/>
                <a:gd name="T31" fmla="*/ 2147483647 h 1338"/>
                <a:gd name="T32" fmla="*/ 2147483647 w 762"/>
                <a:gd name="T33" fmla="*/ 2147483647 h 1338"/>
                <a:gd name="T34" fmla="*/ 2147483647 w 762"/>
                <a:gd name="T35" fmla="*/ 2147483647 h 1338"/>
                <a:gd name="T36" fmla="*/ 2147483647 w 762"/>
                <a:gd name="T37" fmla="*/ 2147483647 h 1338"/>
                <a:gd name="T38" fmla="*/ 2147483647 w 762"/>
                <a:gd name="T39" fmla="*/ 2147483647 h 1338"/>
                <a:gd name="T40" fmla="*/ 2147483647 w 762"/>
                <a:gd name="T41" fmla="*/ 2147483647 h 1338"/>
                <a:gd name="T42" fmla="*/ 2147483647 w 762"/>
                <a:gd name="T43" fmla="*/ 2147483647 h 1338"/>
                <a:gd name="T44" fmla="*/ 2147483647 w 762"/>
                <a:gd name="T45" fmla="*/ 2147483647 h 1338"/>
                <a:gd name="T46" fmla="*/ 2147483647 w 762"/>
                <a:gd name="T47" fmla="*/ 2147483647 h 1338"/>
                <a:gd name="T48" fmla="*/ 2147483647 w 762"/>
                <a:gd name="T49" fmla="*/ 2147483647 h 1338"/>
                <a:gd name="T50" fmla="*/ 2147483647 w 762"/>
                <a:gd name="T51" fmla="*/ 2147483647 h 1338"/>
                <a:gd name="T52" fmla="*/ 2147483647 w 762"/>
                <a:gd name="T53" fmla="*/ 2147483647 h 1338"/>
                <a:gd name="T54" fmla="*/ 2147483647 w 762"/>
                <a:gd name="T55" fmla="*/ 2147483647 h 1338"/>
                <a:gd name="T56" fmla="*/ 0 w 762"/>
                <a:gd name="T57" fmla="*/ 2147483647 h 1338"/>
                <a:gd name="T58" fmla="*/ 2147483647 w 762"/>
                <a:gd name="T59" fmla="*/ 2147483647 h 1338"/>
                <a:gd name="T60" fmla="*/ 2147483647 w 762"/>
                <a:gd name="T61" fmla="*/ 2147483647 h 1338"/>
                <a:gd name="T62" fmla="*/ 2147483647 w 762"/>
                <a:gd name="T63" fmla="*/ 2147483647 h 1338"/>
                <a:gd name="T64" fmla="*/ 2147483647 w 762"/>
                <a:gd name="T65" fmla="*/ 2147483647 h 1338"/>
                <a:gd name="T66" fmla="*/ 2147483647 w 762"/>
                <a:gd name="T67" fmla="*/ 2147483647 h 1338"/>
                <a:gd name="T68" fmla="*/ 2147483647 w 762"/>
                <a:gd name="T69" fmla="*/ 2147483647 h 1338"/>
                <a:gd name="T70" fmla="*/ 2147483647 w 762"/>
                <a:gd name="T71" fmla="*/ 2147483647 h 1338"/>
                <a:gd name="T72" fmla="*/ 2147483647 w 762"/>
                <a:gd name="T73" fmla="*/ 2147483647 h 1338"/>
                <a:gd name="T74" fmla="*/ 2147483647 w 762"/>
                <a:gd name="T75" fmla="*/ 2147483647 h 1338"/>
                <a:gd name="T76" fmla="*/ 2147483647 w 762"/>
                <a:gd name="T77" fmla="*/ 2147483647 h 1338"/>
                <a:gd name="T78" fmla="*/ 2147483647 w 762"/>
                <a:gd name="T79" fmla="*/ 2147483647 h 1338"/>
                <a:gd name="T80" fmla="*/ 2147483647 w 762"/>
                <a:gd name="T81" fmla="*/ 2147483647 h 1338"/>
                <a:gd name="T82" fmla="*/ 2147483647 w 762"/>
                <a:gd name="T83" fmla="*/ 2147483647 h 1338"/>
                <a:gd name="T84" fmla="*/ 2147483647 w 762"/>
                <a:gd name="T85" fmla="*/ 2147483647 h 1338"/>
                <a:gd name="T86" fmla="*/ 2147483647 w 762"/>
                <a:gd name="T87" fmla="*/ 2147483647 h 1338"/>
                <a:gd name="T88" fmla="*/ 2147483647 w 762"/>
                <a:gd name="T89" fmla="*/ 2147483647 h 1338"/>
                <a:gd name="T90" fmla="*/ 2147483647 w 762"/>
                <a:gd name="T91" fmla="*/ 2147483647 h 1338"/>
                <a:gd name="T92" fmla="*/ 2147483647 w 762"/>
                <a:gd name="T93" fmla="*/ 2147483647 h 1338"/>
                <a:gd name="T94" fmla="*/ 2147483647 w 762"/>
                <a:gd name="T95" fmla="*/ 2147483647 h 1338"/>
                <a:gd name="T96" fmla="*/ 2147483647 w 762"/>
                <a:gd name="T97" fmla="*/ 2147483647 h 1338"/>
                <a:gd name="T98" fmla="*/ 2147483647 w 762"/>
                <a:gd name="T99" fmla="*/ 2147483647 h 1338"/>
                <a:gd name="T100" fmla="*/ 2147483647 w 762"/>
                <a:gd name="T101" fmla="*/ 2147483647 h 1338"/>
                <a:gd name="T102" fmla="*/ 2147483647 w 762"/>
                <a:gd name="T103" fmla="*/ 2147483647 h 1338"/>
                <a:gd name="T104" fmla="*/ 2147483647 w 762"/>
                <a:gd name="T105" fmla="*/ 2147483647 h 1338"/>
                <a:gd name="T106" fmla="*/ 2147483647 w 762"/>
                <a:gd name="T107" fmla="*/ 2147483647 h 1338"/>
                <a:gd name="T108" fmla="*/ 2147483647 w 762"/>
                <a:gd name="T109" fmla="*/ 2147483647 h 1338"/>
                <a:gd name="T110" fmla="*/ 2147483647 w 762"/>
                <a:gd name="T111" fmla="*/ 2147483647 h 1338"/>
                <a:gd name="T112" fmla="*/ 2147483647 w 762"/>
                <a:gd name="T113" fmla="*/ 2147483647 h 1338"/>
                <a:gd name="T114" fmla="*/ 2147483647 w 762"/>
                <a:gd name="T115" fmla="*/ 2147483647 h 1338"/>
                <a:gd name="T116" fmla="*/ 2147483647 w 762"/>
                <a:gd name="T117" fmla="*/ 2147483647 h 1338"/>
                <a:gd name="T118" fmla="*/ 2147483647 w 762"/>
                <a:gd name="T119" fmla="*/ 2147483647 h 1338"/>
                <a:gd name="T120" fmla="*/ 2147483647 w 762"/>
                <a:gd name="T121" fmla="*/ 2147483647 h 1338"/>
                <a:gd name="T122" fmla="*/ 2147483647 w 762"/>
                <a:gd name="T123" fmla="*/ 2147483647 h 1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1338"/>
                <a:gd name="T188" fmla="*/ 762 w 762"/>
                <a:gd name="T189" fmla="*/ 1338 h 13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1338">
                  <a:moveTo>
                    <a:pt x="762" y="342"/>
                  </a:moveTo>
                  <a:lnTo>
                    <a:pt x="762" y="324"/>
                  </a:lnTo>
                  <a:lnTo>
                    <a:pt x="756" y="318"/>
                  </a:lnTo>
                  <a:lnTo>
                    <a:pt x="744" y="318"/>
                  </a:lnTo>
                  <a:lnTo>
                    <a:pt x="744" y="258"/>
                  </a:lnTo>
                  <a:lnTo>
                    <a:pt x="732" y="246"/>
                  </a:lnTo>
                  <a:lnTo>
                    <a:pt x="750" y="234"/>
                  </a:lnTo>
                  <a:lnTo>
                    <a:pt x="738" y="186"/>
                  </a:lnTo>
                  <a:lnTo>
                    <a:pt x="750" y="156"/>
                  </a:lnTo>
                  <a:lnTo>
                    <a:pt x="738" y="120"/>
                  </a:lnTo>
                  <a:lnTo>
                    <a:pt x="738" y="108"/>
                  </a:lnTo>
                  <a:lnTo>
                    <a:pt x="750" y="72"/>
                  </a:lnTo>
                  <a:lnTo>
                    <a:pt x="756" y="42"/>
                  </a:lnTo>
                  <a:lnTo>
                    <a:pt x="756" y="12"/>
                  </a:lnTo>
                  <a:lnTo>
                    <a:pt x="744" y="0"/>
                  </a:lnTo>
                  <a:lnTo>
                    <a:pt x="666" y="54"/>
                  </a:lnTo>
                  <a:lnTo>
                    <a:pt x="636" y="60"/>
                  </a:lnTo>
                  <a:lnTo>
                    <a:pt x="630" y="60"/>
                  </a:lnTo>
                  <a:lnTo>
                    <a:pt x="618" y="72"/>
                  </a:lnTo>
                  <a:lnTo>
                    <a:pt x="606" y="78"/>
                  </a:lnTo>
                  <a:lnTo>
                    <a:pt x="594" y="78"/>
                  </a:lnTo>
                  <a:lnTo>
                    <a:pt x="594" y="72"/>
                  </a:lnTo>
                  <a:lnTo>
                    <a:pt x="588" y="66"/>
                  </a:lnTo>
                  <a:lnTo>
                    <a:pt x="564" y="66"/>
                  </a:lnTo>
                  <a:lnTo>
                    <a:pt x="558" y="72"/>
                  </a:lnTo>
                  <a:lnTo>
                    <a:pt x="552" y="84"/>
                  </a:lnTo>
                  <a:lnTo>
                    <a:pt x="540" y="90"/>
                  </a:lnTo>
                  <a:lnTo>
                    <a:pt x="528" y="102"/>
                  </a:lnTo>
                  <a:lnTo>
                    <a:pt x="510" y="102"/>
                  </a:lnTo>
                  <a:lnTo>
                    <a:pt x="498" y="96"/>
                  </a:lnTo>
                  <a:lnTo>
                    <a:pt x="492" y="90"/>
                  </a:lnTo>
                  <a:lnTo>
                    <a:pt x="486" y="90"/>
                  </a:lnTo>
                  <a:lnTo>
                    <a:pt x="468" y="108"/>
                  </a:lnTo>
                  <a:lnTo>
                    <a:pt x="456" y="108"/>
                  </a:lnTo>
                  <a:lnTo>
                    <a:pt x="450" y="102"/>
                  </a:lnTo>
                  <a:lnTo>
                    <a:pt x="438" y="96"/>
                  </a:lnTo>
                  <a:lnTo>
                    <a:pt x="432" y="84"/>
                  </a:lnTo>
                  <a:lnTo>
                    <a:pt x="420" y="78"/>
                  </a:lnTo>
                  <a:lnTo>
                    <a:pt x="408" y="78"/>
                  </a:lnTo>
                  <a:lnTo>
                    <a:pt x="396" y="90"/>
                  </a:lnTo>
                  <a:lnTo>
                    <a:pt x="390" y="90"/>
                  </a:lnTo>
                  <a:lnTo>
                    <a:pt x="384" y="96"/>
                  </a:lnTo>
                  <a:lnTo>
                    <a:pt x="354" y="96"/>
                  </a:lnTo>
                  <a:lnTo>
                    <a:pt x="354" y="114"/>
                  </a:lnTo>
                  <a:lnTo>
                    <a:pt x="330" y="138"/>
                  </a:lnTo>
                  <a:lnTo>
                    <a:pt x="330" y="150"/>
                  </a:lnTo>
                  <a:lnTo>
                    <a:pt x="342" y="162"/>
                  </a:lnTo>
                  <a:lnTo>
                    <a:pt x="348" y="174"/>
                  </a:lnTo>
                  <a:lnTo>
                    <a:pt x="348" y="204"/>
                  </a:lnTo>
                  <a:lnTo>
                    <a:pt x="342" y="216"/>
                  </a:lnTo>
                  <a:lnTo>
                    <a:pt x="336" y="234"/>
                  </a:lnTo>
                  <a:lnTo>
                    <a:pt x="336" y="246"/>
                  </a:lnTo>
                  <a:lnTo>
                    <a:pt x="342" y="246"/>
                  </a:lnTo>
                  <a:lnTo>
                    <a:pt x="342" y="252"/>
                  </a:lnTo>
                  <a:lnTo>
                    <a:pt x="348" y="252"/>
                  </a:lnTo>
                  <a:lnTo>
                    <a:pt x="372" y="276"/>
                  </a:lnTo>
                  <a:lnTo>
                    <a:pt x="384" y="300"/>
                  </a:lnTo>
                  <a:lnTo>
                    <a:pt x="390" y="306"/>
                  </a:lnTo>
                  <a:lnTo>
                    <a:pt x="396" y="318"/>
                  </a:lnTo>
                  <a:lnTo>
                    <a:pt x="408" y="336"/>
                  </a:lnTo>
                  <a:lnTo>
                    <a:pt x="420" y="348"/>
                  </a:lnTo>
                  <a:lnTo>
                    <a:pt x="420" y="366"/>
                  </a:lnTo>
                  <a:lnTo>
                    <a:pt x="414" y="372"/>
                  </a:lnTo>
                  <a:lnTo>
                    <a:pt x="408" y="384"/>
                  </a:lnTo>
                  <a:lnTo>
                    <a:pt x="402" y="390"/>
                  </a:lnTo>
                  <a:lnTo>
                    <a:pt x="402" y="450"/>
                  </a:lnTo>
                  <a:lnTo>
                    <a:pt x="396" y="456"/>
                  </a:lnTo>
                  <a:lnTo>
                    <a:pt x="372" y="456"/>
                  </a:lnTo>
                  <a:lnTo>
                    <a:pt x="360" y="462"/>
                  </a:lnTo>
                  <a:lnTo>
                    <a:pt x="354" y="474"/>
                  </a:lnTo>
                  <a:lnTo>
                    <a:pt x="354" y="492"/>
                  </a:lnTo>
                  <a:lnTo>
                    <a:pt x="360" y="492"/>
                  </a:lnTo>
                  <a:lnTo>
                    <a:pt x="366" y="498"/>
                  </a:lnTo>
                  <a:lnTo>
                    <a:pt x="366" y="528"/>
                  </a:lnTo>
                  <a:lnTo>
                    <a:pt x="354" y="534"/>
                  </a:lnTo>
                  <a:lnTo>
                    <a:pt x="348" y="540"/>
                  </a:lnTo>
                  <a:lnTo>
                    <a:pt x="342" y="534"/>
                  </a:lnTo>
                  <a:lnTo>
                    <a:pt x="342" y="522"/>
                  </a:lnTo>
                  <a:lnTo>
                    <a:pt x="348" y="516"/>
                  </a:lnTo>
                  <a:lnTo>
                    <a:pt x="348" y="504"/>
                  </a:lnTo>
                  <a:lnTo>
                    <a:pt x="336" y="498"/>
                  </a:lnTo>
                  <a:lnTo>
                    <a:pt x="330" y="492"/>
                  </a:lnTo>
                  <a:lnTo>
                    <a:pt x="318" y="486"/>
                  </a:lnTo>
                  <a:lnTo>
                    <a:pt x="312" y="480"/>
                  </a:lnTo>
                  <a:lnTo>
                    <a:pt x="300" y="474"/>
                  </a:lnTo>
                  <a:lnTo>
                    <a:pt x="300" y="444"/>
                  </a:lnTo>
                  <a:lnTo>
                    <a:pt x="288" y="444"/>
                  </a:lnTo>
                  <a:lnTo>
                    <a:pt x="288" y="438"/>
                  </a:lnTo>
                  <a:lnTo>
                    <a:pt x="294" y="432"/>
                  </a:lnTo>
                  <a:lnTo>
                    <a:pt x="306" y="426"/>
                  </a:lnTo>
                  <a:lnTo>
                    <a:pt x="312" y="420"/>
                  </a:lnTo>
                  <a:lnTo>
                    <a:pt x="300" y="402"/>
                  </a:lnTo>
                  <a:lnTo>
                    <a:pt x="312" y="396"/>
                  </a:lnTo>
                  <a:lnTo>
                    <a:pt x="318" y="366"/>
                  </a:lnTo>
                  <a:lnTo>
                    <a:pt x="312" y="366"/>
                  </a:lnTo>
                  <a:lnTo>
                    <a:pt x="312" y="330"/>
                  </a:lnTo>
                  <a:lnTo>
                    <a:pt x="306" y="324"/>
                  </a:lnTo>
                  <a:lnTo>
                    <a:pt x="288" y="324"/>
                  </a:lnTo>
                  <a:lnTo>
                    <a:pt x="282" y="330"/>
                  </a:lnTo>
                  <a:lnTo>
                    <a:pt x="252" y="330"/>
                  </a:lnTo>
                  <a:lnTo>
                    <a:pt x="222" y="282"/>
                  </a:lnTo>
                  <a:lnTo>
                    <a:pt x="216" y="282"/>
                  </a:lnTo>
                  <a:lnTo>
                    <a:pt x="210" y="288"/>
                  </a:lnTo>
                  <a:lnTo>
                    <a:pt x="192" y="294"/>
                  </a:lnTo>
                  <a:lnTo>
                    <a:pt x="180" y="300"/>
                  </a:lnTo>
                  <a:lnTo>
                    <a:pt x="162" y="312"/>
                  </a:lnTo>
                  <a:lnTo>
                    <a:pt x="138" y="324"/>
                  </a:lnTo>
                  <a:lnTo>
                    <a:pt x="132" y="324"/>
                  </a:lnTo>
                  <a:lnTo>
                    <a:pt x="120" y="330"/>
                  </a:lnTo>
                  <a:lnTo>
                    <a:pt x="102" y="336"/>
                  </a:lnTo>
                  <a:lnTo>
                    <a:pt x="84" y="336"/>
                  </a:lnTo>
                  <a:lnTo>
                    <a:pt x="72" y="342"/>
                  </a:lnTo>
                  <a:lnTo>
                    <a:pt x="60" y="342"/>
                  </a:lnTo>
                  <a:lnTo>
                    <a:pt x="42" y="360"/>
                  </a:lnTo>
                  <a:lnTo>
                    <a:pt x="12" y="360"/>
                  </a:lnTo>
                  <a:lnTo>
                    <a:pt x="0" y="372"/>
                  </a:lnTo>
                  <a:lnTo>
                    <a:pt x="18" y="390"/>
                  </a:lnTo>
                  <a:lnTo>
                    <a:pt x="24" y="444"/>
                  </a:lnTo>
                  <a:lnTo>
                    <a:pt x="84" y="444"/>
                  </a:lnTo>
                  <a:lnTo>
                    <a:pt x="96" y="462"/>
                  </a:lnTo>
                  <a:lnTo>
                    <a:pt x="114" y="462"/>
                  </a:lnTo>
                  <a:lnTo>
                    <a:pt x="132" y="486"/>
                  </a:lnTo>
                  <a:lnTo>
                    <a:pt x="138" y="486"/>
                  </a:lnTo>
                  <a:lnTo>
                    <a:pt x="150" y="480"/>
                  </a:lnTo>
                  <a:lnTo>
                    <a:pt x="162" y="480"/>
                  </a:lnTo>
                  <a:lnTo>
                    <a:pt x="180" y="498"/>
                  </a:lnTo>
                  <a:lnTo>
                    <a:pt x="192" y="498"/>
                  </a:lnTo>
                  <a:lnTo>
                    <a:pt x="204" y="510"/>
                  </a:lnTo>
                  <a:lnTo>
                    <a:pt x="204" y="516"/>
                  </a:lnTo>
                  <a:lnTo>
                    <a:pt x="198" y="528"/>
                  </a:lnTo>
                  <a:lnTo>
                    <a:pt x="192" y="534"/>
                  </a:lnTo>
                  <a:lnTo>
                    <a:pt x="204" y="552"/>
                  </a:lnTo>
                  <a:lnTo>
                    <a:pt x="192" y="564"/>
                  </a:lnTo>
                  <a:lnTo>
                    <a:pt x="204" y="576"/>
                  </a:lnTo>
                  <a:lnTo>
                    <a:pt x="198" y="582"/>
                  </a:lnTo>
                  <a:lnTo>
                    <a:pt x="198" y="588"/>
                  </a:lnTo>
                  <a:lnTo>
                    <a:pt x="192" y="594"/>
                  </a:lnTo>
                  <a:lnTo>
                    <a:pt x="192" y="606"/>
                  </a:lnTo>
                  <a:lnTo>
                    <a:pt x="204" y="630"/>
                  </a:lnTo>
                  <a:lnTo>
                    <a:pt x="204" y="642"/>
                  </a:lnTo>
                  <a:lnTo>
                    <a:pt x="198" y="648"/>
                  </a:lnTo>
                  <a:lnTo>
                    <a:pt x="198" y="654"/>
                  </a:lnTo>
                  <a:lnTo>
                    <a:pt x="192" y="654"/>
                  </a:lnTo>
                  <a:lnTo>
                    <a:pt x="192" y="666"/>
                  </a:lnTo>
                  <a:lnTo>
                    <a:pt x="174" y="678"/>
                  </a:lnTo>
                  <a:lnTo>
                    <a:pt x="192" y="702"/>
                  </a:lnTo>
                  <a:lnTo>
                    <a:pt x="174" y="720"/>
                  </a:lnTo>
                  <a:lnTo>
                    <a:pt x="174" y="732"/>
                  </a:lnTo>
                  <a:lnTo>
                    <a:pt x="198" y="756"/>
                  </a:lnTo>
                  <a:lnTo>
                    <a:pt x="198" y="762"/>
                  </a:lnTo>
                  <a:lnTo>
                    <a:pt x="192" y="774"/>
                  </a:lnTo>
                  <a:lnTo>
                    <a:pt x="180" y="786"/>
                  </a:lnTo>
                  <a:lnTo>
                    <a:pt x="180" y="798"/>
                  </a:lnTo>
                  <a:lnTo>
                    <a:pt x="168" y="810"/>
                  </a:lnTo>
                  <a:lnTo>
                    <a:pt x="156" y="816"/>
                  </a:lnTo>
                  <a:lnTo>
                    <a:pt x="156" y="846"/>
                  </a:lnTo>
                  <a:lnTo>
                    <a:pt x="144" y="858"/>
                  </a:lnTo>
                  <a:lnTo>
                    <a:pt x="156" y="876"/>
                  </a:lnTo>
                  <a:lnTo>
                    <a:pt x="138" y="882"/>
                  </a:lnTo>
                  <a:lnTo>
                    <a:pt x="72" y="966"/>
                  </a:lnTo>
                  <a:lnTo>
                    <a:pt x="72" y="996"/>
                  </a:lnTo>
                  <a:lnTo>
                    <a:pt x="78" y="1014"/>
                  </a:lnTo>
                  <a:lnTo>
                    <a:pt x="78" y="1032"/>
                  </a:lnTo>
                  <a:lnTo>
                    <a:pt x="84" y="1044"/>
                  </a:lnTo>
                  <a:lnTo>
                    <a:pt x="84" y="1062"/>
                  </a:lnTo>
                  <a:lnTo>
                    <a:pt x="114" y="1122"/>
                  </a:lnTo>
                  <a:lnTo>
                    <a:pt x="114" y="1212"/>
                  </a:lnTo>
                  <a:lnTo>
                    <a:pt x="90" y="1248"/>
                  </a:lnTo>
                  <a:lnTo>
                    <a:pt x="114" y="1248"/>
                  </a:lnTo>
                  <a:lnTo>
                    <a:pt x="108" y="1260"/>
                  </a:lnTo>
                  <a:lnTo>
                    <a:pt x="108" y="1284"/>
                  </a:lnTo>
                  <a:lnTo>
                    <a:pt x="114" y="1290"/>
                  </a:lnTo>
                  <a:lnTo>
                    <a:pt x="120" y="1290"/>
                  </a:lnTo>
                  <a:lnTo>
                    <a:pt x="126" y="1314"/>
                  </a:lnTo>
                  <a:lnTo>
                    <a:pt x="144" y="1314"/>
                  </a:lnTo>
                  <a:lnTo>
                    <a:pt x="156" y="1326"/>
                  </a:lnTo>
                  <a:lnTo>
                    <a:pt x="162" y="1338"/>
                  </a:lnTo>
                  <a:lnTo>
                    <a:pt x="168" y="1320"/>
                  </a:lnTo>
                  <a:lnTo>
                    <a:pt x="168" y="1284"/>
                  </a:lnTo>
                  <a:lnTo>
                    <a:pt x="162" y="1272"/>
                  </a:lnTo>
                  <a:lnTo>
                    <a:pt x="156" y="1266"/>
                  </a:lnTo>
                  <a:lnTo>
                    <a:pt x="150" y="1266"/>
                  </a:lnTo>
                  <a:lnTo>
                    <a:pt x="150" y="1242"/>
                  </a:lnTo>
                  <a:lnTo>
                    <a:pt x="162" y="1230"/>
                  </a:lnTo>
                  <a:lnTo>
                    <a:pt x="222" y="1188"/>
                  </a:lnTo>
                  <a:lnTo>
                    <a:pt x="276" y="1158"/>
                  </a:lnTo>
                  <a:lnTo>
                    <a:pt x="294" y="1146"/>
                  </a:lnTo>
                  <a:lnTo>
                    <a:pt x="312" y="1140"/>
                  </a:lnTo>
                  <a:lnTo>
                    <a:pt x="330" y="1128"/>
                  </a:lnTo>
                  <a:lnTo>
                    <a:pt x="342" y="1122"/>
                  </a:lnTo>
                  <a:lnTo>
                    <a:pt x="360" y="1104"/>
                  </a:lnTo>
                  <a:lnTo>
                    <a:pt x="360" y="1080"/>
                  </a:lnTo>
                  <a:lnTo>
                    <a:pt x="354" y="1080"/>
                  </a:lnTo>
                  <a:lnTo>
                    <a:pt x="354" y="1086"/>
                  </a:lnTo>
                  <a:lnTo>
                    <a:pt x="348" y="1080"/>
                  </a:lnTo>
                  <a:lnTo>
                    <a:pt x="342" y="1080"/>
                  </a:lnTo>
                  <a:lnTo>
                    <a:pt x="342" y="1068"/>
                  </a:lnTo>
                  <a:lnTo>
                    <a:pt x="366" y="1020"/>
                  </a:lnTo>
                  <a:lnTo>
                    <a:pt x="366" y="990"/>
                  </a:lnTo>
                  <a:lnTo>
                    <a:pt x="360" y="984"/>
                  </a:lnTo>
                  <a:lnTo>
                    <a:pt x="360" y="978"/>
                  </a:lnTo>
                  <a:lnTo>
                    <a:pt x="372" y="948"/>
                  </a:lnTo>
                  <a:lnTo>
                    <a:pt x="366" y="942"/>
                  </a:lnTo>
                  <a:lnTo>
                    <a:pt x="348" y="960"/>
                  </a:lnTo>
                  <a:lnTo>
                    <a:pt x="354" y="918"/>
                  </a:lnTo>
                  <a:lnTo>
                    <a:pt x="348" y="906"/>
                  </a:lnTo>
                  <a:lnTo>
                    <a:pt x="336" y="900"/>
                  </a:lnTo>
                  <a:lnTo>
                    <a:pt x="330" y="888"/>
                  </a:lnTo>
                  <a:lnTo>
                    <a:pt x="330" y="870"/>
                  </a:lnTo>
                  <a:lnTo>
                    <a:pt x="336" y="858"/>
                  </a:lnTo>
                  <a:lnTo>
                    <a:pt x="336" y="834"/>
                  </a:lnTo>
                  <a:lnTo>
                    <a:pt x="324" y="822"/>
                  </a:lnTo>
                  <a:lnTo>
                    <a:pt x="318" y="822"/>
                  </a:lnTo>
                  <a:lnTo>
                    <a:pt x="312" y="816"/>
                  </a:lnTo>
                  <a:lnTo>
                    <a:pt x="312" y="792"/>
                  </a:lnTo>
                  <a:lnTo>
                    <a:pt x="318" y="780"/>
                  </a:lnTo>
                  <a:lnTo>
                    <a:pt x="324" y="762"/>
                  </a:lnTo>
                  <a:lnTo>
                    <a:pt x="336" y="750"/>
                  </a:lnTo>
                  <a:lnTo>
                    <a:pt x="372" y="732"/>
                  </a:lnTo>
                  <a:lnTo>
                    <a:pt x="378" y="726"/>
                  </a:lnTo>
                  <a:lnTo>
                    <a:pt x="378" y="714"/>
                  </a:lnTo>
                  <a:lnTo>
                    <a:pt x="390" y="690"/>
                  </a:lnTo>
                  <a:lnTo>
                    <a:pt x="396" y="684"/>
                  </a:lnTo>
                  <a:lnTo>
                    <a:pt x="402" y="684"/>
                  </a:lnTo>
                  <a:lnTo>
                    <a:pt x="414" y="678"/>
                  </a:lnTo>
                  <a:lnTo>
                    <a:pt x="420" y="678"/>
                  </a:lnTo>
                  <a:lnTo>
                    <a:pt x="426" y="672"/>
                  </a:lnTo>
                  <a:lnTo>
                    <a:pt x="450" y="660"/>
                  </a:lnTo>
                  <a:lnTo>
                    <a:pt x="462" y="648"/>
                  </a:lnTo>
                  <a:lnTo>
                    <a:pt x="474" y="612"/>
                  </a:lnTo>
                  <a:lnTo>
                    <a:pt x="498" y="576"/>
                  </a:lnTo>
                  <a:lnTo>
                    <a:pt x="522" y="564"/>
                  </a:lnTo>
                  <a:lnTo>
                    <a:pt x="558" y="552"/>
                  </a:lnTo>
                  <a:lnTo>
                    <a:pt x="600" y="534"/>
                  </a:lnTo>
                  <a:lnTo>
                    <a:pt x="624" y="522"/>
                  </a:lnTo>
                  <a:lnTo>
                    <a:pt x="630" y="516"/>
                  </a:lnTo>
                  <a:lnTo>
                    <a:pt x="666" y="498"/>
                  </a:lnTo>
                  <a:lnTo>
                    <a:pt x="672" y="492"/>
                  </a:lnTo>
                  <a:lnTo>
                    <a:pt x="684" y="486"/>
                  </a:lnTo>
                  <a:lnTo>
                    <a:pt x="684" y="474"/>
                  </a:lnTo>
                  <a:lnTo>
                    <a:pt x="714" y="444"/>
                  </a:lnTo>
                  <a:lnTo>
                    <a:pt x="714" y="432"/>
                  </a:lnTo>
                  <a:lnTo>
                    <a:pt x="720" y="420"/>
                  </a:lnTo>
                  <a:lnTo>
                    <a:pt x="732" y="414"/>
                  </a:lnTo>
                  <a:lnTo>
                    <a:pt x="738" y="402"/>
                  </a:lnTo>
                  <a:lnTo>
                    <a:pt x="744" y="396"/>
                  </a:lnTo>
                  <a:lnTo>
                    <a:pt x="744" y="378"/>
                  </a:lnTo>
                  <a:lnTo>
                    <a:pt x="750" y="372"/>
                  </a:lnTo>
                  <a:lnTo>
                    <a:pt x="762" y="348"/>
                  </a:lnTo>
                  <a:lnTo>
                    <a:pt x="762" y="34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2" name="Morocco" descr="© INSCALE GmbH, 05.05.2010&#10;http://www.presentationload.com/">
              <a:extLst>
                <a:ext uri="{FF2B5EF4-FFF2-40B4-BE49-F238E27FC236}">
                  <a16:creationId xmlns:a16="http://schemas.microsoft.com/office/drawing/2014/main" id="{8A511621-F8FB-A4CA-8DE6-5F31596FD4AF}"/>
                </a:ext>
              </a:extLst>
            </p:cNvPr>
            <p:cNvSpPr>
              <a:spLocks/>
            </p:cNvSpPr>
            <p:nvPr/>
          </p:nvSpPr>
          <p:spPr bwMode="gray">
            <a:xfrm>
              <a:off x="3898892" y="2123001"/>
              <a:ext cx="321676" cy="250522"/>
            </a:xfrm>
            <a:custGeom>
              <a:avLst/>
              <a:gdLst>
                <a:gd name="T0" fmla="*/ 2147483647 w 846"/>
                <a:gd name="T1" fmla="*/ 2147483647 h 660"/>
                <a:gd name="T2" fmla="*/ 2147483647 w 846"/>
                <a:gd name="T3" fmla="*/ 2147483647 h 660"/>
                <a:gd name="T4" fmla="*/ 2147483647 w 846"/>
                <a:gd name="T5" fmla="*/ 2147483647 h 660"/>
                <a:gd name="T6" fmla="*/ 2147483647 w 846"/>
                <a:gd name="T7" fmla="*/ 2147483647 h 660"/>
                <a:gd name="T8" fmla="*/ 2147483647 w 846"/>
                <a:gd name="T9" fmla="*/ 2147483647 h 660"/>
                <a:gd name="T10" fmla="*/ 2147483647 w 846"/>
                <a:gd name="T11" fmla="*/ 2147483647 h 660"/>
                <a:gd name="T12" fmla="*/ 2147483647 w 846"/>
                <a:gd name="T13" fmla="*/ 2147483647 h 660"/>
                <a:gd name="T14" fmla="*/ 2147483647 w 846"/>
                <a:gd name="T15" fmla="*/ 2147483647 h 660"/>
                <a:gd name="T16" fmla="*/ 2147483647 w 846"/>
                <a:gd name="T17" fmla="*/ 2147483647 h 660"/>
                <a:gd name="T18" fmla="*/ 2147483647 w 846"/>
                <a:gd name="T19" fmla="*/ 0 h 660"/>
                <a:gd name="T20" fmla="*/ 2147483647 w 846"/>
                <a:gd name="T21" fmla="*/ 2147483647 h 660"/>
                <a:gd name="T22" fmla="*/ 2147483647 w 846"/>
                <a:gd name="T23" fmla="*/ 2147483647 h 660"/>
                <a:gd name="T24" fmla="*/ 2147483647 w 846"/>
                <a:gd name="T25" fmla="*/ 2147483647 h 660"/>
                <a:gd name="T26" fmla="*/ 2147483647 w 846"/>
                <a:gd name="T27" fmla="*/ 2147483647 h 660"/>
                <a:gd name="T28" fmla="*/ 2147483647 w 846"/>
                <a:gd name="T29" fmla="*/ 2147483647 h 660"/>
                <a:gd name="T30" fmla="*/ 2147483647 w 846"/>
                <a:gd name="T31" fmla="*/ 2147483647 h 660"/>
                <a:gd name="T32" fmla="*/ 2147483647 w 846"/>
                <a:gd name="T33" fmla="*/ 2147483647 h 660"/>
                <a:gd name="T34" fmla="*/ 2147483647 w 846"/>
                <a:gd name="T35" fmla="*/ 2147483647 h 660"/>
                <a:gd name="T36" fmla="*/ 2147483647 w 846"/>
                <a:gd name="T37" fmla="*/ 2147483647 h 660"/>
                <a:gd name="T38" fmla="*/ 2147483647 w 846"/>
                <a:gd name="T39" fmla="*/ 2147483647 h 660"/>
                <a:gd name="T40" fmla="*/ 2147483647 w 846"/>
                <a:gd name="T41" fmla="*/ 2147483647 h 660"/>
                <a:gd name="T42" fmla="*/ 2147483647 w 846"/>
                <a:gd name="T43" fmla="*/ 2147483647 h 660"/>
                <a:gd name="T44" fmla="*/ 2147483647 w 846"/>
                <a:gd name="T45" fmla="*/ 2147483647 h 660"/>
                <a:gd name="T46" fmla="*/ 2147483647 w 846"/>
                <a:gd name="T47" fmla="*/ 2147483647 h 660"/>
                <a:gd name="T48" fmla="*/ 2147483647 w 846"/>
                <a:gd name="T49" fmla="*/ 2147483647 h 660"/>
                <a:gd name="T50" fmla="*/ 2147483647 w 846"/>
                <a:gd name="T51" fmla="*/ 2147483647 h 660"/>
                <a:gd name="T52" fmla="*/ 2147483647 w 846"/>
                <a:gd name="T53" fmla="*/ 2147483647 h 660"/>
                <a:gd name="T54" fmla="*/ 2147483647 w 846"/>
                <a:gd name="T55" fmla="*/ 2147483647 h 660"/>
                <a:gd name="T56" fmla="*/ 2147483647 w 846"/>
                <a:gd name="T57" fmla="*/ 2147483647 h 660"/>
                <a:gd name="T58" fmla="*/ 2147483647 w 846"/>
                <a:gd name="T59" fmla="*/ 2147483647 h 660"/>
                <a:gd name="T60" fmla="*/ 2147483647 w 846"/>
                <a:gd name="T61" fmla="*/ 2147483647 h 660"/>
                <a:gd name="T62" fmla="*/ 2147483647 w 846"/>
                <a:gd name="T63" fmla="*/ 2147483647 h 660"/>
                <a:gd name="T64" fmla="*/ 2147483647 w 846"/>
                <a:gd name="T65" fmla="*/ 2147483647 h 660"/>
                <a:gd name="T66" fmla="*/ 2147483647 w 846"/>
                <a:gd name="T67" fmla="*/ 2147483647 h 660"/>
                <a:gd name="T68" fmla="*/ 2147483647 w 846"/>
                <a:gd name="T69" fmla="*/ 2147483647 h 660"/>
                <a:gd name="T70" fmla="*/ 2147483647 w 846"/>
                <a:gd name="T71" fmla="*/ 2147483647 h 660"/>
                <a:gd name="T72" fmla="*/ 2147483647 w 846"/>
                <a:gd name="T73" fmla="*/ 2147483647 h 660"/>
                <a:gd name="T74" fmla="*/ 2147483647 w 846"/>
                <a:gd name="T75" fmla="*/ 2147483647 h 660"/>
                <a:gd name="T76" fmla="*/ 2147483647 w 846"/>
                <a:gd name="T77" fmla="*/ 2147483647 h 660"/>
                <a:gd name="T78" fmla="*/ 2147483647 w 846"/>
                <a:gd name="T79" fmla="*/ 2147483647 h 660"/>
                <a:gd name="T80" fmla="*/ 2147483647 w 846"/>
                <a:gd name="T81" fmla="*/ 2147483647 h 660"/>
                <a:gd name="T82" fmla="*/ 2147483647 w 846"/>
                <a:gd name="T83" fmla="*/ 2147483647 h 660"/>
                <a:gd name="T84" fmla="*/ 2147483647 w 846"/>
                <a:gd name="T85" fmla="*/ 2147483647 h 660"/>
                <a:gd name="T86" fmla="*/ 2147483647 w 846"/>
                <a:gd name="T87" fmla="*/ 2147483647 h 660"/>
                <a:gd name="T88" fmla="*/ 2147483647 w 846"/>
                <a:gd name="T89" fmla="*/ 2147483647 h 6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6"/>
                <a:gd name="T136" fmla="*/ 0 h 660"/>
                <a:gd name="T137" fmla="*/ 846 w 846"/>
                <a:gd name="T138" fmla="*/ 660 h 6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6" h="660">
                  <a:moveTo>
                    <a:pt x="822" y="246"/>
                  </a:moveTo>
                  <a:lnTo>
                    <a:pt x="822" y="216"/>
                  </a:lnTo>
                  <a:lnTo>
                    <a:pt x="804" y="216"/>
                  </a:lnTo>
                  <a:lnTo>
                    <a:pt x="816" y="186"/>
                  </a:lnTo>
                  <a:lnTo>
                    <a:pt x="804" y="168"/>
                  </a:lnTo>
                  <a:lnTo>
                    <a:pt x="810" y="102"/>
                  </a:lnTo>
                  <a:lnTo>
                    <a:pt x="798" y="102"/>
                  </a:lnTo>
                  <a:lnTo>
                    <a:pt x="798" y="90"/>
                  </a:lnTo>
                  <a:lnTo>
                    <a:pt x="804" y="84"/>
                  </a:lnTo>
                  <a:lnTo>
                    <a:pt x="792" y="78"/>
                  </a:lnTo>
                  <a:lnTo>
                    <a:pt x="786" y="66"/>
                  </a:lnTo>
                  <a:lnTo>
                    <a:pt x="780" y="60"/>
                  </a:lnTo>
                  <a:lnTo>
                    <a:pt x="744" y="42"/>
                  </a:lnTo>
                  <a:lnTo>
                    <a:pt x="720" y="42"/>
                  </a:lnTo>
                  <a:lnTo>
                    <a:pt x="708" y="48"/>
                  </a:lnTo>
                  <a:lnTo>
                    <a:pt x="702" y="54"/>
                  </a:lnTo>
                  <a:lnTo>
                    <a:pt x="696" y="54"/>
                  </a:lnTo>
                  <a:lnTo>
                    <a:pt x="690" y="48"/>
                  </a:lnTo>
                  <a:lnTo>
                    <a:pt x="678" y="48"/>
                  </a:lnTo>
                  <a:lnTo>
                    <a:pt x="666" y="42"/>
                  </a:lnTo>
                  <a:lnTo>
                    <a:pt x="654" y="42"/>
                  </a:lnTo>
                  <a:lnTo>
                    <a:pt x="642" y="48"/>
                  </a:lnTo>
                  <a:lnTo>
                    <a:pt x="636" y="54"/>
                  </a:lnTo>
                  <a:lnTo>
                    <a:pt x="624" y="54"/>
                  </a:lnTo>
                  <a:lnTo>
                    <a:pt x="588" y="36"/>
                  </a:lnTo>
                  <a:lnTo>
                    <a:pt x="570" y="18"/>
                  </a:lnTo>
                  <a:lnTo>
                    <a:pt x="564" y="6"/>
                  </a:lnTo>
                  <a:lnTo>
                    <a:pt x="558" y="6"/>
                  </a:lnTo>
                  <a:lnTo>
                    <a:pt x="552" y="0"/>
                  </a:lnTo>
                  <a:lnTo>
                    <a:pt x="528" y="0"/>
                  </a:lnTo>
                  <a:lnTo>
                    <a:pt x="528" y="6"/>
                  </a:lnTo>
                  <a:lnTo>
                    <a:pt x="522" y="12"/>
                  </a:lnTo>
                  <a:lnTo>
                    <a:pt x="522" y="30"/>
                  </a:lnTo>
                  <a:lnTo>
                    <a:pt x="516" y="48"/>
                  </a:lnTo>
                  <a:lnTo>
                    <a:pt x="498" y="84"/>
                  </a:lnTo>
                  <a:lnTo>
                    <a:pt x="492" y="102"/>
                  </a:lnTo>
                  <a:lnTo>
                    <a:pt x="468" y="138"/>
                  </a:lnTo>
                  <a:lnTo>
                    <a:pt x="462" y="150"/>
                  </a:lnTo>
                  <a:lnTo>
                    <a:pt x="450" y="162"/>
                  </a:lnTo>
                  <a:lnTo>
                    <a:pt x="438" y="168"/>
                  </a:lnTo>
                  <a:lnTo>
                    <a:pt x="420" y="168"/>
                  </a:lnTo>
                  <a:lnTo>
                    <a:pt x="408" y="174"/>
                  </a:lnTo>
                  <a:lnTo>
                    <a:pt x="402" y="174"/>
                  </a:lnTo>
                  <a:lnTo>
                    <a:pt x="396" y="180"/>
                  </a:lnTo>
                  <a:lnTo>
                    <a:pt x="384" y="186"/>
                  </a:lnTo>
                  <a:lnTo>
                    <a:pt x="378" y="198"/>
                  </a:lnTo>
                  <a:lnTo>
                    <a:pt x="360" y="192"/>
                  </a:lnTo>
                  <a:lnTo>
                    <a:pt x="330" y="204"/>
                  </a:lnTo>
                  <a:lnTo>
                    <a:pt x="330" y="210"/>
                  </a:lnTo>
                  <a:lnTo>
                    <a:pt x="324" y="216"/>
                  </a:lnTo>
                  <a:lnTo>
                    <a:pt x="324" y="228"/>
                  </a:lnTo>
                  <a:lnTo>
                    <a:pt x="318" y="240"/>
                  </a:lnTo>
                  <a:lnTo>
                    <a:pt x="312" y="240"/>
                  </a:lnTo>
                  <a:lnTo>
                    <a:pt x="288" y="264"/>
                  </a:lnTo>
                  <a:lnTo>
                    <a:pt x="288" y="288"/>
                  </a:lnTo>
                  <a:lnTo>
                    <a:pt x="276" y="312"/>
                  </a:lnTo>
                  <a:lnTo>
                    <a:pt x="264" y="324"/>
                  </a:lnTo>
                  <a:lnTo>
                    <a:pt x="258" y="336"/>
                  </a:lnTo>
                  <a:lnTo>
                    <a:pt x="246" y="354"/>
                  </a:lnTo>
                  <a:lnTo>
                    <a:pt x="246" y="402"/>
                  </a:lnTo>
                  <a:lnTo>
                    <a:pt x="240" y="408"/>
                  </a:lnTo>
                  <a:lnTo>
                    <a:pt x="234" y="408"/>
                  </a:lnTo>
                  <a:lnTo>
                    <a:pt x="234" y="414"/>
                  </a:lnTo>
                  <a:lnTo>
                    <a:pt x="240" y="420"/>
                  </a:lnTo>
                  <a:lnTo>
                    <a:pt x="252" y="420"/>
                  </a:lnTo>
                  <a:lnTo>
                    <a:pt x="252" y="474"/>
                  </a:lnTo>
                  <a:lnTo>
                    <a:pt x="240" y="474"/>
                  </a:lnTo>
                  <a:lnTo>
                    <a:pt x="228" y="480"/>
                  </a:lnTo>
                  <a:lnTo>
                    <a:pt x="192" y="540"/>
                  </a:lnTo>
                  <a:lnTo>
                    <a:pt x="180" y="552"/>
                  </a:lnTo>
                  <a:lnTo>
                    <a:pt x="168" y="552"/>
                  </a:lnTo>
                  <a:lnTo>
                    <a:pt x="162" y="558"/>
                  </a:lnTo>
                  <a:lnTo>
                    <a:pt x="150" y="564"/>
                  </a:lnTo>
                  <a:lnTo>
                    <a:pt x="144" y="576"/>
                  </a:lnTo>
                  <a:lnTo>
                    <a:pt x="132" y="588"/>
                  </a:lnTo>
                  <a:lnTo>
                    <a:pt x="126" y="600"/>
                  </a:lnTo>
                  <a:lnTo>
                    <a:pt x="120" y="606"/>
                  </a:lnTo>
                  <a:lnTo>
                    <a:pt x="84" y="624"/>
                  </a:lnTo>
                  <a:lnTo>
                    <a:pt x="66" y="624"/>
                  </a:lnTo>
                  <a:lnTo>
                    <a:pt x="54" y="630"/>
                  </a:lnTo>
                  <a:lnTo>
                    <a:pt x="48" y="630"/>
                  </a:lnTo>
                  <a:lnTo>
                    <a:pt x="42" y="636"/>
                  </a:lnTo>
                  <a:lnTo>
                    <a:pt x="12" y="636"/>
                  </a:lnTo>
                  <a:lnTo>
                    <a:pt x="6" y="642"/>
                  </a:lnTo>
                  <a:lnTo>
                    <a:pt x="6" y="654"/>
                  </a:lnTo>
                  <a:lnTo>
                    <a:pt x="0" y="660"/>
                  </a:lnTo>
                  <a:lnTo>
                    <a:pt x="312" y="660"/>
                  </a:lnTo>
                  <a:lnTo>
                    <a:pt x="312" y="600"/>
                  </a:lnTo>
                  <a:lnTo>
                    <a:pt x="318" y="570"/>
                  </a:lnTo>
                  <a:lnTo>
                    <a:pt x="330" y="564"/>
                  </a:lnTo>
                  <a:lnTo>
                    <a:pt x="336" y="558"/>
                  </a:lnTo>
                  <a:lnTo>
                    <a:pt x="348" y="552"/>
                  </a:lnTo>
                  <a:lnTo>
                    <a:pt x="378" y="522"/>
                  </a:lnTo>
                  <a:lnTo>
                    <a:pt x="378" y="516"/>
                  </a:lnTo>
                  <a:lnTo>
                    <a:pt x="396" y="516"/>
                  </a:lnTo>
                  <a:lnTo>
                    <a:pt x="426" y="498"/>
                  </a:lnTo>
                  <a:lnTo>
                    <a:pt x="438" y="504"/>
                  </a:lnTo>
                  <a:lnTo>
                    <a:pt x="444" y="510"/>
                  </a:lnTo>
                  <a:lnTo>
                    <a:pt x="456" y="510"/>
                  </a:lnTo>
                  <a:lnTo>
                    <a:pt x="462" y="498"/>
                  </a:lnTo>
                  <a:lnTo>
                    <a:pt x="462" y="492"/>
                  </a:lnTo>
                  <a:lnTo>
                    <a:pt x="486" y="486"/>
                  </a:lnTo>
                  <a:lnTo>
                    <a:pt x="492" y="474"/>
                  </a:lnTo>
                  <a:lnTo>
                    <a:pt x="504" y="474"/>
                  </a:lnTo>
                  <a:lnTo>
                    <a:pt x="516" y="480"/>
                  </a:lnTo>
                  <a:lnTo>
                    <a:pt x="540" y="480"/>
                  </a:lnTo>
                  <a:lnTo>
                    <a:pt x="552" y="468"/>
                  </a:lnTo>
                  <a:lnTo>
                    <a:pt x="564" y="444"/>
                  </a:lnTo>
                  <a:lnTo>
                    <a:pt x="570" y="438"/>
                  </a:lnTo>
                  <a:lnTo>
                    <a:pt x="576" y="426"/>
                  </a:lnTo>
                  <a:lnTo>
                    <a:pt x="618" y="426"/>
                  </a:lnTo>
                  <a:lnTo>
                    <a:pt x="624" y="420"/>
                  </a:lnTo>
                  <a:lnTo>
                    <a:pt x="636" y="414"/>
                  </a:lnTo>
                  <a:lnTo>
                    <a:pt x="648" y="402"/>
                  </a:lnTo>
                  <a:lnTo>
                    <a:pt x="648" y="396"/>
                  </a:lnTo>
                  <a:lnTo>
                    <a:pt x="672" y="384"/>
                  </a:lnTo>
                  <a:lnTo>
                    <a:pt x="660" y="366"/>
                  </a:lnTo>
                  <a:lnTo>
                    <a:pt x="654" y="354"/>
                  </a:lnTo>
                  <a:lnTo>
                    <a:pt x="648" y="348"/>
                  </a:lnTo>
                  <a:lnTo>
                    <a:pt x="648" y="336"/>
                  </a:lnTo>
                  <a:lnTo>
                    <a:pt x="654" y="330"/>
                  </a:lnTo>
                  <a:lnTo>
                    <a:pt x="678" y="330"/>
                  </a:lnTo>
                  <a:lnTo>
                    <a:pt x="690" y="324"/>
                  </a:lnTo>
                  <a:lnTo>
                    <a:pt x="714" y="324"/>
                  </a:lnTo>
                  <a:lnTo>
                    <a:pt x="714" y="312"/>
                  </a:lnTo>
                  <a:lnTo>
                    <a:pt x="720" y="306"/>
                  </a:lnTo>
                  <a:lnTo>
                    <a:pt x="720" y="300"/>
                  </a:lnTo>
                  <a:lnTo>
                    <a:pt x="732" y="300"/>
                  </a:lnTo>
                  <a:lnTo>
                    <a:pt x="738" y="306"/>
                  </a:lnTo>
                  <a:lnTo>
                    <a:pt x="744" y="300"/>
                  </a:lnTo>
                  <a:lnTo>
                    <a:pt x="744" y="294"/>
                  </a:lnTo>
                  <a:lnTo>
                    <a:pt x="762" y="294"/>
                  </a:lnTo>
                  <a:lnTo>
                    <a:pt x="774" y="300"/>
                  </a:lnTo>
                  <a:lnTo>
                    <a:pt x="828" y="294"/>
                  </a:lnTo>
                  <a:lnTo>
                    <a:pt x="828" y="282"/>
                  </a:lnTo>
                  <a:lnTo>
                    <a:pt x="846" y="264"/>
                  </a:lnTo>
                  <a:lnTo>
                    <a:pt x="822" y="24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3" name="Montenegro" descr="© INSCALE GmbH, 05.05.2010&#10;http://www.presentationload.com/">
              <a:extLst>
                <a:ext uri="{FF2B5EF4-FFF2-40B4-BE49-F238E27FC236}">
                  <a16:creationId xmlns:a16="http://schemas.microsoft.com/office/drawing/2014/main" id="{67F92E24-515E-E52E-CE5A-198279FB94FE}"/>
                </a:ext>
              </a:extLst>
            </p:cNvPr>
            <p:cNvSpPr>
              <a:spLocks/>
            </p:cNvSpPr>
            <p:nvPr/>
          </p:nvSpPr>
          <p:spPr bwMode="gray">
            <a:xfrm>
              <a:off x="4709750" y="1887303"/>
              <a:ext cx="42989" cy="51884"/>
            </a:xfrm>
            <a:custGeom>
              <a:avLst/>
              <a:gdLst>
                <a:gd name="T0" fmla="*/ 2147483647 w 114"/>
                <a:gd name="T1" fmla="*/ 2147483647 h 138"/>
                <a:gd name="T2" fmla="*/ 2147483647 w 114"/>
                <a:gd name="T3" fmla="*/ 2147483647 h 138"/>
                <a:gd name="T4" fmla="*/ 2147483647 w 114"/>
                <a:gd name="T5" fmla="*/ 2147483647 h 138"/>
                <a:gd name="T6" fmla="*/ 2147483647 w 114"/>
                <a:gd name="T7" fmla="*/ 2147483647 h 138"/>
                <a:gd name="T8" fmla="*/ 2147483647 w 114"/>
                <a:gd name="T9" fmla="*/ 2147483647 h 138"/>
                <a:gd name="T10" fmla="*/ 2147483647 w 114"/>
                <a:gd name="T11" fmla="*/ 2147483647 h 138"/>
                <a:gd name="T12" fmla="*/ 2147483647 w 114"/>
                <a:gd name="T13" fmla="*/ 0 h 138"/>
                <a:gd name="T14" fmla="*/ 2147483647 w 114"/>
                <a:gd name="T15" fmla="*/ 0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0 w 114"/>
                <a:gd name="T29" fmla="*/ 2147483647 h 138"/>
                <a:gd name="T30" fmla="*/ 0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2147483647 h 138"/>
                <a:gd name="T56" fmla="*/ 2147483647 w 114"/>
                <a:gd name="T57" fmla="*/ 2147483647 h 138"/>
                <a:gd name="T58" fmla="*/ 2147483647 w 114"/>
                <a:gd name="T59" fmla="*/ 2147483647 h 138"/>
                <a:gd name="T60" fmla="*/ 2147483647 w 114"/>
                <a:gd name="T61" fmla="*/ 2147483647 h 138"/>
                <a:gd name="T62" fmla="*/ 2147483647 w 114"/>
                <a:gd name="T63" fmla="*/ 2147483647 h 138"/>
                <a:gd name="T64" fmla="*/ 2147483647 w 114"/>
                <a:gd name="T65" fmla="*/ 2147483647 h 138"/>
                <a:gd name="T66" fmla="*/ 2147483647 w 114"/>
                <a:gd name="T67" fmla="*/ 2147483647 h 138"/>
                <a:gd name="T68" fmla="*/ 2147483647 w 114"/>
                <a:gd name="T69" fmla="*/ 2147483647 h 138"/>
                <a:gd name="T70" fmla="*/ 2147483647 w 114"/>
                <a:gd name="T71" fmla="*/ 2147483647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8"/>
                <a:gd name="T110" fmla="*/ 114 w 114"/>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8">
                  <a:moveTo>
                    <a:pt x="114" y="42"/>
                  </a:moveTo>
                  <a:lnTo>
                    <a:pt x="108" y="48"/>
                  </a:lnTo>
                  <a:lnTo>
                    <a:pt x="96" y="30"/>
                  </a:lnTo>
                  <a:lnTo>
                    <a:pt x="84" y="18"/>
                  </a:lnTo>
                  <a:lnTo>
                    <a:pt x="66" y="6"/>
                  </a:lnTo>
                  <a:lnTo>
                    <a:pt x="60" y="6"/>
                  </a:lnTo>
                  <a:lnTo>
                    <a:pt x="48" y="0"/>
                  </a:lnTo>
                  <a:lnTo>
                    <a:pt x="42" y="0"/>
                  </a:lnTo>
                  <a:lnTo>
                    <a:pt x="42" y="24"/>
                  </a:lnTo>
                  <a:lnTo>
                    <a:pt x="24" y="24"/>
                  </a:lnTo>
                  <a:lnTo>
                    <a:pt x="18" y="30"/>
                  </a:lnTo>
                  <a:lnTo>
                    <a:pt x="18" y="36"/>
                  </a:lnTo>
                  <a:lnTo>
                    <a:pt x="12" y="48"/>
                  </a:lnTo>
                  <a:lnTo>
                    <a:pt x="6" y="48"/>
                  </a:lnTo>
                  <a:lnTo>
                    <a:pt x="0" y="54"/>
                  </a:lnTo>
                  <a:lnTo>
                    <a:pt x="0" y="60"/>
                  </a:lnTo>
                  <a:lnTo>
                    <a:pt x="6" y="66"/>
                  </a:lnTo>
                  <a:lnTo>
                    <a:pt x="12" y="66"/>
                  </a:lnTo>
                  <a:lnTo>
                    <a:pt x="24" y="72"/>
                  </a:lnTo>
                  <a:lnTo>
                    <a:pt x="6" y="102"/>
                  </a:lnTo>
                  <a:lnTo>
                    <a:pt x="18" y="102"/>
                  </a:lnTo>
                  <a:lnTo>
                    <a:pt x="24" y="96"/>
                  </a:lnTo>
                  <a:lnTo>
                    <a:pt x="36" y="96"/>
                  </a:lnTo>
                  <a:lnTo>
                    <a:pt x="36" y="114"/>
                  </a:lnTo>
                  <a:lnTo>
                    <a:pt x="60" y="138"/>
                  </a:lnTo>
                  <a:lnTo>
                    <a:pt x="72" y="126"/>
                  </a:lnTo>
                  <a:lnTo>
                    <a:pt x="66" y="108"/>
                  </a:lnTo>
                  <a:lnTo>
                    <a:pt x="60" y="114"/>
                  </a:lnTo>
                  <a:lnTo>
                    <a:pt x="42" y="102"/>
                  </a:lnTo>
                  <a:lnTo>
                    <a:pt x="66" y="102"/>
                  </a:lnTo>
                  <a:lnTo>
                    <a:pt x="78" y="96"/>
                  </a:lnTo>
                  <a:lnTo>
                    <a:pt x="78" y="78"/>
                  </a:lnTo>
                  <a:lnTo>
                    <a:pt x="108" y="90"/>
                  </a:lnTo>
                  <a:lnTo>
                    <a:pt x="114" y="84"/>
                  </a:lnTo>
                  <a:lnTo>
                    <a:pt x="114" y="90"/>
                  </a:lnTo>
                  <a:lnTo>
                    <a:pt x="114" y="4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4" name="Mongolia" descr="© INSCALE GmbH, 05.05.2010&#10;http://www.presentationload.com/">
              <a:extLst>
                <a:ext uri="{FF2B5EF4-FFF2-40B4-BE49-F238E27FC236}">
                  <a16:creationId xmlns:a16="http://schemas.microsoft.com/office/drawing/2014/main" id="{912C2F68-DEB4-4A13-C63D-A738AE5EC4D2}"/>
                </a:ext>
              </a:extLst>
            </p:cNvPr>
            <p:cNvSpPr>
              <a:spLocks/>
            </p:cNvSpPr>
            <p:nvPr/>
          </p:nvSpPr>
          <p:spPr bwMode="gray">
            <a:xfrm>
              <a:off x="6340360" y="1632334"/>
              <a:ext cx="796035" cy="315747"/>
            </a:xfrm>
            <a:custGeom>
              <a:avLst/>
              <a:gdLst>
                <a:gd name="T0" fmla="*/ 2147483647 w 2100"/>
                <a:gd name="T1" fmla="*/ 2147483647 h 834"/>
                <a:gd name="T2" fmla="*/ 2147483647 w 2100"/>
                <a:gd name="T3" fmla="*/ 2147483647 h 834"/>
                <a:gd name="T4" fmla="*/ 2147483647 w 2100"/>
                <a:gd name="T5" fmla="*/ 2147483647 h 834"/>
                <a:gd name="T6" fmla="*/ 2147483647 w 2100"/>
                <a:gd name="T7" fmla="*/ 2147483647 h 834"/>
                <a:gd name="T8" fmla="*/ 2147483647 w 2100"/>
                <a:gd name="T9" fmla="*/ 2147483647 h 834"/>
                <a:gd name="T10" fmla="*/ 2147483647 w 2100"/>
                <a:gd name="T11" fmla="*/ 2147483647 h 834"/>
                <a:gd name="T12" fmla="*/ 2147483647 w 2100"/>
                <a:gd name="T13" fmla="*/ 2147483647 h 834"/>
                <a:gd name="T14" fmla="*/ 2147483647 w 2100"/>
                <a:gd name="T15" fmla="*/ 2147483647 h 834"/>
                <a:gd name="T16" fmla="*/ 2147483647 w 2100"/>
                <a:gd name="T17" fmla="*/ 2147483647 h 834"/>
                <a:gd name="T18" fmla="*/ 2147483647 w 2100"/>
                <a:gd name="T19" fmla="*/ 2147483647 h 834"/>
                <a:gd name="T20" fmla="*/ 2147483647 w 2100"/>
                <a:gd name="T21" fmla="*/ 2147483647 h 834"/>
                <a:gd name="T22" fmla="*/ 2147483647 w 2100"/>
                <a:gd name="T23" fmla="*/ 2147483647 h 834"/>
                <a:gd name="T24" fmla="*/ 2147483647 w 2100"/>
                <a:gd name="T25" fmla="*/ 2147483647 h 834"/>
                <a:gd name="T26" fmla="*/ 2147483647 w 2100"/>
                <a:gd name="T27" fmla="*/ 2147483647 h 834"/>
                <a:gd name="T28" fmla="*/ 2147483647 w 2100"/>
                <a:gd name="T29" fmla="*/ 2147483647 h 834"/>
                <a:gd name="T30" fmla="*/ 2147483647 w 2100"/>
                <a:gd name="T31" fmla="*/ 2147483647 h 834"/>
                <a:gd name="T32" fmla="*/ 2147483647 w 2100"/>
                <a:gd name="T33" fmla="*/ 2147483647 h 834"/>
                <a:gd name="T34" fmla="*/ 2147483647 w 2100"/>
                <a:gd name="T35" fmla="*/ 2147483647 h 834"/>
                <a:gd name="T36" fmla="*/ 2147483647 w 2100"/>
                <a:gd name="T37" fmla="*/ 2147483647 h 834"/>
                <a:gd name="T38" fmla="*/ 2147483647 w 2100"/>
                <a:gd name="T39" fmla="*/ 2147483647 h 834"/>
                <a:gd name="T40" fmla="*/ 2147483647 w 2100"/>
                <a:gd name="T41" fmla="*/ 2147483647 h 834"/>
                <a:gd name="T42" fmla="*/ 2147483647 w 2100"/>
                <a:gd name="T43" fmla="*/ 2147483647 h 834"/>
                <a:gd name="T44" fmla="*/ 2147483647 w 2100"/>
                <a:gd name="T45" fmla="*/ 2147483647 h 834"/>
                <a:gd name="T46" fmla="*/ 2147483647 w 2100"/>
                <a:gd name="T47" fmla="*/ 2147483647 h 834"/>
                <a:gd name="T48" fmla="*/ 2147483647 w 2100"/>
                <a:gd name="T49" fmla="*/ 2147483647 h 834"/>
                <a:gd name="T50" fmla="*/ 2147483647 w 2100"/>
                <a:gd name="T51" fmla="*/ 2147483647 h 834"/>
                <a:gd name="T52" fmla="*/ 2147483647 w 2100"/>
                <a:gd name="T53" fmla="*/ 2147483647 h 834"/>
                <a:gd name="T54" fmla="*/ 2147483647 w 2100"/>
                <a:gd name="T55" fmla="*/ 2147483647 h 834"/>
                <a:gd name="T56" fmla="*/ 2147483647 w 2100"/>
                <a:gd name="T57" fmla="*/ 2147483647 h 834"/>
                <a:gd name="T58" fmla="*/ 2147483647 w 2100"/>
                <a:gd name="T59" fmla="*/ 2147483647 h 834"/>
                <a:gd name="T60" fmla="*/ 2147483647 w 2100"/>
                <a:gd name="T61" fmla="*/ 2147483647 h 834"/>
                <a:gd name="T62" fmla="*/ 0 w 2100"/>
                <a:gd name="T63" fmla="*/ 2147483647 h 834"/>
                <a:gd name="T64" fmla="*/ 2147483647 w 2100"/>
                <a:gd name="T65" fmla="*/ 2147483647 h 834"/>
                <a:gd name="T66" fmla="*/ 2147483647 w 2100"/>
                <a:gd name="T67" fmla="*/ 2147483647 h 834"/>
                <a:gd name="T68" fmla="*/ 2147483647 w 2100"/>
                <a:gd name="T69" fmla="*/ 2147483647 h 834"/>
                <a:gd name="T70" fmla="*/ 2147483647 w 2100"/>
                <a:gd name="T71" fmla="*/ 2147483647 h 834"/>
                <a:gd name="T72" fmla="*/ 2147483647 w 2100"/>
                <a:gd name="T73" fmla="*/ 2147483647 h 834"/>
                <a:gd name="T74" fmla="*/ 2147483647 w 2100"/>
                <a:gd name="T75" fmla="*/ 2147483647 h 834"/>
                <a:gd name="T76" fmla="*/ 2147483647 w 2100"/>
                <a:gd name="T77" fmla="*/ 2147483647 h 834"/>
                <a:gd name="T78" fmla="*/ 2147483647 w 2100"/>
                <a:gd name="T79" fmla="*/ 2147483647 h 834"/>
                <a:gd name="T80" fmla="*/ 2147483647 w 2100"/>
                <a:gd name="T81" fmla="*/ 2147483647 h 834"/>
                <a:gd name="T82" fmla="*/ 2147483647 w 2100"/>
                <a:gd name="T83" fmla="*/ 2147483647 h 834"/>
                <a:gd name="T84" fmla="*/ 2147483647 w 2100"/>
                <a:gd name="T85" fmla="*/ 2147483647 h 834"/>
                <a:gd name="T86" fmla="*/ 2147483647 w 2100"/>
                <a:gd name="T87" fmla="*/ 2147483647 h 834"/>
                <a:gd name="T88" fmla="*/ 2147483647 w 2100"/>
                <a:gd name="T89" fmla="*/ 2147483647 h 834"/>
                <a:gd name="T90" fmla="*/ 2147483647 w 2100"/>
                <a:gd name="T91" fmla="*/ 2147483647 h 834"/>
                <a:gd name="T92" fmla="*/ 2147483647 w 2100"/>
                <a:gd name="T93" fmla="*/ 2147483647 h 834"/>
                <a:gd name="T94" fmla="*/ 2147483647 w 2100"/>
                <a:gd name="T95" fmla="*/ 2147483647 h 834"/>
                <a:gd name="T96" fmla="*/ 2147483647 w 2100"/>
                <a:gd name="T97" fmla="*/ 2147483647 h 834"/>
                <a:gd name="T98" fmla="*/ 2147483647 w 2100"/>
                <a:gd name="T99" fmla="*/ 2147483647 h 834"/>
                <a:gd name="T100" fmla="*/ 2147483647 w 2100"/>
                <a:gd name="T101" fmla="*/ 2147483647 h 834"/>
                <a:gd name="T102" fmla="*/ 2147483647 w 2100"/>
                <a:gd name="T103" fmla="*/ 2147483647 h 834"/>
                <a:gd name="T104" fmla="*/ 2147483647 w 2100"/>
                <a:gd name="T105" fmla="*/ 2147483647 h 834"/>
                <a:gd name="T106" fmla="*/ 2147483647 w 2100"/>
                <a:gd name="T107" fmla="*/ 2147483647 h 834"/>
                <a:gd name="T108" fmla="*/ 2147483647 w 2100"/>
                <a:gd name="T109" fmla="*/ 2147483647 h 834"/>
                <a:gd name="T110" fmla="*/ 2147483647 w 2100"/>
                <a:gd name="T111" fmla="*/ 2147483647 h 834"/>
                <a:gd name="T112" fmla="*/ 2147483647 w 2100"/>
                <a:gd name="T113" fmla="*/ 2147483647 h 834"/>
                <a:gd name="T114" fmla="*/ 2147483647 w 2100"/>
                <a:gd name="T115" fmla="*/ 2147483647 h 834"/>
                <a:gd name="T116" fmla="*/ 2147483647 w 2100"/>
                <a:gd name="T117" fmla="*/ 2147483647 h 834"/>
                <a:gd name="T118" fmla="*/ 2147483647 w 2100"/>
                <a:gd name="T119" fmla="*/ 2147483647 h 834"/>
                <a:gd name="T120" fmla="*/ 2147483647 w 2100"/>
                <a:gd name="T121" fmla="*/ 2147483647 h 834"/>
                <a:gd name="T122" fmla="*/ 2147483647 w 2100"/>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0"/>
                <a:gd name="T187" fmla="*/ 0 h 834"/>
                <a:gd name="T188" fmla="*/ 2100 w 2100"/>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0" h="834">
                  <a:moveTo>
                    <a:pt x="2088" y="408"/>
                  </a:moveTo>
                  <a:lnTo>
                    <a:pt x="2076" y="396"/>
                  </a:lnTo>
                  <a:lnTo>
                    <a:pt x="2070" y="384"/>
                  </a:lnTo>
                  <a:lnTo>
                    <a:pt x="2058" y="384"/>
                  </a:lnTo>
                  <a:lnTo>
                    <a:pt x="2034" y="372"/>
                  </a:lnTo>
                  <a:lnTo>
                    <a:pt x="2022" y="360"/>
                  </a:lnTo>
                  <a:lnTo>
                    <a:pt x="2010" y="354"/>
                  </a:lnTo>
                  <a:lnTo>
                    <a:pt x="2004" y="348"/>
                  </a:lnTo>
                  <a:lnTo>
                    <a:pt x="1986" y="348"/>
                  </a:lnTo>
                  <a:lnTo>
                    <a:pt x="1974" y="342"/>
                  </a:lnTo>
                  <a:lnTo>
                    <a:pt x="1968" y="336"/>
                  </a:lnTo>
                  <a:lnTo>
                    <a:pt x="1968" y="324"/>
                  </a:lnTo>
                  <a:lnTo>
                    <a:pt x="1902" y="324"/>
                  </a:lnTo>
                  <a:lnTo>
                    <a:pt x="1902" y="348"/>
                  </a:lnTo>
                  <a:lnTo>
                    <a:pt x="1896" y="354"/>
                  </a:lnTo>
                  <a:lnTo>
                    <a:pt x="1890" y="354"/>
                  </a:lnTo>
                  <a:lnTo>
                    <a:pt x="1878" y="348"/>
                  </a:lnTo>
                  <a:lnTo>
                    <a:pt x="1866" y="336"/>
                  </a:lnTo>
                  <a:lnTo>
                    <a:pt x="1812" y="336"/>
                  </a:lnTo>
                  <a:lnTo>
                    <a:pt x="1806" y="342"/>
                  </a:lnTo>
                  <a:lnTo>
                    <a:pt x="1812" y="342"/>
                  </a:lnTo>
                  <a:lnTo>
                    <a:pt x="1812" y="348"/>
                  </a:lnTo>
                  <a:lnTo>
                    <a:pt x="1794" y="348"/>
                  </a:lnTo>
                  <a:lnTo>
                    <a:pt x="1788" y="342"/>
                  </a:lnTo>
                  <a:lnTo>
                    <a:pt x="1776" y="336"/>
                  </a:lnTo>
                  <a:lnTo>
                    <a:pt x="1770" y="324"/>
                  </a:lnTo>
                  <a:lnTo>
                    <a:pt x="1770" y="306"/>
                  </a:lnTo>
                  <a:lnTo>
                    <a:pt x="1776" y="306"/>
                  </a:lnTo>
                  <a:lnTo>
                    <a:pt x="1770" y="294"/>
                  </a:lnTo>
                  <a:lnTo>
                    <a:pt x="1764" y="270"/>
                  </a:lnTo>
                  <a:lnTo>
                    <a:pt x="1758" y="258"/>
                  </a:lnTo>
                  <a:lnTo>
                    <a:pt x="1758" y="174"/>
                  </a:lnTo>
                  <a:lnTo>
                    <a:pt x="1740" y="174"/>
                  </a:lnTo>
                  <a:lnTo>
                    <a:pt x="1716" y="168"/>
                  </a:lnTo>
                  <a:lnTo>
                    <a:pt x="1710" y="174"/>
                  </a:lnTo>
                  <a:lnTo>
                    <a:pt x="1698" y="180"/>
                  </a:lnTo>
                  <a:lnTo>
                    <a:pt x="1674" y="180"/>
                  </a:lnTo>
                  <a:lnTo>
                    <a:pt x="1662" y="174"/>
                  </a:lnTo>
                  <a:lnTo>
                    <a:pt x="1644" y="156"/>
                  </a:lnTo>
                  <a:lnTo>
                    <a:pt x="1608" y="156"/>
                  </a:lnTo>
                  <a:lnTo>
                    <a:pt x="1596" y="150"/>
                  </a:lnTo>
                  <a:lnTo>
                    <a:pt x="1578" y="150"/>
                  </a:lnTo>
                  <a:lnTo>
                    <a:pt x="1548" y="180"/>
                  </a:lnTo>
                  <a:lnTo>
                    <a:pt x="1548" y="192"/>
                  </a:lnTo>
                  <a:lnTo>
                    <a:pt x="1536" y="204"/>
                  </a:lnTo>
                  <a:lnTo>
                    <a:pt x="1500" y="204"/>
                  </a:lnTo>
                  <a:lnTo>
                    <a:pt x="1488" y="216"/>
                  </a:lnTo>
                  <a:lnTo>
                    <a:pt x="1440" y="216"/>
                  </a:lnTo>
                  <a:lnTo>
                    <a:pt x="1440" y="222"/>
                  </a:lnTo>
                  <a:lnTo>
                    <a:pt x="1422" y="240"/>
                  </a:lnTo>
                  <a:lnTo>
                    <a:pt x="1416" y="240"/>
                  </a:lnTo>
                  <a:lnTo>
                    <a:pt x="1416" y="234"/>
                  </a:lnTo>
                  <a:lnTo>
                    <a:pt x="1410" y="228"/>
                  </a:lnTo>
                  <a:lnTo>
                    <a:pt x="1392" y="228"/>
                  </a:lnTo>
                  <a:lnTo>
                    <a:pt x="1380" y="234"/>
                  </a:lnTo>
                  <a:lnTo>
                    <a:pt x="1356" y="234"/>
                  </a:lnTo>
                  <a:lnTo>
                    <a:pt x="1344" y="228"/>
                  </a:lnTo>
                  <a:lnTo>
                    <a:pt x="1338" y="228"/>
                  </a:lnTo>
                  <a:lnTo>
                    <a:pt x="1332" y="222"/>
                  </a:lnTo>
                  <a:lnTo>
                    <a:pt x="1266" y="222"/>
                  </a:lnTo>
                  <a:lnTo>
                    <a:pt x="1260" y="216"/>
                  </a:lnTo>
                  <a:lnTo>
                    <a:pt x="1260" y="204"/>
                  </a:lnTo>
                  <a:lnTo>
                    <a:pt x="1248" y="198"/>
                  </a:lnTo>
                  <a:lnTo>
                    <a:pt x="1230" y="198"/>
                  </a:lnTo>
                  <a:lnTo>
                    <a:pt x="1230" y="192"/>
                  </a:lnTo>
                  <a:lnTo>
                    <a:pt x="1218" y="180"/>
                  </a:lnTo>
                  <a:lnTo>
                    <a:pt x="1218" y="174"/>
                  </a:lnTo>
                  <a:lnTo>
                    <a:pt x="1212" y="168"/>
                  </a:lnTo>
                  <a:lnTo>
                    <a:pt x="1152" y="168"/>
                  </a:lnTo>
                  <a:lnTo>
                    <a:pt x="1128" y="144"/>
                  </a:lnTo>
                  <a:lnTo>
                    <a:pt x="1092" y="144"/>
                  </a:lnTo>
                  <a:lnTo>
                    <a:pt x="1086" y="138"/>
                  </a:lnTo>
                  <a:lnTo>
                    <a:pt x="1080" y="138"/>
                  </a:lnTo>
                  <a:lnTo>
                    <a:pt x="1068" y="132"/>
                  </a:lnTo>
                  <a:lnTo>
                    <a:pt x="1020" y="132"/>
                  </a:lnTo>
                  <a:lnTo>
                    <a:pt x="966" y="150"/>
                  </a:lnTo>
                  <a:lnTo>
                    <a:pt x="954" y="156"/>
                  </a:lnTo>
                  <a:lnTo>
                    <a:pt x="942" y="156"/>
                  </a:lnTo>
                  <a:lnTo>
                    <a:pt x="930" y="150"/>
                  </a:lnTo>
                  <a:lnTo>
                    <a:pt x="918" y="150"/>
                  </a:lnTo>
                  <a:lnTo>
                    <a:pt x="912" y="144"/>
                  </a:lnTo>
                  <a:lnTo>
                    <a:pt x="882" y="144"/>
                  </a:lnTo>
                  <a:lnTo>
                    <a:pt x="864" y="126"/>
                  </a:lnTo>
                  <a:lnTo>
                    <a:pt x="864" y="120"/>
                  </a:lnTo>
                  <a:lnTo>
                    <a:pt x="840" y="126"/>
                  </a:lnTo>
                  <a:lnTo>
                    <a:pt x="840" y="120"/>
                  </a:lnTo>
                  <a:lnTo>
                    <a:pt x="834" y="114"/>
                  </a:lnTo>
                  <a:lnTo>
                    <a:pt x="822" y="90"/>
                  </a:lnTo>
                  <a:lnTo>
                    <a:pt x="810" y="78"/>
                  </a:lnTo>
                  <a:lnTo>
                    <a:pt x="804" y="66"/>
                  </a:lnTo>
                  <a:lnTo>
                    <a:pt x="798" y="60"/>
                  </a:lnTo>
                  <a:lnTo>
                    <a:pt x="786" y="54"/>
                  </a:lnTo>
                  <a:lnTo>
                    <a:pt x="768" y="54"/>
                  </a:lnTo>
                  <a:lnTo>
                    <a:pt x="756" y="60"/>
                  </a:lnTo>
                  <a:lnTo>
                    <a:pt x="750" y="60"/>
                  </a:lnTo>
                  <a:lnTo>
                    <a:pt x="726" y="48"/>
                  </a:lnTo>
                  <a:lnTo>
                    <a:pt x="720" y="42"/>
                  </a:lnTo>
                  <a:lnTo>
                    <a:pt x="708" y="36"/>
                  </a:lnTo>
                  <a:lnTo>
                    <a:pt x="672" y="36"/>
                  </a:lnTo>
                  <a:lnTo>
                    <a:pt x="648" y="30"/>
                  </a:lnTo>
                  <a:lnTo>
                    <a:pt x="636" y="30"/>
                  </a:lnTo>
                  <a:lnTo>
                    <a:pt x="576" y="0"/>
                  </a:lnTo>
                  <a:lnTo>
                    <a:pt x="576" y="18"/>
                  </a:lnTo>
                  <a:lnTo>
                    <a:pt x="570" y="30"/>
                  </a:lnTo>
                  <a:lnTo>
                    <a:pt x="558" y="36"/>
                  </a:lnTo>
                  <a:lnTo>
                    <a:pt x="552" y="36"/>
                  </a:lnTo>
                  <a:lnTo>
                    <a:pt x="558" y="48"/>
                  </a:lnTo>
                  <a:lnTo>
                    <a:pt x="540" y="48"/>
                  </a:lnTo>
                  <a:lnTo>
                    <a:pt x="540" y="60"/>
                  </a:lnTo>
                  <a:lnTo>
                    <a:pt x="552" y="72"/>
                  </a:lnTo>
                  <a:lnTo>
                    <a:pt x="558" y="90"/>
                  </a:lnTo>
                  <a:lnTo>
                    <a:pt x="582" y="126"/>
                  </a:lnTo>
                  <a:lnTo>
                    <a:pt x="588" y="126"/>
                  </a:lnTo>
                  <a:lnTo>
                    <a:pt x="594" y="132"/>
                  </a:lnTo>
                  <a:lnTo>
                    <a:pt x="600" y="144"/>
                  </a:lnTo>
                  <a:lnTo>
                    <a:pt x="600" y="168"/>
                  </a:lnTo>
                  <a:lnTo>
                    <a:pt x="582" y="168"/>
                  </a:lnTo>
                  <a:lnTo>
                    <a:pt x="582" y="174"/>
                  </a:lnTo>
                  <a:lnTo>
                    <a:pt x="576" y="180"/>
                  </a:lnTo>
                  <a:lnTo>
                    <a:pt x="552" y="192"/>
                  </a:lnTo>
                  <a:lnTo>
                    <a:pt x="546" y="186"/>
                  </a:lnTo>
                  <a:lnTo>
                    <a:pt x="546" y="174"/>
                  </a:lnTo>
                  <a:lnTo>
                    <a:pt x="498" y="180"/>
                  </a:lnTo>
                  <a:lnTo>
                    <a:pt x="498" y="168"/>
                  </a:lnTo>
                  <a:lnTo>
                    <a:pt x="456" y="168"/>
                  </a:lnTo>
                  <a:lnTo>
                    <a:pt x="450" y="174"/>
                  </a:lnTo>
                  <a:lnTo>
                    <a:pt x="450" y="180"/>
                  </a:lnTo>
                  <a:lnTo>
                    <a:pt x="444" y="168"/>
                  </a:lnTo>
                  <a:lnTo>
                    <a:pt x="420" y="174"/>
                  </a:lnTo>
                  <a:lnTo>
                    <a:pt x="414" y="162"/>
                  </a:lnTo>
                  <a:lnTo>
                    <a:pt x="384" y="162"/>
                  </a:lnTo>
                  <a:lnTo>
                    <a:pt x="366" y="156"/>
                  </a:lnTo>
                  <a:lnTo>
                    <a:pt x="360" y="150"/>
                  </a:lnTo>
                  <a:lnTo>
                    <a:pt x="360" y="138"/>
                  </a:lnTo>
                  <a:lnTo>
                    <a:pt x="354" y="132"/>
                  </a:lnTo>
                  <a:lnTo>
                    <a:pt x="354" y="126"/>
                  </a:lnTo>
                  <a:lnTo>
                    <a:pt x="312" y="126"/>
                  </a:lnTo>
                  <a:lnTo>
                    <a:pt x="294" y="132"/>
                  </a:lnTo>
                  <a:lnTo>
                    <a:pt x="270" y="132"/>
                  </a:lnTo>
                  <a:lnTo>
                    <a:pt x="264" y="114"/>
                  </a:lnTo>
                  <a:lnTo>
                    <a:pt x="228" y="114"/>
                  </a:lnTo>
                  <a:lnTo>
                    <a:pt x="228" y="108"/>
                  </a:lnTo>
                  <a:lnTo>
                    <a:pt x="210" y="114"/>
                  </a:lnTo>
                  <a:lnTo>
                    <a:pt x="204" y="108"/>
                  </a:lnTo>
                  <a:lnTo>
                    <a:pt x="186" y="108"/>
                  </a:lnTo>
                  <a:lnTo>
                    <a:pt x="180" y="114"/>
                  </a:lnTo>
                  <a:lnTo>
                    <a:pt x="180" y="120"/>
                  </a:lnTo>
                  <a:lnTo>
                    <a:pt x="174" y="126"/>
                  </a:lnTo>
                  <a:lnTo>
                    <a:pt x="174" y="132"/>
                  </a:lnTo>
                  <a:lnTo>
                    <a:pt x="150" y="132"/>
                  </a:lnTo>
                  <a:lnTo>
                    <a:pt x="138" y="150"/>
                  </a:lnTo>
                  <a:lnTo>
                    <a:pt x="120" y="150"/>
                  </a:lnTo>
                  <a:lnTo>
                    <a:pt x="84" y="186"/>
                  </a:lnTo>
                  <a:lnTo>
                    <a:pt x="84" y="192"/>
                  </a:lnTo>
                  <a:lnTo>
                    <a:pt x="90" y="198"/>
                  </a:lnTo>
                  <a:lnTo>
                    <a:pt x="66" y="198"/>
                  </a:lnTo>
                  <a:lnTo>
                    <a:pt x="72" y="210"/>
                  </a:lnTo>
                  <a:lnTo>
                    <a:pt x="12" y="210"/>
                  </a:lnTo>
                  <a:lnTo>
                    <a:pt x="12" y="228"/>
                  </a:lnTo>
                  <a:lnTo>
                    <a:pt x="0" y="240"/>
                  </a:lnTo>
                  <a:lnTo>
                    <a:pt x="6" y="246"/>
                  </a:lnTo>
                  <a:lnTo>
                    <a:pt x="6" y="258"/>
                  </a:lnTo>
                  <a:lnTo>
                    <a:pt x="0" y="264"/>
                  </a:lnTo>
                  <a:lnTo>
                    <a:pt x="24" y="264"/>
                  </a:lnTo>
                  <a:lnTo>
                    <a:pt x="24" y="282"/>
                  </a:lnTo>
                  <a:lnTo>
                    <a:pt x="36" y="288"/>
                  </a:lnTo>
                  <a:lnTo>
                    <a:pt x="48" y="288"/>
                  </a:lnTo>
                  <a:lnTo>
                    <a:pt x="60" y="294"/>
                  </a:lnTo>
                  <a:lnTo>
                    <a:pt x="72" y="294"/>
                  </a:lnTo>
                  <a:lnTo>
                    <a:pt x="78" y="306"/>
                  </a:lnTo>
                  <a:lnTo>
                    <a:pt x="102" y="330"/>
                  </a:lnTo>
                  <a:lnTo>
                    <a:pt x="138" y="318"/>
                  </a:lnTo>
                  <a:lnTo>
                    <a:pt x="156" y="330"/>
                  </a:lnTo>
                  <a:lnTo>
                    <a:pt x="162" y="336"/>
                  </a:lnTo>
                  <a:lnTo>
                    <a:pt x="174" y="336"/>
                  </a:lnTo>
                  <a:lnTo>
                    <a:pt x="186" y="342"/>
                  </a:lnTo>
                  <a:lnTo>
                    <a:pt x="204" y="348"/>
                  </a:lnTo>
                  <a:lnTo>
                    <a:pt x="222" y="366"/>
                  </a:lnTo>
                  <a:lnTo>
                    <a:pt x="228" y="378"/>
                  </a:lnTo>
                  <a:lnTo>
                    <a:pt x="240" y="396"/>
                  </a:lnTo>
                  <a:lnTo>
                    <a:pt x="264" y="414"/>
                  </a:lnTo>
                  <a:lnTo>
                    <a:pt x="276" y="426"/>
                  </a:lnTo>
                  <a:lnTo>
                    <a:pt x="282" y="438"/>
                  </a:lnTo>
                  <a:lnTo>
                    <a:pt x="282" y="450"/>
                  </a:lnTo>
                  <a:lnTo>
                    <a:pt x="288" y="456"/>
                  </a:lnTo>
                  <a:lnTo>
                    <a:pt x="294" y="468"/>
                  </a:lnTo>
                  <a:lnTo>
                    <a:pt x="300" y="474"/>
                  </a:lnTo>
                  <a:lnTo>
                    <a:pt x="300" y="480"/>
                  </a:lnTo>
                  <a:lnTo>
                    <a:pt x="288" y="492"/>
                  </a:lnTo>
                  <a:lnTo>
                    <a:pt x="288" y="504"/>
                  </a:lnTo>
                  <a:lnTo>
                    <a:pt x="294" y="522"/>
                  </a:lnTo>
                  <a:lnTo>
                    <a:pt x="300" y="534"/>
                  </a:lnTo>
                  <a:lnTo>
                    <a:pt x="306" y="540"/>
                  </a:lnTo>
                  <a:lnTo>
                    <a:pt x="318" y="546"/>
                  </a:lnTo>
                  <a:lnTo>
                    <a:pt x="330" y="546"/>
                  </a:lnTo>
                  <a:lnTo>
                    <a:pt x="342" y="552"/>
                  </a:lnTo>
                  <a:lnTo>
                    <a:pt x="348" y="552"/>
                  </a:lnTo>
                  <a:lnTo>
                    <a:pt x="366" y="558"/>
                  </a:lnTo>
                  <a:lnTo>
                    <a:pt x="390" y="564"/>
                  </a:lnTo>
                  <a:lnTo>
                    <a:pt x="486" y="564"/>
                  </a:lnTo>
                  <a:lnTo>
                    <a:pt x="492" y="570"/>
                  </a:lnTo>
                  <a:lnTo>
                    <a:pt x="498" y="570"/>
                  </a:lnTo>
                  <a:lnTo>
                    <a:pt x="510" y="576"/>
                  </a:lnTo>
                  <a:lnTo>
                    <a:pt x="516" y="576"/>
                  </a:lnTo>
                  <a:lnTo>
                    <a:pt x="528" y="582"/>
                  </a:lnTo>
                  <a:lnTo>
                    <a:pt x="534" y="594"/>
                  </a:lnTo>
                  <a:lnTo>
                    <a:pt x="540" y="594"/>
                  </a:lnTo>
                  <a:lnTo>
                    <a:pt x="546" y="600"/>
                  </a:lnTo>
                  <a:lnTo>
                    <a:pt x="552" y="600"/>
                  </a:lnTo>
                  <a:lnTo>
                    <a:pt x="576" y="612"/>
                  </a:lnTo>
                  <a:lnTo>
                    <a:pt x="588" y="612"/>
                  </a:lnTo>
                  <a:lnTo>
                    <a:pt x="594" y="618"/>
                  </a:lnTo>
                  <a:lnTo>
                    <a:pt x="630" y="618"/>
                  </a:lnTo>
                  <a:lnTo>
                    <a:pt x="642" y="642"/>
                  </a:lnTo>
                  <a:lnTo>
                    <a:pt x="684" y="684"/>
                  </a:lnTo>
                  <a:lnTo>
                    <a:pt x="690" y="696"/>
                  </a:lnTo>
                  <a:lnTo>
                    <a:pt x="720" y="726"/>
                  </a:lnTo>
                  <a:lnTo>
                    <a:pt x="732" y="732"/>
                  </a:lnTo>
                  <a:lnTo>
                    <a:pt x="738" y="744"/>
                  </a:lnTo>
                  <a:lnTo>
                    <a:pt x="750" y="750"/>
                  </a:lnTo>
                  <a:lnTo>
                    <a:pt x="810" y="744"/>
                  </a:lnTo>
                  <a:lnTo>
                    <a:pt x="864" y="750"/>
                  </a:lnTo>
                  <a:lnTo>
                    <a:pt x="912" y="750"/>
                  </a:lnTo>
                  <a:lnTo>
                    <a:pt x="948" y="756"/>
                  </a:lnTo>
                  <a:lnTo>
                    <a:pt x="954" y="750"/>
                  </a:lnTo>
                  <a:lnTo>
                    <a:pt x="966" y="744"/>
                  </a:lnTo>
                  <a:lnTo>
                    <a:pt x="972" y="738"/>
                  </a:lnTo>
                  <a:lnTo>
                    <a:pt x="984" y="738"/>
                  </a:lnTo>
                  <a:lnTo>
                    <a:pt x="996" y="744"/>
                  </a:lnTo>
                  <a:lnTo>
                    <a:pt x="1002" y="744"/>
                  </a:lnTo>
                  <a:lnTo>
                    <a:pt x="1008" y="750"/>
                  </a:lnTo>
                  <a:lnTo>
                    <a:pt x="1062" y="750"/>
                  </a:lnTo>
                  <a:lnTo>
                    <a:pt x="1080" y="756"/>
                  </a:lnTo>
                  <a:lnTo>
                    <a:pt x="1092" y="756"/>
                  </a:lnTo>
                  <a:lnTo>
                    <a:pt x="1110" y="774"/>
                  </a:lnTo>
                  <a:lnTo>
                    <a:pt x="1116" y="786"/>
                  </a:lnTo>
                  <a:lnTo>
                    <a:pt x="1128" y="792"/>
                  </a:lnTo>
                  <a:lnTo>
                    <a:pt x="1152" y="798"/>
                  </a:lnTo>
                  <a:lnTo>
                    <a:pt x="1200" y="798"/>
                  </a:lnTo>
                  <a:lnTo>
                    <a:pt x="1218" y="804"/>
                  </a:lnTo>
                  <a:lnTo>
                    <a:pt x="1242" y="816"/>
                  </a:lnTo>
                  <a:lnTo>
                    <a:pt x="1248" y="822"/>
                  </a:lnTo>
                  <a:lnTo>
                    <a:pt x="1260" y="822"/>
                  </a:lnTo>
                  <a:lnTo>
                    <a:pt x="1266" y="816"/>
                  </a:lnTo>
                  <a:lnTo>
                    <a:pt x="1278" y="816"/>
                  </a:lnTo>
                  <a:lnTo>
                    <a:pt x="1290" y="810"/>
                  </a:lnTo>
                  <a:lnTo>
                    <a:pt x="1302" y="810"/>
                  </a:lnTo>
                  <a:lnTo>
                    <a:pt x="1302" y="816"/>
                  </a:lnTo>
                  <a:lnTo>
                    <a:pt x="1308" y="828"/>
                  </a:lnTo>
                  <a:lnTo>
                    <a:pt x="1314" y="828"/>
                  </a:lnTo>
                  <a:lnTo>
                    <a:pt x="1320" y="834"/>
                  </a:lnTo>
                  <a:lnTo>
                    <a:pt x="1338" y="834"/>
                  </a:lnTo>
                  <a:lnTo>
                    <a:pt x="1344" y="828"/>
                  </a:lnTo>
                  <a:lnTo>
                    <a:pt x="1362" y="816"/>
                  </a:lnTo>
                  <a:lnTo>
                    <a:pt x="1422" y="780"/>
                  </a:lnTo>
                  <a:lnTo>
                    <a:pt x="1440" y="768"/>
                  </a:lnTo>
                  <a:lnTo>
                    <a:pt x="1596" y="768"/>
                  </a:lnTo>
                  <a:lnTo>
                    <a:pt x="1614" y="744"/>
                  </a:lnTo>
                  <a:lnTo>
                    <a:pt x="1638" y="744"/>
                  </a:lnTo>
                  <a:lnTo>
                    <a:pt x="1650" y="738"/>
                  </a:lnTo>
                  <a:lnTo>
                    <a:pt x="1662" y="714"/>
                  </a:lnTo>
                  <a:lnTo>
                    <a:pt x="1662" y="708"/>
                  </a:lnTo>
                  <a:lnTo>
                    <a:pt x="1668" y="696"/>
                  </a:lnTo>
                  <a:lnTo>
                    <a:pt x="1668" y="690"/>
                  </a:lnTo>
                  <a:lnTo>
                    <a:pt x="1692" y="690"/>
                  </a:lnTo>
                  <a:lnTo>
                    <a:pt x="1704" y="678"/>
                  </a:lnTo>
                  <a:lnTo>
                    <a:pt x="1710" y="666"/>
                  </a:lnTo>
                  <a:lnTo>
                    <a:pt x="1716" y="660"/>
                  </a:lnTo>
                  <a:lnTo>
                    <a:pt x="1716" y="654"/>
                  </a:lnTo>
                  <a:lnTo>
                    <a:pt x="1704" y="648"/>
                  </a:lnTo>
                  <a:lnTo>
                    <a:pt x="1686" y="630"/>
                  </a:lnTo>
                  <a:lnTo>
                    <a:pt x="1674" y="624"/>
                  </a:lnTo>
                  <a:lnTo>
                    <a:pt x="1656" y="606"/>
                  </a:lnTo>
                  <a:lnTo>
                    <a:pt x="1650" y="594"/>
                  </a:lnTo>
                  <a:lnTo>
                    <a:pt x="1650" y="582"/>
                  </a:lnTo>
                  <a:lnTo>
                    <a:pt x="1656" y="570"/>
                  </a:lnTo>
                  <a:lnTo>
                    <a:pt x="1656" y="558"/>
                  </a:lnTo>
                  <a:lnTo>
                    <a:pt x="1668" y="552"/>
                  </a:lnTo>
                  <a:lnTo>
                    <a:pt x="1692" y="552"/>
                  </a:lnTo>
                  <a:lnTo>
                    <a:pt x="1698" y="558"/>
                  </a:lnTo>
                  <a:lnTo>
                    <a:pt x="1704" y="558"/>
                  </a:lnTo>
                  <a:lnTo>
                    <a:pt x="1710" y="564"/>
                  </a:lnTo>
                  <a:lnTo>
                    <a:pt x="1722" y="570"/>
                  </a:lnTo>
                  <a:lnTo>
                    <a:pt x="1728" y="576"/>
                  </a:lnTo>
                  <a:lnTo>
                    <a:pt x="1740" y="582"/>
                  </a:lnTo>
                  <a:lnTo>
                    <a:pt x="1764" y="582"/>
                  </a:lnTo>
                  <a:lnTo>
                    <a:pt x="1776" y="576"/>
                  </a:lnTo>
                  <a:lnTo>
                    <a:pt x="1794" y="576"/>
                  </a:lnTo>
                  <a:lnTo>
                    <a:pt x="1806" y="570"/>
                  </a:lnTo>
                  <a:lnTo>
                    <a:pt x="1812" y="558"/>
                  </a:lnTo>
                  <a:lnTo>
                    <a:pt x="1818" y="552"/>
                  </a:lnTo>
                  <a:lnTo>
                    <a:pt x="1818" y="528"/>
                  </a:lnTo>
                  <a:lnTo>
                    <a:pt x="1890" y="528"/>
                  </a:lnTo>
                  <a:lnTo>
                    <a:pt x="1914" y="504"/>
                  </a:lnTo>
                  <a:lnTo>
                    <a:pt x="1902" y="492"/>
                  </a:lnTo>
                  <a:lnTo>
                    <a:pt x="1896" y="480"/>
                  </a:lnTo>
                  <a:lnTo>
                    <a:pt x="1902" y="474"/>
                  </a:lnTo>
                  <a:lnTo>
                    <a:pt x="1938" y="456"/>
                  </a:lnTo>
                  <a:lnTo>
                    <a:pt x="1950" y="456"/>
                  </a:lnTo>
                  <a:lnTo>
                    <a:pt x="1950" y="438"/>
                  </a:lnTo>
                  <a:lnTo>
                    <a:pt x="1980" y="444"/>
                  </a:lnTo>
                  <a:lnTo>
                    <a:pt x="1998" y="426"/>
                  </a:lnTo>
                  <a:lnTo>
                    <a:pt x="2004" y="426"/>
                  </a:lnTo>
                  <a:lnTo>
                    <a:pt x="2010" y="420"/>
                  </a:lnTo>
                  <a:lnTo>
                    <a:pt x="2040" y="420"/>
                  </a:lnTo>
                  <a:lnTo>
                    <a:pt x="2052" y="426"/>
                  </a:lnTo>
                  <a:lnTo>
                    <a:pt x="2058" y="432"/>
                  </a:lnTo>
                  <a:lnTo>
                    <a:pt x="2094" y="432"/>
                  </a:lnTo>
                  <a:lnTo>
                    <a:pt x="2100" y="426"/>
                  </a:lnTo>
                  <a:lnTo>
                    <a:pt x="2100" y="420"/>
                  </a:lnTo>
                  <a:lnTo>
                    <a:pt x="2088" y="40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5" name="Moldova" descr="© INSCALE GmbH, 05.05.2010&#10;http://www.presentationload.com/">
              <a:extLst>
                <a:ext uri="{FF2B5EF4-FFF2-40B4-BE49-F238E27FC236}">
                  <a16:creationId xmlns:a16="http://schemas.microsoft.com/office/drawing/2014/main" id="{ACA95F3B-148A-6E9E-13EE-D54996BD772C}"/>
                </a:ext>
              </a:extLst>
            </p:cNvPr>
            <p:cNvSpPr>
              <a:spLocks/>
            </p:cNvSpPr>
            <p:nvPr/>
          </p:nvSpPr>
          <p:spPr bwMode="gray">
            <a:xfrm>
              <a:off x="4900976" y="1742029"/>
              <a:ext cx="81531" cy="90425"/>
            </a:xfrm>
            <a:custGeom>
              <a:avLst/>
              <a:gdLst>
                <a:gd name="T0" fmla="*/ 2147483647 w 216"/>
                <a:gd name="T1" fmla="*/ 2147483647 h 240"/>
                <a:gd name="T2" fmla="*/ 2147483647 w 216"/>
                <a:gd name="T3" fmla="*/ 2147483647 h 240"/>
                <a:gd name="T4" fmla="*/ 2147483647 w 216"/>
                <a:gd name="T5" fmla="*/ 2147483647 h 240"/>
                <a:gd name="T6" fmla="*/ 2147483647 w 216"/>
                <a:gd name="T7" fmla="*/ 2147483647 h 240"/>
                <a:gd name="T8" fmla="*/ 2147483647 w 216"/>
                <a:gd name="T9" fmla="*/ 2147483647 h 240"/>
                <a:gd name="T10" fmla="*/ 2147483647 w 216"/>
                <a:gd name="T11" fmla="*/ 2147483647 h 240"/>
                <a:gd name="T12" fmla="*/ 2147483647 w 216"/>
                <a:gd name="T13" fmla="*/ 2147483647 h 240"/>
                <a:gd name="T14" fmla="*/ 2147483647 w 216"/>
                <a:gd name="T15" fmla="*/ 2147483647 h 240"/>
                <a:gd name="T16" fmla="*/ 2147483647 w 216"/>
                <a:gd name="T17" fmla="*/ 2147483647 h 240"/>
                <a:gd name="T18" fmla="*/ 2147483647 w 216"/>
                <a:gd name="T19" fmla="*/ 2147483647 h 240"/>
                <a:gd name="T20" fmla="*/ 2147483647 w 216"/>
                <a:gd name="T21" fmla="*/ 2147483647 h 240"/>
                <a:gd name="T22" fmla="*/ 2147483647 w 216"/>
                <a:gd name="T23" fmla="*/ 2147483647 h 240"/>
                <a:gd name="T24" fmla="*/ 2147483647 w 216"/>
                <a:gd name="T25" fmla="*/ 2147483647 h 240"/>
                <a:gd name="T26" fmla="*/ 2147483647 w 216"/>
                <a:gd name="T27" fmla="*/ 2147483647 h 240"/>
                <a:gd name="T28" fmla="*/ 2147483647 w 216"/>
                <a:gd name="T29" fmla="*/ 2147483647 h 240"/>
                <a:gd name="T30" fmla="*/ 2147483647 w 216"/>
                <a:gd name="T31" fmla="*/ 2147483647 h 240"/>
                <a:gd name="T32" fmla="*/ 2147483647 w 216"/>
                <a:gd name="T33" fmla="*/ 2147483647 h 240"/>
                <a:gd name="T34" fmla="*/ 2147483647 w 216"/>
                <a:gd name="T35" fmla="*/ 2147483647 h 240"/>
                <a:gd name="T36" fmla="*/ 2147483647 w 216"/>
                <a:gd name="T37" fmla="*/ 2147483647 h 240"/>
                <a:gd name="T38" fmla="*/ 2147483647 w 216"/>
                <a:gd name="T39" fmla="*/ 2147483647 h 240"/>
                <a:gd name="T40" fmla="*/ 2147483647 w 216"/>
                <a:gd name="T41" fmla="*/ 2147483647 h 240"/>
                <a:gd name="T42" fmla="*/ 2147483647 w 216"/>
                <a:gd name="T43" fmla="*/ 2147483647 h 240"/>
                <a:gd name="T44" fmla="*/ 2147483647 w 216"/>
                <a:gd name="T45" fmla="*/ 2147483647 h 240"/>
                <a:gd name="T46" fmla="*/ 2147483647 w 216"/>
                <a:gd name="T47" fmla="*/ 2147483647 h 240"/>
                <a:gd name="T48" fmla="*/ 2147483647 w 216"/>
                <a:gd name="T49" fmla="*/ 2147483647 h 240"/>
                <a:gd name="T50" fmla="*/ 2147483647 w 216"/>
                <a:gd name="T51" fmla="*/ 2147483647 h 240"/>
                <a:gd name="T52" fmla="*/ 2147483647 w 216"/>
                <a:gd name="T53" fmla="*/ 2147483647 h 240"/>
                <a:gd name="T54" fmla="*/ 2147483647 w 216"/>
                <a:gd name="T55" fmla="*/ 2147483647 h 240"/>
                <a:gd name="T56" fmla="*/ 2147483647 w 216"/>
                <a:gd name="T57" fmla="*/ 2147483647 h 240"/>
                <a:gd name="T58" fmla="*/ 2147483647 w 216"/>
                <a:gd name="T59" fmla="*/ 2147483647 h 240"/>
                <a:gd name="T60" fmla="*/ 2147483647 w 216"/>
                <a:gd name="T61" fmla="*/ 0 h 240"/>
                <a:gd name="T62" fmla="*/ 2147483647 w 216"/>
                <a:gd name="T63" fmla="*/ 2147483647 h 240"/>
                <a:gd name="T64" fmla="*/ 2147483647 w 216"/>
                <a:gd name="T65" fmla="*/ 2147483647 h 240"/>
                <a:gd name="T66" fmla="*/ 2147483647 w 21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240"/>
                <a:gd name="T104" fmla="*/ 216 w 21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240">
                  <a:moveTo>
                    <a:pt x="0" y="18"/>
                  </a:moveTo>
                  <a:lnTo>
                    <a:pt x="18" y="24"/>
                  </a:lnTo>
                  <a:lnTo>
                    <a:pt x="24" y="30"/>
                  </a:lnTo>
                  <a:lnTo>
                    <a:pt x="30" y="42"/>
                  </a:lnTo>
                  <a:lnTo>
                    <a:pt x="36" y="48"/>
                  </a:lnTo>
                  <a:lnTo>
                    <a:pt x="36" y="60"/>
                  </a:lnTo>
                  <a:lnTo>
                    <a:pt x="60" y="72"/>
                  </a:lnTo>
                  <a:lnTo>
                    <a:pt x="66" y="96"/>
                  </a:lnTo>
                  <a:lnTo>
                    <a:pt x="78" y="96"/>
                  </a:lnTo>
                  <a:lnTo>
                    <a:pt x="84" y="114"/>
                  </a:lnTo>
                  <a:lnTo>
                    <a:pt x="102" y="114"/>
                  </a:lnTo>
                  <a:lnTo>
                    <a:pt x="108" y="120"/>
                  </a:lnTo>
                  <a:lnTo>
                    <a:pt x="108" y="162"/>
                  </a:lnTo>
                  <a:lnTo>
                    <a:pt x="114" y="162"/>
                  </a:lnTo>
                  <a:lnTo>
                    <a:pt x="108" y="168"/>
                  </a:lnTo>
                  <a:lnTo>
                    <a:pt x="108" y="180"/>
                  </a:lnTo>
                  <a:lnTo>
                    <a:pt x="102" y="186"/>
                  </a:lnTo>
                  <a:lnTo>
                    <a:pt x="102" y="198"/>
                  </a:lnTo>
                  <a:lnTo>
                    <a:pt x="108" y="210"/>
                  </a:lnTo>
                  <a:lnTo>
                    <a:pt x="114" y="216"/>
                  </a:lnTo>
                  <a:lnTo>
                    <a:pt x="114" y="240"/>
                  </a:lnTo>
                  <a:lnTo>
                    <a:pt x="138" y="234"/>
                  </a:lnTo>
                  <a:lnTo>
                    <a:pt x="138" y="222"/>
                  </a:lnTo>
                  <a:lnTo>
                    <a:pt x="132" y="216"/>
                  </a:lnTo>
                  <a:lnTo>
                    <a:pt x="132" y="204"/>
                  </a:lnTo>
                  <a:lnTo>
                    <a:pt x="138" y="204"/>
                  </a:lnTo>
                  <a:lnTo>
                    <a:pt x="150" y="198"/>
                  </a:lnTo>
                  <a:lnTo>
                    <a:pt x="156" y="192"/>
                  </a:lnTo>
                  <a:lnTo>
                    <a:pt x="174" y="180"/>
                  </a:lnTo>
                  <a:lnTo>
                    <a:pt x="168" y="174"/>
                  </a:lnTo>
                  <a:lnTo>
                    <a:pt x="156" y="168"/>
                  </a:lnTo>
                  <a:lnTo>
                    <a:pt x="150" y="168"/>
                  </a:lnTo>
                  <a:lnTo>
                    <a:pt x="150" y="162"/>
                  </a:lnTo>
                  <a:lnTo>
                    <a:pt x="156" y="156"/>
                  </a:lnTo>
                  <a:lnTo>
                    <a:pt x="174" y="156"/>
                  </a:lnTo>
                  <a:lnTo>
                    <a:pt x="180" y="162"/>
                  </a:lnTo>
                  <a:lnTo>
                    <a:pt x="198" y="162"/>
                  </a:lnTo>
                  <a:lnTo>
                    <a:pt x="210" y="156"/>
                  </a:lnTo>
                  <a:lnTo>
                    <a:pt x="216" y="156"/>
                  </a:lnTo>
                  <a:lnTo>
                    <a:pt x="216" y="126"/>
                  </a:lnTo>
                  <a:lnTo>
                    <a:pt x="210" y="120"/>
                  </a:lnTo>
                  <a:lnTo>
                    <a:pt x="198" y="120"/>
                  </a:lnTo>
                  <a:lnTo>
                    <a:pt x="192" y="114"/>
                  </a:lnTo>
                  <a:lnTo>
                    <a:pt x="180" y="114"/>
                  </a:lnTo>
                  <a:lnTo>
                    <a:pt x="180" y="96"/>
                  </a:lnTo>
                  <a:lnTo>
                    <a:pt x="186" y="90"/>
                  </a:lnTo>
                  <a:lnTo>
                    <a:pt x="180" y="84"/>
                  </a:lnTo>
                  <a:lnTo>
                    <a:pt x="174" y="84"/>
                  </a:lnTo>
                  <a:lnTo>
                    <a:pt x="162" y="90"/>
                  </a:lnTo>
                  <a:lnTo>
                    <a:pt x="162" y="66"/>
                  </a:lnTo>
                  <a:lnTo>
                    <a:pt x="168" y="60"/>
                  </a:lnTo>
                  <a:lnTo>
                    <a:pt x="162" y="48"/>
                  </a:lnTo>
                  <a:lnTo>
                    <a:pt x="156" y="42"/>
                  </a:lnTo>
                  <a:lnTo>
                    <a:pt x="144" y="36"/>
                  </a:lnTo>
                  <a:lnTo>
                    <a:pt x="126" y="36"/>
                  </a:lnTo>
                  <a:lnTo>
                    <a:pt x="126" y="24"/>
                  </a:lnTo>
                  <a:lnTo>
                    <a:pt x="120" y="18"/>
                  </a:lnTo>
                  <a:lnTo>
                    <a:pt x="78" y="18"/>
                  </a:lnTo>
                  <a:lnTo>
                    <a:pt x="78" y="12"/>
                  </a:lnTo>
                  <a:lnTo>
                    <a:pt x="72" y="12"/>
                  </a:lnTo>
                  <a:lnTo>
                    <a:pt x="60" y="0"/>
                  </a:lnTo>
                  <a:lnTo>
                    <a:pt x="54" y="0"/>
                  </a:lnTo>
                  <a:lnTo>
                    <a:pt x="42" y="6"/>
                  </a:lnTo>
                  <a:lnTo>
                    <a:pt x="36" y="6"/>
                  </a:lnTo>
                  <a:lnTo>
                    <a:pt x="36" y="12"/>
                  </a:lnTo>
                  <a:lnTo>
                    <a:pt x="24" y="12"/>
                  </a:lnTo>
                  <a:lnTo>
                    <a:pt x="12" y="6"/>
                  </a:lnTo>
                  <a:lnTo>
                    <a:pt x="6" y="6"/>
                  </a:lnTo>
                  <a:lnTo>
                    <a:pt x="0" y="1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6" name="Mexico" descr="© INSCALE GmbH, 05.05.2010&#10;http://www.presentationload.com/">
              <a:extLst>
                <a:ext uri="{FF2B5EF4-FFF2-40B4-BE49-F238E27FC236}">
                  <a16:creationId xmlns:a16="http://schemas.microsoft.com/office/drawing/2014/main" id="{1C976240-2B2F-7FE8-0464-E374A44BD173}"/>
                </a:ext>
              </a:extLst>
            </p:cNvPr>
            <p:cNvSpPr>
              <a:spLocks/>
            </p:cNvSpPr>
            <p:nvPr/>
          </p:nvSpPr>
          <p:spPr bwMode="gray">
            <a:xfrm>
              <a:off x="1238034" y="2220838"/>
              <a:ext cx="705609" cy="552927"/>
            </a:xfrm>
            <a:custGeom>
              <a:avLst/>
              <a:gdLst>
                <a:gd name="T0" fmla="*/ 2147483647 w 1860"/>
                <a:gd name="T1" fmla="*/ 2147483647 h 1458"/>
                <a:gd name="T2" fmla="*/ 2147483647 w 1860"/>
                <a:gd name="T3" fmla="*/ 2147483647 h 1458"/>
                <a:gd name="T4" fmla="*/ 2147483647 w 1860"/>
                <a:gd name="T5" fmla="*/ 2147483647 h 1458"/>
                <a:gd name="T6" fmla="*/ 2147483647 w 1860"/>
                <a:gd name="T7" fmla="*/ 2147483647 h 1458"/>
                <a:gd name="T8" fmla="*/ 2147483647 w 1860"/>
                <a:gd name="T9" fmla="*/ 2147483647 h 1458"/>
                <a:gd name="T10" fmla="*/ 2147483647 w 1860"/>
                <a:gd name="T11" fmla="*/ 2147483647 h 1458"/>
                <a:gd name="T12" fmla="*/ 2147483647 w 1860"/>
                <a:gd name="T13" fmla="*/ 2147483647 h 1458"/>
                <a:gd name="T14" fmla="*/ 2147483647 w 1860"/>
                <a:gd name="T15" fmla="*/ 2147483647 h 1458"/>
                <a:gd name="T16" fmla="*/ 2147483647 w 1860"/>
                <a:gd name="T17" fmla="*/ 2147483647 h 1458"/>
                <a:gd name="T18" fmla="*/ 2147483647 w 1860"/>
                <a:gd name="T19" fmla="*/ 2147483647 h 1458"/>
                <a:gd name="T20" fmla="*/ 2147483647 w 1860"/>
                <a:gd name="T21" fmla="*/ 2147483647 h 1458"/>
                <a:gd name="T22" fmla="*/ 2147483647 w 1860"/>
                <a:gd name="T23" fmla="*/ 2147483647 h 1458"/>
                <a:gd name="T24" fmla="*/ 2147483647 w 1860"/>
                <a:gd name="T25" fmla="*/ 2147483647 h 1458"/>
                <a:gd name="T26" fmla="*/ 2147483647 w 1860"/>
                <a:gd name="T27" fmla="*/ 2147483647 h 1458"/>
                <a:gd name="T28" fmla="*/ 2147483647 w 1860"/>
                <a:gd name="T29" fmla="*/ 2147483647 h 1458"/>
                <a:gd name="T30" fmla="*/ 2147483647 w 1860"/>
                <a:gd name="T31" fmla="*/ 2147483647 h 1458"/>
                <a:gd name="T32" fmla="*/ 2147483647 w 1860"/>
                <a:gd name="T33" fmla="*/ 2147483647 h 1458"/>
                <a:gd name="T34" fmla="*/ 2147483647 w 1860"/>
                <a:gd name="T35" fmla="*/ 2147483647 h 1458"/>
                <a:gd name="T36" fmla="*/ 2147483647 w 1860"/>
                <a:gd name="T37" fmla="*/ 2147483647 h 1458"/>
                <a:gd name="T38" fmla="*/ 2147483647 w 1860"/>
                <a:gd name="T39" fmla="*/ 2147483647 h 1458"/>
                <a:gd name="T40" fmla="*/ 2147483647 w 1860"/>
                <a:gd name="T41" fmla="*/ 2147483647 h 1458"/>
                <a:gd name="T42" fmla="*/ 2147483647 w 1860"/>
                <a:gd name="T43" fmla="*/ 2147483647 h 1458"/>
                <a:gd name="T44" fmla="*/ 2147483647 w 1860"/>
                <a:gd name="T45" fmla="*/ 2147483647 h 1458"/>
                <a:gd name="T46" fmla="*/ 2147483647 w 1860"/>
                <a:gd name="T47" fmla="*/ 2147483647 h 1458"/>
                <a:gd name="T48" fmla="*/ 2147483647 w 1860"/>
                <a:gd name="T49" fmla="*/ 2147483647 h 1458"/>
                <a:gd name="T50" fmla="*/ 2147483647 w 1860"/>
                <a:gd name="T51" fmla="*/ 2147483647 h 1458"/>
                <a:gd name="T52" fmla="*/ 2147483647 w 1860"/>
                <a:gd name="T53" fmla="*/ 2147483647 h 1458"/>
                <a:gd name="T54" fmla="*/ 2147483647 w 1860"/>
                <a:gd name="T55" fmla="*/ 2147483647 h 1458"/>
                <a:gd name="T56" fmla="*/ 0 w 1860"/>
                <a:gd name="T57" fmla="*/ 2147483647 h 1458"/>
                <a:gd name="T58" fmla="*/ 2147483647 w 1860"/>
                <a:gd name="T59" fmla="*/ 2147483647 h 1458"/>
                <a:gd name="T60" fmla="*/ 2147483647 w 1860"/>
                <a:gd name="T61" fmla="*/ 2147483647 h 1458"/>
                <a:gd name="T62" fmla="*/ 2147483647 w 1860"/>
                <a:gd name="T63" fmla="*/ 2147483647 h 1458"/>
                <a:gd name="T64" fmla="*/ 2147483647 w 1860"/>
                <a:gd name="T65" fmla="*/ 2147483647 h 1458"/>
                <a:gd name="T66" fmla="*/ 2147483647 w 1860"/>
                <a:gd name="T67" fmla="*/ 2147483647 h 1458"/>
                <a:gd name="T68" fmla="*/ 2147483647 w 1860"/>
                <a:gd name="T69" fmla="*/ 2147483647 h 1458"/>
                <a:gd name="T70" fmla="*/ 2147483647 w 1860"/>
                <a:gd name="T71" fmla="*/ 2147483647 h 1458"/>
                <a:gd name="T72" fmla="*/ 2147483647 w 1860"/>
                <a:gd name="T73" fmla="*/ 2147483647 h 1458"/>
                <a:gd name="T74" fmla="*/ 2147483647 w 1860"/>
                <a:gd name="T75" fmla="*/ 2147483647 h 1458"/>
                <a:gd name="T76" fmla="*/ 2147483647 w 1860"/>
                <a:gd name="T77" fmla="*/ 2147483647 h 1458"/>
                <a:gd name="T78" fmla="*/ 2147483647 w 1860"/>
                <a:gd name="T79" fmla="*/ 2147483647 h 1458"/>
                <a:gd name="T80" fmla="*/ 2147483647 w 1860"/>
                <a:gd name="T81" fmla="*/ 2147483647 h 1458"/>
                <a:gd name="T82" fmla="*/ 2147483647 w 1860"/>
                <a:gd name="T83" fmla="*/ 2147483647 h 1458"/>
                <a:gd name="T84" fmla="*/ 2147483647 w 1860"/>
                <a:gd name="T85" fmla="*/ 2147483647 h 1458"/>
                <a:gd name="T86" fmla="*/ 2147483647 w 1860"/>
                <a:gd name="T87" fmla="*/ 2147483647 h 1458"/>
                <a:gd name="T88" fmla="*/ 2147483647 w 1860"/>
                <a:gd name="T89" fmla="*/ 2147483647 h 1458"/>
                <a:gd name="T90" fmla="*/ 2147483647 w 1860"/>
                <a:gd name="T91" fmla="*/ 2147483647 h 1458"/>
                <a:gd name="T92" fmla="*/ 2147483647 w 1860"/>
                <a:gd name="T93" fmla="*/ 2147483647 h 1458"/>
                <a:gd name="T94" fmla="*/ 2147483647 w 1860"/>
                <a:gd name="T95" fmla="*/ 2147483647 h 1458"/>
                <a:gd name="T96" fmla="*/ 2147483647 w 1860"/>
                <a:gd name="T97" fmla="*/ 2147483647 h 1458"/>
                <a:gd name="T98" fmla="*/ 2147483647 w 1860"/>
                <a:gd name="T99" fmla="*/ 2147483647 h 1458"/>
                <a:gd name="T100" fmla="*/ 2147483647 w 1860"/>
                <a:gd name="T101" fmla="*/ 2147483647 h 1458"/>
                <a:gd name="T102" fmla="*/ 2147483647 w 1860"/>
                <a:gd name="T103" fmla="*/ 2147483647 h 1458"/>
                <a:gd name="T104" fmla="*/ 2147483647 w 1860"/>
                <a:gd name="T105" fmla="*/ 2147483647 h 1458"/>
                <a:gd name="T106" fmla="*/ 2147483647 w 1860"/>
                <a:gd name="T107" fmla="*/ 2147483647 h 1458"/>
                <a:gd name="T108" fmla="*/ 2147483647 w 1860"/>
                <a:gd name="T109" fmla="*/ 2147483647 h 1458"/>
                <a:gd name="T110" fmla="*/ 2147483647 w 1860"/>
                <a:gd name="T111" fmla="*/ 2147483647 h 1458"/>
                <a:gd name="T112" fmla="*/ 2147483647 w 1860"/>
                <a:gd name="T113" fmla="*/ 2147483647 h 1458"/>
                <a:gd name="T114" fmla="*/ 2147483647 w 1860"/>
                <a:gd name="T115" fmla="*/ 2147483647 h 1458"/>
                <a:gd name="T116" fmla="*/ 2147483647 w 1860"/>
                <a:gd name="T117" fmla="*/ 2147483647 h 1458"/>
                <a:gd name="T118" fmla="*/ 2147483647 w 1860"/>
                <a:gd name="T119" fmla="*/ 2147483647 h 1458"/>
                <a:gd name="T120" fmla="*/ 2147483647 w 1860"/>
                <a:gd name="T121" fmla="*/ 2147483647 h 1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0"/>
                <a:gd name="T184" fmla="*/ 0 h 1458"/>
                <a:gd name="T185" fmla="*/ 1860 w 1860"/>
                <a:gd name="T186" fmla="*/ 1458 h 1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0" h="1458">
                  <a:moveTo>
                    <a:pt x="1422" y="1440"/>
                  </a:moveTo>
                  <a:lnTo>
                    <a:pt x="1422" y="1380"/>
                  </a:lnTo>
                  <a:lnTo>
                    <a:pt x="1452" y="1332"/>
                  </a:lnTo>
                  <a:lnTo>
                    <a:pt x="1542" y="1338"/>
                  </a:lnTo>
                  <a:lnTo>
                    <a:pt x="1542" y="1320"/>
                  </a:lnTo>
                  <a:lnTo>
                    <a:pt x="1548" y="1320"/>
                  </a:lnTo>
                  <a:lnTo>
                    <a:pt x="1554" y="1314"/>
                  </a:lnTo>
                  <a:lnTo>
                    <a:pt x="1554" y="1302"/>
                  </a:lnTo>
                  <a:lnTo>
                    <a:pt x="1536" y="1302"/>
                  </a:lnTo>
                  <a:lnTo>
                    <a:pt x="1530" y="1278"/>
                  </a:lnTo>
                  <a:lnTo>
                    <a:pt x="1524" y="1278"/>
                  </a:lnTo>
                  <a:lnTo>
                    <a:pt x="1512" y="1272"/>
                  </a:lnTo>
                  <a:lnTo>
                    <a:pt x="1506" y="1272"/>
                  </a:lnTo>
                  <a:lnTo>
                    <a:pt x="1500" y="1266"/>
                  </a:lnTo>
                  <a:lnTo>
                    <a:pt x="1494" y="1254"/>
                  </a:lnTo>
                  <a:lnTo>
                    <a:pt x="1494" y="1248"/>
                  </a:lnTo>
                  <a:lnTo>
                    <a:pt x="1482" y="1242"/>
                  </a:lnTo>
                  <a:lnTo>
                    <a:pt x="1506" y="1242"/>
                  </a:lnTo>
                  <a:lnTo>
                    <a:pt x="1518" y="1236"/>
                  </a:lnTo>
                  <a:lnTo>
                    <a:pt x="1524" y="1236"/>
                  </a:lnTo>
                  <a:lnTo>
                    <a:pt x="1524" y="1212"/>
                  </a:lnTo>
                  <a:lnTo>
                    <a:pt x="1518" y="1200"/>
                  </a:lnTo>
                  <a:lnTo>
                    <a:pt x="1518" y="1188"/>
                  </a:lnTo>
                  <a:lnTo>
                    <a:pt x="1650" y="1194"/>
                  </a:lnTo>
                  <a:lnTo>
                    <a:pt x="1656" y="1182"/>
                  </a:lnTo>
                  <a:lnTo>
                    <a:pt x="1656" y="1176"/>
                  </a:lnTo>
                  <a:lnTo>
                    <a:pt x="1662" y="1176"/>
                  </a:lnTo>
                  <a:lnTo>
                    <a:pt x="1668" y="1182"/>
                  </a:lnTo>
                  <a:lnTo>
                    <a:pt x="1668" y="1188"/>
                  </a:lnTo>
                  <a:lnTo>
                    <a:pt x="1674" y="1188"/>
                  </a:lnTo>
                  <a:lnTo>
                    <a:pt x="1680" y="1182"/>
                  </a:lnTo>
                  <a:lnTo>
                    <a:pt x="1692" y="1176"/>
                  </a:lnTo>
                  <a:lnTo>
                    <a:pt x="1698" y="1164"/>
                  </a:lnTo>
                  <a:lnTo>
                    <a:pt x="1698" y="1152"/>
                  </a:lnTo>
                  <a:lnTo>
                    <a:pt x="1704" y="1146"/>
                  </a:lnTo>
                  <a:lnTo>
                    <a:pt x="1704" y="1140"/>
                  </a:lnTo>
                  <a:lnTo>
                    <a:pt x="1710" y="1152"/>
                  </a:lnTo>
                  <a:lnTo>
                    <a:pt x="1746" y="1116"/>
                  </a:lnTo>
                  <a:lnTo>
                    <a:pt x="1746" y="1122"/>
                  </a:lnTo>
                  <a:lnTo>
                    <a:pt x="1740" y="1128"/>
                  </a:lnTo>
                  <a:lnTo>
                    <a:pt x="1740" y="1146"/>
                  </a:lnTo>
                  <a:lnTo>
                    <a:pt x="1746" y="1152"/>
                  </a:lnTo>
                  <a:lnTo>
                    <a:pt x="1758" y="1152"/>
                  </a:lnTo>
                  <a:lnTo>
                    <a:pt x="1782" y="1086"/>
                  </a:lnTo>
                  <a:lnTo>
                    <a:pt x="1770" y="1074"/>
                  </a:lnTo>
                  <a:lnTo>
                    <a:pt x="1794" y="1068"/>
                  </a:lnTo>
                  <a:lnTo>
                    <a:pt x="1794" y="1056"/>
                  </a:lnTo>
                  <a:lnTo>
                    <a:pt x="1776" y="1050"/>
                  </a:lnTo>
                  <a:lnTo>
                    <a:pt x="1794" y="1032"/>
                  </a:lnTo>
                  <a:lnTo>
                    <a:pt x="1800" y="1008"/>
                  </a:lnTo>
                  <a:lnTo>
                    <a:pt x="1806" y="996"/>
                  </a:lnTo>
                  <a:lnTo>
                    <a:pt x="1818" y="990"/>
                  </a:lnTo>
                  <a:lnTo>
                    <a:pt x="1824" y="978"/>
                  </a:lnTo>
                  <a:lnTo>
                    <a:pt x="1836" y="966"/>
                  </a:lnTo>
                  <a:lnTo>
                    <a:pt x="1842" y="954"/>
                  </a:lnTo>
                  <a:lnTo>
                    <a:pt x="1848" y="948"/>
                  </a:lnTo>
                  <a:lnTo>
                    <a:pt x="1854" y="936"/>
                  </a:lnTo>
                  <a:lnTo>
                    <a:pt x="1854" y="930"/>
                  </a:lnTo>
                  <a:lnTo>
                    <a:pt x="1860" y="918"/>
                  </a:lnTo>
                  <a:lnTo>
                    <a:pt x="1860" y="900"/>
                  </a:lnTo>
                  <a:lnTo>
                    <a:pt x="1854" y="894"/>
                  </a:lnTo>
                  <a:lnTo>
                    <a:pt x="1818" y="894"/>
                  </a:lnTo>
                  <a:lnTo>
                    <a:pt x="1812" y="900"/>
                  </a:lnTo>
                  <a:lnTo>
                    <a:pt x="1800" y="900"/>
                  </a:lnTo>
                  <a:lnTo>
                    <a:pt x="1794" y="894"/>
                  </a:lnTo>
                  <a:lnTo>
                    <a:pt x="1782" y="894"/>
                  </a:lnTo>
                  <a:lnTo>
                    <a:pt x="1770" y="888"/>
                  </a:lnTo>
                  <a:lnTo>
                    <a:pt x="1746" y="888"/>
                  </a:lnTo>
                  <a:lnTo>
                    <a:pt x="1734" y="894"/>
                  </a:lnTo>
                  <a:lnTo>
                    <a:pt x="1716" y="900"/>
                  </a:lnTo>
                  <a:lnTo>
                    <a:pt x="1698" y="900"/>
                  </a:lnTo>
                  <a:lnTo>
                    <a:pt x="1686" y="906"/>
                  </a:lnTo>
                  <a:lnTo>
                    <a:pt x="1668" y="906"/>
                  </a:lnTo>
                  <a:lnTo>
                    <a:pt x="1656" y="912"/>
                  </a:lnTo>
                  <a:lnTo>
                    <a:pt x="1626" y="912"/>
                  </a:lnTo>
                  <a:lnTo>
                    <a:pt x="1614" y="918"/>
                  </a:lnTo>
                  <a:lnTo>
                    <a:pt x="1608" y="924"/>
                  </a:lnTo>
                  <a:lnTo>
                    <a:pt x="1596" y="948"/>
                  </a:lnTo>
                  <a:lnTo>
                    <a:pt x="1590" y="966"/>
                  </a:lnTo>
                  <a:lnTo>
                    <a:pt x="1590" y="1026"/>
                  </a:lnTo>
                  <a:lnTo>
                    <a:pt x="1572" y="1032"/>
                  </a:lnTo>
                  <a:lnTo>
                    <a:pt x="1572" y="1062"/>
                  </a:lnTo>
                  <a:lnTo>
                    <a:pt x="1566" y="1074"/>
                  </a:lnTo>
                  <a:lnTo>
                    <a:pt x="1542" y="1086"/>
                  </a:lnTo>
                  <a:lnTo>
                    <a:pt x="1524" y="1098"/>
                  </a:lnTo>
                  <a:lnTo>
                    <a:pt x="1512" y="1110"/>
                  </a:lnTo>
                  <a:lnTo>
                    <a:pt x="1512" y="1122"/>
                  </a:lnTo>
                  <a:lnTo>
                    <a:pt x="1506" y="1128"/>
                  </a:lnTo>
                  <a:lnTo>
                    <a:pt x="1506" y="1140"/>
                  </a:lnTo>
                  <a:lnTo>
                    <a:pt x="1500" y="1146"/>
                  </a:lnTo>
                  <a:lnTo>
                    <a:pt x="1488" y="1146"/>
                  </a:lnTo>
                  <a:lnTo>
                    <a:pt x="1476" y="1134"/>
                  </a:lnTo>
                  <a:lnTo>
                    <a:pt x="1476" y="1128"/>
                  </a:lnTo>
                  <a:lnTo>
                    <a:pt x="1470" y="1122"/>
                  </a:lnTo>
                  <a:lnTo>
                    <a:pt x="1440" y="1122"/>
                  </a:lnTo>
                  <a:lnTo>
                    <a:pt x="1416" y="1128"/>
                  </a:lnTo>
                  <a:lnTo>
                    <a:pt x="1392" y="1140"/>
                  </a:lnTo>
                  <a:lnTo>
                    <a:pt x="1356" y="1140"/>
                  </a:lnTo>
                  <a:lnTo>
                    <a:pt x="1338" y="1146"/>
                  </a:lnTo>
                  <a:lnTo>
                    <a:pt x="1290" y="1170"/>
                  </a:lnTo>
                  <a:lnTo>
                    <a:pt x="1284" y="1170"/>
                  </a:lnTo>
                  <a:lnTo>
                    <a:pt x="1272" y="1158"/>
                  </a:lnTo>
                  <a:lnTo>
                    <a:pt x="1266" y="1146"/>
                  </a:lnTo>
                  <a:lnTo>
                    <a:pt x="1266" y="1140"/>
                  </a:lnTo>
                  <a:lnTo>
                    <a:pt x="1260" y="1128"/>
                  </a:lnTo>
                  <a:lnTo>
                    <a:pt x="1242" y="1128"/>
                  </a:lnTo>
                  <a:lnTo>
                    <a:pt x="1224" y="1122"/>
                  </a:lnTo>
                  <a:lnTo>
                    <a:pt x="1194" y="1122"/>
                  </a:lnTo>
                  <a:lnTo>
                    <a:pt x="1194" y="1104"/>
                  </a:lnTo>
                  <a:lnTo>
                    <a:pt x="1188" y="1092"/>
                  </a:lnTo>
                  <a:lnTo>
                    <a:pt x="1176" y="1080"/>
                  </a:lnTo>
                  <a:lnTo>
                    <a:pt x="1170" y="1068"/>
                  </a:lnTo>
                  <a:lnTo>
                    <a:pt x="1164" y="1062"/>
                  </a:lnTo>
                  <a:lnTo>
                    <a:pt x="1164" y="1026"/>
                  </a:lnTo>
                  <a:lnTo>
                    <a:pt x="1128" y="966"/>
                  </a:lnTo>
                  <a:lnTo>
                    <a:pt x="1122" y="924"/>
                  </a:lnTo>
                  <a:lnTo>
                    <a:pt x="1110" y="894"/>
                  </a:lnTo>
                  <a:lnTo>
                    <a:pt x="1104" y="804"/>
                  </a:lnTo>
                  <a:lnTo>
                    <a:pt x="1110" y="798"/>
                  </a:lnTo>
                  <a:lnTo>
                    <a:pt x="1122" y="774"/>
                  </a:lnTo>
                  <a:lnTo>
                    <a:pt x="1128" y="768"/>
                  </a:lnTo>
                  <a:lnTo>
                    <a:pt x="1128" y="654"/>
                  </a:lnTo>
                  <a:lnTo>
                    <a:pt x="1152" y="648"/>
                  </a:lnTo>
                  <a:lnTo>
                    <a:pt x="1152" y="612"/>
                  </a:lnTo>
                  <a:lnTo>
                    <a:pt x="1158" y="600"/>
                  </a:lnTo>
                  <a:lnTo>
                    <a:pt x="1158" y="594"/>
                  </a:lnTo>
                  <a:lnTo>
                    <a:pt x="1164" y="588"/>
                  </a:lnTo>
                  <a:lnTo>
                    <a:pt x="1176" y="588"/>
                  </a:lnTo>
                  <a:lnTo>
                    <a:pt x="1182" y="594"/>
                  </a:lnTo>
                  <a:lnTo>
                    <a:pt x="1188" y="594"/>
                  </a:lnTo>
                  <a:lnTo>
                    <a:pt x="1188" y="588"/>
                  </a:lnTo>
                  <a:lnTo>
                    <a:pt x="1194" y="576"/>
                  </a:lnTo>
                  <a:lnTo>
                    <a:pt x="1194" y="564"/>
                  </a:lnTo>
                  <a:lnTo>
                    <a:pt x="1200" y="558"/>
                  </a:lnTo>
                  <a:lnTo>
                    <a:pt x="1206" y="546"/>
                  </a:lnTo>
                  <a:lnTo>
                    <a:pt x="1206" y="540"/>
                  </a:lnTo>
                  <a:lnTo>
                    <a:pt x="1206" y="546"/>
                  </a:lnTo>
                  <a:lnTo>
                    <a:pt x="1182" y="546"/>
                  </a:lnTo>
                  <a:lnTo>
                    <a:pt x="1176" y="534"/>
                  </a:lnTo>
                  <a:lnTo>
                    <a:pt x="1176" y="528"/>
                  </a:lnTo>
                  <a:lnTo>
                    <a:pt x="1134" y="528"/>
                  </a:lnTo>
                  <a:lnTo>
                    <a:pt x="1122" y="516"/>
                  </a:lnTo>
                  <a:lnTo>
                    <a:pt x="1110" y="516"/>
                  </a:lnTo>
                  <a:lnTo>
                    <a:pt x="1092" y="510"/>
                  </a:lnTo>
                  <a:lnTo>
                    <a:pt x="1080" y="498"/>
                  </a:lnTo>
                  <a:lnTo>
                    <a:pt x="1080" y="468"/>
                  </a:lnTo>
                  <a:lnTo>
                    <a:pt x="1068" y="456"/>
                  </a:lnTo>
                  <a:lnTo>
                    <a:pt x="1068" y="420"/>
                  </a:lnTo>
                  <a:lnTo>
                    <a:pt x="1074" y="420"/>
                  </a:lnTo>
                  <a:lnTo>
                    <a:pt x="1080" y="414"/>
                  </a:lnTo>
                  <a:lnTo>
                    <a:pt x="1080" y="408"/>
                  </a:lnTo>
                  <a:lnTo>
                    <a:pt x="1068" y="396"/>
                  </a:lnTo>
                  <a:lnTo>
                    <a:pt x="1056" y="390"/>
                  </a:lnTo>
                  <a:lnTo>
                    <a:pt x="1050" y="384"/>
                  </a:lnTo>
                  <a:lnTo>
                    <a:pt x="1050" y="360"/>
                  </a:lnTo>
                  <a:lnTo>
                    <a:pt x="1038" y="354"/>
                  </a:lnTo>
                  <a:lnTo>
                    <a:pt x="1032" y="342"/>
                  </a:lnTo>
                  <a:lnTo>
                    <a:pt x="1032" y="330"/>
                  </a:lnTo>
                  <a:lnTo>
                    <a:pt x="1038" y="318"/>
                  </a:lnTo>
                  <a:lnTo>
                    <a:pt x="1038" y="294"/>
                  </a:lnTo>
                  <a:lnTo>
                    <a:pt x="1026" y="282"/>
                  </a:lnTo>
                  <a:lnTo>
                    <a:pt x="1020" y="270"/>
                  </a:lnTo>
                  <a:lnTo>
                    <a:pt x="1008" y="258"/>
                  </a:lnTo>
                  <a:lnTo>
                    <a:pt x="1002" y="246"/>
                  </a:lnTo>
                  <a:lnTo>
                    <a:pt x="996" y="240"/>
                  </a:lnTo>
                  <a:lnTo>
                    <a:pt x="990" y="228"/>
                  </a:lnTo>
                  <a:lnTo>
                    <a:pt x="948" y="228"/>
                  </a:lnTo>
                  <a:lnTo>
                    <a:pt x="930" y="222"/>
                  </a:lnTo>
                  <a:lnTo>
                    <a:pt x="930" y="228"/>
                  </a:lnTo>
                  <a:lnTo>
                    <a:pt x="912" y="228"/>
                  </a:lnTo>
                  <a:lnTo>
                    <a:pt x="900" y="240"/>
                  </a:lnTo>
                  <a:lnTo>
                    <a:pt x="888" y="264"/>
                  </a:lnTo>
                  <a:lnTo>
                    <a:pt x="876" y="276"/>
                  </a:lnTo>
                  <a:lnTo>
                    <a:pt x="852" y="288"/>
                  </a:lnTo>
                  <a:lnTo>
                    <a:pt x="840" y="288"/>
                  </a:lnTo>
                  <a:lnTo>
                    <a:pt x="822" y="276"/>
                  </a:lnTo>
                  <a:lnTo>
                    <a:pt x="810" y="270"/>
                  </a:lnTo>
                  <a:lnTo>
                    <a:pt x="780" y="240"/>
                  </a:lnTo>
                  <a:lnTo>
                    <a:pt x="780" y="228"/>
                  </a:lnTo>
                  <a:lnTo>
                    <a:pt x="786" y="216"/>
                  </a:lnTo>
                  <a:lnTo>
                    <a:pt x="786" y="174"/>
                  </a:lnTo>
                  <a:lnTo>
                    <a:pt x="780" y="162"/>
                  </a:lnTo>
                  <a:lnTo>
                    <a:pt x="768" y="150"/>
                  </a:lnTo>
                  <a:lnTo>
                    <a:pt x="756" y="144"/>
                  </a:lnTo>
                  <a:lnTo>
                    <a:pt x="744" y="144"/>
                  </a:lnTo>
                  <a:lnTo>
                    <a:pt x="738" y="114"/>
                  </a:lnTo>
                  <a:lnTo>
                    <a:pt x="708" y="102"/>
                  </a:lnTo>
                  <a:lnTo>
                    <a:pt x="708" y="78"/>
                  </a:lnTo>
                  <a:lnTo>
                    <a:pt x="696" y="66"/>
                  </a:lnTo>
                  <a:lnTo>
                    <a:pt x="582" y="66"/>
                  </a:lnTo>
                  <a:lnTo>
                    <a:pt x="576" y="72"/>
                  </a:lnTo>
                  <a:lnTo>
                    <a:pt x="576" y="90"/>
                  </a:lnTo>
                  <a:lnTo>
                    <a:pt x="570" y="102"/>
                  </a:lnTo>
                  <a:lnTo>
                    <a:pt x="570" y="108"/>
                  </a:lnTo>
                  <a:lnTo>
                    <a:pt x="366" y="108"/>
                  </a:lnTo>
                  <a:lnTo>
                    <a:pt x="156" y="12"/>
                  </a:lnTo>
                  <a:lnTo>
                    <a:pt x="150" y="12"/>
                  </a:lnTo>
                  <a:lnTo>
                    <a:pt x="150" y="6"/>
                  </a:lnTo>
                  <a:lnTo>
                    <a:pt x="156" y="0"/>
                  </a:lnTo>
                  <a:lnTo>
                    <a:pt x="12" y="6"/>
                  </a:lnTo>
                  <a:lnTo>
                    <a:pt x="6" y="0"/>
                  </a:lnTo>
                  <a:lnTo>
                    <a:pt x="0" y="18"/>
                  </a:lnTo>
                  <a:lnTo>
                    <a:pt x="0" y="48"/>
                  </a:lnTo>
                  <a:lnTo>
                    <a:pt x="6" y="60"/>
                  </a:lnTo>
                  <a:lnTo>
                    <a:pt x="12" y="66"/>
                  </a:lnTo>
                  <a:lnTo>
                    <a:pt x="18" y="78"/>
                  </a:lnTo>
                  <a:lnTo>
                    <a:pt x="0" y="90"/>
                  </a:lnTo>
                  <a:lnTo>
                    <a:pt x="12" y="114"/>
                  </a:lnTo>
                  <a:lnTo>
                    <a:pt x="6" y="126"/>
                  </a:lnTo>
                  <a:lnTo>
                    <a:pt x="24" y="144"/>
                  </a:lnTo>
                  <a:lnTo>
                    <a:pt x="6" y="174"/>
                  </a:lnTo>
                  <a:lnTo>
                    <a:pt x="18" y="180"/>
                  </a:lnTo>
                  <a:lnTo>
                    <a:pt x="18" y="210"/>
                  </a:lnTo>
                  <a:lnTo>
                    <a:pt x="24" y="228"/>
                  </a:lnTo>
                  <a:lnTo>
                    <a:pt x="24" y="240"/>
                  </a:lnTo>
                  <a:lnTo>
                    <a:pt x="30" y="252"/>
                  </a:lnTo>
                  <a:lnTo>
                    <a:pt x="42" y="264"/>
                  </a:lnTo>
                  <a:lnTo>
                    <a:pt x="60" y="264"/>
                  </a:lnTo>
                  <a:lnTo>
                    <a:pt x="60" y="270"/>
                  </a:lnTo>
                  <a:lnTo>
                    <a:pt x="66" y="276"/>
                  </a:lnTo>
                  <a:lnTo>
                    <a:pt x="72" y="288"/>
                  </a:lnTo>
                  <a:lnTo>
                    <a:pt x="84" y="300"/>
                  </a:lnTo>
                  <a:lnTo>
                    <a:pt x="90" y="318"/>
                  </a:lnTo>
                  <a:lnTo>
                    <a:pt x="96" y="330"/>
                  </a:lnTo>
                  <a:lnTo>
                    <a:pt x="96" y="342"/>
                  </a:lnTo>
                  <a:lnTo>
                    <a:pt x="78" y="378"/>
                  </a:lnTo>
                  <a:lnTo>
                    <a:pt x="72" y="384"/>
                  </a:lnTo>
                  <a:lnTo>
                    <a:pt x="72" y="390"/>
                  </a:lnTo>
                  <a:lnTo>
                    <a:pt x="84" y="396"/>
                  </a:lnTo>
                  <a:lnTo>
                    <a:pt x="72" y="414"/>
                  </a:lnTo>
                  <a:lnTo>
                    <a:pt x="60" y="396"/>
                  </a:lnTo>
                  <a:lnTo>
                    <a:pt x="12" y="390"/>
                  </a:lnTo>
                  <a:lnTo>
                    <a:pt x="36" y="414"/>
                  </a:lnTo>
                  <a:lnTo>
                    <a:pt x="42" y="438"/>
                  </a:lnTo>
                  <a:lnTo>
                    <a:pt x="66" y="444"/>
                  </a:lnTo>
                  <a:lnTo>
                    <a:pt x="78" y="456"/>
                  </a:lnTo>
                  <a:lnTo>
                    <a:pt x="84" y="468"/>
                  </a:lnTo>
                  <a:lnTo>
                    <a:pt x="90" y="474"/>
                  </a:lnTo>
                  <a:lnTo>
                    <a:pt x="96" y="474"/>
                  </a:lnTo>
                  <a:lnTo>
                    <a:pt x="102" y="468"/>
                  </a:lnTo>
                  <a:lnTo>
                    <a:pt x="108" y="468"/>
                  </a:lnTo>
                  <a:lnTo>
                    <a:pt x="120" y="462"/>
                  </a:lnTo>
                  <a:lnTo>
                    <a:pt x="126" y="456"/>
                  </a:lnTo>
                  <a:lnTo>
                    <a:pt x="126" y="480"/>
                  </a:lnTo>
                  <a:lnTo>
                    <a:pt x="144" y="516"/>
                  </a:lnTo>
                  <a:lnTo>
                    <a:pt x="156" y="528"/>
                  </a:lnTo>
                  <a:lnTo>
                    <a:pt x="168" y="552"/>
                  </a:lnTo>
                  <a:lnTo>
                    <a:pt x="168" y="564"/>
                  </a:lnTo>
                  <a:lnTo>
                    <a:pt x="156" y="588"/>
                  </a:lnTo>
                  <a:lnTo>
                    <a:pt x="150" y="606"/>
                  </a:lnTo>
                  <a:lnTo>
                    <a:pt x="150" y="618"/>
                  </a:lnTo>
                  <a:lnTo>
                    <a:pt x="180" y="648"/>
                  </a:lnTo>
                  <a:lnTo>
                    <a:pt x="192" y="666"/>
                  </a:lnTo>
                  <a:lnTo>
                    <a:pt x="222" y="696"/>
                  </a:lnTo>
                  <a:lnTo>
                    <a:pt x="234" y="714"/>
                  </a:lnTo>
                  <a:lnTo>
                    <a:pt x="264" y="744"/>
                  </a:lnTo>
                  <a:lnTo>
                    <a:pt x="258" y="750"/>
                  </a:lnTo>
                  <a:lnTo>
                    <a:pt x="258" y="762"/>
                  </a:lnTo>
                  <a:lnTo>
                    <a:pt x="252" y="768"/>
                  </a:lnTo>
                  <a:lnTo>
                    <a:pt x="252" y="780"/>
                  </a:lnTo>
                  <a:lnTo>
                    <a:pt x="258" y="786"/>
                  </a:lnTo>
                  <a:lnTo>
                    <a:pt x="276" y="786"/>
                  </a:lnTo>
                  <a:lnTo>
                    <a:pt x="288" y="780"/>
                  </a:lnTo>
                  <a:lnTo>
                    <a:pt x="294" y="768"/>
                  </a:lnTo>
                  <a:lnTo>
                    <a:pt x="306" y="762"/>
                  </a:lnTo>
                  <a:lnTo>
                    <a:pt x="312" y="756"/>
                  </a:lnTo>
                  <a:lnTo>
                    <a:pt x="306" y="738"/>
                  </a:lnTo>
                  <a:lnTo>
                    <a:pt x="306" y="732"/>
                  </a:lnTo>
                  <a:lnTo>
                    <a:pt x="300" y="726"/>
                  </a:lnTo>
                  <a:lnTo>
                    <a:pt x="300" y="708"/>
                  </a:lnTo>
                  <a:lnTo>
                    <a:pt x="288" y="684"/>
                  </a:lnTo>
                  <a:lnTo>
                    <a:pt x="282" y="678"/>
                  </a:lnTo>
                  <a:lnTo>
                    <a:pt x="258" y="678"/>
                  </a:lnTo>
                  <a:lnTo>
                    <a:pt x="240" y="648"/>
                  </a:lnTo>
                  <a:lnTo>
                    <a:pt x="240" y="576"/>
                  </a:lnTo>
                  <a:lnTo>
                    <a:pt x="222" y="546"/>
                  </a:lnTo>
                  <a:lnTo>
                    <a:pt x="228" y="534"/>
                  </a:lnTo>
                  <a:lnTo>
                    <a:pt x="228" y="528"/>
                  </a:lnTo>
                  <a:lnTo>
                    <a:pt x="234" y="516"/>
                  </a:lnTo>
                  <a:lnTo>
                    <a:pt x="234" y="492"/>
                  </a:lnTo>
                  <a:lnTo>
                    <a:pt x="228" y="486"/>
                  </a:lnTo>
                  <a:lnTo>
                    <a:pt x="216" y="480"/>
                  </a:lnTo>
                  <a:lnTo>
                    <a:pt x="210" y="474"/>
                  </a:lnTo>
                  <a:lnTo>
                    <a:pt x="198" y="474"/>
                  </a:lnTo>
                  <a:lnTo>
                    <a:pt x="198" y="432"/>
                  </a:lnTo>
                  <a:lnTo>
                    <a:pt x="168" y="396"/>
                  </a:lnTo>
                  <a:lnTo>
                    <a:pt x="174" y="336"/>
                  </a:lnTo>
                  <a:lnTo>
                    <a:pt x="168" y="330"/>
                  </a:lnTo>
                  <a:lnTo>
                    <a:pt x="162" y="318"/>
                  </a:lnTo>
                  <a:lnTo>
                    <a:pt x="144" y="300"/>
                  </a:lnTo>
                  <a:lnTo>
                    <a:pt x="138" y="288"/>
                  </a:lnTo>
                  <a:lnTo>
                    <a:pt x="138" y="276"/>
                  </a:lnTo>
                  <a:lnTo>
                    <a:pt x="132" y="264"/>
                  </a:lnTo>
                  <a:lnTo>
                    <a:pt x="132" y="246"/>
                  </a:lnTo>
                  <a:lnTo>
                    <a:pt x="126" y="240"/>
                  </a:lnTo>
                  <a:lnTo>
                    <a:pt x="120" y="228"/>
                  </a:lnTo>
                  <a:lnTo>
                    <a:pt x="108" y="216"/>
                  </a:lnTo>
                  <a:lnTo>
                    <a:pt x="102" y="204"/>
                  </a:lnTo>
                  <a:lnTo>
                    <a:pt x="96" y="198"/>
                  </a:lnTo>
                  <a:lnTo>
                    <a:pt x="96" y="192"/>
                  </a:lnTo>
                  <a:lnTo>
                    <a:pt x="102" y="186"/>
                  </a:lnTo>
                  <a:lnTo>
                    <a:pt x="114" y="162"/>
                  </a:lnTo>
                  <a:lnTo>
                    <a:pt x="114" y="114"/>
                  </a:lnTo>
                  <a:lnTo>
                    <a:pt x="120" y="108"/>
                  </a:lnTo>
                  <a:lnTo>
                    <a:pt x="126" y="96"/>
                  </a:lnTo>
                  <a:lnTo>
                    <a:pt x="126" y="60"/>
                  </a:lnTo>
                  <a:lnTo>
                    <a:pt x="132" y="66"/>
                  </a:lnTo>
                  <a:lnTo>
                    <a:pt x="144" y="72"/>
                  </a:lnTo>
                  <a:lnTo>
                    <a:pt x="150" y="84"/>
                  </a:lnTo>
                  <a:lnTo>
                    <a:pt x="162" y="90"/>
                  </a:lnTo>
                  <a:lnTo>
                    <a:pt x="180" y="90"/>
                  </a:lnTo>
                  <a:lnTo>
                    <a:pt x="186" y="84"/>
                  </a:lnTo>
                  <a:lnTo>
                    <a:pt x="198" y="84"/>
                  </a:lnTo>
                  <a:lnTo>
                    <a:pt x="198" y="102"/>
                  </a:lnTo>
                  <a:lnTo>
                    <a:pt x="204" y="108"/>
                  </a:lnTo>
                  <a:lnTo>
                    <a:pt x="216" y="114"/>
                  </a:lnTo>
                  <a:lnTo>
                    <a:pt x="234" y="114"/>
                  </a:lnTo>
                  <a:lnTo>
                    <a:pt x="234" y="120"/>
                  </a:lnTo>
                  <a:lnTo>
                    <a:pt x="228" y="126"/>
                  </a:lnTo>
                  <a:lnTo>
                    <a:pt x="228" y="186"/>
                  </a:lnTo>
                  <a:lnTo>
                    <a:pt x="240" y="258"/>
                  </a:lnTo>
                  <a:lnTo>
                    <a:pt x="240" y="270"/>
                  </a:lnTo>
                  <a:lnTo>
                    <a:pt x="246" y="282"/>
                  </a:lnTo>
                  <a:lnTo>
                    <a:pt x="252" y="306"/>
                  </a:lnTo>
                  <a:lnTo>
                    <a:pt x="264" y="342"/>
                  </a:lnTo>
                  <a:lnTo>
                    <a:pt x="276" y="372"/>
                  </a:lnTo>
                  <a:lnTo>
                    <a:pt x="282" y="384"/>
                  </a:lnTo>
                  <a:lnTo>
                    <a:pt x="324" y="384"/>
                  </a:lnTo>
                  <a:lnTo>
                    <a:pt x="318" y="390"/>
                  </a:lnTo>
                  <a:lnTo>
                    <a:pt x="306" y="414"/>
                  </a:lnTo>
                  <a:lnTo>
                    <a:pt x="318" y="438"/>
                  </a:lnTo>
                  <a:lnTo>
                    <a:pt x="330" y="444"/>
                  </a:lnTo>
                  <a:lnTo>
                    <a:pt x="336" y="450"/>
                  </a:lnTo>
                  <a:lnTo>
                    <a:pt x="348" y="450"/>
                  </a:lnTo>
                  <a:lnTo>
                    <a:pt x="354" y="474"/>
                  </a:lnTo>
                  <a:lnTo>
                    <a:pt x="384" y="474"/>
                  </a:lnTo>
                  <a:lnTo>
                    <a:pt x="390" y="516"/>
                  </a:lnTo>
                  <a:lnTo>
                    <a:pt x="384" y="516"/>
                  </a:lnTo>
                  <a:lnTo>
                    <a:pt x="378" y="522"/>
                  </a:lnTo>
                  <a:lnTo>
                    <a:pt x="366" y="528"/>
                  </a:lnTo>
                  <a:lnTo>
                    <a:pt x="360" y="534"/>
                  </a:lnTo>
                  <a:lnTo>
                    <a:pt x="354" y="546"/>
                  </a:lnTo>
                  <a:lnTo>
                    <a:pt x="354" y="558"/>
                  </a:lnTo>
                  <a:lnTo>
                    <a:pt x="360" y="564"/>
                  </a:lnTo>
                  <a:lnTo>
                    <a:pt x="372" y="570"/>
                  </a:lnTo>
                  <a:lnTo>
                    <a:pt x="384" y="558"/>
                  </a:lnTo>
                  <a:lnTo>
                    <a:pt x="384" y="564"/>
                  </a:lnTo>
                  <a:lnTo>
                    <a:pt x="396" y="576"/>
                  </a:lnTo>
                  <a:lnTo>
                    <a:pt x="396" y="588"/>
                  </a:lnTo>
                  <a:lnTo>
                    <a:pt x="402" y="594"/>
                  </a:lnTo>
                  <a:lnTo>
                    <a:pt x="414" y="594"/>
                  </a:lnTo>
                  <a:lnTo>
                    <a:pt x="426" y="600"/>
                  </a:lnTo>
                  <a:lnTo>
                    <a:pt x="432" y="600"/>
                  </a:lnTo>
                  <a:lnTo>
                    <a:pt x="438" y="606"/>
                  </a:lnTo>
                  <a:lnTo>
                    <a:pt x="438" y="624"/>
                  </a:lnTo>
                  <a:lnTo>
                    <a:pt x="432" y="630"/>
                  </a:lnTo>
                  <a:lnTo>
                    <a:pt x="432" y="636"/>
                  </a:lnTo>
                  <a:lnTo>
                    <a:pt x="426" y="648"/>
                  </a:lnTo>
                  <a:lnTo>
                    <a:pt x="426" y="654"/>
                  </a:lnTo>
                  <a:lnTo>
                    <a:pt x="468" y="654"/>
                  </a:lnTo>
                  <a:lnTo>
                    <a:pt x="468" y="684"/>
                  </a:lnTo>
                  <a:lnTo>
                    <a:pt x="504" y="720"/>
                  </a:lnTo>
                  <a:lnTo>
                    <a:pt x="510" y="732"/>
                  </a:lnTo>
                  <a:lnTo>
                    <a:pt x="528" y="750"/>
                  </a:lnTo>
                  <a:lnTo>
                    <a:pt x="534" y="768"/>
                  </a:lnTo>
                  <a:lnTo>
                    <a:pt x="546" y="780"/>
                  </a:lnTo>
                  <a:lnTo>
                    <a:pt x="552" y="798"/>
                  </a:lnTo>
                  <a:lnTo>
                    <a:pt x="558" y="810"/>
                  </a:lnTo>
                  <a:lnTo>
                    <a:pt x="558" y="870"/>
                  </a:lnTo>
                  <a:lnTo>
                    <a:pt x="564" y="882"/>
                  </a:lnTo>
                  <a:lnTo>
                    <a:pt x="576" y="894"/>
                  </a:lnTo>
                  <a:lnTo>
                    <a:pt x="576" y="906"/>
                  </a:lnTo>
                  <a:lnTo>
                    <a:pt x="570" y="918"/>
                  </a:lnTo>
                  <a:lnTo>
                    <a:pt x="552" y="936"/>
                  </a:lnTo>
                  <a:lnTo>
                    <a:pt x="546" y="948"/>
                  </a:lnTo>
                  <a:lnTo>
                    <a:pt x="546" y="954"/>
                  </a:lnTo>
                  <a:lnTo>
                    <a:pt x="552" y="960"/>
                  </a:lnTo>
                  <a:lnTo>
                    <a:pt x="564" y="966"/>
                  </a:lnTo>
                  <a:lnTo>
                    <a:pt x="540" y="966"/>
                  </a:lnTo>
                  <a:lnTo>
                    <a:pt x="528" y="972"/>
                  </a:lnTo>
                  <a:lnTo>
                    <a:pt x="528" y="1038"/>
                  </a:lnTo>
                  <a:lnTo>
                    <a:pt x="534" y="1056"/>
                  </a:lnTo>
                  <a:lnTo>
                    <a:pt x="540" y="1062"/>
                  </a:lnTo>
                  <a:lnTo>
                    <a:pt x="546" y="1074"/>
                  </a:lnTo>
                  <a:lnTo>
                    <a:pt x="558" y="1074"/>
                  </a:lnTo>
                  <a:lnTo>
                    <a:pt x="576" y="1080"/>
                  </a:lnTo>
                  <a:lnTo>
                    <a:pt x="600" y="1080"/>
                  </a:lnTo>
                  <a:lnTo>
                    <a:pt x="612" y="1086"/>
                  </a:lnTo>
                  <a:lnTo>
                    <a:pt x="636" y="1110"/>
                  </a:lnTo>
                  <a:lnTo>
                    <a:pt x="642" y="1122"/>
                  </a:lnTo>
                  <a:lnTo>
                    <a:pt x="648" y="1140"/>
                  </a:lnTo>
                  <a:lnTo>
                    <a:pt x="654" y="1152"/>
                  </a:lnTo>
                  <a:lnTo>
                    <a:pt x="666" y="1164"/>
                  </a:lnTo>
                  <a:lnTo>
                    <a:pt x="678" y="1170"/>
                  </a:lnTo>
                  <a:lnTo>
                    <a:pt x="732" y="1170"/>
                  </a:lnTo>
                  <a:lnTo>
                    <a:pt x="750" y="1176"/>
                  </a:lnTo>
                  <a:lnTo>
                    <a:pt x="762" y="1182"/>
                  </a:lnTo>
                  <a:lnTo>
                    <a:pt x="768" y="1188"/>
                  </a:lnTo>
                  <a:lnTo>
                    <a:pt x="774" y="1200"/>
                  </a:lnTo>
                  <a:lnTo>
                    <a:pt x="786" y="1218"/>
                  </a:lnTo>
                  <a:lnTo>
                    <a:pt x="810" y="1242"/>
                  </a:lnTo>
                  <a:lnTo>
                    <a:pt x="834" y="1254"/>
                  </a:lnTo>
                  <a:lnTo>
                    <a:pt x="870" y="1266"/>
                  </a:lnTo>
                  <a:lnTo>
                    <a:pt x="912" y="1272"/>
                  </a:lnTo>
                  <a:lnTo>
                    <a:pt x="942" y="1278"/>
                  </a:lnTo>
                  <a:lnTo>
                    <a:pt x="960" y="1290"/>
                  </a:lnTo>
                  <a:lnTo>
                    <a:pt x="966" y="1302"/>
                  </a:lnTo>
                  <a:lnTo>
                    <a:pt x="978" y="1314"/>
                  </a:lnTo>
                  <a:lnTo>
                    <a:pt x="990" y="1320"/>
                  </a:lnTo>
                  <a:lnTo>
                    <a:pt x="996" y="1320"/>
                  </a:lnTo>
                  <a:lnTo>
                    <a:pt x="1002" y="1326"/>
                  </a:lnTo>
                  <a:lnTo>
                    <a:pt x="1008" y="1338"/>
                  </a:lnTo>
                  <a:lnTo>
                    <a:pt x="1014" y="1344"/>
                  </a:lnTo>
                  <a:lnTo>
                    <a:pt x="1080" y="1344"/>
                  </a:lnTo>
                  <a:lnTo>
                    <a:pt x="1092" y="1356"/>
                  </a:lnTo>
                  <a:lnTo>
                    <a:pt x="1098" y="1368"/>
                  </a:lnTo>
                  <a:lnTo>
                    <a:pt x="1104" y="1374"/>
                  </a:lnTo>
                  <a:lnTo>
                    <a:pt x="1116" y="1374"/>
                  </a:lnTo>
                  <a:lnTo>
                    <a:pt x="1140" y="1362"/>
                  </a:lnTo>
                  <a:lnTo>
                    <a:pt x="1170" y="1350"/>
                  </a:lnTo>
                  <a:lnTo>
                    <a:pt x="1206" y="1332"/>
                  </a:lnTo>
                  <a:lnTo>
                    <a:pt x="1260" y="1314"/>
                  </a:lnTo>
                  <a:lnTo>
                    <a:pt x="1278" y="1326"/>
                  </a:lnTo>
                  <a:lnTo>
                    <a:pt x="1308" y="1350"/>
                  </a:lnTo>
                  <a:lnTo>
                    <a:pt x="1344" y="1374"/>
                  </a:lnTo>
                  <a:lnTo>
                    <a:pt x="1386" y="1416"/>
                  </a:lnTo>
                  <a:lnTo>
                    <a:pt x="1386" y="1428"/>
                  </a:lnTo>
                  <a:lnTo>
                    <a:pt x="1392" y="1446"/>
                  </a:lnTo>
                  <a:lnTo>
                    <a:pt x="1398" y="1458"/>
                  </a:lnTo>
                  <a:lnTo>
                    <a:pt x="1416" y="1458"/>
                  </a:lnTo>
                  <a:lnTo>
                    <a:pt x="1422" y="1452"/>
                  </a:lnTo>
                  <a:lnTo>
                    <a:pt x="1422" y="144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7" name="Malta" descr="© INSCALE GmbH, 05.05.2010&#10;http://www.presentationload.com/">
              <a:extLst>
                <a:ext uri="{FF2B5EF4-FFF2-40B4-BE49-F238E27FC236}">
                  <a16:creationId xmlns:a16="http://schemas.microsoft.com/office/drawing/2014/main" id="{D788B53A-4734-3D51-0E1B-E616320A827E}"/>
                </a:ext>
              </a:extLst>
            </p:cNvPr>
            <p:cNvSpPr>
              <a:spLocks/>
            </p:cNvSpPr>
            <p:nvPr/>
          </p:nvSpPr>
          <p:spPr bwMode="gray">
            <a:xfrm>
              <a:off x="4608948" y="2112624"/>
              <a:ext cx="11859" cy="10377"/>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8" name="Mauritania" descr="© INSCALE GmbH, 05.05.2010&#10;http://www.presentationload.com/">
              <a:extLst>
                <a:ext uri="{FF2B5EF4-FFF2-40B4-BE49-F238E27FC236}">
                  <a16:creationId xmlns:a16="http://schemas.microsoft.com/office/drawing/2014/main" id="{1D394986-2636-5896-D01A-BEC5340447F1}"/>
                </a:ext>
              </a:extLst>
            </p:cNvPr>
            <p:cNvSpPr>
              <a:spLocks/>
            </p:cNvSpPr>
            <p:nvPr/>
          </p:nvSpPr>
          <p:spPr bwMode="gray">
            <a:xfrm>
              <a:off x="3790680" y="2386865"/>
              <a:ext cx="324640" cy="380972"/>
            </a:xfrm>
            <a:custGeom>
              <a:avLst/>
              <a:gdLst>
                <a:gd name="T0" fmla="*/ 2147483647 w 858"/>
                <a:gd name="T1" fmla="*/ 2147483647 h 1002"/>
                <a:gd name="T2" fmla="*/ 2147483647 w 858"/>
                <a:gd name="T3" fmla="*/ 2147483647 h 1002"/>
                <a:gd name="T4" fmla="*/ 2147483647 w 858"/>
                <a:gd name="T5" fmla="*/ 2147483647 h 1002"/>
                <a:gd name="T6" fmla="*/ 2147483647 w 858"/>
                <a:gd name="T7" fmla="*/ 2147483647 h 1002"/>
                <a:gd name="T8" fmla="*/ 2147483647 w 858"/>
                <a:gd name="T9" fmla="*/ 2147483647 h 1002"/>
                <a:gd name="T10" fmla="*/ 2147483647 w 858"/>
                <a:gd name="T11" fmla="*/ 2147483647 h 1002"/>
                <a:gd name="T12" fmla="*/ 2147483647 w 858"/>
                <a:gd name="T13" fmla="*/ 2147483647 h 1002"/>
                <a:gd name="T14" fmla="*/ 2147483647 w 858"/>
                <a:gd name="T15" fmla="*/ 2147483647 h 1002"/>
                <a:gd name="T16" fmla="*/ 2147483647 w 858"/>
                <a:gd name="T17" fmla="*/ 2147483647 h 1002"/>
                <a:gd name="T18" fmla="*/ 2147483647 w 858"/>
                <a:gd name="T19" fmla="*/ 2147483647 h 1002"/>
                <a:gd name="T20" fmla="*/ 2147483647 w 858"/>
                <a:gd name="T21" fmla="*/ 2147483647 h 1002"/>
                <a:gd name="T22" fmla="*/ 2147483647 w 858"/>
                <a:gd name="T23" fmla="*/ 2147483647 h 1002"/>
                <a:gd name="T24" fmla="*/ 2147483647 w 858"/>
                <a:gd name="T25" fmla="*/ 2147483647 h 1002"/>
                <a:gd name="T26" fmla="*/ 2147483647 w 858"/>
                <a:gd name="T27" fmla="*/ 2147483647 h 1002"/>
                <a:gd name="T28" fmla="*/ 2147483647 w 858"/>
                <a:gd name="T29" fmla="*/ 2147483647 h 1002"/>
                <a:gd name="T30" fmla="*/ 2147483647 w 858"/>
                <a:gd name="T31" fmla="*/ 2147483647 h 1002"/>
                <a:gd name="T32" fmla="*/ 2147483647 w 858"/>
                <a:gd name="T33" fmla="*/ 2147483647 h 1002"/>
                <a:gd name="T34" fmla="*/ 2147483647 w 858"/>
                <a:gd name="T35" fmla="*/ 2147483647 h 1002"/>
                <a:gd name="T36" fmla="*/ 2147483647 w 858"/>
                <a:gd name="T37" fmla="*/ 2147483647 h 1002"/>
                <a:gd name="T38" fmla="*/ 2147483647 w 858"/>
                <a:gd name="T39" fmla="*/ 2147483647 h 1002"/>
                <a:gd name="T40" fmla="*/ 2147483647 w 858"/>
                <a:gd name="T41" fmla="*/ 2147483647 h 1002"/>
                <a:gd name="T42" fmla="*/ 2147483647 w 858"/>
                <a:gd name="T43" fmla="*/ 2147483647 h 1002"/>
                <a:gd name="T44" fmla="*/ 2147483647 w 858"/>
                <a:gd name="T45" fmla="*/ 2147483647 h 1002"/>
                <a:gd name="T46" fmla="*/ 2147483647 w 858"/>
                <a:gd name="T47" fmla="*/ 2147483647 h 1002"/>
                <a:gd name="T48" fmla="*/ 2147483647 w 858"/>
                <a:gd name="T49" fmla="*/ 2147483647 h 1002"/>
                <a:gd name="T50" fmla="*/ 2147483647 w 858"/>
                <a:gd name="T51" fmla="*/ 2147483647 h 1002"/>
                <a:gd name="T52" fmla="*/ 2147483647 w 858"/>
                <a:gd name="T53" fmla="*/ 2147483647 h 1002"/>
                <a:gd name="T54" fmla="*/ 2147483647 w 858"/>
                <a:gd name="T55" fmla="*/ 2147483647 h 1002"/>
                <a:gd name="T56" fmla="*/ 2147483647 w 858"/>
                <a:gd name="T57" fmla="*/ 2147483647 h 1002"/>
                <a:gd name="T58" fmla="*/ 2147483647 w 858"/>
                <a:gd name="T59" fmla="*/ 2147483647 h 1002"/>
                <a:gd name="T60" fmla="*/ 2147483647 w 858"/>
                <a:gd name="T61" fmla="*/ 2147483647 h 1002"/>
                <a:gd name="T62" fmla="*/ 2147483647 w 858"/>
                <a:gd name="T63" fmla="*/ 2147483647 h 1002"/>
                <a:gd name="T64" fmla="*/ 2147483647 w 858"/>
                <a:gd name="T65" fmla="*/ 2147483647 h 1002"/>
                <a:gd name="T66" fmla="*/ 2147483647 w 858"/>
                <a:gd name="T67" fmla="*/ 2147483647 h 1002"/>
                <a:gd name="T68" fmla="*/ 2147483647 w 858"/>
                <a:gd name="T69" fmla="*/ 2147483647 h 1002"/>
                <a:gd name="T70" fmla="*/ 2147483647 w 858"/>
                <a:gd name="T71" fmla="*/ 2147483647 h 1002"/>
                <a:gd name="T72" fmla="*/ 2147483647 w 858"/>
                <a:gd name="T73" fmla="*/ 2147483647 h 1002"/>
                <a:gd name="T74" fmla="*/ 2147483647 w 858"/>
                <a:gd name="T75" fmla="*/ 2147483647 h 1002"/>
                <a:gd name="T76" fmla="*/ 2147483647 w 858"/>
                <a:gd name="T77" fmla="*/ 2147483647 h 1002"/>
                <a:gd name="T78" fmla="*/ 2147483647 w 858"/>
                <a:gd name="T79" fmla="*/ 2147483647 h 1002"/>
                <a:gd name="T80" fmla="*/ 2147483647 w 858"/>
                <a:gd name="T81" fmla="*/ 2147483647 h 1002"/>
                <a:gd name="T82" fmla="*/ 2147483647 w 858"/>
                <a:gd name="T83" fmla="*/ 2147483647 h 1002"/>
                <a:gd name="T84" fmla="*/ 2147483647 w 858"/>
                <a:gd name="T85" fmla="*/ 2147483647 h 1002"/>
                <a:gd name="T86" fmla="*/ 2147483647 w 858"/>
                <a:gd name="T87" fmla="*/ 2147483647 h 1002"/>
                <a:gd name="T88" fmla="*/ 2147483647 w 858"/>
                <a:gd name="T89" fmla="*/ 2147483647 h 1002"/>
                <a:gd name="T90" fmla="*/ 2147483647 w 858"/>
                <a:gd name="T91" fmla="*/ 2147483647 h 1002"/>
                <a:gd name="T92" fmla="*/ 2147483647 w 858"/>
                <a:gd name="T93" fmla="*/ 2147483647 h 1002"/>
                <a:gd name="T94" fmla="*/ 2147483647 w 858"/>
                <a:gd name="T95" fmla="*/ 2147483647 h 1002"/>
                <a:gd name="T96" fmla="*/ 2147483647 w 858"/>
                <a:gd name="T97" fmla="*/ 2147483647 h 1002"/>
                <a:gd name="T98" fmla="*/ 0 w 858"/>
                <a:gd name="T99" fmla="*/ 2147483647 h 10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8"/>
                <a:gd name="T151" fmla="*/ 0 h 1002"/>
                <a:gd name="T152" fmla="*/ 858 w 858"/>
                <a:gd name="T153" fmla="*/ 1002 h 10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8" h="1002">
                  <a:moveTo>
                    <a:pt x="0" y="498"/>
                  </a:moveTo>
                  <a:lnTo>
                    <a:pt x="18" y="498"/>
                  </a:lnTo>
                  <a:lnTo>
                    <a:pt x="18" y="528"/>
                  </a:lnTo>
                  <a:lnTo>
                    <a:pt x="24" y="534"/>
                  </a:lnTo>
                  <a:lnTo>
                    <a:pt x="30" y="534"/>
                  </a:lnTo>
                  <a:lnTo>
                    <a:pt x="30" y="528"/>
                  </a:lnTo>
                  <a:lnTo>
                    <a:pt x="36" y="522"/>
                  </a:lnTo>
                  <a:lnTo>
                    <a:pt x="48" y="558"/>
                  </a:lnTo>
                  <a:lnTo>
                    <a:pt x="42" y="600"/>
                  </a:lnTo>
                  <a:lnTo>
                    <a:pt x="30" y="600"/>
                  </a:lnTo>
                  <a:lnTo>
                    <a:pt x="36" y="624"/>
                  </a:lnTo>
                  <a:lnTo>
                    <a:pt x="24" y="630"/>
                  </a:lnTo>
                  <a:lnTo>
                    <a:pt x="30" y="642"/>
                  </a:lnTo>
                  <a:lnTo>
                    <a:pt x="36" y="648"/>
                  </a:lnTo>
                  <a:lnTo>
                    <a:pt x="48" y="666"/>
                  </a:lnTo>
                  <a:lnTo>
                    <a:pt x="60" y="690"/>
                  </a:lnTo>
                  <a:lnTo>
                    <a:pt x="60" y="720"/>
                  </a:lnTo>
                  <a:lnTo>
                    <a:pt x="54" y="738"/>
                  </a:lnTo>
                  <a:lnTo>
                    <a:pt x="54" y="750"/>
                  </a:lnTo>
                  <a:lnTo>
                    <a:pt x="48" y="756"/>
                  </a:lnTo>
                  <a:lnTo>
                    <a:pt x="48" y="804"/>
                  </a:lnTo>
                  <a:lnTo>
                    <a:pt x="42" y="816"/>
                  </a:lnTo>
                  <a:lnTo>
                    <a:pt x="30" y="822"/>
                  </a:lnTo>
                  <a:lnTo>
                    <a:pt x="24" y="840"/>
                  </a:lnTo>
                  <a:lnTo>
                    <a:pt x="18" y="852"/>
                  </a:lnTo>
                  <a:lnTo>
                    <a:pt x="18" y="864"/>
                  </a:lnTo>
                  <a:lnTo>
                    <a:pt x="12" y="876"/>
                  </a:lnTo>
                  <a:lnTo>
                    <a:pt x="12" y="906"/>
                  </a:lnTo>
                  <a:lnTo>
                    <a:pt x="18" y="900"/>
                  </a:lnTo>
                  <a:lnTo>
                    <a:pt x="36" y="864"/>
                  </a:lnTo>
                  <a:lnTo>
                    <a:pt x="42" y="858"/>
                  </a:lnTo>
                  <a:lnTo>
                    <a:pt x="54" y="852"/>
                  </a:lnTo>
                  <a:lnTo>
                    <a:pt x="60" y="852"/>
                  </a:lnTo>
                  <a:lnTo>
                    <a:pt x="66" y="858"/>
                  </a:lnTo>
                  <a:lnTo>
                    <a:pt x="72" y="858"/>
                  </a:lnTo>
                  <a:lnTo>
                    <a:pt x="84" y="852"/>
                  </a:lnTo>
                  <a:lnTo>
                    <a:pt x="114" y="858"/>
                  </a:lnTo>
                  <a:lnTo>
                    <a:pt x="114" y="840"/>
                  </a:lnTo>
                  <a:lnTo>
                    <a:pt x="138" y="852"/>
                  </a:lnTo>
                  <a:lnTo>
                    <a:pt x="162" y="852"/>
                  </a:lnTo>
                  <a:lnTo>
                    <a:pt x="174" y="858"/>
                  </a:lnTo>
                  <a:lnTo>
                    <a:pt x="180" y="858"/>
                  </a:lnTo>
                  <a:lnTo>
                    <a:pt x="186" y="870"/>
                  </a:lnTo>
                  <a:lnTo>
                    <a:pt x="198" y="882"/>
                  </a:lnTo>
                  <a:lnTo>
                    <a:pt x="204" y="894"/>
                  </a:lnTo>
                  <a:lnTo>
                    <a:pt x="216" y="888"/>
                  </a:lnTo>
                  <a:lnTo>
                    <a:pt x="234" y="888"/>
                  </a:lnTo>
                  <a:lnTo>
                    <a:pt x="240" y="894"/>
                  </a:lnTo>
                  <a:lnTo>
                    <a:pt x="240" y="900"/>
                  </a:lnTo>
                  <a:lnTo>
                    <a:pt x="246" y="912"/>
                  </a:lnTo>
                  <a:lnTo>
                    <a:pt x="246" y="942"/>
                  </a:lnTo>
                  <a:lnTo>
                    <a:pt x="264" y="942"/>
                  </a:lnTo>
                  <a:lnTo>
                    <a:pt x="270" y="948"/>
                  </a:lnTo>
                  <a:lnTo>
                    <a:pt x="270" y="972"/>
                  </a:lnTo>
                  <a:lnTo>
                    <a:pt x="300" y="978"/>
                  </a:lnTo>
                  <a:lnTo>
                    <a:pt x="312" y="1002"/>
                  </a:lnTo>
                  <a:lnTo>
                    <a:pt x="330" y="1002"/>
                  </a:lnTo>
                  <a:lnTo>
                    <a:pt x="342" y="996"/>
                  </a:lnTo>
                  <a:lnTo>
                    <a:pt x="348" y="996"/>
                  </a:lnTo>
                  <a:lnTo>
                    <a:pt x="348" y="948"/>
                  </a:lnTo>
                  <a:lnTo>
                    <a:pt x="360" y="936"/>
                  </a:lnTo>
                  <a:lnTo>
                    <a:pt x="378" y="936"/>
                  </a:lnTo>
                  <a:lnTo>
                    <a:pt x="402" y="960"/>
                  </a:lnTo>
                  <a:lnTo>
                    <a:pt x="408" y="972"/>
                  </a:lnTo>
                  <a:lnTo>
                    <a:pt x="420" y="948"/>
                  </a:lnTo>
                  <a:lnTo>
                    <a:pt x="456" y="948"/>
                  </a:lnTo>
                  <a:lnTo>
                    <a:pt x="462" y="954"/>
                  </a:lnTo>
                  <a:lnTo>
                    <a:pt x="492" y="954"/>
                  </a:lnTo>
                  <a:lnTo>
                    <a:pt x="504" y="948"/>
                  </a:lnTo>
                  <a:lnTo>
                    <a:pt x="510" y="948"/>
                  </a:lnTo>
                  <a:lnTo>
                    <a:pt x="510" y="936"/>
                  </a:lnTo>
                  <a:lnTo>
                    <a:pt x="516" y="930"/>
                  </a:lnTo>
                  <a:lnTo>
                    <a:pt x="522" y="930"/>
                  </a:lnTo>
                  <a:lnTo>
                    <a:pt x="522" y="942"/>
                  </a:lnTo>
                  <a:lnTo>
                    <a:pt x="786" y="942"/>
                  </a:lnTo>
                  <a:lnTo>
                    <a:pt x="798" y="900"/>
                  </a:lnTo>
                  <a:lnTo>
                    <a:pt x="804" y="894"/>
                  </a:lnTo>
                  <a:lnTo>
                    <a:pt x="804" y="882"/>
                  </a:lnTo>
                  <a:lnTo>
                    <a:pt x="786" y="864"/>
                  </a:lnTo>
                  <a:lnTo>
                    <a:pt x="780" y="864"/>
                  </a:lnTo>
                  <a:lnTo>
                    <a:pt x="738" y="174"/>
                  </a:lnTo>
                  <a:lnTo>
                    <a:pt x="858" y="180"/>
                  </a:lnTo>
                  <a:lnTo>
                    <a:pt x="600" y="0"/>
                  </a:lnTo>
                  <a:lnTo>
                    <a:pt x="594" y="48"/>
                  </a:lnTo>
                  <a:lnTo>
                    <a:pt x="588" y="54"/>
                  </a:lnTo>
                  <a:lnTo>
                    <a:pt x="588" y="90"/>
                  </a:lnTo>
                  <a:lnTo>
                    <a:pt x="366" y="96"/>
                  </a:lnTo>
                  <a:lnTo>
                    <a:pt x="366" y="108"/>
                  </a:lnTo>
                  <a:lnTo>
                    <a:pt x="354" y="114"/>
                  </a:lnTo>
                  <a:lnTo>
                    <a:pt x="354" y="306"/>
                  </a:lnTo>
                  <a:lnTo>
                    <a:pt x="348" y="312"/>
                  </a:lnTo>
                  <a:lnTo>
                    <a:pt x="336" y="318"/>
                  </a:lnTo>
                  <a:lnTo>
                    <a:pt x="306" y="318"/>
                  </a:lnTo>
                  <a:lnTo>
                    <a:pt x="282" y="330"/>
                  </a:lnTo>
                  <a:lnTo>
                    <a:pt x="276" y="342"/>
                  </a:lnTo>
                  <a:lnTo>
                    <a:pt x="276" y="360"/>
                  </a:lnTo>
                  <a:lnTo>
                    <a:pt x="282" y="372"/>
                  </a:lnTo>
                  <a:lnTo>
                    <a:pt x="276" y="474"/>
                  </a:lnTo>
                  <a:lnTo>
                    <a:pt x="0" y="474"/>
                  </a:lnTo>
                  <a:lnTo>
                    <a:pt x="0" y="49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79" name="Mali" descr="© INSCALE GmbH, 05.05.2010&#10;http://www.presentationload.com/">
              <a:extLst>
                <a:ext uri="{FF2B5EF4-FFF2-40B4-BE49-F238E27FC236}">
                  <a16:creationId xmlns:a16="http://schemas.microsoft.com/office/drawing/2014/main" id="{AAC2A8AD-D44B-5398-0110-26E97335FCD7}"/>
                </a:ext>
              </a:extLst>
            </p:cNvPr>
            <p:cNvSpPr>
              <a:spLocks/>
            </p:cNvSpPr>
            <p:nvPr/>
          </p:nvSpPr>
          <p:spPr bwMode="gray">
            <a:xfrm>
              <a:off x="3909270" y="2453571"/>
              <a:ext cx="440265" cy="455091"/>
            </a:xfrm>
            <a:custGeom>
              <a:avLst/>
              <a:gdLst>
                <a:gd name="T0" fmla="*/ 2147483647 w 1164"/>
                <a:gd name="T1" fmla="*/ 2147483647 h 1200"/>
                <a:gd name="T2" fmla="*/ 2147483647 w 1164"/>
                <a:gd name="T3" fmla="*/ 2147483647 h 1200"/>
                <a:gd name="T4" fmla="*/ 2147483647 w 1164"/>
                <a:gd name="T5" fmla="*/ 2147483647 h 1200"/>
                <a:gd name="T6" fmla="*/ 2147483647 w 1164"/>
                <a:gd name="T7" fmla="*/ 2147483647 h 1200"/>
                <a:gd name="T8" fmla="*/ 2147483647 w 1164"/>
                <a:gd name="T9" fmla="*/ 2147483647 h 1200"/>
                <a:gd name="T10" fmla="*/ 2147483647 w 1164"/>
                <a:gd name="T11" fmla="*/ 2147483647 h 1200"/>
                <a:gd name="T12" fmla="*/ 2147483647 w 1164"/>
                <a:gd name="T13" fmla="*/ 2147483647 h 1200"/>
                <a:gd name="T14" fmla="*/ 2147483647 w 1164"/>
                <a:gd name="T15" fmla="*/ 2147483647 h 1200"/>
                <a:gd name="T16" fmla="*/ 2147483647 w 1164"/>
                <a:gd name="T17" fmla="*/ 2147483647 h 1200"/>
                <a:gd name="T18" fmla="*/ 2147483647 w 1164"/>
                <a:gd name="T19" fmla="*/ 2147483647 h 1200"/>
                <a:gd name="T20" fmla="*/ 2147483647 w 1164"/>
                <a:gd name="T21" fmla="*/ 2147483647 h 1200"/>
                <a:gd name="T22" fmla="*/ 2147483647 w 1164"/>
                <a:gd name="T23" fmla="*/ 2147483647 h 1200"/>
                <a:gd name="T24" fmla="*/ 2147483647 w 1164"/>
                <a:gd name="T25" fmla="*/ 2147483647 h 1200"/>
                <a:gd name="T26" fmla="*/ 2147483647 w 1164"/>
                <a:gd name="T27" fmla="*/ 2147483647 h 1200"/>
                <a:gd name="T28" fmla="*/ 2147483647 w 1164"/>
                <a:gd name="T29" fmla="*/ 2147483647 h 1200"/>
                <a:gd name="T30" fmla="*/ 2147483647 w 1164"/>
                <a:gd name="T31" fmla="*/ 2147483647 h 1200"/>
                <a:gd name="T32" fmla="*/ 2147483647 w 1164"/>
                <a:gd name="T33" fmla="*/ 2147483647 h 1200"/>
                <a:gd name="T34" fmla="*/ 2147483647 w 1164"/>
                <a:gd name="T35" fmla="*/ 2147483647 h 1200"/>
                <a:gd name="T36" fmla="*/ 2147483647 w 1164"/>
                <a:gd name="T37" fmla="*/ 2147483647 h 1200"/>
                <a:gd name="T38" fmla="*/ 2147483647 w 1164"/>
                <a:gd name="T39" fmla="*/ 2147483647 h 1200"/>
                <a:gd name="T40" fmla="*/ 2147483647 w 1164"/>
                <a:gd name="T41" fmla="*/ 2147483647 h 1200"/>
                <a:gd name="T42" fmla="*/ 2147483647 w 1164"/>
                <a:gd name="T43" fmla="*/ 2147483647 h 1200"/>
                <a:gd name="T44" fmla="*/ 2147483647 w 1164"/>
                <a:gd name="T45" fmla="*/ 2147483647 h 1200"/>
                <a:gd name="T46" fmla="*/ 2147483647 w 1164"/>
                <a:gd name="T47" fmla="*/ 2147483647 h 1200"/>
                <a:gd name="T48" fmla="*/ 2147483647 w 1164"/>
                <a:gd name="T49" fmla="*/ 2147483647 h 1200"/>
                <a:gd name="T50" fmla="*/ 2147483647 w 1164"/>
                <a:gd name="T51" fmla="*/ 2147483647 h 1200"/>
                <a:gd name="T52" fmla="*/ 2147483647 w 1164"/>
                <a:gd name="T53" fmla="*/ 2147483647 h 1200"/>
                <a:gd name="T54" fmla="*/ 0 w 1164"/>
                <a:gd name="T55" fmla="*/ 2147483647 h 1200"/>
                <a:gd name="T56" fmla="*/ 2147483647 w 1164"/>
                <a:gd name="T57" fmla="*/ 2147483647 h 1200"/>
                <a:gd name="T58" fmla="*/ 2147483647 w 1164"/>
                <a:gd name="T59" fmla="*/ 2147483647 h 1200"/>
                <a:gd name="T60" fmla="*/ 2147483647 w 1164"/>
                <a:gd name="T61" fmla="*/ 2147483647 h 1200"/>
                <a:gd name="T62" fmla="*/ 2147483647 w 1164"/>
                <a:gd name="T63" fmla="*/ 2147483647 h 1200"/>
                <a:gd name="T64" fmla="*/ 2147483647 w 1164"/>
                <a:gd name="T65" fmla="*/ 2147483647 h 1200"/>
                <a:gd name="T66" fmla="*/ 2147483647 w 1164"/>
                <a:gd name="T67" fmla="*/ 2147483647 h 1200"/>
                <a:gd name="T68" fmla="*/ 2147483647 w 1164"/>
                <a:gd name="T69" fmla="*/ 2147483647 h 1200"/>
                <a:gd name="T70" fmla="*/ 2147483647 w 1164"/>
                <a:gd name="T71" fmla="*/ 2147483647 h 1200"/>
                <a:gd name="T72" fmla="*/ 2147483647 w 1164"/>
                <a:gd name="T73" fmla="*/ 2147483647 h 1200"/>
                <a:gd name="T74" fmla="*/ 2147483647 w 1164"/>
                <a:gd name="T75" fmla="*/ 2147483647 h 1200"/>
                <a:gd name="T76" fmla="*/ 2147483647 w 1164"/>
                <a:gd name="T77" fmla="*/ 2147483647 h 1200"/>
                <a:gd name="T78" fmla="*/ 2147483647 w 1164"/>
                <a:gd name="T79" fmla="*/ 2147483647 h 1200"/>
                <a:gd name="T80" fmla="*/ 2147483647 w 1164"/>
                <a:gd name="T81" fmla="*/ 2147483647 h 1200"/>
                <a:gd name="T82" fmla="*/ 2147483647 w 1164"/>
                <a:gd name="T83" fmla="*/ 2147483647 h 1200"/>
                <a:gd name="T84" fmla="*/ 2147483647 w 1164"/>
                <a:gd name="T85" fmla="*/ 2147483647 h 1200"/>
                <a:gd name="T86" fmla="*/ 2147483647 w 1164"/>
                <a:gd name="T87" fmla="*/ 2147483647 h 1200"/>
                <a:gd name="T88" fmla="*/ 2147483647 w 1164"/>
                <a:gd name="T89" fmla="*/ 2147483647 h 1200"/>
                <a:gd name="T90" fmla="*/ 2147483647 w 1164"/>
                <a:gd name="T91" fmla="*/ 2147483647 h 1200"/>
                <a:gd name="T92" fmla="*/ 2147483647 w 1164"/>
                <a:gd name="T93" fmla="*/ 2147483647 h 1200"/>
                <a:gd name="T94" fmla="*/ 2147483647 w 1164"/>
                <a:gd name="T95" fmla="*/ 2147483647 h 1200"/>
                <a:gd name="T96" fmla="*/ 2147483647 w 1164"/>
                <a:gd name="T97" fmla="*/ 2147483647 h 1200"/>
                <a:gd name="T98" fmla="*/ 2147483647 w 1164"/>
                <a:gd name="T99" fmla="*/ 2147483647 h 1200"/>
                <a:gd name="T100" fmla="*/ 2147483647 w 1164"/>
                <a:gd name="T101" fmla="*/ 2147483647 h 1200"/>
                <a:gd name="T102" fmla="*/ 2147483647 w 1164"/>
                <a:gd name="T103" fmla="*/ 2147483647 h 1200"/>
                <a:gd name="T104" fmla="*/ 2147483647 w 1164"/>
                <a:gd name="T105" fmla="*/ 2147483647 h 1200"/>
                <a:gd name="T106" fmla="*/ 2147483647 w 1164"/>
                <a:gd name="T107" fmla="*/ 2147483647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4"/>
                <a:gd name="T163" fmla="*/ 0 h 1200"/>
                <a:gd name="T164" fmla="*/ 1164 w 1164"/>
                <a:gd name="T165" fmla="*/ 1200 h 1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4" h="1200">
                  <a:moveTo>
                    <a:pt x="612" y="954"/>
                  </a:moveTo>
                  <a:lnTo>
                    <a:pt x="636" y="948"/>
                  </a:lnTo>
                  <a:lnTo>
                    <a:pt x="636" y="912"/>
                  </a:lnTo>
                  <a:lnTo>
                    <a:pt x="654" y="912"/>
                  </a:lnTo>
                  <a:lnTo>
                    <a:pt x="654" y="906"/>
                  </a:lnTo>
                  <a:lnTo>
                    <a:pt x="660" y="900"/>
                  </a:lnTo>
                  <a:lnTo>
                    <a:pt x="666" y="888"/>
                  </a:lnTo>
                  <a:lnTo>
                    <a:pt x="678" y="882"/>
                  </a:lnTo>
                  <a:lnTo>
                    <a:pt x="684" y="870"/>
                  </a:lnTo>
                  <a:lnTo>
                    <a:pt x="690" y="864"/>
                  </a:lnTo>
                  <a:lnTo>
                    <a:pt x="696" y="864"/>
                  </a:lnTo>
                  <a:lnTo>
                    <a:pt x="708" y="876"/>
                  </a:lnTo>
                  <a:lnTo>
                    <a:pt x="720" y="876"/>
                  </a:lnTo>
                  <a:lnTo>
                    <a:pt x="720" y="870"/>
                  </a:lnTo>
                  <a:lnTo>
                    <a:pt x="726" y="864"/>
                  </a:lnTo>
                  <a:lnTo>
                    <a:pt x="726" y="846"/>
                  </a:lnTo>
                  <a:lnTo>
                    <a:pt x="750" y="846"/>
                  </a:lnTo>
                  <a:lnTo>
                    <a:pt x="768" y="822"/>
                  </a:lnTo>
                  <a:lnTo>
                    <a:pt x="792" y="822"/>
                  </a:lnTo>
                  <a:lnTo>
                    <a:pt x="810" y="804"/>
                  </a:lnTo>
                  <a:lnTo>
                    <a:pt x="858" y="804"/>
                  </a:lnTo>
                  <a:lnTo>
                    <a:pt x="882" y="816"/>
                  </a:lnTo>
                  <a:lnTo>
                    <a:pt x="930" y="804"/>
                  </a:lnTo>
                  <a:lnTo>
                    <a:pt x="954" y="786"/>
                  </a:lnTo>
                  <a:lnTo>
                    <a:pt x="1020" y="792"/>
                  </a:lnTo>
                  <a:lnTo>
                    <a:pt x="1020" y="774"/>
                  </a:lnTo>
                  <a:lnTo>
                    <a:pt x="1068" y="780"/>
                  </a:lnTo>
                  <a:lnTo>
                    <a:pt x="1080" y="774"/>
                  </a:lnTo>
                  <a:lnTo>
                    <a:pt x="1104" y="774"/>
                  </a:lnTo>
                  <a:lnTo>
                    <a:pt x="1122" y="768"/>
                  </a:lnTo>
                  <a:lnTo>
                    <a:pt x="1134" y="762"/>
                  </a:lnTo>
                  <a:lnTo>
                    <a:pt x="1140" y="750"/>
                  </a:lnTo>
                  <a:lnTo>
                    <a:pt x="1140" y="732"/>
                  </a:lnTo>
                  <a:lnTo>
                    <a:pt x="1146" y="720"/>
                  </a:lnTo>
                  <a:lnTo>
                    <a:pt x="1146" y="708"/>
                  </a:lnTo>
                  <a:lnTo>
                    <a:pt x="1164" y="684"/>
                  </a:lnTo>
                  <a:lnTo>
                    <a:pt x="1164" y="480"/>
                  </a:lnTo>
                  <a:lnTo>
                    <a:pt x="1140" y="480"/>
                  </a:lnTo>
                  <a:lnTo>
                    <a:pt x="1134" y="486"/>
                  </a:lnTo>
                  <a:lnTo>
                    <a:pt x="1104" y="486"/>
                  </a:lnTo>
                  <a:lnTo>
                    <a:pt x="1092" y="480"/>
                  </a:lnTo>
                  <a:lnTo>
                    <a:pt x="1086" y="474"/>
                  </a:lnTo>
                  <a:lnTo>
                    <a:pt x="1086" y="468"/>
                  </a:lnTo>
                  <a:lnTo>
                    <a:pt x="1104" y="450"/>
                  </a:lnTo>
                  <a:lnTo>
                    <a:pt x="1104" y="432"/>
                  </a:lnTo>
                  <a:lnTo>
                    <a:pt x="1092" y="408"/>
                  </a:lnTo>
                  <a:lnTo>
                    <a:pt x="1080" y="402"/>
                  </a:lnTo>
                  <a:lnTo>
                    <a:pt x="1050" y="402"/>
                  </a:lnTo>
                  <a:lnTo>
                    <a:pt x="1044" y="408"/>
                  </a:lnTo>
                  <a:lnTo>
                    <a:pt x="1038" y="408"/>
                  </a:lnTo>
                  <a:lnTo>
                    <a:pt x="1032" y="378"/>
                  </a:lnTo>
                  <a:lnTo>
                    <a:pt x="996" y="378"/>
                  </a:lnTo>
                  <a:lnTo>
                    <a:pt x="984" y="366"/>
                  </a:lnTo>
                  <a:lnTo>
                    <a:pt x="984" y="348"/>
                  </a:lnTo>
                  <a:lnTo>
                    <a:pt x="978" y="342"/>
                  </a:lnTo>
                  <a:lnTo>
                    <a:pt x="954" y="342"/>
                  </a:lnTo>
                  <a:lnTo>
                    <a:pt x="954" y="318"/>
                  </a:lnTo>
                  <a:lnTo>
                    <a:pt x="546" y="6"/>
                  </a:lnTo>
                  <a:lnTo>
                    <a:pt x="426" y="0"/>
                  </a:lnTo>
                  <a:lnTo>
                    <a:pt x="468" y="690"/>
                  </a:lnTo>
                  <a:lnTo>
                    <a:pt x="474" y="690"/>
                  </a:lnTo>
                  <a:lnTo>
                    <a:pt x="492" y="708"/>
                  </a:lnTo>
                  <a:lnTo>
                    <a:pt x="492" y="720"/>
                  </a:lnTo>
                  <a:lnTo>
                    <a:pt x="486" y="726"/>
                  </a:lnTo>
                  <a:lnTo>
                    <a:pt x="474" y="768"/>
                  </a:lnTo>
                  <a:lnTo>
                    <a:pt x="210" y="768"/>
                  </a:lnTo>
                  <a:lnTo>
                    <a:pt x="210" y="756"/>
                  </a:lnTo>
                  <a:lnTo>
                    <a:pt x="204" y="756"/>
                  </a:lnTo>
                  <a:lnTo>
                    <a:pt x="198" y="762"/>
                  </a:lnTo>
                  <a:lnTo>
                    <a:pt x="198" y="774"/>
                  </a:lnTo>
                  <a:lnTo>
                    <a:pt x="192" y="774"/>
                  </a:lnTo>
                  <a:lnTo>
                    <a:pt x="180" y="780"/>
                  </a:lnTo>
                  <a:lnTo>
                    <a:pt x="150" y="780"/>
                  </a:lnTo>
                  <a:lnTo>
                    <a:pt x="144" y="774"/>
                  </a:lnTo>
                  <a:lnTo>
                    <a:pt x="108" y="774"/>
                  </a:lnTo>
                  <a:lnTo>
                    <a:pt x="96" y="798"/>
                  </a:lnTo>
                  <a:lnTo>
                    <a:pt x="90" y="786"/>
                  </a:lnTo>
                  <a:lnTo>
                    <a:pt x="66" y="762"/>
                  </a:lnTo>
                  <a:lnTo>
                    <a:pt x="48" y="762"/>
                  </a:lnTo>
                  <a:lnTo>
                    <a:pt x="36" y="774"/>
                  </a:lnTo>
                  <a:lnTo>
                    <a:pt x="36" y="822"/>
                  </a:lnTo>
                  <a:lnTo>
                    <a:pt x="30" y="822"/>
                  </a:lnTo>
                  <a:lnTo>
                    <a:pt x="18" y="828"/>
                  </a:lnTo>
                  <a:lnTo>
                    <a:pt x="0" y="828"/>
                  </a:lnTo>
                  <a:lnTo>
                    <a:pt x="0" y="852"/>
                  </a:lnTo>
                  <a:lnTo>
                    <a:pt x="12" y="870"/>
                  </a:lnTo>
                  <a:lnTo>
                    <a:pt x="12" y="876"/>
                  </a:lnTo>
                  <a:lnTo>
                    <a:pt x="24" y="888"/>
                  </a:lnTo>
                  <a:lnTo>
                    <a:pt x="24" y="906"/>
                  </a:lnTo>
                  <a:lnTo>
                    <a:pt x="18" y="912"/>
                  </a:lnTo>
                  <a:lnTo>
                    <a:pt x="18" y="936"/>
                  </a:lnTo>
                  <a:lnTo>
                    <a:pt x="24" y="942"/>
                  </a:lnTo>
                  <a:lnTo>
                    <a:pt x="36" y="942"/>
                  </a:lnTo>
                  <a:lnTo>
                    <a:pt x="36" y="936"/>
                  </a:lnTo>
                  <a:lnTo>
                    <a:pt x="42" y="936"/>
                  </a:lnTo>
                  <a:lnTo>
                    <a:pt x="48" y="942"/>
                  </a:lnTo>
                  <a:lnTo>
                    <a:pt x="54" y="954"/>
                  </a:lnTo>
                  <a:lnTo>
                    <a:pt x="54" y="1032"/>
                  </a:lnTo>
                  <a:lnTo>
                    <a:pt x="60" y="1044"/>
                  </a:lnTo>
                  <a:lnTo>
                    <a:pt x="60" y="1050"/>
                  </a:lnTo>
                  <a:lnTo>
                    <a:pt x="66" y="1056"/>
                  </a:lnTo>
                  <a:lnTo>
                    <a:pt x="72" y="1050"/>
                  </a:lnTo>
                  <a:lnTo>
                    <a:pt x="78" y="1038"/>
                  </a:lnTo>
                  <a:lnTo>
                    <a:pt x="90" y="1026"/>
                  </a:lnTo>
                  <a:lnTo>
                    <a:pt x="102" y="1038"/>
                  </a:lnTo>
                  <a:lnTo>
                    <a:pt x="108" y="1050"/>
                  </a:lnTo>
                  <a:lnTo>
                    <a:pt x="108" y="1062"/>
                  </a:lnTo>
                  <a:lnTo>
                    <a:pt x="114" y="1050"/>
                  </a:lnTo>
                  <a:lnTo>
                    <a:pt x="126" y="1038"/>
                  </a:lnTo>
                  <a:lnTo>
                    <a:pt x="132" y="1026"/>
                  </a:lnTo>
                  <a:lnTo>
                    <a:pt x="138" y="1026"/>
                  </a:lnTo>
                  <a:lnTo>
                    <a:pt x="144" y="1032"/>
                  </a:lnTo>
                  <a:lnTo>
                    <a:pt x="150" y="1032"/>
                  </a:lnTo>
                  <a:lnTo>
                    <a:pt x="162" y="1038"/>
                  </a:lnTo>
                  <a:lnTo>
                    <a:pt x="168" y="1044"/>
                  </a:lnTo>
                  <a:lnTo>
                    <a:pt x="180" y="1050"/>
                  </a:lnTo>
                  <a:lnTo>
                    <a:pt x="198" y="1032"/>
                  </a:lnTo>
                  <a:lnTo>
                    <a:pt x="198" y="1014"/>
                  </a:lnTo>
                  <a:lnTo>
                    <a:pt x="204" y="1008"/>
                  </a:lnTo>
                  <a:lnTo>
                    <a:pt x="216" y="1008"/>
                  </a:lnTo>
                  <a:lnTo>
                    <a:pt x="228" y="1014"/>
                  </a:lnTo>
                  <a:lnTo>
                    <a:pt x="228" y="1032"/>
                  </a:lnTo>
                  <a:lnTo>
                    <a:pt x="246" y="1044"/>
                  </a:lnTo>
                  <a:lnTo>
                    <a:pt x="234" y="1074"/>
                  </a:lnTo>
                  <a:lnTo>
                    <a:pt x="270" y="1092"/>
                  </a:lnTo>
                  <a:lnTo>
                    <a:pt x="246" y="1128"/>
                  </a:lnTo>
                  <a:lnTo>
                    <a:pt x="270" y="1128"/>
                  </a:lnTo>
                  <a:lnTo>
                    <a:pt x="270" y="1164"/>
                  </a:lnTo>
                  <a:lnTo>
                    <a:pt x="300" y="1194"/>
                  </a:lnTo>
                  <a:lnTo>
                    <a:pt x="312" y="1200"/>
                  </a:lnTo>
                  <a:lnTo>
                    <a:pt x="312" y="1182"/>
                  </a:lnTo>
                  <a:lnTo>
                    <a:pt x="318" y="1176"/>
                  </a:lnTo>
                  <a:lnTo>
                    <a:pt x="330" y="1176"/>
                  </a:lnTo>
                  <a:lnTo>
                    <a:pt x="348" y="1182"/>
                  </a:lnTo>
                  <a:lnTo>
                    <a:pt x="366" y="1200"/>
                  </a:lnTo>
                  <a:lnTo>
                    <a:pt x="372" y="1182"/>
                  </a:lnTo>
                  <a:lnTo>
                    <a:pt x="390" y="1182"/>
                  </a:lnTo>
                  <a:lnTo>
                    <a:pt x="396" y="1158"/>
                  </a:lnTo>
                  <a:lnTo>
                    <a:pt x="408" y="1176"/>
                  </a:lnTo>
                  <a:lnTo>
                    <a:pt x="420" y="1152"/>
                  </a:lnTo>
                  <a:lnTo>
                    <a:pt x="420" y="1188"/>
                  </a:lnTo>
                  <a:lnTo>
                    <a:pt x="444" y="1194"/>
                  </a:lnTo>
                  <a:lnTo>
                    <a:pt x="450" y="1188"/>
                  </a:lnTo>
                  <a:lnTo>
                    <a:pt x="456" y="1176"/>
                  </a:lnTo>
                  <a:lnTo>
                    <a:pt x="462" y="1170"/>
                  </a:lnTo>
                  <a:lnTo>
                    <a:pt x="474" y="1170"/>
                  </a:lnTo>
                  <a:lnTo>
                    <a:pt x="468" y="1116"/>
                  </a:lnTo>
                  <a:lnTo>
                    <a:pt x="492" y="1116"/>
                  </a:lnTo>
                  <a:lnTo>
                    <a:pt x="504" y="1092"/>
                  </a:lnTo>
                  <a:lnTo>
                    <a:pt x="480" y="1062"/>
                  </a:lnTo>
                  <a:lnTo>
                    <a:pt x="498" y="1050"/>
                  </a:lnTo>
                  <a:lnTo>
                    <a:pt x="504" y="1050"/>
                  </a:lnTo>
                  <a:lnTo>
                    <a:pt x="510" y="1044"/>
                  </a:lnTo>
                  <a:lnTo>
                    <a:pt x="546" y="1044"/>
                  </a:lnTo>
                  <a:lnTo>
                    <a:pt x="546" y="1032"/>
                  </a:lnTo>
                  <a:lnTo>
                    <a:pt x="540" y="1026"/>
                  </a:lnTo>
                  <a:lnTo>
                    <a:pt x="546" y="1026"/>
                  </a:lnTo>
                  <a:lnTo>
                    <a:pt x="552" y="1020"/>
                  </a:lnTo>
                  <a:lnTo>
                    <a:pt x="552" y="990"/>
                  </a:lnTo>
                  <a:lnTo>
                    <a:pt x="570" y="990"/>
                  </a:lnTo>
                  <a:lnTo>
                    <a:pt x="570" y="960"/>
                  </a:lnTo>
                  <a:lnTo>
                    <a:pt x="564" y="954"/>
                  </a:lnTo>
                  <a:lnTo>
                    <a:pt x="582" y="924"/>
                  </a:lnTo>
                  <a:lnTo>
                    <a:pt x="612" y="95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0" name="Malaysia" descr="© INSCALE GmbH, 05.05.2010&#10;http://www.presentationload.com/">
              <a:extLst>
                <a:ext uri="{FF2B5EF4-FFF2-40B4-BE49-F238E27FC236}">
                  <a16:creationId xmlns:a16="http://schemas.microsoft.com/office/drawing/2014/main" id="{6F39C6A0-C84C-D2CA-8AEF-58215E29AA7A}"/>
                </a:ext>
              </a:extLst>
            </p:cNvPr>
            <p:cNvSpPr>
              <a:spLocks/>
            </p:cNvSpPr>
            <p:nvPr/>
          </p:nvSpPr>
          <p:spPr bwMode="gray">
            <a:xfrm>
              <a:off x="6928863" y="3012428"/>
              <a:ext cx="115625" cy="166026"/>
            </a:xfrm>
            <a:custGeom>
              <a:avLst/>
              <a:gdLst>
                <a:gd name="T0" fmla="*/ 2147483647 w 306"/>
                <a:gd name="T1" fmla="*/ 2147483647 h 438"/>
                <a:gd name="T2" fmla="*/ 2147483647 w 306"/>
                <a:gd name="T3" fmla="*/ 2147483647 h 438"/>
                <a:gd name="T4" fmla="*/ 2147483647 w 306"/>
                <a:gd name="T5" fmla="*/ 2147483647 h 438"/>
                <a:gd name="T6" fmla="*/ 2147483647 w 306"/>
                <a:gd name="T7" fmla="*/ 2147483647 h 438"/>
                <a:gd name="T8" fmla="*/ 2147483647 w 306"/>
                <a:gd name="T9" fmla="*/ 2147483647 h 438"/>
                <a:gd name="T10" fmla="*/ 2147483647 w 306"/>
                <a:gd name="T11" fmla="*/ 2147483647 h 438"/>
                <a:gd name="T12" fmla="*/ 2147483647 w 306"/>
                <a:gd name="T13" fmla="*/ 2147483647 h 438"/>
                <a:gd name="T14" fmla="*/ 2147483647 w 306"/>
                <a:gd name="T15" fmla="*/ 2147483647 h 438"/>
                <a:gd name="T16" fmla="*/ 2147483647 w 306"/>
                <a:gd name="T17" fmla="*/ 2147483647 h 438"/>
                <a:gd name="T18" fmla="*/ 2147483647 w 306"/>
                <a:gd name="T19" fmla="*/ 2147483647 h 438"/>
                <a:gd name="T20" fmla="*/ 2147483647 w 306"/>
                <a:gd name="T21" fmla="*/ 2147483647 h 438"/>
                <a:gd name="T22" fmla="*/ 2147483647 w 306"/>
                <a:gd name="T23" fmla="*/ 2147483647 h 438"/>
                <a:gd name="T24" fmla="*/ 2147483647 w 306"/>
                <a:gd name="T25" fmla="*/ 2147483647 h 438"/>
                <a:gd name="T26" fmla="*/ 2147483647 w 306"/>
                <a:gd name="T27" fmla="*/ 2147483647 h 438"/>
                <a:gd name="T28" fmla="*/ 2147483647 w 306"/>
                <a:gd name="T29" fmla="*/ 2147483647 h 438"/>
                <a:gd name="T30" fmla="*/ 2147483647 w 306"/>
                <a:gd name="T31" fmla="*/ 2147483647 h 438"/>
                <a:gd name="T32" fmla="*/ 2147483647 w 306"/>
                <a:gd name="T33" fmla="*/ 2147483647 h 438"/>
                <a:gd name="T34" fmla="*/ 2147483647 w 306"/>
                <a:gd name="T35" fmla="*/ 2147483647 h 438"/>
                <a:gd name="T36" fmla="*/ 2147483647 w 306"/>
                <a:gd name="T37" fmla="*/ 2147483647 h 438"/>
                <a:gd name="T38" fmla="*/ 2147483647 w 306"/>
                <a:gd name="T39" fmla="*/ 2147483647 h 438"/>
                <a:gd name="T40" fmla="*/ 2147483647 w 306"/>
                <a:gd name="T41" fmla="*/ 2147483647 h 438"/>
                <a:gd name="T42" fmla="*/ 2147483647 w 306"/>
                <a:gd name="T43" fmla="*/ 2147483647 h 438"/>
                <a:gd name="T44" fmla="*/ 2147483647 w 306"/>
                <a:gd name="T45" fmla="*/ 2147483647 h 438"/>
                <a:gd name="T46" fmla="*/ 2147483647 w 306"/>
                <a:gd name="T47" fmla="*/ 2147483647 h 438"/>
                <a:gd name="T48" fmla="*/ 2147483647 w 306"/>
                <a:gd name="T49" fmla="*/ 2147483647 h 438"/>
                <a:gd name="T50" fmla="*/ 2147483647 w 306"/>
                <a:gd name="T51" fmla="*/ 2147483647 h 438"/>
                <a:gd name="T52" fmla="*/ 2147483647 w 306"/>
                <a:gd name="T53" fmla="*/ 2147483647 h 438"/>
                <a:gd name="T54" fmla="*/ 2147483647 w 306"/>
                <a:gd name="T55" fmla="*/ 2147483647 h 438"/>
                <a:gd name="T56" fmla="*/ 2147483647 w 306"/>
                <a:gd name="T57" fmla="*/ 2147483647 h 438"/>
                <a:gd name="T58" fmla="*/ 2147483647 w 306"/>
                <a:gd name="T59" fmla="*/ 2147483647 h 438"/>
                <a:gd name="T60" fmla="*/ 2147483647 w 306"/>
                <a:gd name="T61" fmla="*/ 2147483647 h 438"/>
                <a:gd name="T62" fmla="*/ 2147483647 w 306"/>
                <a:gd name="T63" fmla="*/ 2147483647 h 438"/>
                <a:gd name="T64" fmla="*/ 2147483647 w 306"/>
                <a:gd name="T65" fmla="*/ 2147483647 h 438"/>
                <a:gd name="T66" fmla="*/ 2147483647 w 306"/>
                <a:gd name="T67" fmla="*/ 2147483647 h 438"/>
                <a:gd name="T68" fmla="*/ 2147483647 w 306"/>
                <a:gd name="T69" fmla="*/ 2147483647 h 438"/>
                <a:gd name="T70" fmla="*/ 2147483647 w 306"/>
                <a:gd name="T71" fmla="*/ 2147483647 h 438"/>
                <a:gd name="T72" fmla="*/ 2147483647 w 306"/>
                <a:gd name="T73" fmla="*/ 2147483647 h 438"/>
                <a:gd name="T74" fmla="*/ 2147483647 w 306"/>
                <a:gd name="T75" fmla="*/ 2147483647 h 438"/>
                <a:gd name="T76" fmla="*/ 2147483647 w 306"/>
                <a:gd name="T77" fmla="*/ 0 h 438"/>
                <a:gd name="T78" fmla="*/ 2147483647 w 306"/>
                <a:gd name="T79" fmla="*/ 2147483647 h 438"/>
                <a:gd name="T80" fmla="*/ 2147483647 w 306"/>
                <a:gd name="T81" fmla="*/ 2147483647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438"/>
                <a:gd name="T125" fmla="*/ 306 w 306"/>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438">
                  <a:moveTo>
                    <a:pt x="0" y="42"/>
                  </a:moveTo>
                  <a:lnTo>
                    <a:pt x="6" y="138"/>
                  </a:lnTo>
                  <a:lnTo>
                    <a:pt x="18" y="138"/>
                  </a:lnTo>
                  <a:lnTo>
                    <a:pt x="24" y="132"/>
                  </a:lnTo>
                  <a:lnTo>
                    <a:pt x="42" y="132"/>
                  </a:lnTo>
                  <a:lnTo>
                    <a:pt x="54" y="138"/>
                  </a:lnTo>
                  <a:lnTo>
                    <a:pt x="54" y="168"/>
                  </a:lnTo>
                  <a:lnTo>
                    <a:pt x="48" y="180"/>
                  </a:lnTo>
                  <a:lnTo>
                    <a:pt x="48" y="198"/>
                  </a:lnTo>
                  <a:lnTo>
                    <a:pt x="54" y="216"/>
                  </a:lnTo>
                  <a:lnTo>
                    <a:pt x="60" y="228"/>
                  </a:lnTo>
                  <a:lnTo>
                    <a:pt x="66" y="234"/>
                  </a:lnTo>
                  <a:lnTo>
                    <a:pt x="84" y="234"/>
                  </a:lnTo>
                  <a:lnTo>
                    <a:pt x="90" y="228"/>
                  </a:lnTo>
                  <a:lnTo>
                    <a:pt x="90" y="240"/>
                  </a:lnTo>
                  <a:lnTo>
                    <a:pt x="84" y="252"/>
                  </a:lnTo>
                  <a:lnTo>
                    <a:pt x="84" y="282"/>
                  </a:lnTo>
                  <a:lnTo>
                    <a:pt x="96" y="306"/>
                  </a:lnTo>
                  <a:lnTo>
                    <a:pt x="102" y="312"/>
                  </a:lnTo>
                  <a:lnTo>
                    <a:pt x="114" y="318"/>
                  </a:lnTo>
                  <a:lnTo>
                    <a:pt x="132" y="330"/>
                  </a:lnTo>
                  <a:lnTo>
                    <a:pt x="144" y="336"/>
                  </a:lnTo>
                  <a:lnTo>
                    <a:pt x="162" y="354"/>
                  </a:lnTo>
                  <a:lnTo>
                    <a:pt x="168" y="354"/>
                  </a:lnTo>
                  <a:lnTo>
                    <a:pt x="168" y="366"/>
                  </a:lnTo>
                  <a:lnTo>
                    <a:pt x="174" y="372"/>
                  </a:lnTo>
                  <a:lnTo>
                    <a:pt x="174" y="378"/>
                  </a:lnTo>
                  <a:lnTo>
                    <a:pt x="180" y="384"/>
                  </a:lnTo>
                  <a:lnTo>
                    <a:pt x="186" y="384"/>
                  </a:lnTo>
                  <a:lnTo>
                    <a:pt x="198" y="390"/>
                  </a:lnTo>
                  <a:lnTo>
                    <a:pt x="204" y="396"/>
                  </a:lnTo>
                  <a:lnTo>
                    <a:pt x="216" y="396"/>
                  </a:lnTo>
                  <a:lnTo>
                    <a:pt x="222" y="402"/>
                  </a:lnTo>
                  <a:lnTo>
                    <a:pt x="228" y="402"/>
                  </a:lnTo>
                  <a:lnTo>
                    <a:pt x="252" y="438"/>
                  </a:lnTo>
                  <a:lnTo>
                    <a:pt x="300" y="432"/>
                  </a:lnTo>
                  <a:lnTo>
                    <a:pt x="300" y="420"/>
                  </a:lnTo>
                  <a:lnTo>
                    <a:pt x="306" y="408"/>
                  </a:lnTo>
                  <a:lnTo>
                    <a:pt x="306" y="378"/>
                  </a:lnTo>
                  <a:lnTo>
                    <a:pt x="294" y="354"/>
                  </a:lnTo>
                  <a:lnTo>
                    <a:pt x="270" y="330"/>
                  </a:lnTo>
                  <a:lnTo>
                    <a:pt x="264" y="318"/>
                  </a:lnTo>
                  <a:lnTo>
                    <a:pt x="258" y="312"/>
                  </a:lnTo>
                  <a:lnTo>
                    <a:pt x="258" y="288"/>
                  </a:lnTo>
                  <a:lnTo>
                    <a:pt x="252" y="276"/>
                  </a:lnTo>
                  <a:lnTo>
                    <a:pt x="246" y="270"/>
                  </a:lnTo>
                  <a:lnTo>
                    <a:pt x="246" y="258"/>
                  </a:lnTo>
                  <a:lnTo>
                    <a:pt x="252" y="252"/>
                  </a:lnTo>
                  <a:lnTo>
                    <a:pt x="252" y="126"/>
                  </a:lnTo>
                  <a:lnTo>
                    <a:pt x="246" y="114"/>
                  </a:lnTo>
                  <a:lnTo>
                    <a:pt x="222" y="90"/>
                  </a:lnTo>
                  <a:lnTo>
                    <a:pt x="204" y="84"/>
                  </a:lnTo>
                  <a:lnTo>
                    <a:pt x="192" y="72"/>
                  </a:lnTo>
                  <a:lnTo>
                    <a:pt x="180" y="66"/>
                  </a:lnTo>
                  <a:lnTo>
                    <a:pt x="156" y="42"/>
                  </a:lnTo>
                  <a:lnTo>
                    <a:pt x="150" y="54"/>
                  </a:lnTo>
                  <a:lnTo>
                    <a:pt x="144" y="60"/>
                  </a:lnTo>
                  <a:lnTo>
                    <a:pt x="138" y="72"/>
                  </a:lnTo>
                  <a:lnTo>
                    <a:pt x="138" y="78"/>
                  </a:lnTo>
                  <a:lnTo>
                    <a:pt x="132" y="84"/>
                  </a:lnTo>
                  <a:lnTo>
                    <a:pt x="114" y="66"/>
                  </a:lnTo>
                  <a:lnTo>
                    <a:pt x="108" y="66"/>
                  </a:lnTo>
                  <a:lnTo>
                    <a:pt x="102" y="72"/>
                  </a:lnTo>
                  <a:lnTo>
                    <a:pt x="90" y="72"/>
                  </a:lnTo>
                  <a:lnTo>
                    <a:pt x="90" y="78"/>
                  </a:lnTo>
                  <a:lnTo>
                    <a:pt x="72" y="78"/>
                  </a:lnTo>
                  <a:lnTo>
                    <a:pt x="66" y="72"/>
                  </a:lnTo>
                  <a:lnTo>
                    <a:pt x="66" y="66"/>
                  </a:lnTo>
                  <a:lnTo>
                    <a:pt x="78" y="54"/>
                  </a:lnTo>
                  <a:lnTo>
                    <a:pt x="78" y="42"/>
                  </a:lnTo>
                  <a:lnTo>
                    <a:pt x="66" y="42"/>
                  </a:lnTo>
                  <a:lnTo>
                    <a:pt x="66" y="30"/>
                  </a:lnTo>
                  <a:lnTo>
                    <a:pt x="60" y="24"/>
                  </a:lnTo>
                  <a:lnTo>
                    <a:pt x="48" y="18"/>
                  </a:lnTo>
                  <a:lnTo>
                    <a:pt x="30" y="18"/>
                  </a:lnTo>
                  <a:lnTo>
                    <a:pt x="30" y="12"/>
                  </a:lnTo>
                  <a:lnTo>
                    <a:pt x="24" y="0"/>
                  </a:lnTo>
                  <a:lnTo>
                    <a:pt x="12" y="0"/>
                  </a:lnTo>
                  <a:lnTo>
                    <a:pt x="6" y="6"/>
                  </a:lnTo>
                  <a:lnTo>
                    <a:pt x="6" y="18"/>
                  </a:lnTo>
                  <a:lnTo>
                    <a:pt x="12" y="24"/>
                  </a:lnTo>
                  <a:lnTo>
                    <a:pt x="6" y="36"/>
                  </a:lnTo>
                  <a:lnTo>
                    <a:pt x="0" y="4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1" name="Malaysia" descr="© INSCALE GmbH, 05.05.2010&#10;http://www.presentationload.com/">
              <a:extLst>
                <a:ext uri="{FF2B5EF4-FFF2-40B4-BE49-F238E27FC236}">
                  <a16:creationId xmlns:a16="http://schemas.microsoft.com/office/drawing/2014/main" id="{1F498EED-BF3F-26A0-DF9E-CE779472F1A0}"/>
                </a:ext>
              </a:extLst>
            </p:cNvPr>
            <p:cNvSpPr>
              <a:spLocks/>
            </p:cNvSpPr>
            <p:nvPr/>
          </p:nvSpPr>
          <p:spPr bwMode="gray">
            <a:xfrm>
              <a:off x="7200136" y="2993158"/>
              <a:ext cx="260898" cy="200121"/>
            </a:xfrm>
            <a:custGeom>
              <a:avLst/>
              <a:gdLst>
                <a:gd name="T0" fmla="*/ 2147483647 w 690"/>
                <a:gd name="T1" fmla="*/ 2147483647 h 528"/>
                <a:gd name="T2" fmla="*/ 2147483647 w 690"/>
                <a:gd name="T3" fmla="*/ 2147483647 h 528"/>
                <a:gd name="T4" fmla="*/ 2147483647 w 690"/>
                <a:gd name="T5" fmla="*/ 2147483647 h 528"/>
                <a:gd name="T6" fmla="*/ 2147483647 w 690"/>
                <a:gd name="T7" fmla="*/ 2147483647 h 528"/>
                <a:gd name="T8" fmla="*/ 2147483647 w 690"/>
                <a:gd name="T9" fmla="*/ 2147483647 h 528"/>
                <a:gd name="T10" fmla="*/ 2147483647 w 690"/>
                <a:gd name="T11" fmla="*/ 2147483647 h 528"/>
                <a:gd name="T12" fmla="*/ 2147483647 w 690"/>
                <a:gd name="T13" fmla="*/ 2147483647 h 528"/>
                <a:gd name="T14" fmla="*/ 2147483647 w 690"/>
                <a:gd name="T15" fmla="*/ 2147483647 h 528"/>
                <a:gd name="T16" fmla="*/ 2147483647 w 690"/>
                <a:gd name="T17" fmla="*/ 2147483647 h 528"/>
                <a:gd name="T18" fmla="*/ 2147483647 w 690"/>
                <a:gd name="T19" fmla="*/ 2147483647 h 528"/>
                <a:gd name="T20" fmla="*/ 2147483647 w 690"/>
                <a:gd name="T21" fmla="*/ 2147483647 h 528"/>
                <a:gd name="T22" fmla="*/ 2147483647 w 690"/>
                <a:gd name="T23" fmla="*/ 2147483647 h 528"/>
                <a:gd name="T24" fmla="*/ 2147483647 w 690"/>
                <a:gd name="T25" fmla="*/ 2147483647 h 528"/>
                <a:gd name="T26" fmla="*/ 2147483647 w 690"/>
                <a:gd name="T27" fmla="*/ 2147483647 h 528"/>
                <a:gd name="T28" fmla="*/ 2147483647 w 690"/>
                <a:gd name="T29" fmla="*/ 2147483647 h 528"/>
                <a:gd name="T30" fmla="*/ 2147483647 w 690"/>
                <a:gd name="T31" fmla="*/ 2147483647 h 528"/>
                <a:gd name="T32" fmla="*/ 2147483647 w 690"/>
                <a:gd name="T33" fmla="*/ 2147483647 h 528"/>
                <a:gd name="T34" fmla="*/ 2147483647 w 690"/>
                <a:gd name="T35" fmla="*/ 2147483647 h 528"/>
                <a:gd name="T36" fmla="*/ 2147483647 w 690"/>
                <a:gd name="T37" fmla="*/ 2147483647 h 528"/>
                <a:gd name="T38" fmla="*/ 2147483647 w 690"/>
                <a:gd name="T39" fmla="*/ 2147483647 h 528"/>
                <a:gd name="T40" fmla="*/ 2147483647 w 690"/>
                <a:gd name="T41" fmla="*/ 2147483647 h 528"/>
                <a:gd name="T42" fmla="*/ 2147483647 w 690"/>
                <a:gd name="T43" fmla="*/ 2147483647 h 528"/>
                <a:gd name="T44" fmla="*/ 2147483647 w 690"/>
                <a:gd name="T45" fmla="*/ 2147483647 h 528"/>
                <a:gd name="T46" fmla="*/ 2147483647 w 690"/>
                <a:gd name="T47" fmla="*/ 2147483647 h 528"/>
                <a:gd name="T48" fmla="*/ 2147483647 w 690"/>
                <a:gd name="T49" fmla="*/ 2147483647 h 528"/>
                <a:gd name="T50" fmla="*/ 2147483647 w 690"/>
                <a:gd name="T51" fmla="*/ 2147483647 h 528"/>
                <a:gd name="T52" fmla="*/ 2147483647 w 690"/>
                <a:gd name="T53" fmla="*/ 2147483647 h 528"/>
                <a:gd name="T54" fmla="*/ 2147483647 w 690"/>
                <a:gd name="T55" fmla="*/ 2147483647 h 528"/>
                <a:gd name="T56" fmla="*/ 2147483647 w 690"/>
                <a:gd name="T57" fmla="*/ 2147483647 h 528"/>
                <a:gd name="T58" fmla="*/ 2147483647 w 690"/>
                <a:gd name="T59" fmla="*/ 2147483647 h 528"/>
                <a:gd name="T60" fmla="*/ 2147483647 w 690"/>
                <a:gd name="T61" fmla="*/ 2147483647 h 528"/>
                <a:gd name="T62" fmla="*/ 2147483647 w 690"/>
                <a:gd name="T63" fmla="*/ 2147483647 h 528"/>
                <a:gd name="T64" fmla="*/ 2147483647 w 690"/>
                <a:gd name="T65" fmla="*/ 2147483647 h 528"/>
                <a:gd name="T66" fmla="*/ 2147483647 w 690"/>
                <a:gd name="T67" fmla="*/ 2147483647 h 528"/>
                <a:gd name="T68" fmla="*/ 2147483647 w 690"/>
                <a:gd name="T69" fmla="*/ 2147483647 h 528"/>
                <a:gd name="T70" fmla="*/ 2147483647 w 690"/>
                <a:gd name="T71" fmla="*/ 0 h 528"/>
                <a:gd name="T72" fmla="*/ 2147483647 w 690"/>
                <a:gd name="T73" fmla="*/ 0 h 528"/>
                <a:gd name="T74" fmla="*/ 2147483647 w 690"/>
                <a:gd name="T75" fmla="*/ 2147483647 h 528"/>
                <a:gd name="T76" fmla="*/ 2147483647 w 690"/>
                <a:gd name="T77" fmla="*/ 2147483647 h 528"/>
                <a:gd name="T78" fmla="*/ 2147483647 w 690"/>
                <a:gd name="T79" fmla="*/ 2147483647 h 528"/>
                <a:gd name="T80" fmla="*/ 2147483647 w 690"/>
                <a:gd name="T81" fmla="*/ 2147483647 h 528"/>
                <a:gd name="T82" fmla="*/ 2147483647 w 690"/>
                <a:gd name="T83" fmla="*/ 2147483647 h 528"/>
                <a:gd name="T84" fmla="*/ 2147483647 w 690"/>
                <a:gd name="T85" fmla="*/ 2147483647 h 528"/>
                <a:gd name="T86" fmla="*/ 2147483647 w 690"/>
                <a:gd name="T87" fmla="*/ 2147483647 h 528"/>
                <a:gd name="T88" fmla="*/ 2147483647 w 690"/>
                <a:gd name="T89" fmla="*/ 2147483647 h 528"/>
                <a:gd name="T90" fmla="*/ 2147483647 w 690"/>
                <a:gd name="T91" fmla="*/ 2147483647 h 528"/>
                <a:gd name="T92" fmla="*/ 2147483647 w 690"/>
                <a:gd name="T93" fmla="*/ 2147483647 h 528"/>
                <a:gd name="T94" fmla="*/ 2147483647 w 690"/>
                <a:gd name="T95" fmla="*/ 2147483647 h 528"/>
                <a:gd name="T96" fmla="*/ 2147483647 w 690"/>
                <a:gd name="T97" fmla="*/ 2147483647 h 528"/>
                <a:gd name="T98" fmla="*/ 2147483647 w 690"/>
                <a:gd name="T99" fmla="*/ 2147483647 h 528"/>
                <a:gd name="T100" fmla="*/ 2147483647 w 690"/>
                <a:gd name="T101" fmla="*/ 2147483647 h 528"/>
                <a:gd name="T102" fmla="*/ 2147483647 w 690"/>
                <a:gd name="T103" fmla="*/ 2147483647 h 528"/>
                <a:gd name="T104" fmla="*/ 2147483647 w 690"/>
                <a:gd name="T105" fmla="*/ 2147483647 h 528"/>
                <a:gd name="T106" fmla="*/ 2147483647 w 690"/>
                <a:gd name="T107" fmla="*/ 2147483647 h 528"/>
                <a:gd name="T108" fmla="*/ 2147483647 w 690"/>
                <a:gd name="T109" fmla="*/ 2147483647 h 528"/>
                <a:gd name="T110" fmla="*/ 2147483647 w 690"/>
                <a:gd name="T111" fmla="*/ 2147483647 h 528"/>
                <a:gd name="T112" fmla="*/ 2147483647 w 690"/>
                <a:gd name="T113" fmla="*/ 2147483647 h 528"/>
                <a:gd name="T114" fmla="*/ 0 w 690"/>
                <a:gd name="T115" fmla="*/ 2147483647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0"/>
                <a:gd name="T175" fmla="*/ 0 h 528"/>
                <a:gd name="T176" fmla="*/ 690 w 690"/>
                <a:gd name="T177" fmla="*/ 528 h 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0" h="528">
                  <a:moveTo>
                    <a:pt x="12" y="504"/>
                  </a:moveTo>
                  <a:lnTo>
                    <a:pt x="24" y="510"/>
                  </a:lnTo>
                  <a:lnTo>
                    <a:pt x="30" y="516"/>
                  </a:lnTo>
                  <a:lnTo>
                    <a:pt x="54" y="528"/>
                  </a:lnTo>
                  <a:lnTo>
                    <a:pt x="60" y="528"/>
                  </a:lnTo>
                  <a:lnTo>
                    <a:pt x="78" y="510"/>
                  </a:lnTo>
                  <a:lnTo>
                    <a:pt x="102" y="510"/>
                  </a:lnTo>
                  <a:lnTo>
                    <a:pt x="120" y="516"/>
                  </a:lnTo>
                  <a:lnTo>
                    <a:pt x="144" y="516"/>
                  </a:lnTo>
                  <a:lnTo>
                    <a:pt x="174" y="486"/>
                  </a:lnTo>
                  <a:lnTo>
                    <a:pt x="180" y="474"/>
                  </a:lnTo>
                  <a:lnTo>
                    <a:pt x="222" y="474"/>
                  </a:lnTo>
                  <a:lnTo>
                    <a:pt x="234" y="486"/>
                  </a:lnTo>
                  <a:lnTo>
                    <a:pt x="258" y="498"/>
                  </a:lnTo>
                  <a:lnTo>
                    <a:pt x="264" y="504"/>
                  </a:lnTo>
                  <a:lnTo>
                    <a:pt x="270" y="504"/>
                  </a:lnTo>
                  <a:lnTo>
                    <a:pt x="282" y="492"/>
                  </a:lnTo>
                  <a:lnTo>
                    <a:pt x="294" y="486"/>
                  </a:lnTo>
                  <a:lnTo>
                    <a:pt x="300" y="480"/>
                  </a:lnTo>
                  <a:lnTo>
                    <a:pt x="324" y="480"/>
                  </a:lnTo>
                  <a:lnTo>
                    <a:pt x="354" y="444"/>
                  </a:lnTo>
                  <a:lnTo>
                    <a:pt x="348" y="432"/>
                  </a:lnTo>
                  <a:lnTo>
                    <a:pt x="384" y="402"/>
                  </a:lnTo>
                  <a:lnTo>
                    <a:pt x="378" y="390"/>
                  </a:lnTo>
                  <a:lnTo>
                    <a:pt x="372" y="384"/>
                  </a:lnTo>
                  <a:lnTo>
                    <a:pt x="372" y="360"/>
                  </a:lnTo>
                  <a:lnTo>
                    <a:pt x="378" y="354"/>
                  </a:lnTo>
                  <a:lnTo>
                    <a:pt x="396" y="354"/>
                  </a:lnTo>
                  <a:lnTo>
                    <a:pt x="402" y="342"/>
                  </a:lnTo>
                  <a:lnTo>
                    <a:pt x="402" y="336"/>
                  </a:lnTo>
                  <a:lnTo>
                    <a:pt x="408" y="318"/>
                  </a:lnTo>
                  <a:lnTo>
                    <a:pt x="408" y="264"/>
                  </a:lnTo>
                  <a:lnTo>
                    <a:pt x="414" y="252"/>
                  </a:lnTo>
                  <a:lnTo>
                    <a:pt x="420" y="246"/>
                  </a:lnTo>
                  <a:lnTo>
                    <a:pt x="516" y="246"/>
                  </a:lnTo>
                  <a:lnTo>
                    <a:pt x="540" y="270"/>
                  </a:lnTo>
                  <a:lnTo>
                    <a:pt x="552" y="276"/>
                  </a:lnTo>
                  <a:lnTo>
                    <a:pt x="558" y="282"/>
                  </a:lnTo>
                  <a:lnTo>
                    <a:pt x="576" y="276"/>
                  </a:lnTo>
                  <a:lnTo>
                    <a:pt x="564" y="216"/>
                  </a:lnTo>
                  <a:lnTo>
                    <a:pt x="576" y="222"/>
                  </a:lnTo>
                  <a:lnTo>
                    <a:pt x="582" y="234"/>
                  </a:lnTo>
                  <a:lnTo>
                    <a:pt x="594" y="240"/>
                  </a:lnTo>
                  <a:lnTo>
                    <a:pt x="636" y="240"/>
                  </a:lnTo>
                  <a:lnTo>
                    <a:pt x="630" y="234"/>
                  </a:lnTo>
                  <a:lnTo>
                    <a:pt x="624" y="222"/>
                  </a:lnTo>
                  <a:lnTo>
                    <a:pt x="618" y="216"/>
                  </a:lnTo>
                  <a:lnTo>
                    <a:pt x="606" y="192"/>
                  </a:lnTo>
                  <a:lnTo>
                    <a:pt x="606" y="186"/>
                  </a:lnTo>
                  <a:lnTo>
                    <a:pt x="612" y="180"/>
                  </a:lnTo>
                  <a:lnTo>
                    <a:pt x="624" y="180"/>
                  </a:lnTo>
                  <a:lnTo>
                    <a:pt x="642" y="186"/>
                  </a:lnTo>
                  <a:lnTo>
                    <a:pt x="654" y="186"/>
                  </a:lnTo>
                  <a:lnTo>
                    <a:pt x="660" y="192"/>
                  </a:lnTo>
                  <a:lnTo>
                    <a:pt x="666" y="192"/>
                  </a:lnTo>
                  <a:lnTo>
                    <a:pt x="690" y="162"/>
                  </a:lnTo>
                  <a:lnTo>
                    <a:pt x="666" y="156"/>
                  </a:lnTo>
                  <a:lnTo>
                    <a:pt x="660" y="144"/>
                  </a:lnTo>
                  <a:lnTo>
                    <a:pt x="642" y="126"/>
                  </a:lnTo>
                  <a:lnTo>
                    <a:pt x="630" y="120"/>
                  </a:lnTo>
                  <a:lnTo>
                    <a:pt x="612" y="120"/>
                  </a:lnTo>
                  <a:lnTo>
                    <a:pt x="600" y="114"/>
                  </a:lnTo>
                  <a:lnTo>
                    <a:pt x="588" y="114"/>
                  </a:lnTo>
                  <a:lnTo>
                    <a:pt x="588" y="108"/>
                  </a:lnTo>
                  <a:lnTo>
                    <a:pt x="582" y="102"/>
                  </a:lnTo>
                  <a:lnTo>
                    <a:pt x="582" y="90"/>
                  </a:lnTo>
                  <a:lnTo>
                    <a:pt x="576" y="78"/>
                  </a:lnTo>
                  <a:lnTo>
                    <a:pt x="564" y="66"/>
                  </a:lnTo>
                  <a:lnTo>
                    <a:pt x="540" y="54"/>
                  </a:lnTo>
                  <a:lnTo>
                    <a:pt x="534" y="60"/>
                  </a:lnTo>
                  <a:lnTo>
                    <a:pt x="528" y="60"/>
                  </a:lnTo>
                  <a:lnTo>
                    <a:pt x="510" y="0"/>
                  </a:lnTo>
                  <a:lnTo>
                    <a:pt x="504" y="18"/>
                  </a:lnTo>
                  <a:lnTo>
                    <a:pt x="492" y="0"/>
                  </a:lnTo>
                  <a:lnTo>
                    <a:pt x="480" y="60"/>
                  </a:lnTo>
                  <a:lnTo>
                    <a:pt x="468" y="66"/>
                  </a:lnTo>
                  <a:lnTo>
                    <a:pt x="462" y="66"/>
                  </a:lnTo>
                  <a:lnTo>
                    <a:pt x="450" y="72"/>
                  </a:lnTo>
                  <a:lnTo>
                    <a:pt x="438" y="96"/>
                  </a:lnTo>
                  <a:lnTo>
                    <a:pt x="438" y="114"/>
                  </a:lnTo>
                  <a:lnTo>
                    <a:pt x="408" y="126"/>
                  </a:lnTo>
                  <a:lnTo>
                    <a:pt x="420" y="162"/>
                  </a:lnTo>
                  <a:lnTo>
                    <a:pt x="408" y="162"/>
                  </a:lnTo>
                  <a:lnTo>
                    <a:pt x="390" y="156"/>
                  </a:lnTo>
                  <a:lnTo>
                    <a:pt x="378" y="156"/>
                  </a:lnTo>
                  <a:lnTo>
                    <a:pt x="360" y="150"/>
                  </a:lnTo>
                  <a:lnTo>
                    <a:pt x="354" y="150"/>
                  </a:lnTo>
                  <a:lnTo>
                    <a:pt x="342" y="156"/>
                  </a:lnTo>
                  <a:lnTo>
                    <a:pt x="342" y="168"/>
                  </a:lnTo>
                  <a:lnTo>
                    <a:pt x="336" y="180"/>
                  </a:lnTo>
                  <a:lnTo>
                    <a:pt x="336" y="204"/>
                  </a:lnTo>
                  <a:lnTo>
                    <a:pt x="294" y="246"/>
                  </a:lnTo>
                  <a:lnTo>
                    <a:pt x="294" y="258"/>
                  </a:lnTo>
                  <a:lnTo>
                    <a:pt x="282" y="294"/>
                  </a:lnTo>
                  <a:lnTo>
                    <a:pt x="276" y="306"/>
                  </a:lnTo>
                  <a:lnTo>
                    <a:pt x="264" y="318"/>
                  </a:lnTo>
                  <a:lnTo>
                    <a:pt x="228" y="336"/>
                  </a:lnTo>
                  <a:lnTo>
                    <a:pt x="186" y="342"/>
                  </a:lnTo>
                  <a:lnTo>
                    <a:pt x="162" y="348"/>
                  </a:lnTo>
                  <a:lnTo>
                    <a:pt x="156" y="354"/>
                  </a:lnTo>
                  <a:lnTo>
                    <a:pt x="132" y="366"/>
                  </a:lnTo>
                  <a:lnTo>
                    <a:pt x="114" y="384"/>
                  </a:lnTo>
                  <a:lnTo>
                    <a:pt x="102" y="390"/>
                  </a:lnTo>
                  <a:lnTo>
                    <a:pt x="84" y="426"/>
                  </a:lnTo>
                  <a:lnTo>
                    <a:pt x="102" y="444"/>
                  </a:lnTo>
                  <a:lnTo>
                    <a:pt x="102" y="462"/>
                  </a:lnTo>
                  <a:lnTo>
                    <a:pt x="96" y="474"/>
                  </a:lnTo>
                  <a:lnTo>
                    <a:pt x="84" y="480"/>
                  </a:lnTo>
                  <a:lnTo>
                    <a:pt x="72" y="480"/>
                  </a:lnTo>
                  <a:lnTo>
                    <a:pt x="48" y="468"/>
                  </a:lnTo>
                  <a:lnTo>
                    <a:pt x="42" y="462"/>
                  </a:lnTo>
                  <a:lnTo>
                    <a:pt x="30" y="456"/>
                  </a:lnTo>
                  <a:lnTo>
                    <a:pt x="24" y="456"/>
                  </a:lnTo>
                  <a:lnTo>
                    <a:pt x="12" y="462"/>
                  </a:lnTo>
                  <a:lnTo>
                    <a:pt x="0" y="474"/>
                  </a:lnTo>
                  <a:lnTo>
                    <a:pt x="0" y="492"/>
                  </a:lnTo>
                  <a:lnTo>
                    <a:pt x="12" y="50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2" name="Malawi" descr="© INSCALE GmbH, 05.05.2010&#10;http://www.presentationload.com/">
              <a:extLst>
                <a:ext uri="{FF2B5EF4-FFF2-40B4-BE49-F238E27FC236}">
                  <a16:creationId xmlns:a16="http://schemas.microsoft.com/office/drawing/2014/main" id="{07C8FF05-DFB7-F026-3B47-A62A8037E633}"/>
                </a:ext>
              </a:extLst>
            </p:cNvPr>
            <p:cNvSpPr>
              <a:spLocks/>
            </p:cNvSpPr>
            <p:nvPr/>
          </p:nvSpPr>
          <p:spPr bwMode="gray">
            <a:xfrm>
              <a:off x="5111474" y="3506059"/>
              <a:ext cx="88942" cy="237181"/>
            </a:xfrm>
            <a:custGeom>
              <a:avLst/>
              <a:gdLst>
                <a:gd name="T0" fmla="*/ 2147483647 w 234"/>
                <a:gd name="T1" fmla="*/ 2147483647 h 624"/>
                <a:gd name="T2" fmla="*/ 2147483647 w 234"/>
                <a:gd name="T3" fmla="*/ 2147483647 h 624"/>
                <a:gd name="T4" fmla="*/ 2147483647 w 234"/>
                <a:gd name="T5" fmla="*/ 2147483647 h 624"/>
                <a:gd name="T6" fmla="*/ 2147483647 w 234"/>
                <a:gd name="T7" fmla="*/ 2147483647 h 624"/>
                <a:gd name="T8" fmla="*/ 2147483647 w 234"/>
                <a:gd name="T9" fmla="*/ 2147483647 h 624"/>
                <a:gd name="T10" fmla="*/ 2147483647 w 234"/>
                <a:gd name="T11" fmla="*/ 2147483647 h 624"/>
                <a:gd name="T12" fmla="*/ 2147483647 w 234"/>
                <a:gd name="T13" fmla="*/ 2147483647 h 624"/>
                <a:gd name="T14" fmla="*/ 2147483647 w 234"/>
                <a:gd name="T15" fmla="*/ 2147483647 h 624"/>
                <a:gd name="T16" fmla="*/ 2147483647 w 234"/>
                <a:gd name="T17" fmla="*/ 2147483647 h 624"/>
                <a:gd name="T18" fmla="*/ 2147483647 w 234"/>
                <a:gd name="T19" fmla="*/ 2147483647 h 624"/>
                <a:gd name="T20" fmla="*/ 2147483647 w 234"/>
                <a:gd name="T21" fmla="*/ 2147483647 h 624"/>
                <a:gd name="T22" fmla="*/ 2147483647 w 234"/>
                <a:gd name="T23" fmla="*/ 2147483647 h 624"/>
                <a:gd name="T24" fmla="*/ 2147483647 w 234"/>
                <a:gd name="T25" fmla="*/ 2147483647 h 624"/>
                <a:gd name="T26" fmla="*/ 2147483647 w 234"/>
                <a:gd name="T27" fmla="*/ 2147483647 h 624"/>
                <a:gd name="T28" fmla="*/ 2147483647 w 234"/>
                <a:gd name="T29" fmla="*/ 2147483647 h 624"/>
                <a:gd name="T30" fmla="*/ 2147483647 w 234"/>
                <a:gd name="T31" fmla="*/ 2147483647 h 624"/>
                <a:gd name="T32" fmla="*/ 2147483647 w 234"/>
                <a:gd name="T33" fmla="*/ 2147483647 h 624"/>
                <a:gd name="T34" fmla="*/ 2147483647 w 234"/>
                <a:gd name="T35" fmla="*/ 2147483647 h 624"/>
                <a:gd name="T36" fmla="*/ 2147483647 w 234"/>
                <a:gd name="T37" fmla="*/ 2147483647 h 624"/>
                <a:gd name="T38" fmla="*/ 2147483647 w 234"/>
                <a:gd name="T39" fmla="*/ 2147483647 h 624"/>
                <a:gd name="T40" fmla="*/ 2147483647 w 234"/>
                <a:gd name="T41" fmla="*/ 2147483647 h 624"/>
                <a:gd name="T42" fmla="*/ 2147483647 w 234"/>
                <a:gd name="T43" fmla="*/ 2147483647 h 624"/>
                <a:gd name="T44" fmla="*/ 2147483647 w 234"/>
                <a:gd name="T45" fmla="*/ 2147483647 h 624"/>
                <a:gd name="T46" fmla="*/ 2147483647 w 234"/>
                <a:gd name="T47" fmla="*/ 0 h 624"/>
                <a:gd name="T48" fmla="*/ 2147483647 w 234"/>
                <a:gd name="T49" fmla="*/ 2147483647 h 624"/>
                <a:gd name="T50" fmla="*/ 2147483647 w 234"/>
                <a:gd name="T51" fmla="*/ 2147483647 h 624"/>
                <a:gd name="T52" fmla="*/ 2147483647 w 234"/>
                <a:gd name="T53" fmla="*/ 2147483647 h 624"/>
                <a:gd name="T54" fmla="*/ 2147483647 w 234"/>
                <a:gd name="T55" fmla="*/ 2147483647 h 624"/>
                <a:gd name="T56" fmla="*/ 2147483647 w 234"/>
                <a:gd name="T57" fmla="*/ 2147483647 h 624"/>
                <a:gd name="T58" fmla="*/ 2147483647 w 234"/>
                <a:gd name="T59" fmla="*/ 2147483647 h 624"/>
                <a:gd name="T60" fmla="*/ 2147483647 w 234"/>
                <a:gd name="T61" fmla="*/ 2147483647 h 624"/>
                <a:gd name="T62" fmla="*/ 2147483647 w 234"/>
                <a:gd name="T63" fmla="*/ 2147483647 h 624"/>
                <a:gd name="T64" fmla="*/ 2147483647 w 234"/>
                <a:gd name="T65" fmla="*/ 2147483647 h 624"/>
                <a:gd name="T66" fmla="*/ 2147483647 w 234"/>
                <a:gd name="T67" fmla="*/ 2147483647 h 624"/>
                <a:gd name="T68" fmla="*/ 2147483647 w 234"/>
                <a:gd name="T69" fmla="*/ 2147483647 h 624"/>
                <a:gd name="T70" fmla="*/ 2147483647 w 234"/>
                <a:gd name="T71" fmla="*/ 2147483647 h 624"/>
                <a:gd name="T72" fmla="*/ 2147483647 w 234"/>
                <a:gd name="T73" fmla="*/ 2147483647 h 624"/>
                <a:gd name="T74" fmla="*/ 0 w 234"/>
                <a:gd name="T75" fmla="*/ 2147483647 h 624"/>
                <a:gd name="T76" fmla="*/ 2147483647 w 234"/>
                <a:gd name="T77" fmla="*/ 2147483647 h 624"/>
                <a:gd name="T78" fmla="*/ 2147483647 w 234"/>
                <a:gd name="T79" fmla="*/ 2147483647 h 624"/>
                <a:gd name="T80" fmla="*/ 2147483647 w 234"/>
                <a:gd name="T81" fmla="*/ 2147483647 h 624"/>
                <a:gd name="T82" fmla="*/ 2147483647 w 234"/>
                <a:gd name="T83" fmla="*/ 2147483647 h 624"/>
                <a:gd name="T84" fmla="*/ 2147483647 w 234"/>
                <a:gd name="T85" fmla="*/ 2147483647 h 624"/>
                <a:gd name="T86" fmla="*/ 2147483647 w 234"/>
                <a:gd name="T87" fmla="*/ 2147483647 h 624"/>
                <a:gd name="T88" fmla="*/ 2147483647 w 234"/>
                <a:gd name="T89" fmla="*/ 2147483647 h 624"/>
                <a:gd name="T90" fmla="*/ 2147483647 w 234"/>
                <a:gd name="T91" fmla="*/ 2147483647 h 624"/>
                <a:gd name="T92" fmla="*/ 2147483647 w 234"/>
                <a:gd name="T93" fmla="*/ 2147483647 h 624"/>
                <a:gd name="T94" fmla="*/ 2147483647 w 234"/>
                <a:gd name="T95" fmla="*/ 2147483647 h 624"/>
                <a:gd name="T96" fmla="*/ 2147483647 w 234"/>
                <a:gd name="T97" fmla="*/ 2147483647 h 624"/>
                <a:gd name="T98" fmla="*/ 2147483647 w 234"/>
                <a:gd name="T99" fmla="*/ 2147483647 h 624"/>
                <a:gd name="T100" fmla="*/ 2147483647 w 234"/>
                <a:gd name="T101" fmla="*/ 2147483647 h 624"/>
                <a:gd name="T102" fmla="*/ 2147483647 w 234"/>
                <a:gd name="T103" fmla="*/ 2147483647 h 624"/>
                <a:gd name="T104" fmla="*/ 2147483647 w 234"/>
                <a:gd name="T105" fmla="*/ 2147483647 h 624"/>
                <a:gd name="T106" fmla="*/ 2147483647 w 234"/>
                <a:gd name="T107" fmla="*/ 2147483647 h 624"/>
                <a:gd name="T108" fmla="*/ 2147483647 w 234"/>
                <a:gd name="T109" fmla="*/ 2147483647 h 624"/>
                <a:gd name="T110" fmla="*/ 2147483647 w 234"/>
                <a:gd name="T111" fmla="*/ 2147483647 h 624"/>
                <a:gd name="T112" fmla="*/ 2147483647 w 234"/>
                <a:gd name="T113" fmla="*/ 2147483647 h 624"/>
                <a:gd name="T114" fmla="*/ 2147483647 w 234"/>
                <a:gd name="T115" fmla="*/ 2147483647 h 624"/>
                <a:gd name="T116" fmla="*/ 2147483647 w 234"/>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624"/>
                <a:gd name="T179" fmla="*/ 234 w 234"/>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624">
                  <a:moveTo>
                    <a:pt x="234" y="432"/>
                  </a:moveTo>
                  <a:lnTo>
                    <a:pt x="222" y="420"/>
                  </a:lnTo>
                  <a:lnTo>
                    <a:pt x="210" y="402"/>
                  </a:lnTo>
                  <a:lnTo>
                    <a:pt x="204" y="390"/>
                  </a:lnTo>
                  <a:lnTo>
                    <a:pt x="198" y="384"/>
                  </a:lnTo>
                  <a:lnTo>
                    <a:pt x="186" y="360"/>
                  </a:lnTo>
                  <a:lnTo>
                    <a:pt x="162" y="336"/>
                  </a:lnTo>
                  <a:lnTo>
                    <a:pt x="156" y="336"/>
                  </a:lnTo>
                  <a:lnTo>
                    <a:pt x="156" y="330"/>
                  </a:lnTo>
                  <a:lnTo>
                    <a:pt x="150" y="330"/>
                  </a:lnTo>
                  <a:lnTo>
                    <a:pt x="150" y="342"/>
                  </a:lnTo>
                  <a:lnTo>
                    <a:pt x="156" y="342"/>
                  </a:lnTo>
                  <a:lnTo>
                    <a:pt x="168" y="354"/>
                  </a:lnTo>
                  <a:lnTo>
                    <a:pt x="168" y="366"/>
                  </a:lnTo>
                  <a:lnTo>
                    <a:pt x="174" y="378"/>
                  </a:lnTo>
                  <a:lnTo>
                    <a:pt x="174" y="390"/>
                  </a:lnTo>
                  <a:lnTo>
                    <a:pt x="168" y="396"/>
                  </a:lnTo>
                  <a:lnTo>
                    <a:pt x="162" y="396"/>
                  </a:lnTo>
                  <a:lnTo>
                    <a:pt x="162" y="390"/>
                  </a:lnTo>
                  <a:lnTo>
                    <a:pt x="156" y="384"/>
                  </a:lnTo>
                  <a:lnTo>
                    <a:pt x="156" y="378"/>
                  </a:lnTo>
                  <a:lnTo>
                    <a:pt x="144" y="384"/>
                  </a:lnTo>
                  <a:lnTo>
                    <a:pt x="132" y="384"/>
                  </a:lnTo>
                  <a:lnTo>
                    <a:pt x="132" y="360"/>
                  </a:lnTo>
                  <a:lnTo>
                    <a:pt x="126" y="354"/>
                  </a:lnTo>
                  <a:lnTo>
                    <a:pt x="126" y="342"/>
                  </a:lnTo>
                  <a:lnTo>
                    <a:pt x="120" y="330"/>
                  </a:lnTo>
                  <a:lnTo>
                    <a:pt x="120" y="282"/>
                  </a:lnTo>
                  <a:lnTo>
                    <a:pt x="84" y="246"/>
                  </a:lnTo>
                  <a:lnTo>
                    <a:pt x="90" y="240"/>
                  </a:lnTo>
                  <a:lnTo>
                    <a:pt x="90" y="222"/>
                  </a:lnTo>
                  <a:lnTo>
                    <a:pt x="96" y="210"/>
                  </a:lnTo>
                  <a:lnTo>
                    <a:pt x="114" y="192"/>
                  </a:lnTo>
                  <a:lnTo>
                    <a:pt x="120" y="180"/>
                  </a:lnTo>
                  <a:lnTo>
                    <a:pt x="126" y="174"/>
                  </a:lnTo>
                  <a:lnTo>
                    <a:pt x="126" y="156"/>
                  </a:lnTo>
                  <a:lnTo>
                    <a:pt x="120" y="150"/>
                  </a:lnTo>
                  <a:lnTo>
                    <a:pt x="120" y="102"/>
                  </a:lnTo>
                  <a:lnTo>
                    <a:pt x="114" y="78"/>
                  </a:lnTo>
                  <a:lnTo>
                    <a:pt x="114" y="60"/>
                  </a:lnTo>
                  <a:lnTo>
                    <a:pt x="102" y="60"/>
                  </a:lnTo>
                  <a:lnTo>
                    <a:pt x="84" y="42"/>
                  </a:lnTo>
                  <a:lnTo>
                    <a:pt x="84" y="36"/>
                  </a:lnTo>
                  <a:lnTo>
                    <a:pt x="90" y="24"/>
                  </a:lnTo>
                  <a:lnTo>
                    <a:pt x="90" y="18"/>
                  </a:lnTo>
                  <a:lnTo>
                    <a:pt x="60" y="18"/>
                  </a:lnTo>
                  <a:lnTo>
                    <a:pt x="54" y="0"/>
                  </a:lnTo>
                  <a:lnTo>
                    <a:pt x="30" y="0"/>
                  </a:lnTo>
                  <a:lnTo>
                    <a:pt x="30" y="12"/>
                  </a:lnTo>
                  <a:lnTo>
                    <a:pt x="42" y="12"/>
                  </a:lnTo>
                  <a:lnTo>
                    <a:pt x="54" y="24"/>
                  </a:lnTo>
                  <a:lnTo>
                    <a:pt x="54" y="66"/>
                  </a:lnTo>
                  <a:lnTo>
                    <a:pt x="60" y="66"/>
                  </a:lnTo>
                  <a:lnTo>
                    <a:pt x="66" y="60"/>
                  </a:lnTo>
                  <a:lnTo>
                    <a:pt x="66" y="84"/>
                  </a:lnTo>
                  <a:lnTo>
                    <a:pt x="78" y="84"/>
                  </a:lnTo>
                  <a:lnTo>
                    <a:pt x="78" y="96"/>
                  </a:lnTo>
                  <a:lnTo>
                    <a:pt x="54" y="108"/>
                  </a:lnTo>
                  <a:lnTo>
                    <a:pt x="48" y="114"/>
                  </a:lnTo>
                  <a:lnTo>
                    <a:pt x="42" y="114"/>
                  </a:lnTo>
                  <a:lnTo>
                    <a:pt x="42" y="132"/>
                  </a:lnTo>
                  <a:lnTo>
                    <a:pt x="54" y="138"/>
                  </a:lnTo>
                  <a:lnTo>
                    <a:pt x="48" y="156"/>
                  </a:lnTo>
                  <a:lnTo>
                    <a:pt x="48" y="228"/>
                  </a:lnTo>
                  <a:lnTo>
                    <a:pt x="60" y="228"/>
                  </a:lnTo>
                  <a:lnTo>
                    <a:pt x="60" y="234"/>
                  </a:lnTo>
                  <a:lnTo>
                    <a:pt x="42" y="252"/>
                  </a:lnTo>
                  <a:lnTo>
                    <a:pt x="30" y="258"/>
                  </a:lnTo>
                  <a:lnTo>
                    <a:pt x="24" y="264"/>
                  </a:lnTo>
                  <a:lnTo>
                    <a:pt x="18" y="264"/>
                  </a:lnTo>
                  <a:lnTo>
                    <a:pt x="24" y="300"/>
                  </a:lnTo>
                  <a:lnTo>
                    <a:pt x="18" y="312"/>
                  </a:lnTo>
                  <a:lnTo>
                    <a:pt x="12" y="318"/>
                  </a:lnTo>
                  <a:lnTo>
                    <a:pt x="6" y="330"/>
                  </a:lnTo>
                  <a:lnTo>
                    <a:pt x="0" y="336"/>
                  </a:lnTo>
                  <a:lnTo>
                    <a:pt x="0" y="342"/>
                  </a:lnTo>
                  <a:lnTo>
                    <a:pt x="12" y="348"/>
                  </a:lnTo>
                  <a:lnTo>
                    <a:pt x="24" y="360"/>
                  </a:lnTo>
                  <a:lnTo>
                    <a:pt x="36" y="366"/>
                  </a:lnTo>
                  <a:lnTo>
                    <a:pt x="66" y="414"/>
                  </a:lnTo>
                  <a:lnTo>
                    <a:pt x="96" y="414"/>
                  </a:lnTo>
                  <a:lnTo>
                    <a:pt x="102" y="408"/>
                  </a:lnTo>
                  <a:lnTo>
                    <a:pt x="120" y="408"/>
                  </a:lnTo>
                  <a:lnTo>
                    <a:pt x="126" y="414"/>
                  </a:lnTo>
                  <a:lnTo>
                    <a:pt x="126" y="450"/>
                  </a:lnTo>
                  <a:lnTo>
                    <a:pt x="132" y="450"/>
                  </a:lnTo>
                  <a:lnTo>
                    <a:pt x="126" y="480"/>
                  </a:lnTo>
                  <a:lnTo>
                    <a:pt x="114" y="486"/>
                  </a:lnTo>
                  <a:lnTo>
                    <a:pt x="126" y="504"/>
                  </a:lnTo>
                  <a:lnTo>
                    <a:pt x="120" y="510"/>
                  </a:lnTo>
                  <a:lnTo>
                    <a:pt x="108" y="516"/>
                  </a:lnTo>
                  <a:lnTo>
                    <a:pt x="102" y="522"/>
                  </a:lnTo>
                  <a:lnTo>
                    <a:pt x="102" y="528"/>
                  </a:lnTo>
                  <a:lnTo>
                    <a:pt x="114" y="528"/>
                  </a:lnTo>
                  <a:lnTo>
                    <a:pt x="114" y="558"/>
                  </a:lnTo>
                  <a:lnTo>
                    <a:pt x="126" y="564"/>
                  </a:lnTo>
                  <a:lnTo>
                    <a:pt x="132" y="570"/>
                  </a:lnTo>
                  <a:lnTo>
                    <a:pt x="144" y="576"/>
                  </a:lnTo>
                  <a:lnTo>
                    <a:pt x="150" y="582"/>
                  </a:lnTo>
                  <a:lnTo>
                    <a:pt x="162" y="588"/>
                  </a:lnTo>
                  <a:lnTo>
                    <a:pt x="162" y="600"/>
                  </a:lnTo>
                  <a:lnTo>
                    <a:pt x="156" y="606"/>
                  </a:lnTo>
                  <a:lnTo>
                    <a:pt x="156" y="618"/>
                  </a:lnTo>
                  <a:lnTo>
                    <a:pt x="162" y="624"/>
                  </a:lnTo>
                  <a:lnTo>
                    <a:pt x="168" y="618"/>
                  </a:lnTo>
                  <a:lnTo>
                    <a:pt x="180" y="612"/>
                  </a:lnTo>
                  <a:lnTo>
                    <a:pt x="180" y="582"/>
                  </a:lnTo>
                  <a:lnTo>
                    <a:pt x="174" y="576"/>
                  </a:lnTo>
                  <a:lnTo>
                    <a:pt x="168" y="576"/>
                  </a:lnTo>
                  <a:lnTo>
                    <a:pt x="168" y="558"/>
                  </a:lnTo>
                  <a:lnTo>
                    <a:pt x="174" y="546"/>
                  </a:lnTo>
                  <a:lnTo>
                    <a:pt x="186" y="540"/>
                  </a:lnTo>
                  <a:lnTo>
                    <a:pt x="210" y="540"/>
                  </a:lnTo>
                  <a:lnTo>
                    <a:pt x="216" y="534"/>
                  </a:lnTo>
                  <a:lnTo>
                    <a:pt x="216" y="474"/>
                  </a:lnTo>
                  <a:lnTo>
                    <a:pt x="222" y="468"/>
                  </a:lnTo>
                  <a:lnTo>
                    <a:pt x="228" y="456"/>
                  </a:lnTo>
                  <a:lnTo>
                    <a:pt x="234" y="450"/>
                  </a:lnTo>
                  <a:lnTo>
                    <a:pt x="234" y="43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3" name="Madagascar" descr="© INSCALE GmbH, 05.05.2010&#10;http://www.presentationload.com/">
              <a:extLst>
                <a:ext uri="{FF2B5EF4-FFF2-40B4-BE49-F238E27FC236}">
                  <a16:creationId xmlns:a16="http://schemas.microsoft.com/office/drawing/2014/main" id="{5C03CE64-BE15-B928-BA86-8CC6478E14BD}"/>
                </a:ext>
              </a:extLst>
            </p:cNvPr>
            <p:cNvSpPr>
              <a:spLocks/>
            </p:cNvSpPr>
            <p:nvPr/>
          </p:nvSpPr>
          <p:spPr bwMode="gray">
            <a:xfrm>
              <a:off x="5370889" y="3593521"/>
              <a:ext cx="225320" cy="413584"/>
            </a:xfrm>
            <a:custGeom>
              <a:avLst/>
              <a:gdLst>
                <a:gd name="T0" fmla="*/ 2147483647 w 594"/>
                <a:gd name="T1" fmla="*/ 2147483647 h 1092"/>
                <a:gd name="T2" fmla="*/ 2147483647 w 594"/>
                <a:gd name="T3" fmla="*/ 2147483647 h 1092"/>
                <a:gd name="T4" fmla="*/ 2147483647 w 594"/>
                <a:gd name="T5" fmla="*/ 2147483647 h 1092"/>
                <a:gd name="T6" fmla="*/ 2147483647 w 594"/>
                <a:gd name="T7" fmla="*/ 2147483647 h 1092"/>
                <a:gd name="T8" fmla="*/ 2147483647 w 594"/>
                <a:gd name="T9" fmla="*/ 2147483647 h 1092"/>
                <a:gd name="T10" fmla="*/ 2147483647 w 594"/>
                <a:gd name="T11" fmla="*/ 2147483647 h 1092"/>
                <a:gd name="T12" fmla="*/ 2147483647 w 594"/>
                <a:gd name="T13" fmla="*/ 2147483647 h 1092"/>
                <a:gd name="T14" fmla="*/ 2147483647 w 594"/>
                <a:gd name="T15" fmla="*/ 2147483647 h 1092"/>
                <a:gd name="T16" fmla="*/ 2147483647 w 594"/>
                <a:gd name="T17" fmla="*/ 2147483647 h 1092"/>
                <a:gd name="T18" fmla="*/ 2147483647 w 594"/>
                <a:gd name="T19" fmla="*/ 2147483647 h 1092"/>
                <a:gd name="T20" fmla="*/ 2147483647 w 594"/>
                <a:gd name="T21" fmla="*/ 2147483647 h 1092"/>
                <a:gd name="T22" fmla="*/ 2147483647 w 594"/>
                <a:gd name="T23" fmla="*/ 2147483647 h 1092"/>
                <a:gd name="T24" fmla="*/ 2147483647 w 594"/>
                <a:gd name="T25" fmla="*/ 2147483647 h 1092"/>
                <a:gd name="T26" fmla="*/ 2147483647 w 594"/>
                <a:gd name="T27" fmla="*/ 2147483647 h 1092"/>
                <a:gd name="T28" fmla="*/ 2147483647 w 594"/>
                <a:gd name="T29" fmla="*/ 2147483647 h 1092"/>
                <a:gd name="T30" fmla="*/ 2147483647 w 594"/>
                <a:gd name="T31" fmla="*/ 2147483647 h 1092"/>
                <a:gd name="T32" fmla="*/ 2147483647 w 594"/>
                <a:gd name="T33" fmla="*/ 0 h 1092"/>
                <a:gd name="T34" fmla="*/ 2147483647 w 594"/>
                <a:gd name="T35" fmla="*/ 2147483647 h 1092"/>
                <a:gd name="T36" fmla="*/ 2147483647 w 594"/>
                <a:gd name="T37" fmla="*/ 2147483647 h 1092"/>
                <a:gd name="T38" fmla="*/ 2147483647 w 594"/>
                <a:gd name="T39" fmla="*/ 2147483647 h 1092"/>
                <a:gd name="T40" fmla="*/ 2147483647 w 594"/>
                <a:gd name="T41" fmla="*/ 2147483647 h 1092"/>
                <a:gd name="T42" fmla="*/ 2147483647 w 594"/>
                <a:gd name="T43" fmla="*/ 2147483647 h 1092"/>
                <a:gd name="T44" fmla="*/ 2147483647 w 594"/>
                <a:gd name="T45" fmla="*/ 2147483647 h 1092"/>
                <a:gd name="T46" fmla="*/ 2147483647 w 594"/>
                <a:gd name="T47" fmla="*/ 2147483647 h 1092"/>
                <a:gd name="T48" fmla="*/ 2147483647 w 594"/>
                <a:gd name="T49" fmla="*/ 2147483647 h 1092"/>
                <a:gd name="T50" fmla="*/ 2147483647 w 594"/>
                <a:gd name="T51" fmla="*/ 2147483647 h 1092"/>
                <a:gd name="T52" fmla="*/ 2147483647 w 594"/>
                <a:gd name="T53" fmla="*/ 2147483647 h 1092"/>
                <a:gd name="T54" fmla="*/ 2147483647 w 594"/>
                <a:gd name="T55" fmla="*/ 2147483647 h 1092"/>
                <a:gd name="T56" fmla="*/ 2147483647 w 594"/>
                <a:gd name="T57" fmla="*/ 2147483647 h 1092"/>
                <a:gd name="T58" fmla="*/ 2147483647 w 594"/>
                <a:gd name="T59" fmla="*/ 2147483647 h 1092"/>
                <a:gd name="T60" fmla="*/ 2147483647 w 594"/>
                <a:gd name="T61" fmla="*/ 2147483647 h 1092"/>
                <a:gd name="T62" fmla="*/ 2147483647 w 594"/>
                <a:gd name="T63" fmla="*/ 2147483647 h 1092"/>
                <a:gd name="T64" fmla="*/ 2147483647 w 594"/>
                <a:gd name="T65" fmla="*/ 2147483647 h 1092"/>
                <a:gd name="T66" fmla="*/ 2147483647 w 594"/>
                <a:gd name="T67" fmla="*/ 2147483647 h 1092"/>
                <a:gd name="T68" fmla="*/ 2147483647 w 594"/>
                <a:gd name="T69" fmla="*/ 2147483647 h 1092"/>
                <a:gd name="T70" fmla="*/ 2147483647 w 594"/>
                <a:gd name="T71" fmla="*/ 2147483647 h 1092"/>
                <a:gd name="T72" fmla="*/ 2147483647 w 594"/>
                <a:gd name="T73" fmla="*/ 2147483647 h 1092"/>
                <a:gd name="T74" fmla="*/ 2147483647 w 594"/>
                <a:gd name="T75" fmla="*/ 2147483647 h 1092"/>
                <a:gd name="T76" fmla="*/ 2147483647 w 594"/>
                <a:gd name="T77" fmla="*/ 2147483647 h 1092"/>
                <a:gd name="T78" fmla="*/ 2147483647 w 594"/>
                <a:gd name="T79" fmla="*/ 2147483647 h 1092"/>
                <a:gd name="T80" fmla="*/ 2147483647 w 594"/>
                <a:gd name="T81" fmla="*/ 2147483647 h 1092"/>
                <a:gd name="T82" fmla="*/ 2147483647 w 594"/>
                <a:gd name="T83" fmla="*/ 2147483647 h 1092"/>
                <a:gd name="T84" fmla="*/ 2147483647 w 594"/>
                <a:gd name="T85" fmla="*/ 2147483647 h 1092"/>
                <a:gd name="T86" fmla="*/ 0 w 594"/>
                <a:gd name="T87" fmla="*/ 2147483647 h 1092"/>
                <a:gd name="T88" fmla="*/ 2147483647 w 594"/>
                <a:gd name="T89" fmla="*/ 2147483647 h 1092"/>
                <a:gd name="T90" fmla="*/ 2147483647 w 594"/>
                <a:gd name="T91" fmla="*/ 2147483647 h 1092"/>
                <a:gd name="T92" fmla="*/ 2147483647 w 594"/>
                <a:gd name="T93" fmla="*/ 2147483647 h 1092"/>
                <a:gd name="T94" fmla="*/ 2147483647 w 594"/>
                <a:gd name="T95" fmla="*/ 2147483647 h 1092"/>
                <a:gd name="T96" fmla="*/ 2147483647 w 594"/>
                <a:gd name="T97" fmla="*/ 2147483647 h 1092"/>
                <a:gd name="T98" fmla="*/ 2147483647 w 594"/>
                <a:gd name="T99" fmla="*/ 2147483647 h 1092"/>
                <a:gd name="T100" fmla="*/ 2147483647 w 594"/>
                <a:gd name="T101" fmla="*/ 2147483647 h 1092"/>
                <a:gd name="T102" fmla="*/ 2147483647 w 594"/>
                <a:gd name="T103" fmla="*/ 2147483647 h 10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4"/>
                <a:gd name="T157" fmla="*/ 0 h 1092"/>
                <a:gd name="T158" fmla="*/ 594 w 594"/>
                <a:gd name="T159" fmla="*/ 1092 h 10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4" h="1092">
                  <a:moveTo>
                    <a:pt x="120" y="330"/>
                  </a:moveTo>
                  <a:lnTo>
                    <a:pt x="144" y="324"/>
                  </a:lnTo>
                  <a:lnTo>
                    <a:pt x="192" y="324"/>
                  </a:lnTo>
                  <a:lnTo>
                    <a:pt x="192" y="300"/>
                  </a:lnTo>
                  <a:lnTo>
                    <a:pt x="252" y="312"/>
                  </a:lnTo>
                  <a:lnTo>
                    <a:pt x="270" y="282"/>
                  </a:lnTo>
                  <a:lnTo>
                    <a:pt x="312" y="288"/>
                  </a:lnTo>
                  <a:lnTo>
                    <a:pt x="312" y="258"/>
                  </a:lnTo>
                  <a:lnTo>
                    <a:pt x="324" y="228"/>
                  </a:lnTo>
                  <a:lnTo>
                    <a:pt x="324" y="258"/>
                  </a:lnTo>
                  <a:lnTo>
                    <a:pt x="336" y="276"/>
                  </a:lnTo>
                  <a:lnTo>
                    <a:pt x="348" y="240"/>
                  </a:lnTo>
                  <a:lnTo>
                    <a:pt x="348" y="210"/>
                  </a:lnTo>
                  <a:lnTo>
                    <a:pt x="354" y="192"/>
                  </a:lnTo>
                  <a:lnTo>
                    <a:pt x="354" y="186"/>
                  </a:lnTo>
                  <a:lnTo>
                    <a:pt x="360" y="186"/>
                  </a:lnTo>
                  <a:lnTo>
                    <a:pt x="372" y="198"/>
                  </a:lnTo>
                  <a:lnTo>
                    <a:pt x="372" y="204"/>
                  </a:lnTo>
                  <a:lnTo>
                    <a:pt x="378" y="204"/>
                  </a:lnTo>
                  <a:lnTo>
                    <a:pt x="402" y="180"/>
                  </a:lnTo>
                  <a:lnTo>
                    <a:pt x="396" y="168"/>
                  </a:lnTo>
                  <a:lnTo>
                    <a:pt x="396" y="150"/>
                  </a:lnTo>
                  <a:lnTo>
                    <a:pt x="390" y="138"/>
                  </a:lnTo>
                  <a:lnTo>
                    <a:pt x="402" y="126"/>
                  </a:lnTo>
                  <a:lnTo>
                    <a:pt x="414" y="126"/>
                  </a:lnTo>
                  <a:lnTo>
                    <a:pt x="420" y="132"/>
                  </a:lnTo>
                  <a:lnTo>
                    <a:pt x="426" y="132"/>
                  </a:lnTo>
                  <a:lnTo>
                    <a:pt x="432" y="126"/>
                  </a:lnTo>
                  <a:lnTo>
                    <a:pt x="438" y="114"/>
                  </a:lnTo>
                  <a:lnTo>
                    <a:pt x="450" y="102"/>
                  </a:lnTo>
                  <a:lnTo>
                    <a:pt x="456" y="90"/>
                  </a:lnTo>
                  <a:lnTo>
                    <a:pt x="462" y="72"/>
                  </a:lnTo>
                  <a:lnTo>
                    <a:pt x="462" y="42"/>
                  </a:lnTo>
                  <a:lnTo>
                    <a:pt x="492" y="0"/>
                  </a:lnTo>
                  <a:lnTo>
                    <a:pt x="546" y="60"/>
                  </a:lnTo>
                  <a:lnTo>
                    <a:pt x="546" y="90"/>
                  </a:lnTo>
                  <a:lnTo>
                    <a:pt x="552" y="96"/>
                  </a:lnTo>
                  <a:lnTo>
                    <a:pt x="558" y="114"/>
                  </a:lnTo>
                  <a:lnTo>
                    <a:pt x="576" y="150"/>
                  </a:lnTo>
                  <a:lnTo>
                    <a:pt x="582" y="156"/>
                  </a:lnTo>
                  <a:lnTo>
                    <a:pt x="582" y="162"/>
                  </a:lnTo>
                  <a:lnTo>
                    <a:pt x="564" y="216"/>
                  </a:lnTo>
                  <a:lnTo>
                    <a:pt x="594" y="276"/>
                  </a:lnTo>
                  <a:lnTo>
                    <a:pt x="594" y="288"/>
                  </a:lnTo>
                  <a:lnTo>
                    <a:pt x="588" y="294"/>
                  </a:lnTo>
                  <a:lnTo>
                    <a:pt x="576" y="294"/>
                  </a:lnTo>
                  <a:lnTo>
                    <a:pt x="564" y="288"/>
                  </a:lnTo>
                  <a:lnTo>
                    <a:pt x="558" y="282"/>
                  </a:lnTo>
                  <a:lnTo>
                    <a:pt x="552" y="282"/>
                  </a:lnTo>
                  <a:lnTo>
                    <a:pt x="522" y="288"/>
                  </a:lnTo>
                  <a:lnTo>
                    <a:pt x="528" y="330"/>
                  </a:lnTo>
                  <a:lnTo>
                    <a:pt x="522" y="336"/>
                  </a:lnTo>
                  <a:lnTo>
                    <a:pt x="516" y="348"/>
                  </a:lnTo>
                  <a:lnTo>
                    <a:pt x="504" y="354"/>
                  </a:lnTo>
                  <a:lnTo>
                    <a:pt x="486" y="390"/>
                  </a:lnTo>
                  <a:lnTo>
                    <a:pt x="486" y="402"/>
                  </a:lnTo>
                  <a:lnTo>
                    <a:pt x="492" y="414"/>
                  </a:lnTo>
                  <a:lnTo>
                    <a:pt x="504" y="450"/>
                  </a:lnTo>
                  <a:lnTo>
                    <a:pt x="498" y="468"/>
                  </a:lnTo>
                  <a:lnTo>
                    <a:pt x="486" y="510"/>
                  </a:lnTo>
                  <a:lnTo>
                    <a:pt x="462" y="570"/>
                  </a:lnTo>
                  <a:lnTo>
                    <a:pt x="432" y="642"/>
                  </a:lnTo>
                  <a:lnTo>
                    <a:pt x="390" y="720"/>
                  </a:lnTo>
                  <a:lnTo>
                    <a:pt x="324" y="852"/>
                  </a:lnTo>
                  <a:lnTo>
                    <a:pt x="312" y="894"/>
                  </a:lnTo>
                  <a:lnTo>
                    <a:pt x="306" y="912"/>
                  </a:lnTo>
                  <a:lnTo>
                    <a:pt x="306" y="948"/>
                  </a:lnTo>
                  <a:lnTo>
                    <a:pt x="294" y="984"/>
                  </a:lnTo>
                  <a:lnTo>
                    <a:pt x="276" y="1014"/>
                  </a:lnTo>
                  <a:lnTo>
                    <a:pt x="258" y="1032"/>
                  </a:lnTo>
                  <a:lnTo>
                    <a:pt x="240" y="1044"/>
                  </a:lnTo>
                  <a:lnTo>
                    <a:pt x="222" y="1062"/>
                  </a:lnTo>
                  <a:lnTo>
                    <a:pt x="216" y="1062"/>
                  </a:lnTo>
                  <a:lnTo>
                    <a:pt x="210" y="1068"/>
                  </a:lnTo>
                  <a:lnTo>
                    <a:pt x="186" y="1068"/>
                  </a:lnTo>
                  <a:lnTo>
                    <a:pt x="150" y="1086"/>
                  </a:lnTo>
                  <a:lnTo>
                    <a:pt x="114" y="1092"/>
                  </a:lnTo>
                  <a:lnTo>
                    <a:pt x="78" y="1074"/>
                  </a:lnTo>
                  <a:lnTo>
                    <a:pt x="60" y="1056"/>
                  </a:lnTo>
                  <a:lnTo>
                    <a:pt x="48" y="1038"/>
                  </a:lnTo>
                  <a:lnTo>
                    <a:pt x="36" y="1026"/>
                  </a:lnTo>
                  <a:lnTo>
                    <a:pt x="36" y="1020"/>
                  </a:lnTo>
                  <a:lnTo>
                    <a:pt x="30" y="1014"/>
                  </a:lnTo>
                  <a:lnTo>
                    <a:pt x="48" y="990"/>
                  </a:lnTo>
                  <a:lnTo>
                    <a:pt x="42" y="978"/>
                  </a:lnTo>
                  <a:lnTo>
                    <a:pt x="24" y="948"/>
                  </a:lnTo>
                  <a:lnTo>
                    <a:pt x="12" y="900"/>
                  </a:lnTo>
                  <a:lnTo>
                    <a:pt x="0" y="834"/>
                  </a:lnTo>
                  <a:lnTo>
                    <a:pt x="0" y="786"/>
                  </a:lnTo>
                  <a:lnTo>
                    <a:pt x="6" y="756"/>
                  </a:lnTo>
                  <a:lnTo>
                    <a:pt x="18" y="738"/>
                  </a:lnTo>
                  <a:lnTo>
                    <a:pt x="60" y="696"/>
                  </a:lnTo>
                  <a:lnTo>
                    <a:pt x="72" y="678"/>
                  </a:lnTo>
                  <a:lnTo>
                    <a:pt x="90" y="672"/>
                  </a:lnTo>
                  <a:lnTo>
                    <a:pt x="96" y="660"/>
                  </a:lnTo>
                  <a:lnTo>
                    <a:pt x="108" y="654"/>
                  </a:lnTo>
                  <a:lnTo>
                    <a:pt x="108" y="636"/>
                  </a:lnTo>
                  <a:lnTo>
                    <a:pt x="102" y="600"/>
                  </a:lnTo>
                  <a:lnTo>
                    <a:pt x="96" y="558"/>
                  </a:lnTo>
                  <a:lnTo>
                    <a:pt x="96" y="522"/>
                  </a:lnTo>
                  <a:lnTo>
                    <a:pt x="78" y="432"/>
                  </a:lnTo>
                  <a:lnTo>
                    <a:pt x="90" y="408"/>
                  </a:lnTo>
                  <a:lnTo>
                    <a:pt x="132" y="366"/>
                  </a:lnTo>
                  <a:lnTo>
                    <a:pt x="132" y="360"/>
                  </a:lnTo>
                  <a:lnTo>
                    <a:pt x="120" y="33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4" name="Macedonia" descr="© INSCALE GmbH, 05.05.2010&#10;http://www.presentationload.com/">
              <a:extLst>
                <a:ext uri="{FF2B5EF4-FFF2-40B4-BE49-F238E27FC236}">
                  <a16:creationId xmlns:a16="http://schemas.microsoft.com/office/drawing/2014/main" id="{4F079D82-4DC3-BA63-5E8D-4421C1A9F3DA}"/>
                </a:ext>
              </a:extLst>
            </p:cNvPr>
            <p:cNvSpPr>
              <a:spLocks/>
            </p:cNvSpPr>
            <p:nvPr/>
          </p:nvSpPr>
          <p:spPr bwMode="gray">
            <a:xfrm>
              <a:off x="4763115" y="1922880"/>
              <a:ext cx="62260" cy="48919"/>
            </a:xfrm>
            <a:custGeom>
              <a:avLst/>
              <a:gdLst>
                <a:gd name="T0" fmla="*/ 2147483647 w 162"/>
                <a:gd name="T1" fmla="*/ 2147483647 h 126"/>
                <a:gd name="T2" fmla="*/ 2147483647 w 162"/>
                <a:gd name="T3" fmla="*/ 2147483647 h 126"/>
                <a:gd name="T4" fmla="*/ 2147483647 w 162"/>
                <a:gd name="T5" fmla="*/ 2147483647 h 126"/>
                <a:gd name="T6" fmla="*/ 2147483647 w 162"/>
                <a:gd name="T7" fmla="*/ 2147483647 h 126"/>
                <a:gd name="T8" fmla="*/ 2147483647 w 162"/>
                <a:gd name="T9" fmla="*/ 0 h 126"/>
                <a:gd name="T10" fmla="*/ 2147483647 w 162"/>
                <a:gd name="T11" fmla="*/ 2147483647 h 126"/>
                <a:gd name="T12" fmla="*/ 2147483647 w 162"/>
                <a:gd name="T13" fmla="*/ 2147483647 h 126"/>
                <a:gd name="T14" fmla="*/ 2147483647 w 162"/>
                <a:gd name="T15" fmla="*/ 2147483647 h 126"/>
                <a:gd name="T16" fmla="*/ 2147483647 w 162"/>
                <a:gd name="T17" fmla="*/ 2147483647 h 126"/>
                <a:gd name="T18" fmla="*/ 2147483647 w 162"/>
                <a:gd name="T19" fmla="*/ 2147483647 h 126"/>
                <a:gd name="T20" fmla="*/ 2147483647 w 162"/>
                <a:gd name="T21" fmla="*/ 2147483647 h 126"/>
                <a:gd name="T22" fmla="*/ 0 w 162"/>
                <a:gd name="T23" fmla="*/ 2147483647 h 126"/>
                <a:gd name="T24" fmla="*/ 0 w 162"/>
                <a:gd name="T25" fmla="*/ 2147483647 h 126"/>
                <a:gd name="T26" fmla="*/ 2147483647 w 162"/>
                <a:gd name="T27" fmla="*/ 2147483647 h 126"/>
                <a:gd name="T28" fmla="*/ 2147483647 w 162"/>
                <a:gd name="T29" fmla="*/ 2147483647 h 126"/>
                <a:gd name="T30" fmla="*/ 2147483647 w 162"/>
                <a:gd name="T31" fmla="*/ 2147483647 h 126"/>
                <a:gd name="T32" fmla="*/ 2147483647 w 162"/>
                <a:gd name="T33" fmla="*/ 2147483647 h 126"/>
                <a:gd name="T34" fmla="*/ 2147483647 w 162"/>
                <a:gd name="T35" fmla="*/ 2147483647 h 126"/>
                <a:gd name="T36" fmla="*/ 2147483647 w 162"/>
                <a:gd name="T37" fmla="*/ 2147483647 h 126"/>
                <a:gd name="T38" fmla="*/ 2147483647 w 162"/>
                <a:gd name="T39" fmla="*/ 2147483647 h 126"/>
                <a:gd name="T40" fmla="*/ 2147483647 w 162"/>
                <a:gd name="T41" fmla="*/ 2147483647 h 126"/>
                <a:gd name="T42" fmla="*/ 2147483647 w 162"/>
                <a:gd name="T43" fmla="*/ 2147483647 h 126"/>
                <a:gd name="T44" fmla="*/ 2147483647 w 162"/>
                <a:gd name="T45" fmla="*/ 2147483647 h 126"/>
                <a:gd name="T46" fmla="*/ 2147483647 w 162"/>
                <a:gd name="T47" fmla="*/ 2147483647 h 126"/>
                <a:gd name="T48" fmla="*/ 2147483647 w 162"/>
                <a:gd name="T49" fmla="*/ 2147483647 h 126"/>
                <a:gd name="T50" fmla="*/ 2147483647 w 162"/>
                <a:gd name="T51" fmla="*/ 2147483647 h 126"/>
                <a:gd name="T52" fmla="*/ 2147483647 w 162"/>
                <a:gd name="T53" fmla="*/ 2147483647 h 126"/>
                <a:gd name="T54" fmla="*/ 2147483647 w 162"/>
                <a:gd name="T55" fmla="*/ 2147483647 h 126"/>
                <a:gd name="T56" fmla="*/ 2147483647 w 162"/>
                <a:gd name="T57" fmla="*/ 2147483647 h 126"/>
                <a:gd name="T58" fmla="*/ 2147483647 w 162"/>
                <a:gd name="T59" fmla="*/ 2147483647 h 126"/>
                <a:gd name="T60" fmla="*/ 2147483647 w 162"/>
                <a:gd name="T61" fmla="*/ 2147483647 h 126"/>
                <a:gd name="T62" fmla="*/ 2147483647 w 162"/>
                <a:gd name="T63" fmla="*/ 2147483647 h 126"/>
                <a:gd name="T64" fmla="*/ 2147483647 w 162"/>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26"/>
                <a:gd name="T101" fmla="*/ 162 w 162"/>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26">
                  <a:moveTo>
                    <a:pt x="150" y="42"/>
                  </a:moveTo>
                  <a:lnTo>
                    <a:pt x="132" y="30"/>
                  </a:lnTo>
                  <a:lnTo>
                    <a:pt x="132" y="18"/>
                  </a:lnTo>
                  <a:lnTo>
                    <a:pt x="126" y="18"/>
                  </a:lnTo>
                  <a:lnTo>
                    <a:pt x="114" y="0"/>
                  </a:lnTo>
                  <a:lnTo>
                    <a:pt x="72" y="6"/>
                  </a:lnTo>
                  <a:lnTo>
                    <a:pt x="66" y="12"/>
                  </a:lnTo>
                  <a:lnTo>
                    <a:pt x="48" y="12"/>
                  </a:lnTo>
                  <a:lnTo>
                    <a:pt x="48" y="24"/>
                  </a:lnTo>
                  <a:lnTo>
                    <a:pt x="24" y="24"/>
                  </a:lnTo>
                  <a:lnTo>
                    <a:pt x="18" y="36"/>
                  </a:lnTo>
                  <a:lnTo>
                    <a:pt x="0" y="42"/>
                  </a:lnTo>
                  <a:lnTo>
                    <a:pt x="0" y="66"/>
                  </a:lnTo>
                  <a:lnTo>
                    <a:pt x="6" y="78"/>
                  </a:lnTo>
                  <a:lnTo>
                    <a:pt x="6" y="102"/>
                  </a:lnTo>
                  <a:lnTo>
                    <a:pt x="12" y="108"/>
                  </a:lnTo>
                  <a:lnTo>
                    <a:pt x="18" y="108"/>
                  </a:lnTo>
                  <a:lnTo>
                    <a:pt x="18" y="126"/>
                  </a:lnTo>
                  <a:lnTo>
                    <a:pt x="42" y="120"/>
                  </a:lnTo>
                  <a:lnTo>
                    <a:pt x="42" y="126"/>
                  </a:lnTo>
                  <a:lnTo>
                    <a:pt x="54" y="120"/>
                  </a:lnTo>
                  <a:lnTo>
                    <a:pt x="60" y="120"/>
                  </a:lnTo>
                  <a:lnTo>
                    <a:pt x="66" y="126"/>
                  </a:lnTo>
                  <a:lnTo>
                    <a:pt x="90" y="126"/>
                  </a:lnTo>
                  <a:lnTo>
                    <a:pt x="96" y="114"/>
                  </a:lnTo>
                  <a:lnTo>
                    <a:pt x="96" y="108"/>
                  </a:lnTo>
                  <a:lnTo>
                    <a:pt x="120" y="108"/>
                  </a:lnTo>
                  <a:lnTo>
                    <a:pt x="132" y="102"/>
                  </a:lnTo>
                  <a:lnTo>
                    <a:pt x="156" y="78"/>
                  </a:lnTo>
                  <a:lnTo>
                    <a:pt x="162" y="66"/>
                  </a:lnTo>
                  <a:lnTo>
                    <a:pt x="162" y="60"/>
                  </a:lnTo>
                  <a:lnTo>
                    <a:pt x="156" y="48"/>
                  </a:lnTo>
                  <a:lnTo>
                    <a:pt x="150" y="4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5" name="Luxembourg" descr="© INSCALE GmbH, 05.05.2010&#10;http://www.presentationload.com/">
              <a:extLst>
                <a:ext uri="{FF2B5EF4-FFF2-40B4-BE49-F238E27FC236}">
                  <a16:creationId xmlns:a16="http://schemas.microsoft.com/office/drawing/2014/main" id="{B015B5C6-C370-F691-E522-2E26A6B6FFCB}"/>
                </a:ext>
              </a:extLst>
            </p:cNvPr>
            <p:cNvSpPr>
              <a:spLocks/>
            </p:cNvSpPr>
            <p:nvPr/>
          </p:nvSpPr>
          <p:spPr bwMode="gray">
            <a:xfrm>
              <a:off x="4402900" y="1693111"/>
              <a:ext cx="19271" cy="16307"/>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6" name="Lithuania" descr="© INSCALE GmbH, 05.05.2010&#10;http://www.presentationload.com/">
              <a:extLst>
                <a:ext uri="{FF2B5EF4-FFF2-40B4-BE49-F238E27FC236}">
                  <a16:creationId xmlns:a16="http://schemas.microsoft.com/office/drawing/2014/main" id="{C5527A11-090E-137C-14E9-9C8B6A4F48A6}"/>
                </a:ext>
              </a:extLst>
            </p:cNvPr>
            <p:cNvSpPr>
              <a:spLocks/>
            </p:cNvSpPr>
            <p:nvPr/>
          </p:nvSpPr>
          <p:spPr bwMode="gray">
            <a:xfrm>
              <a:off x="4752740" y="1507814"/>
              <a:ext cx="128967" cy="74119"/>
            </a:xfrm>
            <a:custGeom>
              <a:avLst/>
              <a:gdLst>
                <a:gd name="T0" fmla="*/ 2147483647 w 342"/>
                <a:gd name="T1" fmla="*/ 2147483647 h 198"/>
                <a:gd name="T2" fmla="*/ 2147483647 w 342"/>
                <a:gd name="T3" fmla="*/ 2147483647 h 198"/>
                <a:gd name="T4" fmla="*/ 2147483647 w 342"/>
                <a:gd name="T5" fmla="*/ 2147483647 h 198"/>
                <a:gd name="T6" fmla="*/ 2147483647 w 342"/>
                <a:gd name="T7" fmla="*/ 2147483647 h 198"/>
                <a:gd name="T8" fmla="*/ 2147483647 w 342"/>
                <a:gd name="T9" fmla="*/ 2147483647 h 198"/>
                <a:gd name="T10" fmla="*/ 2147483647 w 342"/>
                <a:gd name="T11" fmla="*/ 2147483647 h 198"/>
                <a:gd name="T12" fmla="*/ 2147483647 w 342"/>
                <a:gd name="T13" fmla="*/ 2147483647 h 198"/>
                <a:gd name="T14" fmla="*/ 2147483647 w 342"/>
                <a:gd name="T15" fmla="*/ 2147483647 h 198"/>
                <a:gd name="T16" fmla="*/ 2147483647 w 342"/>
                <a:gd name="T17" fmla="*/ 2147483647 h 198"/>
                <a:gd name="T18" fmla="*/ 2147483647 w 342"/>
                <a:gd name="T19" fmla="*/ 2147483647 h 198"/>
                <a:gd name="T20" fmla="*/ 2147483647 w 342"/>
                <a:gd name="T21" fmla="*/ 2147483647 h 198"/>
                <a:gd name="T22" fmla="*/ 2147483647 w 342"/>
                <a:gd name="T23" fmla="*/ 2147483647 h 198"/>
                <a:gd name="T24" fmla="*/ 2147483647 w 342"/>
                <a:gd name="T25" fmla="*/ 0 h 198"/>
                <a:gd name="T26" fmla="*/ 2147483647 w 342"/>
                <a:gd name="T27" fmla="*/ 2147483647 h 198"/>
                <a:gd name="T28" fmla="*/ 0 w 342"/>
                <a:gd name="T29" fmla="*/ 2147483647 h 198"/>
                <a:gd name="T30" fmla="*/ 2147483647 w 342"/>
                <a:gd name="T31" fmla="*/ 2147483647 h 198"/>
                <a:gd name="T32" fmla="*/ 2147483647 w 342"/>
                <a:gd name="T33" fmla="*/ 2147483647 h 198"/>
                <a:gd name="T34" fmla="*/ 2147483647 w 342"/>
                <a:gd name="T35" fmla="*/ 2147483647 h 198"/>
                <a:gd name="T36" fmla="*/ 2147483647 w 342"/>
                <a:gd name="T37" fmla="*/ 2147483647 h 198"/>
                <a:gd name="T38" fmla="*/ 2147483647 w 342"/>
                <a:gd name="T39" fmla="*/ 2147483647 h 198"/>
                <a:gd name="T40" fmla="*/ 2147483647 w 342"/>
                <a:gd name="T41" fmla="*/ 2147483647 h 198"/>
                <a:gd name="T42" fmla="*/ 2147483647 w 342"/>
                <a:gd name="T43" fmla="*/ 2147483647 h 198"/>
                <a:gd name="T44" fmla="*/ 2147483647 w 342"/>
                <a:gd name="T45" fmla="*/ 2147483647 h 198"/>
                <a:gd name="T46" fmla="*/ 2147483647 w 342"/>
                <a:gd name="T47" fmla="*/ 2147483647 h 198"/>
                <a:gd name="T48" fmla="*/ 2147483647 w 342"/>
                <a:gd name="T49" fmla="*/ 2147483647 h 198"/>
                <a:gd name="T50" fmla="*/ 2147483647 w 342"/>
                <a:gd name="T51" fmla="*/ 2147483647 h 198"/>
                <a:gd name="T52" fmla="*/ 2147483647 w 342"/>
                <a:gd name="T53" fmla="*/ 2147483647 h 198"/>
                <a:gd name="T54" fmla="*/ 2147483647 w 342"/>
                <a:gd name="T55" fmla="*/ 2147483647 h 198"/>
                <a:gd name="T56" fmla="*/ 2147483647 w 342"/>
                <a:gd name="T57" fmla="*/ 2147483647 h 198"/>
                <a:gd name="T58" fmla="*/ 2147483647 w 342"/>
                <a:gd name="T59" fmla="*/ 2147483647 h 198"/>
                <a:gd name="T60" fmla="*/ 2147483647 w 342"/>
                <a:gd name="T61" fmla="*/ 2147483647 h 198"/>
                <a:gd name="T62" fmla="*/ 2147483647 w 342"/>
                <a:gd name="T63" fmla="*/ 2147483647 h 198"/>
                <a:gd name="T64" fmla="*/ 2147483647 w 342"/>
                <a:gd name="T65" fmla="*/ 2147483647 h 198"/>
                <a:gd name="T66" fmla="*/ 2147483647 w 342"/>
                <a:gd name="T67" fmla="*/ 2147483647 h 198"/>
                <a:gd name="T68" fmla="*/ 2147483647 w 342"/>
                <a:gd name="T69" fmla="*/ 2147483647 h 198"/>
                <a:gd name="T70" fmla="*/ 2147483647 w 342"/>
                <a:gd name="T71" fmla="*/ 2147483647 h 198"/>
                <a:gd name="T72" fmla="*/ 2147483647 w 342"/>
                <a:gd name="T73" fmla="*/ 2147483647 h 198"/>
                <a:gd name="T74" fmla="*/ 2147483647 w 342"/>
                <a:gd name="T75" fmla="*/ 2147483647 h 198"/>
                <a:gd name="T76" fmla="*/ 2147483647 w 342"/>
                <a:gd name="T77" fmla="*/ 2147483647 h 198"/>
                <a:gd name="T78" fmla="*/ 2147483647 w 342"/>
                <a:gd name="T79" fmla="*/ 2147483647 h 198"/>
                <a:gd name="T80" fmla="*/ 2147483647 w 342"/>
                <a:gd name="T81" fmla="*/ 2147483647 h 198"/>
                <a:gd name="T82" fmla="*/ 2147483647 w 342"/>
                <a:gd name="T83" fmla="*/ 2147483647 h 198"/>
                <a:gd name="T84" fmla="*/ 2147483647 w 342"/>
                <a:gd name="T85" fmla="*/ 2147483647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198"/>
                <a:gd name="T131" fmla="*/ 342 w 342"/>
                <a:gd name="T132" fmla="*/ 198 h 1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198">
                  <a:moveTo>
                    <a:pt x="330" y="60"/>
                  </a:moveTo>
                  <a:lnTo>
                    <a:pt x="312" y="54"/>
                  </a:lnTo>
                  <a:lnTo>
                    <a:pt x="294" y="42"/>
                  </a:lnTo>
                  <a:lnTo>
                    <a:pt x="282" y="30"/>
                  </a:lnTo>
                  <a:lnTo>
                    <a:pt x="276" y="30"/>
                  </a:lnTo>
                  <a:lnTo>
                    <a:pt x="264" y="24"/>
                  </a:lnTo>
                  <a:lnTo>
                    <a:pt x="234" y="24"/>
                  </a:lnTo>
                  <a:lnTo>
                    <a:pt x="228" y="12"/>
                  </a:lnTo>
                  <a:lnTo>
                    <a:pt x="222" y="6"/>
                  </a:lnTo>
                  <a:lnTo>
                    <a:pt x="210" y="6"/>
                  </a:lnTo>
                  <a:lnTo>
                    <a:pt x="198" y="18"/>
                  </a:lnTo>
                  <a:lnTo>
                    <a:pt x="180" y="18"/>
                  </a:lnTo>
                  <a:lnTo>
                    <a:pt x="174" y="12"/>
                  </a:lnTo>
                  <a:lnTo>
                    <a:pt x="162" y="12"/>
                  </a:lnTo>
                  <a:lnTo>
                    <a:pt x="156" y="18"/>
                  </a:lnTo>
                  <a:lnTo>
                    <a:pt x="150" y="18"/>
                  </a:lnTo>
                  <a:lnTo>
                    <a:pt x="144" y="12"/>
                  </a:lnTo>
                  <a:lnTo>
                    <a:pt x="138" y="12"/>
                  </a:lnTo>
                  <a:lnTo>
                    <a:pt x="126" y="6"/>
                  </a:lnTo>
                  <a:lnTo>
                    <a:pt x="120" y="6"/>
                  </a:lnTo>
                  <a:lnTo>
                    <a:pt x="114" y="12"/>
                  </a:lnTo>
                  <a:lnTo>
                    <a:pt x="108" y="12"/>
                  </a:lnTo>
                  <a:lnTo>
                    <a:pt x="102" y="6"/>
                  </a:lnTo>
                  <a:lnTo>
                    <a:pt x="96" y="6"/>
                  </a:lnTo>
                  <a:lnTo>
                    <a:pt x="90" y="0"/>
                  </a:lnTo>
                  <a:lnTo>
                    <a:pt x="72" y="0"/>
                  </a:lnTo>
                  <a:lnTo>
                    <a:pt x="60" y="12"/>
                  </a:lnTo>
                  <a:lnTo>
                    <a:pt x="18" y="12"/>
                  </a:lnTo>
                  <a:lnTo>
                    <a:pt x="6" y="18"/>
                  </a:lnTo>
                  <a:lnTo>
                    <a:pt x="0" y="18"/>
                  </a:lnTo>
                  <a:lnTo>
                    <a:pt x="0" y="60"/>
                  </a:lnTo>
                  <a:lnTo>
                    <a:pt x="12" y="84"/>
                  </a:lnTo>
                  <a:lnTo>
                    <a:pt x="18" y="90"/>
                  </a:lnTo>
                  <a:lnTo>
                    <a:pt x="18" y="96"/>
                  </a:lnTo>
                  <a:lnTo>
                    <a:pt x="30" y="96"/>
                  </a:lnTo>
                  <a:lnTo>
                    <a:pt x="30" y="102"/>
                  </a:lnTo>
                  <a:lnTo>
                    <a:pt x="42" y="102"/>
                  </a:lnTo>
                  <a:lnTo>
                    <a:pt x="48" y="108"/>
                  </a:lnTo>
                  <a:lnTo>
                    <a:pt x="72" y="108"/>
                  </a:lnTo>
                  <a:lnTo>
                    <a:pt x="84" y="102"/>
                  </a:lnTo>
                  <a:lnTo>
                    <a:pt x="102" y="102"/>
                  </a:lnTo>
                  <a:lnTo>
                    <a:pt x="108" y="114"/>
                  </a:lnTo>
                  <a:lnTo>
                    <a:pt x="108" y="132"/>
                  </a:lnTo>
                  <a:lnTo>
                    <a:pt x="96" y="144"/>
                  </a:lnTo>
                  <a:lnTo>
                    <a:pt x="102" y="162"/>
                  </a:lnTo>
                  <a:lnTo>
                    <a:pt x="120" y="162"/>
                  </a:lnTo>
                  <a:lnTo>
                    <a:pt x="138" y="168"/>
                  </a:lnTo>
                  <a:lnTo>
                    <a:pt x="144" y="168"/>
                  </a:lnTo>
                  <a:lnTo>
                    <a:pt x="156" y="174"/>
                  </a:lnTo>
                  <a:lnTo>
                    <a:pt x="156" y="198"/>
                  </a:lnTo>
                  <a:lnTo>
                    <a:pt x="162" y="198"/>
                  </a:lnTo>
                  <a:lnTo>
                    <a:pt x="168" y="192"/>
                  </a:lnTo>
                  <a:lnTo>
                    <a:pt x="180" y="192"/>
                  </a:lnTo>
                  <a:lnTo>
                    <a:pt x="192" y="186"/>
                  </a:lnTo>
                  <a:lnTo>
                    <a:pt x="198" y="186"/>
                  </a:lnTo>
                  <a:lnTo>
                    <a:pt x="204" y="192"/>
                  </a:lnTo>
                  <a:lnTo>
                    <a:pt x="204" y="198"/>
                  </a:lnTo>
                  <a:lnTo>
                    <a:pt x="234" y="198"/>
                  </a:lnTo>
                  <a:lnTo>
                    <a:pt x="234" y="180"/>
                  </a:lnTo>
                  <a:lnTo>
                    <a:pt x="246" y="192"/>
                  </a:lnTo>
                  <a:lnTo>
                    <a:pt x="252" y="180"/>
                  </a:lnTo>
                  <a:lnTo>
                    <a:pt x="258" y="174"/>
                  </a:lnTo>
                  <a:lnTo>
                    <a:pt x="270" y="168"/>
                  </a:lnTo>
                  <a:lnTo>
                    <a:pt x="288" y="168"/>
                  </a:lnTo>
                  <a:lnTo>
                    <a:pt x="288" y="174"/>
                  </a:lnTo>
                  <a:lnTo>
                    <a:pt x="282" y="180"/>
                  </a:lnTo>
                  <a:lnTo>
                    <a:pt x="294" y="180"/>
                  </a:lnTo>
                  <a:lnTo>
                    <a:pt x="294" y="174"/>
                  </a:lnTo>
                  <a:lnTo>
                    <a:pt x="288" y="168"/>
                  </a:lnTo>
                  <a:lnTo>
                    <a:pt x="288" y="156"/>
                  </a:lnTo>
                  <a:lnTo>
                    <a:pt x="282" y="150"/>
                  </a:lnTo>
                  <a:lnTo>
                    <a:pt x="282" y="144"/>
                  </a:lnTo>
                  <a:lnTo>
                    <a:pt x="294" y="144"/>
                  </a:lnTo>
                  <a:lnTo>
                    <a:pt x="294" y="138"/>
                  </a:lnTo>
                  <a:lnTo>
                    <a:pt x="288" y="126"/>
                  </a:lnTo>
                  <a:lnTo>
                    <a:pt x="288" y="120"/>
                  </a:lnTo>
                  <a:lnTo>
                    <a:pt x="294" y="114"/>
                  </a:lnTo>
                  <a:lnTo>
                    <a:pt x="312" y="114"/>
                  </a:lnTo>
                  <a:lnTo>
                    <a:pt x="306" y="96"/>
                  </a:lnTo>
                  <a:lnTo>
                    <a:pt x="312" y="96"/>
                  </a:lnTo>
                  <a:lnTo>
                    <a:pt x="318" y="102"/>
                  </a:lnTo>
                  <a:lnTo>
                    <a:pt x="336" y="102"/>
                  </a:lnTo>
                  <a:lnTo>
                    <a:pt x="342" y="96"/>
                  </a:lnTo>
                  <a:lnTo>
                    <a:pt x="324" y="78"/>
                  </a:lnTo>
                  <a:lnTo>
                    <a:pt x="324" y="72"/>
                  </a:lnTo>
                  <a:lnTo>
                    <a:pt x="330" y="66"/>
                  </a:lnTo>
                  <a:lnTo>
                    <a:pt x="330" y="6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7" name="Liechtenstein" descr="© INSCALE GmbH, 05.05.2010&#10;http://www.presentationload.com/">
              <a:extLst>
                <a:ext uri="{FF2B5EF4-FFF2-40B4-BE49-F238E27FC236}">
                  <a16:creationId xmlns:a16="http://schemas.microsoft.com/office/drawing/2014/main" id="{E0C09C40-5540-12FA-E41A-E28CD69D0B21}"/>
                </a:ext>
              </a:extLst>
            </p:cNvPr>
            <p:cNvSpPr>
              <a:spLocks/>
            </p:cNvSpPr>
            <p:nvPr/>
          </p:nvSpPr>
          <p:spPr bwMode="gray">
            <a:xfrm>
              <a:off x="4488877" y="1776125"/>
              <a:ext cx="5929" cy="8894"/>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8" name="Libya" descr="© INSCALE GmbH, 05.05.2010&#10;http://www.presentationload.com/">
              <a:extLst>
                <a:ext uri="{FF2B5EF4-FFF2-40B4-BE49-F238E27FC236}">
                  <a16:creationId xmlns:a16="http://schemas.microsoft.com/office/drawing/2014/main" id="{0EED1742-ECA3-5852-37C6-F4DE271AE7AE}"/>
                </a:ext>
              </a:extLst>
            </p:cNvPr>
            <p:cNvSpPr>
              <a:spLocks/>
            </p:cNvSpPr>
            <p:nvPr/>
          </p:nvSpPr>
          <p:spPr bwMode="gray">
            <a:xfrm>
              <a:off x="4485913" y="2203049"/>
              <a:ext cx="416547" cy="420995"/>
            </a:xfrm>
            <a:custGeom>
              <a:avLst/>
              <a:gdLst>
                <a:gd name="T0" fmla="*/ 2147483647 w 1098"/>
                <a:gd name="T1" fmla="*/ 2147483647 h 1110"/>
                <a:gd name="T2" fmla="*/ 2147483647 w 1098"/>
                <a:gd name="T3" fmla="*/ 2147483647 h 1110"/>
                <a:gd name="T4" fmla="*/ 2147483647 w 1098"/>
                <a:gd name="T5" fmla="*/ 2147483647 h 1110"/>
                <a:gd name="T6" fmla="*/ 2147483647 w 1098"/>
                <a:gd name="T7" fmla="*/ 2147483647 h 1110"/>
                <a:gd name="T8" fmla="*/ 2147483647 w 1098"/>
                <a:gd name="T9" fmla="*/ 2147483647 h 1110"/>
                <a:gd name="T10" fmla="*/ 2147483647 w 1098"/>
                <a:gd name="T11" fmla="*/ 2147483647 h 1110"/>
                <a:gd name="T12" fmla="*/ 2147483647 w 1098"/>
                <a:gd name="T13" fmla="*/ 2147483647 h 1110"/>
                <a:gd name="T14" fmla="*/ 2147483647 w 1098"/>
                <a:gd name="T15" fmla="*/ 2147483647 h 1110"/>
                <a:gd name="T16" fmla="*/ 2147483647 w 1098"/>
                <a:gd name="T17" fmla="*/ 2147483647 h 1110"/>
                <a:gd name="T18" fmla="*/ 2147483647 w 1098"/>
                <a:gd name="T19" fmla="*/ 2147483647 h 1110"/>
                <a:gd name="T20" fmla="*/ 2147483647 w 1098"/>
                <a:gd name="T21" fmla="*/ 2147483647 h 1110"/>
                <a:gd name="T22" fmla="*/ 2147483647 w 1098"/>
                <a:gd name="T23" fmla="*/ 2147483647 h 1110"/>
                <a:gd name="T24" fmla="*/ 0 w 1098"/>
                <a:gd name="T25" fmla="*/ 2147483647 h 1110"/>
                <a:gd name="T26" fmla="*/ 2147483647 w 1098"/>
                <a:gd name="T27" fmla="*/ 2147483647 h 1110"/>
                <a:gd name="T28" fmla="*/ 2147483647 w 1098"/>
                <a:gd name="T29" fmla="*/ 2147483647 h 1110"/>
                <a:gd name="T30" fmla="*/ 2147483647 w 1098"/>
                <a:gd name="T31" fmla="*/ 2147483647 h 1110"/>
                <a:gd name="T32" fmla="*/ 2147483647 w 1098"/>
                <a:gd name="T33" fmla="*/ 2147483647 h 1110"/>
                <a:gd name="T34" fmla="*/ 2147483647 w 1098"/>
                <a:gd name="T35" fmla="*/ 2147483647 h 1110"/>
                <a:gd name="T36" fmla="*/ 2147483647 w 1098"/>
                <a:gd name="T37" fmla="*/ 2147483647 h 1110"/>
                <a:gd name="T38" fmla="*/ 2147483647 w 1098"/>
                <a:gd name="T39" fmla="*/ 2147483647 h 1110"/>
                <a:gd name="T40" fmla="*/ 2147483647 w 1098"/>
                <a:gd name="T41" fmla="*/ 2147483647 h 1110"/>
                <a:gd name="T42" fmla="*/ 2147483647 w 1098"/>
                <a:gd name="T43" fmla="*/ 2147483647 h 1110"/>
                <a:gd name="T44" fmla="*/ 2147483647 w 1098"/>
                <a:gd name="T45" fmla="*/ 2147483647 h 1110"/>
                <a:gd name="T46" fmla="*/ 2147483647 w 1098"/>
                <a:gd name="T47" fmla="*/ 2147483647 h 1110"/>
                <a:gd name="T48" fmla="*/ 2147483647 w 1098"/>
                <a:gd name="T49" fmla="*/ 2147483647 h 1110"/>
                <a:gd name="T50" fmla="*/ 2147483647 w 1098"/>
                <a:gd name="T51" fmla="*/ 2147483647 h 1110"/>
                <a:gd name="T52" fmla="*/ 2147483647 w 1098"/>
                <a:gd name="T53" fmla="*/ 2147483647 h 1110"/>
                <a:gd name="T54" fmla="*/ 2147483647 w 1098"/>
                <a:gd name="T55" fmla="*/ 2147483647 h 1110"/>
                <a:gd name="T56" fmla="*/ 2147483647 w 1098"/>
                <a:gd name="T57" fmla="*/ 2147483647 h 1110"/>
                <a:gd name="T58" fmla="*/ 2147483647 w 1098"/>
                <a:gd name="T59" fmla="*/ 2147483647 h 1110"/>
                <a:gd name="T60" fmla="*/ 2147483647 w 1098"/>
                <a:gd name="T61" fmla="*/ 2147483647 h 1110"/>
                <a:gd name="T62" fmla="*/ 2147483647 w 1098"/>
                <a:gd name="T63" fmla="*/ 2147483647 h 1110"/>
                <a:gd name="T64" fmla="*/ 2147483647 w 1098"/>
                <a:gd name="T65" fmla="*/ 2147483647 h 1110"/>
                <a:gd name="T66" fmla="*/ 2147483647 w 1098"/>
                <a:gd name="T67" fmla="*/ 2147483647 h 1110"/>
                <a:gd name="T68" fmla="*/ 2147483647 w 1098"/>
                <a:gd name="T69" fmla="*/ 2147483647 h 1110"/>
                <a:gd name="T70" fmla="*/ 2147483647 w 1098"/>
                <a:gd name="T71" fmla="*/ 2147483647 h 1110"/>
                <a:gd name="T72" fmla="*/ 2147483647 w 1098"/>
                <a:gd name="T73" fmla="*/ 2147483647 h 1110"/>
                <a:gd name="T74" fmla="*/ 2147483647 w 1098"/>
                <a:gd name="T75" fmla="*/ 2147483647 h 1110"/>
                <a:gd name="T76" fmla="*/ 2147483647 w 1098"/>
                <a:gd name="T77" fmla="*/ 2147483647 h 1110"/>
                <a:gd name="T78" fmla="*/ 2147483647 w 1098"/>
                <a:gd name="T79" fmla="*/ 2147483647 h 1110"/>
                <a:gd name="T80" fmla="*/ 2147483647 w 1098"/>
                <a:gd name="T81" fmla="*/ 2147483647 h 1110"/>
                <a:gd name="T82" fmla="*/ 2147483647 w 1098"/>
                <a:gd name="T83" fmla="*/ 2147483647 h 1110"/>
                <a:gd name="T84" fmla="*/ 2147483647 w 1098"/>
                <a:gd name="T85" fmla="*/ 2147483647 h 1110"/>
                <a:gd name="T86" fmla="*/ 2147483647 w 1098"/>
                <a:gd name="T87" fmla="*/ 2147483647 h 1110"/>
                <a:gd name="T88" fmla="*/ 2147483647 w 1098"/>
                <a:gd name="T89" fmla="*/ 2147483647 h 1110"/>
                <a:gd name="T90" fmla="*/ 2147483647 w 1098"/>
                <a:gd name="T91" fmla="*/ 2147483647 h 1110"/>
                <a:gd name="T92" fmla="*/ 2147483647 w 1098"/>
                <a:gd name="T93" fmla="*/ 2147483647 h 1110"/>
                <a:gd name="T94" fmla="*/ 2147483647 w 1098"/>
                <a:gd name="T95" fmla="*/ 2147483647 h 1110"/>
                <a:gd name="T96" fmla="*/ 2147483647 w 1098"/>
                <a:gd name="T97" fmla="*/ 2147483647 h 1110"/>
                <a:gd name="T98" fmla="*/ 2147483647 w 1098"/>
                <a:gd name="T99" fmla="*/ 2147483647 h 1110"/>
                <a:gd name="T100" fmla="*/ 2147483647 w 1098"/>
                <a:gd name="T101" fmla="*/ 2147483647 h 1110"/>
                <a:gd name="T102" fmla="*/ 2147483647 w 1098"/>
                <a:gd name="T103" fmla="*/ 2147483647 h 1110"/>
                <a:gd name="T104" fmla="*/ 2147483647 w 1098"/>
                <a:gd name="T105" fmla="*/ 2147483647 h 1110"/>
                <a:gd name="T106" fmla="*/ 2147483647 w 1098"/>
                <a:gd name="T107" fmla="*/ 2147483647 h 1110"/>
                <a:gd name="T108" fmla="*/ 2147483647 w 1098"/>
                <a:gd name="T109" fmla="*/ 2147483647 h 1110"/>
                <a:gd name="T110" fmla="*/ 2147483647 w 1098"/>
                <a:gd name="T111" fmla="*/ 2147483647 h 1110"/>
                <a:gd name="T112" fmla="*/ 2147483647 w 1098"/>
                <a:gd name="T113" fmla="*/ 2147483647 h 1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8"/>
                <a:gd name="T172" fmla="*/ 0 h 1110"/>
                <a:gd name="T173" fmla="*/ 1098 w 1098"/>
                <a:gd name="T174" fmla="*/ 1110 h 1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8" h="1110">
                  <a:moveTo>
                    <a:pt x="156" y="60"/>
                  </a:moveTo>
                  <a:lnTo>
                    <a:pt x="150" y="66"/>
                  </a:lnTo>
                  <a:lnTo>
                    <a:pt x="126" y="78"/>
                  </a:lnTo>
                  <a:lnTo>
                    <a:pt x="114" y="78"/>
                  </a:lnTo>
                  <a:lnTo>
                    <a:pt x="102" y="84"/>
                  </a:lnTo>
                  <a:lnTo>
                    <a:pt x="96" y="90"/>
                  </a:lnTo>
                  <a:lnTo>
                    <a:pt x="90" y="102"/>
                  </a:lnTo>
                  <a:lnTo>
                    <a:pt x="84" y="108"/>
                  </a:lnTo>
                  <a:lnTo>
                    <a:pt x="78" y="120"/>
                  </a:lnTo>
                  <a:lnTo>
                    <a:pt x="72" y="120"/>
                  </a:lnTo>
                  <a:lnTo>
                    <a:pt x="54" y="138"/>
                  </a:lnTo>
                  <a:lnTo>
                    <a:pt x="54" y="156"/>
                  </a:lnTo>
                  <a:lnTo>
                    <a:pt x="66" y="180"/>
                  </a:lnTo>
                  <a:lnTo>
                    <a:pt x="66" y="204"/>
                  </a:lnTo>
                  <a:lnTo>
                    <a:pt x="36" y="234"/>
                  </a:lnTo>
                  <a:lnTo>
                    <a:pt x="30" y="234"/>
                  </a:lnTo>
                  <a:lnTo>
                    <a:pt x="24" y="240"/>
                  </a:lnTo>
                  <a:lnTo>
                    <a:pt x="12" y="246"/>
                  </a:lnTo>
                  <a:lnTo>
                    <a:pt x="6" y="246"/>
                  </a:lnTo>
                  <a:lnTo>
                    <a:pt x="0" y="252"/>
                  </a:lnTo>
                  <a:lnTo>
                    <a:pt x="12" y="270"/>
                  </a:lnTo>
                  <a:lnTo>
                    <a:pt x="36" y="330"/>
                  </a:lnTo>
                  <a:lnTo>
                    <a:pt x="48" y="354"/>
                  </a:lnTo>
                  <a:lnTo>
                    <a:pt x="48" y="360"/>
                  </a:lnTo>
                  <a:lnTo>
                    <a:pt x="42" y="372"/>
                  </a:lnTo>
                  <a:lnTo>
                    <a:pt x="42" y="402"/>
                  </a:lnTo>
                  <a:lnTo>
                    <a:pt x="36" y="408"/>
                  </a:lnTo>
                  <a:lnTo>
                    <a:pt x="36" y="414"/>
                  </a:lnTo>
                  <a:lnTo>
                    <a:pt x="42" y="432"/>
                  </a:lnTo>
                  <a:lnTo>
                    <a:pt x="30" y="456"/>
                  </a:lnTo>
                  <a:lnTo>
                    <a:pt x="36" y="510"/>
                  </a:lnTo>
                  <a:lnTo>
                    <a:pt x="36" y="516"/>
                  </a:lnTo>
                  <a:lnTo>
                    <a:pt x="42" y="522"/>
                  </a:lnTo>
                  <a:lnTo>
                    <a:pt x="42" y="534"/>
                  </a:lnTo>
                  <a:lnTo>
                    <a:pt x="36" y="546"/>
                  </a:lnTo>
                  <a:lnTo>
                    <a:pt x="30" y="552"/>
                  </a:lnTo>
                  <a:lnTo>
                    <a:pt x="18" y="558"/>
                  </a:lnTo>
                  <a:lnTo>
                    <a:pt x="6" y="558"/>
                  </a:lnTo>
                  <a:lnTo>
                    <a:pt x="0" y="564"/>
                  </a:lnTo>
                  <a:lnTo>
                    <a:pt x="0" y="570"/>
                  </a:lnTo>
                  <a:lnTo>
                    <a:pt x="6" y="582"/>
                  </a:lnTo>
                  <a:lnTo>
                    <a:pt x="18" y="594"/>
                  </a:lnTo>
                  <a:lnTo>
                    <a:pt x="24" y="612"/>
                  </a:lnTo>
                  <a:lnTo>
                    <a:pt x="36" y="624"/>
                  </a:lnTo>
                  <a:lnTo>
                    <a:pt x="42" y="636"/>
                  </a:lnTo>
                  <a:lnTo>
                    <a:pt x="48" y="642"/>
                  </a:lnTo>
                  <a:lnTo>
                    <a:pt x="48" y="684"/>
                  </a:lnTo>
                  <a:lnTo>
                    <a:pt x="72" y="708"/>
                  </a:lnTo>
                  <a:lnTo>
                    <a:pt x="96" y="696"/>
                  </a:lnTo>
                  <a:lnTo>
                    <a:pt x="102" y="696"/>
                  </a:lnTo>
                  <a:lnTo>
                    <a:pt x="138" y="714"/>
                  </a:lnTo>
                  <a:lnTo>
                    <a:pt x="150" y="714"/>
                  </a:lnTo>
                  <a:lnTo>
                    <a:pt x="162" y="726"/>
                  </a:lnTo>
                  <a:lnTo>
                    <a:pt x="162" y="732"/>
                  </a:lnTo>
                  <a:lnTo>
                    <a:pt x="168" y="744"/>
                  </a:lnTo>
                  <a:lnTo>
                    <a:pt x="174" y="762"/>
                  </a:lnTo>
                  <a:lnTo>
                    <a:pt x="180" y="774"/>
                  </a:lnTo>
                  <a:lnTo>
                    <a:pt x="186" y="780"/>
                  </a:lnTo>
                  <a:lnTo>
                    <a:pt x="186" y="786"/>
                  </a:lnTo>
                  <a:lnTo>
                    <a:pt x="222" y="792"/>
                  </a:lnTo>
                  <a:lnTo>
                    <a:pt x="234" y="792"/>
                  </a:lnTo>
                  <a:lnTo>
                    <a:pt x="246" y="798"/>
                  </a:lnTo>
                  <a:lnTo>
                    <a:pt x="258" y="798"/>
                  </a:lnTo>
                  <a:lnTo>
                    <a:pt x="276" y="804"/>
                  </a:lnTo>
                  <a:lnTo>
                    <a:pt x="288" y="810"/>
                  </a:lnTo>
                  <a:lnTo>
                    <a:pt x="294" y="810"/>
                  </a:lnTo>
                  <a:lnTo>
                    <a:pt x="300" y="816"/>
                  </a:lnTo>
                  <a:lnTo>
                    <a:pt x="312" y="822"/>
                  </a:lnTo>
                  <a:lnTo>
                    <a:pt x="318" y="828"/>
                  </a:lnTo>
                  <a:lnTo>
                    <a:pt x="324" y="840"/>
                  </a:lnTo>
                  <a:lnTo>
                    <a:pt x="336" y="846"/>
                  </a:lnTo>
                  <a:lnTo>
                    <a:pt x="342" y="852"/>
                  </a:lnTo>
                  <a:lnTo>
                    <a:pt x="360" y="846"/>
                  </a:lnTo>
                  <a:lnTo>
                    <a:pt x="396" y="828"/>
                  </a:lnTo>
                  <a:lnTo>
                    <a:pt x="456" y="792"/>
                  </a:lnTo>
                  <a:lnTo>
                    <a:pt x="468" y="786"/>
                  </a:lnTo>
                  <a:lnTo>
                    <a:pt x="1026" y="1110"/>
                  </a:lnTo>
                  <a:lnTo>
                    <a:pt x="1026" y="1062"/>
                  </a:lnTo>
                  <a:lnTo>
                    <a:pt x="1098" y="1062"/>
                  </a:lnTo>
                  <a:lnTo>
                    <a:pt x="1098" y="828"/>
                  </a:lnTo>
                  <a:lnTo>
                    <a:pt x="1092" y="750"/>
                  </a:lnTo>
                  <a:lnTo>
                    <a:pt x="1092" y="660"/>
                  </a:lnTo>
                  <a:lnTo>
                    <a:pt x="1086" y="564"/>
                  </a:lnTo>
                  <a:lnTo>
                    <a:pt x="1086" y="468"/>
                  </a:lnTo>
                  <a:lnTo>
                    <a:pt x="1080" y="390"/>
                  </a:lnTo>
                  <a:lnTo>
                    <a:pt x="1080" y="306"/>
                  </a:lnTo>
                  <a:lnTo>
                    <a:pt x="1068" y="270"/>
                  </a:lnTo>
                  <a:lnTo>
                    <a:pt x="1056" y="258"/>
                  </a:lnTo>
                  <a:lnTo>
                    <a:pt x="1050" y="246"/>
                  </a:lnTo>
                  <a:lnTo>
                    <a:pt x="1050" y="240"/>
                  </a:lnTo>
                  <a:lnTo>
                    <a:pt x="1056" y="228"/>
                  </a:lnTo>
                  <a:lnTo>
                    <a:pt x="1062" y="222"/>
                  </a:lnTo>
                  <a:lnTo>
                    <a:pt x="1068" y="210"/>
                  </a:lnTo>
                  <a:lnTo>
                    <a:pt x="1074" y="204"/>
                  </a:lnTo>
                  <a:lnTo>
                    <a:pt x="1074" y="198"/>
                  </a:lnTo>
                  <a:lnTo>
                    <a:pt x="1068" y="186"/>
                  </a:lnTo>
                  <a:lnTo>
                    <a:pt x="1056" y="180"/>
                  </a:lnTo>
                  <a:lnTo>
                    <a:pt x="1056" y="150"/>
                  </a:lnTo>
                  <a:lnTo>
                    <a:pt x="1080" y="126"/>
                  </a:lnTo>
                  <a:lnTo>
                    <a:pt x="1074" y="114"/>
                  </a:lnTo>
                  <a:lnTo>
                    <a:pt x="1074" y="96"/>
                  </a:lnTo>
                  <a:lnTo>
                    <a:pt x="1056" y="102"/>
                  </a:lnTo>
                  <a:lnTo>
                    <a:pt x="1044" y="90"/>
                  </a:lnTo>
                  <a:lnTo>
                    <a:pt x="1032" y="102"/>
                  </a:lnTo>
                  <a:lnTo>
                    <a:pt x="1026" y="102"/>
                  </a:lnTo>
                  <a:lnTo>
                    <a:pt x="1020" y="96"/>
                  </a:lnTo>
                  <a:lnTo>
                    <a:pt x="1008" y="90"/>
                  </a:lnTo>
                  <a:lnTo>
                    <a:pt x="1002" y="84"/>
                  </a:lnTo>
                  <a:lnTo>
                    <a:pt x="990" y="78"/>
                  </a:lnTo>
                  <a:lnTo>
                    <a:pt x="978" y="78"/>
                  </a:lnTo>
                  <a:lnTo>
                    <a:pt x="966" y="84"/>
                  </a:lnTo>
                  <a:lnTo>
                    <a:pt x="954" y="84"/>
                  </a:lnTo>
                  <a:lnTo>
                    <a:pt x="942" y="78"/>
                  </a:lnTo>
                  <a:lnTo>
                    <a:pt x="936" y="72"/>
                  </a:lnTo>
                  <a:lnTo>
                    <a:pt x="936" y="48"/>
                  </a:lnTo>
                  <a:lnTo>
                    <a:pt x="930" y="42"/>
                  </a:lnTo>
                  <a:lnTo>
                    <a:pt x="918" y="36"/>
                  </a:lnTo>
                  <a:lnTo>
                    <a:pt x="882" y="36"/>
                  </a:lnTo>
                  <a:lnTo>
                    <a:pt x="876" y="30"/>
                  </a:lnTo>
                  <a:lnTo>
                    <a:pt x="864" y="30"/>
                  </a:lnTo>
                  <a:lnTo>
                    <a:pt x="852" y="24"/>
                  </a:lnTo>
                  <a:lnTo>
                    <a:pt x="840" y="24"/>
                  </a:lnTo>
                  <a:lnTo>
                    <a:pt x="834" y="30"/>
                  </a:lnTo>
                  <a:lnTo>
                    <a:pt x="834" y="36"/>
                  </a:lnTo>
                  <a:lnTo>
                    <a:pt x="798" y="36"/>
                  </a:lnTo>
                  <a:lnTo>
                    <a:pt x="780" y="42"/>
                  </a:lnTo>
                  <a:lnTo>
                    <a:pt x="768" y="48"/>
                  </a:lnTo>
                  <a:lnTo>
                    <a:pt x="732" y="84"/>
                  </a:lnTo>
                  <a:lnTo>
                    <a:pt x="720" y="108"/>
                  </a:lnTo>
                  <a:lnTo>
                    <a:pt x="720" y="120"/>
                  </a:lnTo>
                  <a:lnTo>
                    <a:pt x="726" y="138"/>
                  </a:lnTo>
                  <a:lnTo>
                    <a:pt x="738" y="150"/>
                  </a:lnTo>
                  <a:lnTo>
                    <a:pt x="744" y="162"/>
                  </a:lnTo>
                  <a:lnTo>
                    <a:pt x="744" y="180"/>
                  </a:lnTo>
                  <a:lnTo>
                    <a:pt x="738" y="192"/>
                  </a:lnTo>
                  <a:lnTo>
                    <a:pt x="714" y="216"/>
                  </a:lnTo>
                  <a:lnTo>
                    <a:pt x="708" y="228"/>
                  </a:lnTo>
                  <a:lnTo>
                    <a:pt x="696" y="234"/>
                  </a:lnTo>
                  <a:lnTo>
                    <a:pt x="666" y="234"/>
                  </a:lnTo>
                  <a:lnTo>
                    <a:pt x="648" y="228"/>
                  </a:lnTo>
                  <a:lnTo>
                    <a:pt x="630" y="216"/>
                  </a:lnTo>
                  <a:lnTo>
                    <a:pt x="612" y="198"/>
                  </a:lnTo>
                  <a:lnTo>
                    <a:pt x="582" y="180"/>
                  </a:lnTo>
                  <a:lnTo>
                    <a:pt x="552" y="168"/>
                  </a:lnTo>
                  <a:lnTo>
                    <a:pt x="528" y="162"/>
                  </a:lnTo>
                  <a:lnTo>
                    <a:pt x="462" y="162"/>
                  </a:lnTo>
                  <a:lnTo>
                    <a:pt x="438" y="150"/>
                  </a:lnTo>
                  <a:lnTo>
                    <a:pt x="426" y="138"/>
                  </a:lnTo>
                  <a:lnTo>
                    <a:pt x="420" y="126"/>
                  </a:lnTo>
                  <a:lnTo>
                    <a:pt x="414" y="108"/>
                  </a:lnTo>
                  <a:lnTo>
                    <a:pt x="414" y="96"/>
                  </a:lnTo>
                  <a:lnTo>
                    <a:pt x="402" y="72"/>
                  </a:lnTo>
                  <a:lnTo>
                    <a:pt x="378" y="60"/>
                  </a:lnTo>
                  <a:lnTo>
                    <a:pt x="366" y="60"/>
                  </a:lnTo>
                  <a:lnTo>
                    <a:pt x="354" y="54"/>
                  </a:lnTo>
                  <a:lnTo>
                    <a:pt x="348" y="48"/>
                  </a:lnTo>
                  <a:lnTo>
                    <a:pt x="324" y="36"/>
                  </a:lnTo>
                  <a:lnTo>
                    <a:pt x="318" y="36"/>
                  </a:lnTo>
                  <a:lnTo>
                    <a:pt x="306" y="30"/>
                  </a:lnTo>
                  <a:lnTo>
                    <a:pt x="264" y="30"/>
                  </a:lnTo>
                  <a:lnTo>
                    <a:pt x="252" y="36"/>
                  </a:lnTo>
                  <a:lnTo>
                    <a:pt x="216" y="36"/>
                  </a:lnTo>
                  <a:lnTo>
                    <a:pt x="192" y="24"/>
                  </a:lnTo>
                  <a:lnTo>
                    <a:pt x="180" y="12"/>
                  </a:lnTo>
                  <a:lnTo>
                    <a:pt x="168" y="6"/>
                  </a:lnTo>
                  <a:lnTo>
                    <a:pt x="150" y="6"/>
                  </a:lnTo>
                  <a:lnTo>
                    <a:pt x="144" y="0"/>
                  </a:lnTo>
                  <a:lnTo>
                    <a:pt x="138" y="42"/>
                  </a:lnTo>
                  <a:lnTo>
                    <a:pt x="144" y="42"/>
                  </a:lnTo>
                  <a:lnTo>
                    <a:pt x="156" y="54"/>
                  </a:lnTo>
                  <a:lnTo>
                    <a:pt x="156" y="6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89" name="Liberia" descr="© INSCALE GmbH, 05.05.2010&#10;http://www.presentationload.com/">
              <a:extLst>
                <a:ext uri="{FF2B5EF4-FFF2-40B4-BE49-F238E27FC236}">
                  <a16:creationId xmlns:a16="http://schemas.microsoft.com/office/drawing/2014/main" id="{127C40A0-3F6D-EEA8-C6D3-86D0C2B4432A}"/>
                </a:ext>
              </a:extLst>
            </p:cNvPr>
            <p:cNvSpPr>
              <a:spLocks/>
            </p:cNvSpPr>
            <p:nvPr/>
          </p:nvSpPr>
          <p:spPr bwMode="gray">
            <a:xfrm>
              <a:off x="3918164" y="2956098"/>
              <a:ext cx="117108" cy="130449"/>
            </a:xfrm>
            <a:custGeom>
              <a:avLst/>
              <a:gdLst>
                <a:gd name="T0" fmla="*/ 2147483647 w 312"/>
                <a:gd name="T1" fmla="*/ 2147483647 h 342"/>
                <a:gd name="T2" fmla="*/ 2147483647 w 312"/>
                <a:gd name="T3" fmla="*/ 2147483647 h 342"/>
                <a:gd name="T4" fmla="*/ 2147483647 w 312"/>
                <a:gd name="T5" fmla="*/ 2147483647 h 342"/>
                <a:gd name="T6" fmla="*/ 2147483647 w 312"/>
                <a:gd name="T7" fmla="*/ 2147483647 h 342"/>
                <a:gd name="T8" fmla="*/ 2147483647 w 312"/>
                <a:gd name="T9" fmla="*/ 2147483647 h 342"/>
                <a:gd name="T10" fmla="*/ 2147483647 w 312"/>
                <a:gd name="T11" fmla="*/ 2147483647 h 342"/>
                <a:gd name="T12" fmla="*/ 2147483647 w 312"/>
                <a:gd name="T13" fmla="*/ 2147483647 h 342"/>
                <a:gd name="T14" fmla="*/ 2147483647 w 312"/>
                <a:gd name="T15" fmla="*/ 2147483647 h 342"/>
                <a:gd name="T16" fmla="*/ 2147483647 w 312"/>
                <a:gd name="T17" fmla="*/ 2147483647 h 342"/>
                <a:gd name="T18" fmla="*/ 2147483647 w 312"/>
                <a:gd name="T19" fmla="*/ 2147483647 h 342"/>
                <a:gd name="T20" fmla="*/ 2147483647 w 312"/>
                <a:gd name="T21" fmla="*/ 2147483647 h 342"/>
                <a:gd name="T22" fmla="*/ 2147483647 w 312"/>
                <a:gd name="T23" fmla="*/ 2147483647 h 342"/>
                <a:gd name="T24" fmla="*/ 2147483647 w 312"/>
                <a:gd name="T25" fmla="*/ 2147483647 h 342"/>
                <a:gd name="T26" fmla="*/ 2147483647 w 312"/>
                <a:gd name="T27" fmla="*/ 2147483647 h 342"/>
                <a:gd name="T28" fmla="*/ 2147483647 w 312"/>
                <a:gd name="T29" fmla="*/ 2147483647 h 342"/>
                <a:gd name="T30" fmla="*/ 2147483647 w 312"/>
                <a:gd name="T31" fmla="*/ 2147483647 h 342"/>
                <a:gd name="T32" fmla="*/ 2147483647 w 312"/>
                <a:gd name="T33" fmla="*/ 2147483647 h 342"/>
                <a:gd name="T34" fmla="*/ 2147483647 w 312"/>
                <a:gd name="T35" fmla="*/ 2147483647 h 342"/>
                <a:gd name="T36" fmla="*/ 2147483647 w 312"/>
                <a:gd name="T37" fmla="*/ 2147483647 h 342"/>
                <a:gd name="T38" fmla="*/ 2147483647 w 312"/>
                <a:gd name="T39" fmla="*/ 2147483647 h 342"/>
                <a:gd name="T40" fmla="*/ 2147483647 w 312"/>
                <a:gd name="T41" fmla="*/ 2147483647 h 342"/>
                <a:gd name="T42" fmla="*/ 2147483647 w 312"/>
                <a:gd name="T43" fmla="*/ 2147483647 h 342"/>
                <a:gd name="T44" fmla="*/ 2147483647 w 312"/>
                <a:gd name="T45" fmla="*/ 2147483647 h 342"/>
                <a:gd name="T46" fmla="*/ 2147483647 w 312"/>
                <a:gd name="T47" fmla="*/ 2147483647 h 342"/>
                <a:gd name="T48" fmla="*/ 2147483647 w 312"/>
                <a:gd name="T49" fmla="*/ 2147483647 h 342"/>
                <a:gd name="T50" fmla="*/ 2147483647 w 312"/>
                <a:gd name="T51" fmla="*/ 0 h 342"/>
                <a:gd name="T52" fmla="*/ 2147483647 w 312"/>
                <a:gd name="T53" fmla="*/ 0 h 342"/>
                <a:gd name="T54" fmla="*/ 2147483647 w 312"/>
                <a:gd name="T55" fmla="*/ 2147483647 h 342"/>
                <a:gd name="T56" fmla="*/ 2147483647 w 312"/>
                <a:gd name="T57" fmla="*/ 2147483647 h 342"/>
                <a:gd name="T58" fmla="*/ 2147483647 w 312"/>
                <a:gd name="T59" fmla="*/ 2147483647 h 342"/>
                <a:gd name="T60" fmla="*/ 2147483647 w 312"/>
                <a:gd name="T61" fmla="*/ 2147483647 h 342"/>
                <a:gd name="T62" fmla="*/ 2147483647 w 312"/>
                <a:gd name="T63" fmla="*/ 2147483647 h 342"/>
                <a:gd name="T64" fmla="*/ 2147483647 w 312"/>
                <a:gd name="T65" fmla="*/ 2147483647 h 342"/>
                <a:gd name="T66" fmla="*/ 2147483647 w 312"/>
                <a:gd name="T67" fmla="*/ 2147483647 h 342"/>
                <a:gd name="T68" fmla="*/ 2147483647 w 312"/>
                <a:gd name="T69" fmla="*/ 2147483647 h 342"/>
                <a:gd name="T70" fmla="*/ 2147483647 w 312"/>
                <a:gd name="T71" fmla="*/ 2147483647 h 342"/>
                <a:gd name="T72" fmla="*/ 2147483647 w 312"/>
                <a:gd name="T73" fmla="*/ 2147483647 h 342"/>
                <a:gd name="T74" fmla="*/ 2147483647 w 312"/>
                <a:gd name="T75" fmla="*/ 2147483647 h 342"/>
                <a:gd name="T76" fmla="*/ 2147483647 w 312"/>
                <a:gd name="T77" fmla="*/ 2147483647 h 342"/>
                <a:gd name="T78" fmla="*/ 0 w 312"/>
                <a:gd name="T79" fmla="*/ 2147483647 h 342"/>
                <a:gd name="T80" fmla="*/ 2147483647 w 312"/>
                <a:gd name="T81" fmla="*/ 2147483647 h 342"/>
                <a:gd name="T82" fmla="*/ 2147483647 w 312"/>
                <a:gd name="T83" fmla="*/ 2147483647 h 342"/>
                <a:gd name="T84" fmla="*/ 2147483647 w 312"/>
                <a:gd name="T85" fmla="*/ 2147483647 h 342"/>
                <a:gd name="T86" fmla="*/ 2147483647 w 312"/>
                <a:gd name="T87" fmla="*/ 2147483647 h 342"/>
                <a:gd name="T88" fmla="*/ 2147483647 w 312"/>
                <a:gd name="T89" fmla="*/ 2147483647 h 342"/>
                <a:gd name="T90" fmla="*/ 2147483647 w 312"/>
                <a:gd name="T91" fmla="*/ 2147483647 h 342"/>
                <a:gd name="T92" fmla="*/ 2147483647 w 312"/>
                <a:gd name="T93" fmla="*/ 2147483647 h 342"/>
                <a:gd name="T94" fmla="*/ 2147483647 w 312"/>
                <a:gd name="T95" fmla="*/ 2147483647 h 342"/>
                <a:gd name="T96" fmla="*/ 2147483647 w 312"/>
                <a:gd name="T97" fmla="*/ 2147483647 h 342"/>
                <a:gd name="T98" fmla="*/ 2147483647 w 312"/>
                <a:gd name="T99" fmla="*/ 2147483647 h 342"/>
                <a:gd name="T100" fmla="*/ 2147483647 w 312"/>
                <a:gd name="T101" fmla="*/ 2147483647 h 342"/>
                <a:gd name="T102" fmla="*/ 2147483647 w 312"/>
                <a:gd name="T103" fmla="*/ 2147483647 h 342"/>
                <a:gd name="T104" fmla="*/ 2147483647 w 312"/>
                <a:gd name="T105" fmla="*/ 2147483647 h 342"/>
                <a:gd name="T106" fmla="*/ 2147483647 w 312"/>
                <a:gd name="T107" fmla="*/ 2147483647 h 342"/>
                <a:gd name="T108" fmla="*/ 2147483647 w 312"/>
                <a:gd name="T109" fmla="*/ 2147483647 h 342"/>
                <a:gd name="T110" fmla="*/ 2147483647 w 312"/>
                <a:gd name="T111" fmla="*/ 2147483647 h 342"/>
                <a:gd name="T112" fmla="*/ 2147483647 w 312"/>
                <a:gd name="T113" fmla="*/ 2147483647 h 342"/>
                <a:gd name="T114" fmla="*/ 2147483647 w 312"/>
                <a:gd name="T115" fmla="*/ 2147483647 h 342"/>
                <a:gd name="T116" fmla="*/ 2147483647 w 312"/>
                <a:gd name="T117" fmla="*/ 2147483647 h 342"/>
                <a:gd name="T118" fmla="*/ 2147483647 w 312"/>
                <a:gd name="T119" fmla="*/ 2147483647 h 342"/>
                <a:gd name="T120" fmla="*/ 2147483647 w 312"/>
                <a:gd name="T121" fmla="*/ 2147483647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2"/>
                <a:gd name="T184" fmla="*/ 0 h 342"/>
                <a:gd name="T185" fmla="*/ 312 w 3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2" h="342">
                  <a:moveTo>
                    <a:pt x="312" y="252"/>
                  </a:moveTo>
                  <a:lnTo>
                    <a:pt x="312" y="240"/>
                  </a:lnTo>
                  <a:lnTo>
                    <a:pt x="282" y="210"/>
                  </a:lnTo>
                  <a:lnTo>
                    <a:pt x="282" y="180"/>
                  </a:lnTo>
                  <a:lnTo>
                    <a:pt x="246" y="186"/>
                  </a:lnTo>
                  <a:lnTo>
                    <a:pt x="246" y="174"/>
                  </a:lnTo>
                  <a:lnTo>
                    <a:pt x="228" y="174"/>
                  </a:lnTo>
                  <a:lnTo>
                    <a:pt x="222" y="168"/>
                  </a:lnTo>
                  <a:lnTo>
                    <a:pt x="228" y="156"/>
                  </a:lnTo>
                  <a:lnTo>
                    <a:pt x="240" y="150"/>
                  </a:lnTo>
                  <a:lnTo>
                    <a:pt x="246" y="132"/>
                  </a:lnTo>
                  <a:lnTo>
                    <a:pt x="246" y="108"/>
                  </a:lnTo>
                  <a:lnTo>
                    <a:pt x="228" y="72"/>
                  </a:lnTo>
                  <a:lnTo>
                    <a:pt x="222" y="72"/>
                  </a:lnTo>
                  <a:lnTo>
                    <a:pt x="216" y="78"/>
                  </a:lnTo>
                  <a:lnTo>
                    <a:pt x="210" y="90"/>
                  </a:lnTo>
                  <a:lnTo>
                    <a:pt x="210" y="102"/>
                  </a:lnTo>
                  <a:lnTo>
                    <a:pt x="198" y="114"/>
                  </a:lnTo>
                  <a:lnTo>
                    <a:pt x="192" y="114"/>
                  </a:lnTo>
                  <a:lnTo>
                    <a:pt x="180" y="102"/>
                  </a:lnTo>
                  <a:lnTo>
                    <a:pt x="180" y="96"/>
                  </a:lnTo>
                  <a:lnTo>
                    <a:pt x="168" y="96"/>
                  </a:lnTo>
                  <a:lnTo>
                    <a:pt x="168" y="36"/>
                  </a:lnTo>
                  <a:lnTo>
                    <a:pt x="162" y="18"/>
                  </a:lnTo>
                  <a:lnTo>
                    <a:pt x="150" y="6"/>
                  </a:lnTo>
                  <a:lnTo>
                    <a:pt x="138" y="0"/>
                  </a:lnTo>
                  <a:lnTo>
                    <a:pt x="132" y="0"/>
                  </a:lnTo>
                  <a:lnTo>
                    <a:pt x="126" y="6"/>
                  </a:lnTo>
                  <a:lnTo>
                    <a:pt x="126" y="18"/>
                  </a:lnTo>
                  <a:lnTo>
                    <a:pt x="102" y="12"/>
                  </a:lnTo>
                  <a:lnTo>
                    <a:pt x="108" y="36"/>
                  </a:lnTo>
                  <a:lnTo>
                    <a:pt x="84" y="42"/>
                  </a:lnTo>
                  <a:lnTo>
                    <a:pt x="84" y="60"/>
                  </a:lnTo>
                  <a:lnTo>
                    <a:pt x="78" y="72"/>
                  </a:lnTo>
                  <a:lnTo>
                    <a:pt x="66" y="78"/>
                  </a:lnTo>
                  <a:lnTo>
                    <a:pt x="54" y="90"/>
                  </a:lnTo>
                  <a:lnTo>
                    <a:pt x="42" y="96"/>
                  </a:lnTo>
                  <a:lnTo>
                    <a:pt x="24" y="114"/>
                  </a:lnTo>
                  <a:lnTo>
                    <a:pt x="24" y="150"/>
                  </a:lnTo>
                  <a:lnTo>
                    <a:pt x="0" y="126"/>
                  </a:lnTo>
                  <a:lnTo>
                    <a:pt x="36" y="162"/>
                  </a:lnTo>
                  <a:lnTo>
                    <a:pt x="60" y="162"/>
                  </a:lnTo>
                  <a:lnTo>
                    <a:pt x="72" y="192"/>
                  </a:lnTo>
                  <a:lnTo>
                    <a:pt x="102" y="192"/>
                  </a:lnTo>
                  <a:lnTo>
                    <a:pt x="108" y="198"/>
                  </a:lnTo>
                  <a:lnTo>
                    <a:pt x="120" y="222"/>
                  </a:lnTo>
                  <a:lnTo>
                    <a:pt x="132" y="240"/>
                  </a:lnTo>
                  <a:lnTo>
                    <a:pt x="150" y="252"/>
                  </a:lnTo>
                  <a:lnTo>
                    <a:pt x="162" y="270"/>
                  </a:lnTo>
                  <a:lnTo>
                    <a:pt x="180" y="282"/>
                  </a:lnTo>
                  <a:lnTo>
                    <a:pt x="198" y="288"/>
                  </a:lnTo>
                  <a:lnTo>
                    <a:pt x="210" y="294"/>
                  </a:lnTo>
                  <a:lnTo>
                    <a:pt x="228" y="300"/>
                  </a:lnTo>
                  <a:lnTo>
                    <a:pt x="258" y="330"/>
                  </a:lnTo>
                  <a:lnTo>
                    <a:pt x="294" y="342"/>
                  </a:lnTo>
                  <a:lnTo>
                    <a:pt x="300" y="342"/>
                  </a:lnTo>
                  <a:lnTo>
                    <a:pt x="300" y="294"/>
                  </a:lnTo>
                  <a:lnTo>
                    <a:pt x="306" y="288"/>
                  </a:lnTo>
                  <a:lnTo>
                    <a:pt x="306" y="276"/>
                  </a:lnTo>
                  <a:lnTo>
                    <a:pt x="312" y="264"/>
                  </a:lnTo>
                  <a:lnTo>
                    <a:pt x="312" y="25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0" name="Lesotho" descr="© INSCALE GmbH, 05.05.2010&#10;http://www.presentationload.com/">
              <a:extLst>
                <a:ext uri="{FF2B5EF4-FFF2-40B4-BE49-F238E27FC236}">
                  <a16:creationId xmlns:a16="http://schemas.microsoft.com/office/drawing/2014/main" id="{FD1CC40C-DDFF-7EF5-0D02-CFF4BABE2DF1}"/>
                </a:ext>
              </a:extLst>
            </p:cNvPr>
            <p:cNvSpPr>
              <a:spLocks/>
            </p:cNvSpPr>
            <p:nvPr/>
          </p:nvSpPr>
          <p:spPr bwMode="gray">
            <a:xfrm>
              <a:off x="4945448" y="4093082"/>
              <a:ext cx="63743" cy="62260"/>
            </a:xfrm>
            <a:custGeom>
              <a:avLst/>
              <a:gdLst>
                <a:gd name="T0" fmla="*/ 0 w 168"/>
                <a:gd name="T1" fmla="*/ 2147483647 h 162"/>
                <a:gd name="T2" fmla="*/ 2147483647 w 168"/>
                <a:gd name="T3" fmla="*/ 2147483647 h 162"/>
                <a:gd name="T4" fmla="*/ 2147483647 w 168"/>
                <a:gd name="T5" fmla="*/ 2147483647 h 162"/>
                <a:gd name="T6" fmla="*/ 2147483647 w 168"/>
                <a:gd name="T7" fmla="*/ 2147483647 h 162"/>
                <a:gd name="T8" fmla="*/ 2147483647 w 168"/>
                <a:gd name="T9" fmla="*/ 2147483647 h 162"/>
                <a:gd name="T10" fmla="*/ 2147483647 w 168"/>
                <a:gd name="T11" fmla="*/ 2147483647 h 162"/>
                <a:gd name="T12" fmla="*/ 2147483647 w 168"/>
                <a:gd name="T13" fmla="*/ 2147483647 h 162"/>
                <a:gd name="T14" fmla="*/ 2147483647 w 168"/>
                <a:gd name="T15" fmla="*/ 2147483647 h 162"/>
                <a:gd name="T16" fmla="*/ 2147483647 w 168"/>
                <a:gd name="T17" fmla="*/ 2147483647 h 162"/>
                <a:gd name="T18" fmla="*/ 2147483647 w 168"/>
                <a:gd name="T19" fmla="*/ 2147483647 h 162"/>
                <a:gd name="T20" fmla="*/ 2147483647 w 168"/>
                <a:gd name="T21" fmla="*/ 2147483647 h 162"/>
                <a:gd name="T22" fmla="*/ 2147483647 w 168"/>
                <a:gd name="T23" fmla="*/ 2147483647 h 162"/>
                <a:gd name="T24" fmla="*/ 2147483647 w 168"/>
                <a:gd name="T25" fmla="*/ 2147483647 h 162"/>
                <a:gd name="T26" fmla="*/ 2147483647 w 168"/>
                <a:gd name="T27" fmla="*/ 2147483647 h 162"/>
                <a:gd name="T28" fmla="*/ 2147483647 w 168"/>
                <a:gd name="T29" fmla="*/ 2147483647 h 162"/>
                <a:gd name="T30" fmla="*/ 2147483647 w 168"/>
                <a:gd name="T31" fmla="*/ 2147483647 h 162"/>
                <a:gd name="T32" fmla="*/ 2147483647 w 168"/>
                <a:gd name="T33" fmla="*/ 2147483647 h 162"/>
                <a:gd name="T34" fmla="*/ 2147483647 w 168"/>
                <a:gd name="T35" fmla="*/ 2147483647 h 162"/>
                <a:gd name="T36" fmla="*/ 2147483647 w 168"/>
                <a:gd name="T37" fmla="*/ 2147483647 h 162"/>
                <a:gd name="T38" fmla="*/ 2147483647 w 168"/>
                <a:gd name="T39" fmla="*/ 2147483647 h 162"/>
                <a:gd name="T40" fmla="*/ 2147483647 w 168"/>
                <a:gd name="T41" fmla="*/ 2147483647 h 162"/>
                <a:gd name="T42" fmla="*/ 2147483647 w 168"/>
                <a:gd name="T43" fmla="*/ 0 h 162"/>
                <a:gd name="T44" fmla="*/ 2147483647 w 168"/>
                <a:gd name="T45" fmla="*/ 0 h 162"/>
                <a:gd name="T46" fmla="*/ 2147483647 w 168"/>
                <a:gd name="T47" fmla="*/ 2147483647 h 162"/>
                <a:gd name="T48" fmla="*/ 2147483647 w 168"/>
                <a:gd name="T49" fmla="*/ 2147483647 h 162"/>
                <a:gd name="T50" fmla="*/ 2147483647 w 168"/>
                <a:gd name="T51" fmla="*/ 2147483647 h 162"/>
                <a:gd name="T52" fmla="*/ 2147483647 w 168"/>
                <a:gd name="T53" fmla="*/ 2147483647 h 162"/>
                <a:gd name="T54" fmla="*/ 2147483647 w 168"/>
                <a:gd name="T55" fmla="*/ 2147483647 h 162"/>
                <a:gd name="T56" fmla="*/ 2147483647 w 168"/>
                <a:gd name="T57" fmla="*/ 2147483647 h 162"/>
                <a:gd name="T58" fmla="*/ 2147483647 w 168"/>
                <a:gd name="T59" fmla="*/ 2147483647 h 162"/>
                <a:gd name="T60" fmla="*/ 0 w 168"/>
                <a:gd name="T61" fmla="*/ 2147483647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62"/>
                <a:gd name="T95" fmla="*/ 168 w 16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62">
                  <a:moveTo>
                    <a:pt x="0" y="78"/>
                  </a:moveTo>
                  <a:lnTo>
                    <a:pt x="24" y="114"/>
                  </a:lnTo>
                  <a:lnTo>
                    <a:pt x="24" y="132"/>
                  </a:lnTo>
                  <a:lnTo>
                    <a:pt x="54" y="162"/>
                  </a:lnTo>
                  <a:lnTo>
                    <a:pt x="72" y="162"/>
                  </a:lnTo>
                  <a:lnTo>
                    <a:pt x="72" y="150"/>
                  </a:lnTo>
                  <a:lnTo>
                    <a:pt x="78" y="144"/>
                  </a:lnTo>
                  <a:lnTo>
                    <a:pt x="84" y="132"/>
                  </a:lnTo>
                  <a:lnTo>
                    <a:pt x="90" y="126"/>
                  </a:lnTo>
                  <a:lnTo>
                    <a:pt x="102" y="120"/>
                  </a:lnTo>
                  <a:lnTo>
                    <a:pt x="120" y="120"/>
                  </a:lnTo>
                  <a:lnTo>
                    <a:pt x="132" y="114"/>
                  </a:lnTo>
                  <a:lnTo>
                    <a:pt x="138" y="108"/>
                  </a:lnTo>
                  <a:lnTo>
                    <a:pt x="150" y="102"/>
                  </a:lnTo>
                  <a:lnTo>
                    <a:pt x="144" y="84"/>
                  </a:lnTo>
                  <a:lnTo>
                    <a:pt x="168" y="66"/>
                  </a:lnTo>
                  <a:lnTo>
                    <a:pt x="162" y="42"/>
                  </a:lnTo>
                  <a:lnTo>
                    <a:pt x="150" y="36"/>
                  </a:lnTo>
                  <a:lnTo>
                    <a:pt x="144" y="24"/>
                  </a:lnTo>
                  <a:lnTo>
                    <a:pt x="138" y="18"/>
                  </a:lnTo>
                  <a:lnTo>
                    <a:pt x="132" y="6"/>
                  </a:lnTo>
                  <a:lnTo>
                    <a:pt x="126" y="0"/>
                  </a:lnTo>
                  <a:lnTo>
                    <a:pt x="90" y="0"/>
                  </a:lnTo>
                  <a:lnTo>
                    <a:pt x="78" y="6"/>
                  </a:lnTo>
                  <a:lnTo>
                    <a:pt x="78" y="18"/>
                  </a:lnTo>
                  <a:lnTo>
                    <a:pt x="54" y="18"/>
                  </a:lnTo>
                  <a:lnTo>
                    <a:pt x="48" y="24"/>
                  </a:lnTo>
                  <a:lnTo>
                    <a:pt x="48" y="42"/>
                  </a:lnTo>
                  <a:lnTo>
                    <a:pt x="30" y="60"/>
                  </a:lnTo>
                  <a:lnTo>
                    <a:pt x="24" y="78"/>
                  </a:lnTo>
                  <a:lnTo>
                    <a:pt x="0" y="7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1" name="Lebanon" descr="© INSCALE GmbH, 05.05.2010&#10;http://www.presentationload.com/">
              <a:extLst>
                <a:ext uri="{FF2B5EF4-FFF2-40B4-BE49-F238E27FC236}">
                  <a16:creationId xmlns:a16="http://schemas.microsoft.com/office/drawing/2014/main" id="{24F63D78-FDAE-5C0B-A865-D61579BFE85F}"/>
                </a:ext>
              </a:extLst>
            </p:cNvPr>
            <p:cNvSpPr>
              <a:spLocks/>
            </p:cNvSpPr>
            <p:nvPr/>
          </p:nvSpPr>
          <p:spPr bwMode="gray">
            <a:xfrm>
              <a:off x="5141121" y="2160060"/>
              <a:ext cx="41506" cy="59295"/>
            </a:xfrm>
            <a:custGeom>
              <a:avLst/>
              <a:gdLst>
                <a:gd name="T0" fmla="*/ 2147483647 w 108"/>
                <a:gd name="T1" fmla="*/ 2147483647 h 156"/>
                <a:gd name="T2" fmla="*/ 2147483647 w 108"/>
                <a:gd name="T3" fmla="*/ 2147483647 h 156"/>
                <a:gd name="T4" fmla="*/ 2147483647 w 108"/>
                <a:gd name="T5" fmla="*/ 2147483647 h 156"/>
                <a:gd name="T6" fmla="*/ 2147483647 w 108"/>
                <a:gd name="T7" fmla="*/ 2147483647 h 156"/>
                <a:gd name="T8" fmla="*/ 2147483647 w 108"/>
                <a:gd name="T9" fmla="*/ 2147483647 h 156"/>
                <a:gd name="T10" fmla="*/ 2147483647 w 108"/>
                <a:gd name="T11" fmla="*/ 2147483647 h 156"/>
                <a:gd name="T12" fmla="*/ 2147483647 w 108"/>
                <a:gd name="T13" fmla="*/ 2147483647 h 156"/>
                <a:gd name="T14" fmla="*/ 2147483647 w 108"/>
                <a:gd name="T15" fmla="*/ 2147483647 h 156"/>
                <a:gd name="T16" fmla="*/ 2147483647 w 108"/>
                <a:gd name="T17" fmla="*/ 2147483647 h 156"/>
                <a:gd name="T18" fmla="*/ 2147483647 w 108"/>
                <a:gd name="T19" fmla="*/ 2147483647 h 156"/>
                <a:gd name="T20" fmla="*/ 2147483647 w 108"/>
                <a:gd name="T21" fmla="*/ 0 h 156"/>
                <a:gd name="T22" fmla="*/ 2147483647 w 108"/>
                <a:gd name="T23" fmla="*/ 0 h 156"/>
                <a:gd name="T24" fmla="*/ 2147483647 w 108"/>
                <a:gd name="T25" fmla="*/ 0 h 156"/>
                <a:gd name="T26" fmla="*/ 2147483647 w 108"/>
                <a:gd name="T27" fmla="*/ 2147483647 h 156"/>
                <a:gd name="T28" fmla="*/ 2147483647 w 108"/>
                <a:gd name="T29" fmla="*/ 2147483647 h 156"/>
                <a:gd name="T30" fmla="*/ 2147483647 w 108"/>
                <a:gd name="T31" fmla="*/ 2147483647 h 156"/>
                <a:gd name="T32" fmla="*/ 2147483647 w 108"/>
                <a:gd name="T33" fmla="*/ 2147483647 h 156"/>
                <a:gd name="T34" fmla="*/ 2147483647 w 108"/>
                <a:gd name="T35" fmla="*/ 2147483647 h 156"/>
                <a:gd name="T36" fmla="*/ 2147483647 w 108"/>
                <a:gd name="T37" fmla="*/ 2147483647 h 156"/>
                <a:gd name="T38" fmla="*/ 2147483647 w 108"/>
                <a:gd name="T39" fmla="*/ 2147483647 h 156"/>
                <a:gd name="T40" fmla="*/ 2147483647 w 108"/>
                <a:gd name="T41" fmla="*/ 2147483647 h 156"/>
                <a:gd name="T42" fmla="*/ 0 w 108"/>
                <a:gd name="T43" fmla="*/ 2147483647 h 156"/>
                <a:gd name="T44" fmla="*/ 0 w 108"/>
                <a:gd name="T45" fmla="*/ 2147483647 h 156"/>
                <a:gd name="T46" fmla="*/ 2147483647 w 108"/>
                <a:gd name="T47" fmla="*/ 2147483647 h 156"/>
                <a:gd name="T48" fmla="*/ 2147483647 w 108"/>
                <a:gd name="T49" fmla="*/ 2147483647 h 156"/>
                <a:gd name="T50" fmla="*/ 2147483647 w 108"/>
                <a:gd name="T51" fmla="*/ 2147483647 h 156"/>
                <a:gd name="T52" fmla="*/ 2147483647 w 108"/>
                <a:gd name="T53" fmla="*/ 2147483647 h 156"/>
                <a:gd name="T54" fmla="*/ 2147483647 w 108"/>
                <a:gd name="T55" fmla="*/ 2147483647 h 156"/>
                <a:gd name="T56" fmla="*/ 2147483647 w 108"/>
                <a:gd name="T57" fmla="*/ 2147483647 h 156"/>
                <a:gd name="T58" fmla="*/ 2147483647 w 108"/>
                <a:gd name="T59" fmla="*/ 2147483647 h 156"/>
                <a:gd name="T60" fmla="*/ 2147483647 w 108"/>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56"/>
                <a:gd name="T95" fmla="*/ 108 w 108"/>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56">
                  <a:moveTo>
                    <a:pt x="72" y="96"/>
                  </a:moveTo>
                  <a:lnTo>
                    <a:pt x="72" y="72"/>
                  </a:lnTo>
                  <a:lnTo>
                    <a:pt x="78" y="66"/>
                  </a:lnTo>
                  <a:lnTo>
                    <a:pt x="84" y="66"/>
                  </a:lnTo>
                  <a:lnTo>
                    <a:pt x="96" y="60"/>
                  </a:lnTo>
                  <a:lnTo>
                    <a:pt x="102" y="60"/>
                  </a:lnTo>
                  <a:lnTo>
                    <a:pt x="108" y="48"/>
                  </a:lnTo>
                  <a:lnTo>
                    <a:pt x="108" y="30"/>
                  </a:lnTo>
                  <a:lnTo>
                    <a:pt x="102" y="18"/>
                  </a:lnTo>
                  <a:lnTo>
                    <a:pt x="96" y="12"/>
                  </a:lnTo>
                  <a:lnTo>
                    <a:pt x="102" y="0"/>
                  </a:lnTo>
                  <a:lnTo>
                    <a:pt x="54" y="0"/>
                  </a:lnTo>
                  <a:lnTo>
                    <a:pt x="60" y="0"/>
                  </a:lnTo>
                  <a:lnTo>
                    <a:pt x="60" y="6"/>
                  </a:lnTo>
                  <a:lnTo>
                    <a:pt x="54" y="6"/>
                  </a:lnTo>
                  <a:lnTo>
                    <a:pt x="48" y="18"/>
                  </a:lnTo>
                  <a:lnTo>
                    <a:pt x="36" y="24"/>
                  </a:lnTo>
                  <a:lnTo>
                    <a:pt x="30" y="30"/>
                  </a:lnTo>
                  <a:lnTo>
                    <a:pt x="18" y="66"/>
                  </a:lnTo>
                  <a:lnTo>
                    <a:pt x="12" y="78"/>
                  </a:lnTo>
                  <a:lnTo>
                    <a:pt x="12" y="90"/>
                  </a:lnTo>
                  <a:lnTo>
                    <a:pt x="0" y="114"/>
                  </a:lnTo>
                  <a:lnTo>
                    <a:pt x="0" y="156"/>
                  </a:lnTo>
                  <a:lnTo>
                    <a:pt x="12" y="150"/>
                  </a:lnTo>
                  <a:lnTo>
                    <a:pt x="24" y="126"/>
                  </a:lnTo>
                  <a:lnTo>
                    <a:pt x="30" y="132"/>
                  </a:lnTo>
                  <a:lnTo>
                    <a:pt x="36" y="132"/>
                  </a:lnTo>
                  <a:lnTo>
                    <a:pt x="42" y="126"/>
                  </a:lnTo>
                  <a:lnTo>
                    <a:pt x="48" y="114"/>
                  </a:lnTo>
                  <a:lnTo>
                    <a:pt x="48" y="102"/>
                  </a:lnTo>
                  <a:lnTo>
                    <a:pt x="72" y="9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2" name="Latvia" descr="© INSCALE GmbH, 05.05.2010&#10;http://www.presentationload.com/">
              <a:extLst>
                <a:ext uri="{FF2B5EF4-FFF2-40B4-BE49-F238E27FC236}">
                  <a16:creationId xmlns:a16="http://schemas.microsoft.com/office/drawing/2014/main" id="{BB2F0E36-F7D1-B200-65CA-653B69929434}"/>
                </a:ext>
              </a:extLst>
            </p:cNvPr>
            <p:cNvSpPr>
              <a:spLocks/>
            </p:cNvSpPr>
            <p:nvPr/>
          </p:nvSpPr>
          <p:spPr bwMode="gray">
            <a:xfrm>
              <a:off x="4749775" y="1461860"/>
              <a:ext cx="161579" cy="68189"/>
            </a:xfrm>
            <a:custGeom>
              <a:avLst/>
              <a:gdLst>
                <a:gd name="T0" fmla="*/ 2147483647 w 426"/>
                <a:gd name="T1" fmla="*/ 2147483647 h 180"/>
                <a:gd name="T2" fmla="*/ 2147483647 w 426"/>
                <a:gd name="T3" fmla="*/ 2147483647 h 180"/>
                <a:gd name="T4" fmla="*/ 2147483647 w 426"/>
                <a:gd name="T5" fmla="*/ 2147483647 h 180"/>
                <a:gd name="T6" fmla="*/ 2147483647 w 426"/>
                <a:gd name="T7" fmla="*/ 2147483647 h 180"/>
                <a:gd name="T8" fmla="*/ 2147483647 w 426"/>
                <a:gd name="T9" fmla="*/ 2147483647 h 180"/>
                <a:gd name="T10" fmla="*/ 2147483647 w 426"/>
                <a:gd name="T11" fmla="*/ 2147483647 h 180"/>
                <a:gd name="T12" fmla="*/ 2147483647 w 426"/>
                <a:gd name="T13" fmla="*/ 2147483647 h 180"/>
                <a:gd name="T14" fmla="*/ 2147483647 w 426"/>
                <a:gd name="T15" fmla="*/ 2147483647 h 180"/>
                <a:gd name="T16" fmla="*/ 2147483647 w 426"/>
                <a:gd name="T17" fmla="*/ 2147483647 h 180"/>
                <a:gd name="T18" fmla="*/ 2147483647 w 426"/>
                <a:gd name="T19" fmla="*/ 2147483647 h 180"/>
                <a:gd name="T20" fmla="*/ 2147483647 w 426"/>
                <a:gd name="T21" fmla="*/ 2147483647 h 180"/>
                <a:gd name="T22" fmla="*/ 2147483647 w 426"/>
                <a:gd name="T23" fmla="*/ 2147483647 h 180"/>
                <a:gd name="T24" fmla="*/ 2147483647 w 426"/>
                <a:gd name="T25" fmla="*/ 2147483647 h 180"/>
                <a:gd name="T26" fmla="*/ 2147483647 w 426"/>
                <a:gd name="T27" fmla="*/ 2147483647 h 180"/>
                <a:gd name="T28" fmla="*/ 2147483647 w 426"/>
                <a:gd name="T29" fmla="*/ 2147483647 h 180"/>
                <a:gd name="T30" fmla="*/ 2147483647 w 426"/>
                <a:gd name="T31" fmla="*/ 2147483647 h 180"/>
                <a:gd name="T32" fmla="*/ 2147483647 w 426"/>
                <a:gd name="T33" fmla="*/ 2147483647 h 180"/>
                <a:gd name="T34" fmla="*/ 2147483647 w 426"/>
                <a:gd name="T35" fmla="*/ 2147483647 h 180"/>
                <a:gd name="T36" fmla="*/ 2147483647 w 426"/>
                <a:gd name="T37" fmla="*/ 2147483647 h 180"/>
                <a:gd name="T38" fmla="*/ 2147483647 w 426"/>
                <a:gd name="T39" fmla="*/ 2147483647 h 180"/>
                <a:gd name="T40" fmla="*/ 2147483647 w 426"/>
                <a:gd name="T41" fmla="*/ 2147483647 h 180"/>
                <a:gd name="T42" fmla="*/ 2147483647 w 426"/>
                <a:gd name="T43" fmla="*/ 2147483647 h 180"/>
                <a:gd name="T44" fmla="*/ 2147483647 w 426"/>
                <a:gd name="T45" fmla="*/ 2147483647 h 180"/>
                <a:gd name="T46" fmla="*/ 2147483647 w 426"/>
                <a:gd name="T47" fmla="*/ 2147483647 h 180"/>
                <a:gd name="T48" fmla="*/ 2147483647 w 426"/>
                <a:gd name="T49" fmla="*/ 2147483647 h 180"/>
                <a:gd name="T50" fmla="*/ 2147483647 w 426"/>
                <a:gd name="T51" fmla="*/ 2147483647 h 180"/>
                <a:gd name="T52" fmla="*/ 2147483647 w 426"/>
                <a:gd name="T53" fmla="*/ 2147483647 h 180"/>
                <a:gd name="T54" fmla="*/ 2147483647 w 426"/>
                <a:gd name="T55" fmla="*/ 2147483647 h 180"/>
                <a:gd name="T56" fmla="*/ 2147483647 w 426"/>
                <a:gd name="T57" fmla="*/ 2147483647 h 180"/>
                <a:gd name="T58" fmla="*/ 2147483647 w 426"/>
                <a:gd name="T59" fmla="*/ 2147483647 h 180"/>
                <a:gd name="T60" fmla="*/ 2147483647 w 426"/>
                <a:gd name="T61" fmla="*/ 0 h 180"/>
                <a:gd name="T62" fmla="*/ 2147483647 w 426"/>
                <a:gd name="T63" fmla="*/ 2147483647 h 180"/>
                <a:gd name="T64" fmla="*/ 2147483647 w 426"/>
                <a:gd name="T65" fmla="*/ 2147483647 h 180"/>
                <a:gd name="T66" fmla="*/ 2147483647 w 426"/>
                <a:gd name="T67" fmla="*/ 2147483647 h 180"/>
                <a:gd name="T68" fmla="*/ 2147483647 w 426"/>
                <a:gd name="T69" fmla="*/ 2147483647 h 180"/>
                <a:gd name="T70" fmla="*/ 2147483647 w 426"/>
                <a:gd name="T71" fmla="*/ 2147483647 h 180"/>
                <a:gd name="T72" fmla="*/ 2147483647 w 426"/>
                <a:gd name="T73" fmla="*/ 2147483647 h 180"/>
                <a:gd name="T74" fmla="*/ 2147483647 w 426"/>
                <a:gd name="T75" fmla="*/ 2147483647 h 180"/>
                <a:gd name="T76" fmla="*/ 2147483647 w 426"/>
                <a:gd name="T77" fmla="*/ 2147483647 h 180"/>
                <a:gd name="T78" fmla="*/ 2147483647 w 426"/>
                <a:gd name="T79" fmla="*/ 2147483647 h 180"/>
                <a:gd name="T80" fmla="*/ 2147483647 w 426"/>
                <a:gd name="T81" fmla="*/ 2147483647 h 180"/>
                <a:gd name="T82" fmla="*/ 2147483647 w 426"/>
                <a:gd name="T83" fmla="*/ 2147483647 h 180"/>
                <a:gd name="T84" fmla="*/ 0 w 426"/>
                <a:gd name="T85" fmla="*/ 2147483647 h 180"/>
                <a:gd name="T86" fmla="*/ 2147483647 w 426"/>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0"/>
                <a:gd name="T134" fmla="*/ 426 w 426"/>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0">
                  <a:moveTo>
                    <a:pt x="6" y="144"/>
                  </a:moveTo>
                  <a:lnTo>
                    <a:pt x="6" y="138"/>
                  </a:lnTo>
                  <a:lnTo>
                    <a:pt x="12" y="138"/>
                  </a:lnTo>
                  <a:lnTo>
                    <a:pt x="24" y="132"/>
                  </a:lnTo>
                  <a:lnTo>
                    <a:pt x="66" y="132"/>
                  </a:lnTo>
                  <a:lnTo>
                    <a:pt x="78" y="120"/>
                  </a:lnTo>
                  <a:lnTo>
                    <a:pt x="96" y="120"/>
                  </a:lnTo>
                  <a:lnTo>
                    <a:pt x="102" y="126"/>
                  </a:lnTo>
                  <a:lnTo>
                    <a:pt x="108" y="126"/>
                  </a:lnTo>
                  <a:lnTo>
                    <a:pt x="114" y="132"/>
                  </a:lnTo>
                  <a:lnTo>
                    <a:pt x="120" y="132"/>
                  </a:lnTo>
                  <a:lnTo>
                    <a:pt x="126" y="126"/>
                  </a:lnTo>
                  <a:lnTo>
                    <a:pt x="132" y="126"/>
                  </a:lnTo>
                  <a:lnTo>
                    <a:pt x="144" y="132"/>
                  </a:lnTo>
                  <a:lnTo>
                    <a:pt x="150" y="132"/>
                  </a:lnTo>
                  <a:lnTo>
                    <a:pt x="156" y="138"/>
                  </a:lnTo>
                  <a:lnTo>
                    <a:pt x="162" y="138"/>
                  </a:lnTo>
                  <a:lnTo>
                    <a:pt x="168" y="132"/>
                  </a:lnTo>
                  <a:lnTo>
                    <a:pt x="180" y="132"/>
                  </a:lnTo>
                  <a:lnTo>
                    <a:pt x="186" y="138"/>
                  </a:lnTo>
                  <a:lnTo>
                    <a:pt x="204" y="138"/>
                  </a:lnTo>
                  <a:lnTo>
                    <a:pt x="216" y="126"/>
                  </a:lnTo>
                  <a:lnTo>
                    <a:pt x="228" y="126"/>
                  </a:lnTo>
                  <a:lnTo>
                    <a:pt x="234" y="132"/>
                  </a:lnTo>
                  <a:lnTo>
                    <a:pt x="240" y="144"/>
                  </a:lnTo>
                  <a:lnTo>
                    <a:pt x="270" y="144"/>
                  </a:lnTo>
                  <a:lnTo>
                    <a:pt x="282" y="150"/>
                  </a:lnTo>
                  <a:lnTo>
                    <a:pt x="288" y="150"/>
                  </a:lnTo>
                  <a:lnTo>
                    <a:pt x="300" y="162"/>
                  </a:lnTo>
                  <a:lnTo>
                    <a:pt x="318" y="174"/>
                  </a:lnTo>
                  <a:lnTo>
                    <a:pt x="336" y="180"/>
                  </a:lnTo>
                  <a:lnTo>
                    <a:pt x="360" y="168"/>
                  </a:lnTo>
                  <a:lnTo>
                    <a:pt x="378" y="168"/>
                  </a:lnTo>
                  <a:lnTo>
                    <a:pt x="384" y="174"/>
                  </a:lnTo>
                  <a:lnTo>
                    <a:pt x="390" y="168"/>
                  </a:lnTo>
                  <a:lnTo>
                    <a:pt x="396" y="168"/>
                  </a:lnTo>
                  <a:lnTo>
                    <a:pt x="402" y="162"/>
                  </a:lnTo>
                  <a:lnTo>
                    <a:pt x="408" y="150"/>
                  </a:lnTo>
                  <a:lnTo>
                    <a:pt x="414" y="144"/>
                  </a:lnTo>
                  <a:lnTo>
                    <a:pt x="420" y="150"/>
                  </a:lnTo>
                  <a:lnTo>
                    <a:pt x="426" y="150"/>
                  </a:lnTo>
                  <a:lnTo>
                    <a:pt x="426" y="126"/>
                  </a:lnTo>
                  <a:lnTo>
                    <a:pt x="414" y="114"/>
                  </a:lnTo>
                  <a:lnTo>
                    <a:pt x="408" y="102"/>
                  </a:lnTo>
                  <a:lnTo>
                    <a:pt x="402" y="96"/>
                  </a:lnTo>
                  <a:lnTo>
                    <a:pt x="378" y="90"/>
                  </a:lnTo>
                  <a:lnTo>
                    <a:pt x="384" y="72"/>
                  </a:lnTo>
                  <a:lnTo>
                    <a:pt x="402" y="72"/>
                  </a:lnTo>
                  <a:lnTo>
                    <a:pt x="402" y="66"/>
                  </a:lnTo>
                  <a:lnTo>
                    <a:pt x="396" y="60"/>
                  </a:lnTo>
                  <a:lnTo>
                    <a:pt x="384" y="54"/>
                  </a:lnTo>
                  <a:lnTo>
                    <a:pt x="372" y="42"/>
                  </a:lnTo>
                  <a:lnTo>
                    <a:pt x="354" y="42"/>
                  </a:lnTo>
                  <a:lnTo>
                    <a:pt x="348" y="36"/>
                  </a:lnTo>
                  <a:lnTo>
                    <a:pt x="330" y="36"/>
                  </a:lnTo>
                  <a:lnTo>
                    <a:pt x="324" y="42"/>
                  </a:lnTo>
                  <a:lnTo>
                    <a:pt x="306" y="42"/>
                  </a:lnTo>
                  <a:lnTo>
                    <a:pt x="288" y="24"/>
                  </a:lnTo>
                  <a:lnTo>
                    <a:pt x="276" y="18"/>
                  </a:lnTo>
                  <a:lnTo>
                    <a:pt x="270" y="12"/>
                  </a:lnTo>
                  <a:lnTo>
                    <a:pt x="246" y="0"/>
                  </a:lnTo>
                  <a:lnTo>
                    <a:pt x="216" y="0"/>
                  </a:lnTo>
                  <a:lnTo>
                    <a:pt x="186" y="12"/>
                  </a:lnTo>
                  <a:lnTo>
                    <a:pt x="174" y="12"/>
                  </a:lnTo>
                  <a:lnTo>
                    <a:pt x="180" y="24"/>
                  </a:lnTo>
                  <a:lnTo>
                    <a:pt x="180" y="30"/>
                  </a:lnTo>
                  <a:lnTo>
                    <a:pt x="186" y="42"/>
                  </a:lnTo>
                  <a:lnTo>
                    <a:pt x="186" y="60"/>
                  </a:lnTo>
                  <a:lnTo>
                    <a:pt x="192" y="66"/>
                  </a:lnTo>
                  <a:lnTo>
                    <a:pt x="186" y="78"/>
                  </a:lnTo>
                  <a:lnTo>
                    <a:pt x="156" y="78"/>
                  </a:lnTo>
                  <a:lnTo>
                    <a:pt x="138" y="72"/>
                  </a:lnTo>
                  <a:lnTo>
                    <a:pt x="126" y="72"/>
                  </a:lnTo>
                  <a:lnTo>
                    <a:pt x="114" y="54"/>
                  </a:lnTo>
                  <a:lnTo>
                    <a:pt x="84" y="24"/>
                  </a:lnTo>
                  <a:lnTo>
                    <a:pt x="72" y="24"/>
                  </a:lnTo>
                  <a:lnTo>
                    <a:pt x="60" y="30"/>
                  </a:lnTo>
                  <a:lnTo>
                    <a:pt x="48" y="30"/>
                  </a:lnTo>
                  <a:lnTo>
                    <a:pt x="36" y="36"/>
                  </a:lnTo>
                  <a:lnTo>
                    <a:pt x="30" y="42"/>
                  </a:lnTo>
                  <a:lnTo>
                    <a:pt x="24" y="54"/>
                  </a:lnTo>
                  <a:lnTo>
                    <a:pt x="24" y="66"/>
                  </a:lnTo>
                  <a:lnTo>
                    <a:pt x="18" y="78"/>
                  </a:lnTo>
                  <a:lnTo>
                    <a:pt x="6" y="84"/>
                  </a:lnTo>
                  <a:lnTo>
                    <a:pt x="0" y="96"/>
                  </a:lnTo>
                  <a:lnTo>
                    <a:pt x="0" y="120"/>
                  </a:lnTo>
                  <a:lnTo>
                    <a:pt x="6" y="132"/>
                  </a:lnTo>
                  <a:lnTo>
                    <a:pt x="6" y="150"/>
                  </a:lnTo>
                  <a:lnTo>
                    <a:pt x="6" y="14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3" name="Laos" descr="© INSCALE GmbH, 05.05.2010&#10;http://www.presentationload.com/">
              <a:extLst>
                <a:ext uri="{FF2B5EF4-FFF2-40B4-BE49-F238E27FC236}">
                  <a16:creationId xmlns:a16="http://schemas.microsoft.com/office/drawing/2014/main" id="{7A4D340A-4ACA-29F1-2CE8-A823AA5A425F}"/>
                </a:ext>
              </a:extLst>
            </p:cNvPr>
            <p:cNvSpPr>
              <a:spLocks/>
            </p:cNvSpPr>
            <p:nvPr/>
          </p:nvSpPr>
          <p:spPr bwMode="gray">
            <a:xfrm>
              <a:off x="6890321" y="2530655"/>
              <a:ext cx="228285" cy="263864"/>
            </a:xfrm>
            <a:custGeom>
              <a:avLst/>
              <a:gdLst>
                <a:gd name="T0" fmla="*/ 2147483647 w 600"/>
                <a:gd name="T1" fmla="*/ 2147483647 h 696"/>
                <a:gd name="T2" fmla="*/ 2147483647 w 600"/>
                <a:gd name="T3" fmla="*/ 2147483647 h 696"/>
                <a:gd name="T4" fmla="*/ 2147483647 w 600"/>
                <a:gd name="T5" fmla="*/ 2147483647 h 696"/>
                <a:gd name="T6" fmla="*/ 2147483647 w 600"/>
                <a:gd name="T7" fmla="*/ 2147483647 h 696"/>
                <a:gd name="T8" fmla="*/ 2147483647 w 600"/>
                <a:gd name="T9" fmla="*/ 2147483647 h 696"/>
                <a:gd name="T10" fmla="*/ 2147483647 w 600"/>
                <a:gd name="T11" fmla="*/ 2147483647 h 696"/>
                <a:gd name="T12" fmla="*/ 2147483647 w 600"/>
                <a:gd name="T13" fmla="*/ 2147483647 h 696"/>
                <a:gd name="T14" fmla="*/ 2147483647 w 600"/>
                <a:gd name="T15" fmla="*/ 2147483647 h 696"/>
                <a:gd name="T16" fmla="*/ 2147483647 w 600"/>
                <a:gd name="T17" fmla="*/ 2147483647 h 696"/>
                <a:gd name="T18" fmla="*/ 2147483647 w 600"/>
                <a:gd name="T19" fmla="*/ 2147483647 h 696"/>
                <a:gd name="T20" fmla="*/ 2147483647 w 600"/>
                <a:gd name="T21" fmla="*/ 2147483647 h 696"/>
                <a:gd name="T22" fmla="*/ 2147483647 w 600"/>
                <a:gd name="T23" fmla="*/ 2147483647 h 696"/>
                <a:gd name="T24" fmla="*/ 2147483647 w 600"/>
                <a:gd name="T25" fmla="*/ 2147483647 h 696"/>
                <a:gd name="T26" fmla="*/ 2147483647 w 600"/>
                <a:gd name="T27" fmla="*/ 2147483647 h 696"/>
                <a:gd name="T28" fmla="*/ 2147483647 w 600"/>
                <a:gd name="T29" fmla="*/ 2147483647 h 696"/>
                <a:gd name="T30" fmla="*/ 2147483647 w 600"/>
                <a:gd name="T31" fmla="*/ 2147483647 h 696"/>
                <a:gd name="T32" fmla="*/ 2147483647 w 600"/>
                <a:gd name="T33" fmla="*/ 2147483647 h 696"/>
                <a:gd name="T34" fmla="*/ 2147483647 w 600"/>
                <a:gd name="T35" fmla="*/ 2147483647 h 696"/>
                <a:gd name="T36" fmla="*/ 2147483647 w 600"/>
                <a:gd name="T37" fmla="*/ 2147483647 h 696"/>
                <a:gd name="T38" fmla="*/ 2147483647 w 600"/>
                <a:gd name="T39" fmla="*/ 2147483647 h 696"/>
                <a:gd name="T40" fmla="*/ 2147483647 w 600"/>
                <a:gd name="T41" fmla="*/ 2147483647 h 696"/>
                <a:gd name="T42" fmla="*/ 2147483647 w 600"/>
                <a:gd name="T43" fmla="*/ 2147483647 h 696"/>
                <a:gd name="T44" fmla="*/ 2147483647 w 600"/>
                <a:gd name="T45" fmla="*/ 2147483647 h 696"/>
                <a:gd name="T46" fmla="*/ 2147483647 w 600"/>
                <a:gd name="T47" fmla="*/ 2147483647 h 696"/>
                <a:gd name="T48" fmla="*/ 2147483647 w 600"/>
                <a:gd name="T49" fmla="*/ 2147483647 h 696"/>
                <a:gd name="T50" fmla="*/ 2147483647 w 600"/>
                <a:gd name="T51" fmla="*/ 2147483647 h 696"/>
                <a:gd name="T52" fmla="*/ 2147483647 w 600"/>
                <a:gd name="T53" fmla="*/ 2147483647 h 696"/>
                <a:gd name="T54" fmla="*/ 2147483647 w 600"/>
                <a:gd name="T55" fmla="*/ 2147483647 h 696"/>
                <a:gd name="T56" fmla="*/ 2147483647 w 600"/>
                <a:gd name="T57" fmla="*/ 2147483647 h 696"/>
                <a:gd name="T58" fmla="*/ 2147483647 w 600"/>
                <a:gd name="T59" fmla="*/ 2147483647 h 696"/>
                <a:gd name="T60" fmla="*/ 2147483647 w 600"/>
                <a:gd name="T61" fmla="*/ 2147483647 h 696"/>
                <a:gd name="T62" fmla="*/ 2147483647 w 600"/>
                <a:gd name="T63" fmla="*/ 2147483647 h 696"/>
                <a:gd name="T64" fmla="*/ 2147483647 w 600"/>
                <a:gd name="T65" fmla="*/ 2147483647 h 696"/>
                <a:gd name="T66" fmla="*/ 2147483647 w 600"/>
                <a:gd name="T67" fmla="*/ 2147483647 h 696"/>
                <a:gd name="T68" fmla="*/ 2147483647 w 600"/>
                <a:gd name="T69" fmla="*/ 2147483647 h 696"/>
                <a:gd name="T70" fmla="*/ 2147483647 w 600"/>
                <a:gd name="T71" fmla="*/ 2147483647 h 696"/>
                <a:gd name="T72" fmla="*/ 2147483647 w 600"/>
                <a:gd name="T73" fmla="*/ 2147483647 h 696"/>
                <a:gd name="T74" fmla="*/ 2147483647 w 600"/>
                <a:gd name="T75" fmla="*/ 2147483647 h 696"/>
                <a:gd name="T76" fmla="*/ 2147483647 w 600"/>
                <a:gd name="T77" fmla="*/ 2147483647 h 696"/>
                <a:gd name="T78" fmla="*/ 2147483647 w 600"/>
                <a:gd name="T79" fmla="*/ 2147483647 h 696"/>
                <a:gd name="T80" fmla="*/ 2147483647 w 600"/>
                <a:gd name="T81" fmla="*/ 2147483647 h 696"/>
                <a:gd name="T82" fmla="*/ 2147483647 w 600"/>
                <a:gd name="T83" fmla="*/ 2147483647 h 696"/>
                <a:gd name="T84" fmla="*/ 2147483647 w 600"/>
                <a:gd name="T85" fmla="*/ 2147483647 h 696"/>
                <a:gd name="T86" fmla="*/ 2147483647 w 600"/>
                <a:gd name="T87" fmla="*/ 2147483647 h 696"/>
                <a:gd name="T88" fmla="*/ 2147483647 w 600"/>
                <a:gd name="T89" fmla="*/ 2147483647 h 696"/>
                <a:gd name="T90" fmla="*/ 2147483647 w 600"/>
                <a:gd name="T91" fmla="*/ 2147483647 h 696"/>
                <a:gd name="T92" fmla="*/ 2147483647 w 600"/>
                <a:gd name="T93" fmla="*/ 2147483647 h 696"/>
                <a:gd name="T94" fmla="*/ 2147483647 w 600"/>
                <a:gd name="T95" fmla="*/ 2147483647 h 696"/>
                <a:gd name="T96" fmla="*/ 2147483647 w 600"/>
                <a:gd name="T97" fmla="*/ 2147483647 h 696"/>
                <a:gd name="T98" fmla="*/ 2147483647 w 600"/>
                <a:gd name="T99" fmla="*/ 2147483647 h 696"/>
                <a:gd name="T100" fmla="*/ 2147483647 w 600"/>
                <a:gd name="T101" fmla="*/ 2147483647 h 696"/>
                <a:gd name="T102" fmla="*/ 2147483647 w 600"/>
                <a:gd name="T103" fmla="*/ 2147483647 h 696"/>
                <a:gd name="T104" fmla="*/ 2147483647 w 600"/>
                <a:gd name="T105" fmla="*/ 2147483647 h 696"/>
                <a:gd name="T106" fmla="*/ 2147483647 w 600"/>
                <a:gd name="T107" fmla="*/ 2147483647 h 696"/>
                <a:gd name="T108" fmla="*/ 2147483647 w 600"/>
                <a:gd name="T109" fmla="*/ 2147483647 h 696"/>
                <a:gd name="T110" fmla="*/ 2147483647 w 600"/>
                <a:gd name="T111" fmla="*/ 2147483647 h 696"/>
                <a:gd name="T112" fmla="*/ 2147483647 w 600"/>
                <a:gd name="T113" fmla="*/ 2147483647 h 696"/>
                <a:gd name="T114" fmla="*/ 2147483647 w 600"/>
                <a:gd name="T115" fmla="*/ 2147483647 h 696"/>
                <a:gd name="T116" fmla="*/ 2147483647 w 600"/>
                <a:gd name="T117" fmla="*/ 2147483647 h 696"/>
                <a:gd name="T118" fmla="*/ 0 w 600"/>
                <a:gd name="T119" fmla="*/ 2147483647 h 696"/>
                <a:gd name="T120" fmla="*/ 2147483647 w 600"/>
                <a:gd name="T121" fmla="*/ 2147483647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0"/>
                <a:gd name="T184" fmla="*/ 0 h 696"/>
                <a:gd name="T185" fmla="*/ 600 w 600"/>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0" h="696">
                  <a:moveTo>
                    <a:pt x="24" y="180"/>
                  </a:moveTo>
                  <a:lnTo>
                    <a:pt x="36" y="180"/>
                  </a:lnTo>
                  <a:lnTo>
                    <a:pt x="42" y="186"/>
                  </a:lnTo>
                  <a:lnTo>
                    <a:pt x="42" y="198"/>
                  </a:lnTo>
                  <a:lnTo>
                    <a:pt x="36" y="204"/>
                  </a:lnTo>
                  <a:lnTo>
                    <a:pt x="36" y="228"/>
                  </a:lnTo>
                  <a:lnTo>
                    <a:pt x="42" y="240"/>
                  </a:lnTo>
                  <a:lnTo>
                    <a:pt x="48" y="246"/>
                  </a:lnTo>
                  <a:lnTo>
                    <a:pt x="66" y="246"/>
                  </a:lnTo>
                  <a:lnTo>
                    <a:pt x="66" y="234"/>
                  </a:lnTo>
                  <a:lnTo>
                    <a:pt x="78" y="234"/>
                  </a:lnTo>
                  <a:lnTo>
                    <a:pt x="84" y="228"/>
                  </a:lnTo>
                  <a:lnTo>
                    <a:pt x="90" y="228"/>
                  </a:lnTo>
                  <a:lnTo>
                    <a:pt x="102" y="234"/>
                  </a:lnTo>
                  <a:lnTo>
                    <a:pt x="102" y="264"/>
                  </a:lnTo>
                  <a:lnTo>
                    <a:pt x="96" y="270"/>
                  </a:lnTo>
                  <a:lnTo>
                    <a:pt x="102" y="276"/>
                  </a:lnTo>
                  <a:lnTo>
                    <a:pt x="108" y="288"/>
                  </a:lnTo>
                  <a:lnTo>
                    <a:pt x="108" y="300"/>
                  </a:lnTo>
                  <a:lnTo>
                    <a:pt x="102" y="312"/>
                  </a:lnTo>
                  <a:lnTo>
                    <a:pt x="90" y="324"/>
                  </a:lnTo>
                  <a:lnTo>
                    <a:pt x="102" y="324"/>
                  </a:lnTo>
                  <a:lnTo>
                    <a:pt x="108" y="330"/>
                  </a:lnTo>
                  <a:lnTo>
                    <a:pt x="108" y="342"/>
                  </a:lnTo>
                  <a:lnTo>
                    <a:pt x="84" y="390"/>
                  </a:lnTo>
                  <a:lnTo>
                    <a:pt x="84" y="402"/>
                  </a:lnTo>
                  <a:lnTo>
                    <a:pt x="102" y="402"/>
                  </a:lnTo>
                  <a:lnTo>
                    <a:pt x="126" y="390"/>
                  </a:lnTo>
                  <a:lnTo>
                    <a:pt x="132" y="384"/>
                  </a:lnTo>
                  <a:lnTo>
                    <a:pt x="132" y="378"/>
                  </a:lnTo>
                  <a:lnTo>
                    <a:pt x="144" y="366"/>
                  </a:lnTo>
                  <a:lnTo>
                    <a:pt x="150" y="354"/>
                  </a:lnTo>
                  <a:lnTo>
                    <a:pt x="156" y="348"/>
                  </a:lnTo>
                  <a:lnTo>
                    <a:pt x="168" y="348"/>
                  </a:lnTo>
                  <a:lnTo>
                    <a:pt x="174" y="354"/>
                  </a:lnTo>
                  <a:lnTo>
                    <a:pt x="198" y="366"/>
                  </a:lnTo>
                  <a:lnTo>
                    <a:pt x="216" y="366"/>
                  </a:lnTo>
                  <a:lnTo>
                    <a:pt x="234" y="348"/>
                  </a:lnTo>
                  <a:lnTo>
                    <a:pt x="234" y="336"/>
                  </a:lnTo>
                  <a:lnTo>
                    <a:pt x="240" y="330"/>
                  </a:lnTo>
                  <a:lnTo>
                    <a:pt x="258" y="330"/>
                  </a:lnTo>
                  <a:lnTo>
                    <a:pt x="264" y="336"/>
                  </a:lnTo>
                  <a:lnTo>
                    <a:pt x="276" y="342"/>
                  </a:lnTo>
                  <a:lnTo>
                    <a:pt x="300" y="342"/>
                  </a:lnTo>
                  <a:lnTo>
                    <a:pt x="306" y="348"/>
                  </a:lnTo>
                  <a:lnTo>
                    <a:pt x="306" y="360"/>
                  </a:lnTo>
                  <a:lnTo>
                    <a:pt x="318" y="372"/>
                  </a:lnTo>
                  <a:lnTo>
                    <a:pt x="336" y="384"/>
                  </a:lnTo>
                  <a:lnTo>
                    <a:pt x="348" y="390"/>
                  </a:lnTo>
                  <a:lnTo>
                    <a:pt x="366" y="408"/>
                  </a:lnTo>
                  <a:lnTo>
                    <a:pt x="372" y="450"/>
                  </a:lnTo>
                  <a:lnTo>
                    <a:pt x="372" y="462"/>
                  </a:lnTo>
                  <a:lnTo>
                    <a:pt x="384" y="486"/>
                  </a:lnTo>
                  <a:lnTo>
                    <a:pt x="420" y="522"/>
                  </a:lnTo>
                  <a:lnTo>
                    <a:pt x="420" y="528"/>
                  </a:lnTo>
                  <a:lnTo>
                    <a:pt x="426" y="534"/>
                  </a:lnTo>
                  <a:lnTo>
                    <a:pt x="426" y="546"/>
                  </a:lnTo>
                  <a:lnTo>
                    <a:pt x="432" y="540"/>
                  </a:lnTo>
                  <a:lnTo>
                    <a:pt x="432" y="546"/>
                  </a:lnTo>
                  <a:lnTo>
                    <a:pt x="444" y="558"/>
                  </a:lnTo>
                  <a:lnTo>
                    <a:pt x="432" y="582"/>
                  </a:lnTo>
                  <a:lnTo>
                    <a:pt x="426" y="588"/>
                  </a:lnTo>
                  <a:lnTo>
                    <a:pt x="426" y="594"/>
                  </a:lnTo>
                  <a:lnTo>
                    <a:pt x="438" y="606"/>
                  </a:lnTo>
                  <a:lnTo>
                    <a:pt x="450" y="612"/>
                  </a:lnTo>
                  <a:lnTo>
                    <a:pt x="456" y="618"/>
                  </a:lnTo>
                  <a:lnTo>
                    <a:pt x="456" y="630"/>
                  </a:lnTo>
                  <a:lnTo>
                    <a:pt x="450" y="636"/>
                  </a:lnTo>
                  <a:lnTo>
                    <a:pt x="444" y="648"/>
                  </a:lnTo>
                  <a:lnTo>
                    <a:pt x="432" y="654"/>
                  </a:lnTo>
                  <a:lnTo>
                    <a:pt x="426" y="660"/>
                  </a:lnTo>
                  <a:lnTo>
                    <a:pt x="426" y="672"/>
                  </a:lnTo>
                  <a:lnTo>
                    <a:pt x="450" y="672"/>
                  </a:lnTo>
                  <a:lnTo>
                    <a:pt x="456" y="678"/>
                  </a:lnTo>
                  <a:lnTo>
                    <a:pt x="462" y="678"/>
                  </a:lnTo>
                  <a:lnTo>
                    <a:pt x="462" y="684"/>
                  </a:lnTo>
                  <a:lnTo>
                    <a:pt x="474" y="696"/>
                  </a:lnTo>
                  <a:lnTo>
                    <a:pt x="486" y="696"/>
                  </a:lnTo>
                  <a:lnTo>
                    <a:pt x="492" y="690"/>
                  </a:lnTo>
                  <a:lnTo>
                    <a:pt x="492" y="678"/>
                  </a:lnTo>
                  <a:lnTo>
                    <a:pt x="480" y="666"/>
                  </a:lnTo>
                  <a:lnTo>
                    <a:pt x="498" y="654"/>
                  </a:lnTo>
                  <a:lnTo>
                    <a:pt x="510" y="642"/>
                  </a:lnTo>
                  <a:lnTo>
                    <a:pt x="546" y="654"/>
                  </a:lnTo>
                  <a:lnTo>
                    <a:pt x="558" y="642"/>
                  </a:lnTo>
                  <a:lnTo>
                    <a:pt x="582" y="648"/>
                  </a:lnTo>
                  <a:lnTo>
                    <a:pt x="588" y="648"/>
                  </a:lnTo>
                  <a:lnTo>
                    <a:pt x="600" y="636"/>
                  </a:lnTo>
                  <a:lnTo>
                    <a:pt x="600" y="630"/>
                  </a:lnTo>
                  <a:lnTo>
                    <a:pt x="588" y="618"/>
                  </a:lnTo>
                  <a:lnTo>
                    <a:pt x="582" y="618"/>
                  </a:lnTo>
                  <a:lnTo>
                    <a:pt x="600" y="582"/>
                  </a:lnTo>
                  <a:lnTo>
                    <a:pt x="594" y="582"/>
                  </a:lnTo>
                  <a:lnTo>
                    <a:pt x="588" y="576"/>
                  </a:lnTo>
                  <a:lnTo>
                    <a:pt x="564" y="564"/>
                  </a:lnTo>
                  <a:lnTo>
                    <a:pt x="540" y="540"/>
                  </a:lnTo>
                  <a:lnTo>
                    <a:pt x="546" y="540"/>
                  </a:lnTo>
                  <a:lnTo>
                    <a:pt x="552" y="534"/>
                  </a:lnTo>
                  <a:lnTo>
                    <a:pt x="558" y="534"/>
                  </a:lnTo>
                  <a:lnTo>
                    <a:pt x="564" y="528"/>
                  </a:lnTo>
                  <a:lnTo>
                    <a:pt x="564" y="516"/>
                  </a:lnTo>
                  <a:lnTo>
                    <a:pt x="558" y="510"/>
                  </a:lnTo>
                  <a:lnTo>
                    <a:pt x="546" y="504"/>
                  </a:lnTo>
                  <a:lnTo>
                    <a:pt x="540" y="498"/>
                  </a:lnTo>
                  <a:lnTo>
                    <a:pt x="528" y="498"/>
                  </a:lnTo>
                  <a:lnTo>
                    <a:pt x="516" y="486"/>
                  </a:lnTo>
                  <a:lnTo>
                    <a:pt x="504" y="462"/>
                  </a:lnTo>
                  <a:lnTo>
                    <a:pt x="498" y="456"/>
                  </a:lnTo>
                  <a:lnTo>
                    <a:pt x="498" y="450"/>
                  </a:lnTo>
                  <a:lnTo>
                    <a:pt x="480" y="450"/>
                  </a:lnTo>
                  <a:lnTo>
                    <a:pt x="474" y="432"/>
                  </a:lnTo>
                  <a:lnTo>
                    <a:pt x="456" y="414"/>
                  </a:lnTo>
                  <a:lnTo>
                    <a:pt x="438" y="402"/>
                  </a:lnTo>
                  <a:lnTo>
                    <a:pt x="426" y="378"/>
                  </a:lnTo>
                  <a:lnTo>
                    <a:pt x="426" y="354"/>
                  </a:lnTo>
                  <a:lnTo>
                    <a:pt x="420" y="354"/>
                  </a:lnTo>
                  <a:lnTo>
                    <a:pt x="414" y="348"/>
                  </a:lnTo>
                  <a:lnTo>
                    <a:pt x="402" y="342"/>
                  </a:lnTo>
                  <a:lnTo>
                    <a:pt x="390" y="342"/>
                  </a:lnTo>
                  <a:lnTo>
                    <a:pt x="384" y="336"/>
                  </a:lnTo>
                  <a:lnTo>
                    <a:pt x="384" y="306"/>
                  </a:lnTo>
                  <a:lnTo>
                    <a:pt x="372" y="306"/>
                  </a:lnTo>
                  <a:lnTo>
                    <a:pt x="366" y="300"/>
                  </a:lnTo>
                  <a:lnTo>
                    <a:pt x="354" y="294"/>
                  </a:lnTo>
                  <a:lnTo>
                    <a:pt x="342" y="282"/>
                  </a:lnTo>
                  <a:lnTo>
                    <a:pt x="306" y="264"/>
                  </a:lnTo>
                  <a:lnTo>
                    <a:pt x="300" y="258"/>
                  </a:lnTo>
                  <a:lnTo>
                    <a:pt x="288" y="252"/>
                  </a:lnTo>
                  <a:lnTo>
                    <a:pt x="288" y="234"/>
                  </a:lnTo>
                  <a:lnTo>
                    <a:pt x="282" y="228"/>
                  </a:lnTo>
                  <a:lnTo>
                    <a:pt x="306" y="228"/>
                  </a:lnTo>
                  <a:lnTo>
                    <a:pt x="312" y="234"/>
                  </a:lnTo>
                  <a:lnTo>
                    <a:pt x="330" y="234"/>
                  </a:lnTo>
                  <a:lnTo>
                    <a:pt x="336" y="228"/>
                  </a:lnTo>
                  <a:lnTo>
                    <a:pt x="342" y="216"/>
                  </a:lnTo>
                  <a:lnTo>
                    <a:pt x="354" y="210"/>
                  </a:lnTo>
                  <a:lnTo>
                    <a:pt x="360" y="198"/>
                  </a:lnTo>
                  <a:lnTo>
                    <a:pt x="360" y="186"/>
                  </a:lnTo>
                  <a:lnTo>
                    <a:pt x="348" y="180"/>
                  </a:lnTo>
                  <a:lnTo>
                    <a:pt x="330" y="174"/>
                  </a:lnTo>
                  <a:lnTo>
                    <a:pt x="306" y="162"/>
                  </a:lnTo>
                  <a:lnTo>
                    <a:pt x="306" y="156"/>
                  </a:lnTo>
                  <a:lnTo>
                    <a:pt x="312" y="150"/>
                  </a:lnTo>
                  <a:lnTo>
                    <a:pt x="318" y="150"/>
                  </a:lnTo>
                  <a:lnTo>
                    <a:pt x="294" y="126"/>
                  </a:lnTo>
                  <a:lnTo>
                    <a:pt x="282" y="120"/>
                  </a:lnTo>
                  <a:lnTo>
                    <a:pt x="270" y="120"/>
                  </a:lnTo>
                  <a:lnTo>
                    <a:pt x="264" y="132"/>
                  </a:lnTo>
                  <a:lnTo>
                    <a:pt x="264" y="138"/>
                  </a:lnTo>
                  <a:lnTo>
                    <a:pt x="258" y="150"/>
                  </a:lnTo>
                  <a:lnTo>
                    <a:pt x="252" y="156"/>
                  </a:lnTo>
                  <a:lnTo>
                    <a:pt x="240" y="144"/>
                  </a:lnTo>
                  <a:lnTo>
                    <a:pt x="240" y="138"/>
                  </a:lnTo>
                  <a:lnTo>
                    <a:pt x="222" y="138"/>
                  </a:lnTo>
                  <a:lnTo>
                    <a:pt x="216" y="126"/>
                  </a:lnTo>
                  <a:lnTo>
                    <a:pt x="198" y="108"/>
                  </a:lnTo>
                  <a:lnTo>
                    <a:pt x="186" y="84"/>
                  </a:lnTo>
                  <a:lnTo>
                    <a:pt x="186" y="54"/>
                  </a:lnTo>
                  <a:lnTo>
                    <a:pt x="180" y="54"/>
                  </a:lnTo>
                  <a:lnTo>
                    <a:pt x="174" y="60"/>
                  </a:lnTo>
                  <a:lnTo>
                    <a:pt x="168" y="48"/>
                  </a:lnTo>
                  <a:lnTo>
                    <a:pt x="156" y="42"/>
                  </a:lnTo>
                  <a:lnTo>
                    <a:pt x="150" y="30"/>
                  </a:lnTo>
                  <a:lnTo>
                    <a:pt x="144" y="24"/>
                  </a:lnTo>
                  <a:lnTo>
                    <a:pt x="138" y="12"/>
                  </a:lnTo>
                  <a:lnTo>
                    <a:pt x="132" y="6"/>
                  </a:lnTo>
                  <a:lnTo>
                    <a:pt x="96" y="0"/>
                  </a:lnTo>
                  <a:lnTo>
                    <a:pt x="90" y="6"/>
                  </a:lnTo>
                  <a:lnTo>
                    <a:pt x="90" y="48"/>
                  </a:lnTo>
                  <a:lnTo>
                    <a:pt x="114" y="72"/>
                  </a:lnTo>
                  <a:lnTo>
                    <a:pt x="114" y="108"/>
                  </a:lnTo>
                  <a:lnTo>
                    <a:pt x="72" y="108"/>
                  </a:lnTo>
                  <a:lnTo>
                    <a:pt x="72" y="84"/>
                  </a:lnTo>
                  <a:lnTo>
                    <a:pt x="36" y="102"/>
                  </a:lnTo>
                  <a:lnTo>
                    <a:pt x="36" y="114"/>
                  </a:lnTo>
                  <a:lnTo>
                    <a:pt x="30" y="126"/>
                  </a:lnTo>
                  <a:lnTo>
                    <a:pt x="36" y="132"/>
                  </a:lnTo>
                  <a:lnTo>
                    <a:pt x="30" y="138"/>
                  </a:lnTo>
                  <a:lnTo>
                    <a:pt x="18" y="138"/>
                  </a:lnTo>
                  <a:lnTo>
                    <a:pt x="0" y="156"/>
                  </a:lnTo>
                  <a:lnTo>
                    <a:pt x="0" y="168"/>
                  </a:lnTo>
                  <a:lnTo>
                    <a:pt x="6" y="168"/>
                  </a:lnTo>
                  <a:lnTo>
                    <a:pt x="12" y="174"/>
                  </a:lnTo>
                  <a:lnTo>
                    <a:pt x="24" y="18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4" name="Kyrgyzstan" descr="© INSCALE GmbH, 05.05.2010&#10;http://www.presentationload.com/">
              <a:extLst>
                <a:ext uri="{FF2B5EF4-FFF2-40B4-BE49-F238E27FC236}">
                  <a16:creationId xmlns:a16="http://schemas.microsoft.com/office/drawing/2014/main" id="{C5E00BA1-2785-FD1C-6B7F-BFBDE8815B5B}"/>
                </a:ext>
              </a:extLst>
            </p:cNvPr>
            <p:cNvSpPr>
              <a:spLocks/>
            </p:cNvSpPr>
            <p:nvPr/>
          </p:nvSpPr>
          <p:spPr bwMode="gray">
            <a:xfrm>
              <a:off x="5980144" y="1900644"/>
              <a:ext cx="254967" cy="118590"/>
            </a:xfrm>
            <a:custGeom>
              <a:avLst/>
              <a:gdLst>
                <a:gd name="T0" fmla="*/ 2147483647 w 672"/>
                <a:gd name="T1" fmla="*/ 2147483647 h 312"/>
                <a:gd name="T2" fmla="*/ 2147483647 w 672"/>
                <a:gd name="T3" fmla="*/ 2147483647 h 312"/>
                <a:gd name="T4" fmla="*/ 2147483647 w 672"/>
                <a:gd name="T5" fmla="*/ 2147483647 h 312"/>
                <a:gd name="T6" fmla="*/ 2147483647 w 672"/>
                <a:gd name="T7" fmla="*/ 2147483647 h 312"/>
                <a:gd name="T8" fmla="*/ 2147483647 w 672"/>
                <a:gd name="T9" fmla="*/ 2147483647 h 312"/>
                <a:gd name="T10" fmla="*/ 2147483647 w 672"/>
                <a:gd name="T11" fmla="*/ 2147483647 h 312"/>
                <a:gd name="T12" fmla="*/ 2147483647 w 672"/>
                <a:gd name="T13" fmla="*/ 2147483647 h 312"/>
                <a:gd name="T14" fmla="*/ 2147483647 w 672"/>
                <a:gd name="T15" fmla="*/ 2147483647 h 312"/>
                <a:gd name="T16" fmla="*/ 2147483647 w 672"/>
                <a:gd name="T17" fmla="*/ 2147483647 h 312"/>
                <a:gd name="T18" fmla="*/ 2147483647 w 672"/>
                <a:gd name="T19" fmla="*/ 2147483647 h 312"/>
                <a:gd name="T20" fmla="*/ 2147483647 w 672"/>
                <a:gd name="T21" fmla="*/ 2147483647 h 312"/>
                <a:gd name="T22" fmla="*/ 2147483647 w 672"/>
                <a:gd name="T23" fmla="*/ 2147483647 h 312"/>
                <a:gd name="T24" fmla="*/ 0 w 672"/>
                <a:gd name="T25" fmla="*/ 2147483647 h 312"/>
                <a:gd name="T26" fmla="*/ 2147483647 w 672"/>
                <a:gd name="T27" fmla="*/ 2147483647 h 312"/>
                <a:gd name="T28" fmla="*/ 2147483647 w 672"/>
                <a:gd name="T29" fmla="*/ 2147483647 h 312"/>
                <a:gd name="T30" fmla="*/ 2147483647 w 672"/>
                <a:gd name="T31" fmla="*/ 2147483647 h 312"/>
                <a:gd name="T32" fmla="*/ 2147483647 w 672"/>
                <a:gd name="T33" fmla="*/ 2147483647 h 312"/>
                <a:gd name="T34" fmla="*/ 2147483647 w 672"/>
                <a:gd name="T35" fmla="*/ 2147483647 h 312"/>
                <a:gd name="T36" fmla="*/ 2147483647 w 672"/>
                <a:gd name="T37" fmla="*/ 2147483647 h 312"/>
                <a:gd name="T38" fmla="*/ 2147483647 w 672"/>
                <a:gd name="T39" fmla="*/ 2147483647 h 312"/>
                <a:gd name="T40" fmla="*/ 2147483647 w 672"/>
                <a:gd name="T41" fmla="*/ 2147483647 h 312"/>
                <a:gd name="T42" fmla="*/ 2147483647 w 672"/>
                <a:gd name="T43" fmla="*/ 2147483647 h 312"/>
                <a:gd name="T44" fmla="*/ 2147483647 w 672"/>
                <a:gd name="T45" fmla="*/ 2147483647 h 312"/>
                <a:gd name="T46" fmla="*/ 2147483647 w 672"/>
                <a:gd name="T47" fmla="*/ 2147483647 h 312"/>
                <a:gd name="T48" fmla="*/ 2147483647 w 672"/>
                <a:gd name="T49" fmla="*/ 2147483647 h 312"/>
                <a:gd name="T50" fmla="*/ 2147483647 w 672"/>
                <a:gd name="T51" fmla="*/ 2147483647 h 312"/>
                <a:gd name="T52" fmla="*/ 2147483647 w 672"/>
                <a:gd name="T53" fmla="*/ 2147483647 h 312"/>
                <a:gd name="T54" fmla="*/ 2147483647 w 672"/>
                <a:gd name="T55" fmla="*/ 2147483647 h 312"/>
                <a:gd name="T56" fmla="*/ 2147483647 w 672"/>
                <a:gd name="T57" fmla="*/ 2147483647 h 312"/>
                <a:gd name="T58" fmla="*/ 2147483647 w 672"/>
                <a:gd name="T59" fmla="*/ 2147483647 h 312"/>
                <a:gd name="T60" fmla="*/ 2147483647 w 672"/>
                <a:gd name="T61" fmla="*/ 2147483647 h 312"/>
                <a:gd name="T62" fmla="*/ 2147483647 w 672"/>
                <a:gd name="T63" fmla="*/ 2147483647 h 312"/>
                <a:gd name="T64" fmla="*/ 2147483647 w 672"/>
                <a:gd name="T65" fmla="*/ 2147483647 h 312"/>
                <a:gd name="T66" fmla="*/ 2147483647 w 672"/>
                <a:gd name="T67" fmla="*/ 2147483647 h 312"/>
                <a:gd name="T68" fmla="*/ 2147483647 w 672"/>
                <a:gd name="T69" fmla="*/ 2147483647 h 312"/>
                <a:gd name="T70" fmla="*/ 2147483647 w 672"/>
                <a:gd name="T71" fmla="*/ 2147483647 h 312"/>
                <a:gd name="T72" fmla="*/ 2147483647 w 672"/>
                <a:gd name="T73" fmla="*/ 2147483647 h 312"/>
                <a:gd name="T74" fmla="*/ 2147483647 w 672"/>
                <a:gd name="T75" fmla="*/ 2147483647 h 312"/>
                <a:gd name="T76" fmla="*/ 2147483647 w 672"/>
                <a:gd name="T77" fmla="*/ 0 h 312"/>
                <a:gd name="T78" fmla="*/ 2147483647 w 672"/>
                <a:gd name="T79" fmla="*/ 2147483647 h 312"/>
                <a:gd name="T80" fmla="*/ 2147483647 w 672"/>
                <a:gd name="T81" fmla="*/ 2147483647 h 312"/>
                <a:gd name="T82" fmla="*/ 2147483647 w 672"/>
                <a:gd name="T83" fmla="*/ 2147483647 h 312"/>
                <a:gd name="T84" fmla="*/ 2147483647 w 672"/>
                <a:gd name="T85" fmla="*/ 2147483647 h 312"/>
                <a:gd name="T86" fmla="*/ 2147483647 w 672"/>
                <a:gd name="T87" fmla="*/ 2147483647 h 312"/>
                <a:gd name="T88" fmla="*/ 2147483647 w 672"/>
                <a:gd name="T89" fmla="*/ 2147483647 h 3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2"/>
                <a:gd name="T136" fmla="*/ 0 h 312"/>
                <a:gd name="T137" fmla="*/ 672 w 672"/>
                <a:gd name="T138" fmla="*/ 312 h 3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2" h="312">
                  <a:moveTo>
                    <a:pt x="36" y="132"/>
                  </a:moveTo>
                  <a:lnTo>
                    <a:pt x="66" y="144"/>
                  </a:lnTo>
                  <a:lnTo>
                    <a:pt x="78" y="156"/>
                  </a:lnTo>
                  <a:lnTo>
                    <a:pt x="114" y="156"/>
                  </a:lnTo>
                  <a:lnTo>
                    <a:pt x="114" y="144"/>
                  </a:lnTo>
                  <a:lnTo>
                    <a:pt x="126" y="144"/>
                  </a:lnTo>
                  <a:lnTo>
                    <a:pt x="126" y="132"/>
                  </a:lnTo>
                  <a:lnTo>
                    <a:pt x="144" y="156"/>
                  </a:lnTo>
                  <a:lnTo>
                    <a:pt x="162" y="156"/>
                  </a:lnTo>
                  <a:lnTo>
                    <a:pt x="168" y="174"/>
                  </a:lnTo>
                  <a:lnTo>
                    <a:pt x="192" y="174"/>
                  </a:lnTo>
                  <a:lnTo>
                    <a:pt x="198" y="186"/>
                  </a:lnTo>
                  <a:lnTo>
                    <a:pt x="204" y="186"/>
                  </a:lnTo>
                  <a:lnTo>
                    <a:pt x="216" y="180"/>
                  </a:lnTo>
                  <a:lnTo>
                    <a:pt x="228" y="180"/>
                  </a:lnTo>
                  <a:lnTo>
                    <a:pt x="228" y="192"/>
                  </a:lnTo>
                  <a:lnTo>
                    <a:pt x="216" y="204"/>
                  </a:lnTo>
                  <a:lnTo>
                    <a:pt x="204" y="210"/>
                  </a:lnTo>
                  <a:lnTo>
                    <a:pt x="192" y="210"/>
                  </a:lnTo>
                  <a:lnTo>
                    <a:pt x="192" y="216"/>
                  </a:lnTo>
                  <a:lnTo>
                    <a:pt x="174" y="222"/>
                  </a:lnTo>
                  <a:lnTo>
                    <a:pt x="156" y="240"/>
                  </a:lnTo>
                  <a:lnTo>
                    <a:pt x="150" y="240"/>
                  </a:lnTo>
                  <a:lnTo>
                    <a:pt x="144" y="234"/>
                  </a:lnTo>
                  <a:lnTo>
                    <a:pt x="138" y="234"/>
                  </a:lnTo>
                  <a:lnTo>
                    <a:pt x="132" y="228"/>
                  </a:lnTo>
                  <a:lnTo>
                    <a:pt x="114" y="228"/>
                  </a:lnTo>
                  <a:lnTo>
                    <a:pt x="102" y="234"/>
                  </a:lnTo>
                  <a:lnTo>
                    <a:pt x="96" y="234"/>
                  </a:lnTo>
                  <a:lnTo>
                    <a:pt x="96" y="246"/>
                  </a:lnTo>
                  <a:lnTo>
                    <a:pt x="90" y="252"/>
                  </a:lnTo>
                  <a:lnTo>
                    <a:pt x="84" y="252"/>
                  </a:lnTo>
                  <a:lnTo>
                    <a:pt x="72" y="246"/>
                  </a:lnTo>
                  <a:lnTo>
                    <a:pt x="36" y="234"/>
                  </a:lnTo>
                  <a:lnTo>
                    <a:pt x="24" y="234"/>
                  </a:lnTo>
                  <a:lnTo>
                    <a:pt x="18" y="240"/>
                  </a:lnTo>
                  <a:lnTo>
                    <a:pt x="18" y="252"/>
                  </a:lnTo>
                  <a:lnTo>
                    <a:pt x="12" y="258"/>
                  </a:lnTo>
                  <a:lnTo>
                    <a:pt x="0" y="264"/>
                  </a:lnTo>
                  <a:lnTo>
                    <a:pt x="0" y="276"/>
                  </a:lnTo>
                  <a:lnTo>
                    <a:pt x="6" y="282"/>
                  </a:lnTo>
                  <a:lnTo>
                    <a:pt x="6" y="288"/>
                  </a:lnTo>
                  <a:lnTo>
                    <a:pt x="12" y="294"/>
                  </a:lnTo>
                  <a:lnTo>
                    <a:pt x="24" y="288"/>
                  </a:lnTo>
                  <a:lnTo>
                    <a:pt x="36" y="288"/>
                  </a:lnTo>
                  <a:lnTo>
                    <a:pt x="42" y="282"/>
                  </a:lnTo>
                  <a:lnTo>
                    <a:pt x="60" y="282"/>
                  </a:lnTo>
                  <a:lnTo>
                    <a:pt x="72" y="288"/>
                  </a:lnTo>
                  <a:lnTo>
                    <a:pt x="96" y="288"/>
                  </a:lnTo>
                  <a:lnTo>
                    <a:pt x="108" y="300"/>
                  </a:lnTo>
                  <a:lnTo>
                    <a:pt x="126" y="300"/>
                  </a:lnTo>
                  <a:lnTo>
                    <a:pt x="132" y="294"/>
                  </a:lnTo>
                  <a:lnTo>
                    <a:pt x="144" y="288"/>
                  </a:lnTo>
                  <a:lnTo>
                    <a:pt x="150" y="282"/>
                  </a:lnTo>
                  <a:lnTo>
                    <a:pt x="180" y="312"/>
                  </a:lnTo>
                  <a:lnTo>
                    <a:pt x="192" y="306"/>
                  </a:lnTo>
                  <a:lnTo>
                    <a:pt x="198" y="306"/>
                  </a:lnTo>
                  <a:lnTo>
                    <a:pt x="198" y="312"/>
                  </a:lnTo>
                  <a:lnTo>
                    <a:pt x="210" y="312"/>
                  </a:lnTo>
                  <a:lnTo>
                    <a:pt x="222" y="306"/>
                  </a:lnTo>
                  <a:lnTo>
                    <a:pt x="228" y="300"/>
                  </a:lnTo>
                  <a:lnTo>
                    <a:pt x="270" y="300"/>
                  </a:lnTo>
                  <a:lnTo>
                    <a:pt x="282" y="288"/>
                  </a:lnTo>
                  <a:lnTo>
                    <a:pt x="300" y="294"/>
                  </a:lnTo>
                  <a:lnTo>
                    <a:pt x="318" y="294"/>
                  </a:lnTo>
                  <a:lnTo>
                    <a:pt x="318" y="282"/>
                  </a:lnTo>
                  <a:lnTo>
                    <a:pt x="312" y="270"/>
                  </a:lnTo>
                  <a:lnTo>
                    <a:pt x="300" y="264"/>
                  </a:lnTo>
                  <a:lnTo>
                    <a:pt x="300" y="258"/>
                  </a:lnTo>
                  <a:lnTo>
                    <a:pt x="306" y="252"/>
                  </a:lnTo>
                  <a:lnTo>
                    <a:pt x="318" y="246"/>
                  </a:lnTo>
                  <a:lnTo>
                    <a:pt x="330" y="246"/>
                  </a:lnTo>
                  <a:lnTo>
                    <a:pt x="336" y="240"/>
                  </a:lnTo>
                  <a:lnTo>
                    <a:pt x="348" y="234"/>
                  </a:lnTo>
                  <a:lnTo>
                    <a:pt x="348" y="216"/>
                  </a:lnTo>
                  <a:lnTo>
                    <a:pt x="372" y="216"/>
                  </a:lnTo>
                  <a:lnTo>
                    <a:pt x="384" y="204"/>
                  </a:lnTo>
                  <a:lnTo>
                    <a:pt x="396" y="204"/>
                  </a:lnTo>
                  <a:lnTo>
                    <a:pt x="402" y="210"/>
                  </a:lnTo>
                  <a:lnTo>
                    <a:pt x="408" y="222"/>
                  </a:lnTo>
                  <a:lnTo>
                    <a:pt x="414" y="228"/>
                  </a:lnTo>
                  <a:lnTo>
                    <a:pt x="426" y="222"/>
                  </a:lnTo>
                  <a:lnTo>
                    <a:pt x="456" y="228"/>
                  </a:lnTo>
                  <a:lnTo>
                    <a:pt x="462" y="222"/>
                  </a:lnTo>
                  <a:lnTo>
                    <a:pt x="462" y="198"/>
                  </a:lnTo>
                  <a:lnTo>
                    <a:pt x="468" y="186"/>
                  </a:lnTo>
                  <a:lnTo>
                    <a:pt x="486" y="168"/>
                  </a:lnTo>
                  <a:lnTo>
                    <a:pt x="516" y="168"/>
                  </a:lnTo>
                  <a:lnTo>
                    <a:pt x="534" y="174"/>
                  </a:lnTo>
                  <a:lnTo>
                    <a:pt x="552" y="174"/>
                  </a:lnTo>
                  <a:lnTo>
                    <a:pt x="558" y="168"/>
                  </a:lnTo>
                  <a:lnTo>
                    <a:pt x="564" y="156"/>
                  </a:lnTo>
                  <a:lnTo>
                    <a:pt x="564" y="138"/>
                  </a:lnTo>
                  <a:lnTo>
                    <a:pt x="570" y="132"/>
                  </a:lnTo>
                  <a:lnTo>
                    <a:pt x="582" y="126"/>
                  </a:lnTo>
                  <a:lnTo>
                    <a:pt x="594" y="114"/>
                  </a:lnTo>
                  <a:lnTo>
                    <a:pt x="642" y="96"/>
                  </a:lnTo>
                  <a:lnTo>
                    <a:pt x="666" y="96"/>
                  </a:lnTo>
                  <a:lnTo>
                    <a:pt x="672" y="90"/>
                  </a:lnTo>
                  <a:lnTo>
                    <a:pt x="672" y="78"/>
                  </a:lnTo>
                  <a:lnTo>
                    <a:pt x="660" y="66"/>
                  </a:lnTo>
                  <a:lnTo>
                    <a:pt x="642" y="60"/>
                  </a:lnTo>
                  <a:lnTo>
                    <a:pt x="600" y="60"/>
                  </a:lnTo>
                  <a:lnTo>
                    <a:pt x="576" y="30"/>
                  </a:lnTo>
                  <a:lnTo>
                    <a:pt x="558" y="30"/>
                  </a:lnTo>
                  <a:lnTo>
                    <a:pt x="546" y="18"/>
                  </a:lnTo>
                  <a:lnTo>
                    <a:pt x="498" y="24"/>
                  </a:lnTo>
                  <a:lnTo>
                    <a:pt x="486" y="24"/>
                  </a:lnTo>
                  <a:lnTo>
                    <a:pt x="474" y="18"/>
                  </a:lnTo>
                  <a:lnTo>
                    <a:pt x="354" y="18"/>
                  </a:lnTo>
                  <a:lnTo>
                    <a:pt x="336" y="24"/>
                  </a:lnTo>
                  <a:lnTo>
                    <a:pt x="318" y="24"/>
                  </a:lnTo>
                  <a:lnTo>
                    <a:pt x="306" y="18"/>
                  </a:lnTo>
                  <a:lnTo>
                    <a:pt x="282" y="18"/>
                  </a:lnTo>
                  <a:lnTo>
                    <a:pt x="276" y="6"/>
                  </a:lnTo>
                  <a:lnTo>
                    <a:pt x="264" y="0"/>
                  </a:lnTo>
                  <a:lnTo>
                    <a:pt x="222" y="0"/>
                  </a:lnTo>
                  <a:lnTo>
                    <a:pt x="216" y="6"/>
                  </a:lnTo>
                  <a:lnTo>
                    <a:pt x="216" y="36"/>
                  </a:lnTo>
                  <a:lnTo>
                    <a:pt x="222" y="48"/>
                  </a:lnTo>
                  <a:lnTo>
                    <a:pt x="222" y="60"/>
                  </a:lnTo>
                  <a:lnTo>
                    <a:pt x="204" y="54"/>
                  </a:lnTo>
                  <a:lnTo>
                    <a:pt x="174" y="54"/>
                  </a:lnTo>
                  <a:lnTo>
                    <a:pt x="138" y="36"/>
                  </a:lnTo>
                  <a:lnTo>
                    <a:pt x="120" y="30"/>
                  </a:lnTo>
                  <a:lnTo>
                    <a:pt x="108" y="24"/>
                  </a:lnTo>
                  <a:lnTo>
                    <a:pt x="78" y="24"/>
                  </a:lnTo>
                  <a:lnTo>
                    <a:pt x="60" y="42"/>
                  </a:lnTo>
                  <a:lnTo>
                    <a:pt x="54" y="54"/>
                  </a:lnTo>
                  <a:lnTo>
                    <a:pt x="54" y="72"/>
                  </a:lnTo>
                  <a:lnTo>
                    <a:pt x="72" y="72"/>
                  </a:lnTo>
                  <a:lnTo>
                    <a:pt x="78" y="78"/>
                  </a:lnTo>
                  <a:lnTo>
                    <a:pt x="84" y="78"/>
                  </a:lnTo>
                  <a:lnTo>
                    <a:pt x="84" y="84"/>
                  </a:lnTo>
                  <a:lnTo>
                    <a:pt x="36" y="13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5" name="Kuwait" descr="© INSCALE GmbH, 05.05.2010&#10;http://www.presentationload.com/">
              <a:extLst>
                <a:ext uri="{FF2B5EF4-FFF2-40B4-BE49-F238E27FC236}">
                  <a16:creationId xmlns:a16="http://schemas.microsoft.com/office/drawing/2014/main" id="{9B5C0CB8-A710-8FF8-4E37-D86DB638F5C7}"/>
                </a:ext>
              </a:extLst>
            </p:cNvPr>
            <p:cNvSpPr>
              <a:spLocks/>
            </p:cNvSpPr>
            <p:nvPr/>
          </p:nvSpPr>
          <p:spPr bwMode="gray">
            <a:xfrm>
              <a:off x="5455385" y="2300887"/>
              <a:ext cx="51884" cy="45954"/>
            </a:xfrm>
            <a:custGeom>
              <a:avLst/>
              <a:gdLst>
                <a:gd name="T0" fmla="*/ 2147483647 w 138"/>
                <a:gd name="T1" fmla="*/ 0 h 120"/>
                <a:gd name="T2" fmla="*/ 2147483647 w 138"/>
                <a:gd name="T3" fmla="*/ 0 h 120"/>
                <a:gd name="T4" fmla="*/ 2147483647 w 138"/>
                <a:gd name="T5" fmla="*/ 2147483647 h 120"/>
                <a:gd name="T6" fmla="*/ 2147483647 w 138"/>
                <a:gd name="T7" fmla="*/ 2147483647 h 120"/>
                <a:gd name="T8" fmla="*/ 2147483647 w 138"/>
                <a:gd name="T9" fmla="*/ 2147483647 h 120"/>
                <a:gd name="T10" fmla="*/ 2147483647 w 138"/>
                <a:gd name="T11" fmla="*/ 2147483647 h 120"/>
                <a:gd name="T12" fmla="*/ 0 w 138"/>
                <a:gd name="T13" fmla="*/ 2147483647 h 120"/>
                <a:gd name="T14" fmla="*/ 2147483647 w 138"/>
                <a:gd name="T15" fmla="*/ 2147483647 h 120"/>
                <a:gd name="T16" fmla="*/ 2147483647 w 138"/>
                <a:gd name="T17" fmla="*/ 2147483647 h 120"/>
                <a:gd name="T18" fmla="*/ 2147483647 w 138"/>
                <a:gd name="T19" fmla="*/ 2147483647 h 120"/>
                <a:gd name="T20" fmla="*/ 2147483647 w 138"/>
                <a:gd name="T21" fmla="*/ 2147483647 h 120"/>
                <a:gd name="T22" fmla="*/ 2147483647 w 138"/>
                <a:gd name="T23" fmla="*/ 2147483647 h 120"/>
                <a:gd name="T24" fmla="*/ 2147483647 w 138"/>
                <a:gd name="T25" fmla="*/ 2147483647 h 120"/>
                <a:gd name="T26" fmla="*/ 2147483647 w 138"/>
                <a:gd name="T27" fmla="*/ 2147483647 h 120"/>
                <a:gd name="T28" fmla="*/ 2147483647 w 138"/>
                <a:gd name="T29" fmla="*/ 2147483647 h 120"/>
                <a:gd name="T30" fmla="*/ 2147483647 w 138"/>
                <a:gd name="T31" fmla="*/ 2147483647 h 120"/>
                <a:gd name="T32" fmla="*/ 2147483647 w 138"/>
                <a:gd name="T33" fmla="*/ 2147483647 h 120"/>
                <a:gd name="T34" fmla="*/ 2147483647 w 138"/>
                <a:gd name="T35" fmla="*/ 2147483647 h 120"/>
                <a:gd name="T36" fmla="*/ 2147483647 w 138"/>
                <a:gd name="T37" fmla="*/ 2147483647 h 120"/>
                <a:gd name="T38" fmla="*/ 2147483647 w 138"/>
                <a:gd name="T39" fmla="*/ 2147483647 h 120"/>
                <a:gd name="T40" fmla="*/ 2147483647 w 138"/>
                <a:gd name="T41" fmla="*/ 2147483647 h 120"/>
                <a:gd name="T42" fmla="*/ 2147483647 w 138"/>
                <a:gd name="T43" fmla="*/ 2147483647 h 120"/>
                <a:gd name="T44" fmla="*/ 2147483647 w 138"/>
                <a:gd name="T45" fmla="*/ 2147483647 h 120"/>
                <a:gd name="T46" fmla="*/ 2147483647 w 138"/>
                <a:gd name="T47" fmla="*/ 2147483647 h 120"/>
                <a:gd name="T48" fmla="*/ 2147483647 w 138"/>
                <a:gd name="T49" fmla="*/ 0 h 120"/>
                <a:gd name="T50" fmla="*/ 2147483647 w 138"/>
                <a:gd name="T51" fmla="*/ 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120"/>
                <a:gd name="T80" fmla="*/ 138 w 138"/>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120">
                  <a:moveTo>
                    <a:pt x="54" y="0"/>
                  </a:moveTo>
                  <a:lnTo>
                    <a:pt x="36" y="0"/>
                  </a:lnTo>
                  <a:lnTo>
                    <a:pt x="30" y="12"/>
                  </a:lnTo>
                  <a:lnTo>
                    <a:pt x="24" y="18"/>
                  </a:lnTo>
                  <a:lnTo>
                    <a:pt x="24" y="30"/>
                  </a:lnTo>
                  <a:lnTo>
                    <a:pt x="6" y="66"/>
                  </a:lnTo>
                  <a:lnTo>
                    <a:pt x="0" y="72"/>
                  </a:lnTo>
                  <a:lnTo>
                    <a:pt x="42" y="72"/>
                  </a:lnTo>
                  <a:lnTo>
                    <a:pt x="60" y="78"/>
                  </a:lnTo>
                  <a:lnTo>
                    <a:pt x="66" y="78"/>
                  </a:lnTo>
                  <a:lnTo>
                    <a:pt x="66" y="114"/>
                  </a:lnTo>
                  <a:lnTo>
                    <a:pt x="72" y="120"/>
                  </a:lnTo>
                  <a:lnTo>
                    <a:pt x="138" y="120"/>
                  </a:lnTo>
                  <a:lnTo>
                    <a:pt x="126" y="114"/>
                  </a:lnTo>
                  <a:lnTo>
                    <a:pt x="114" y="102"/>
                  </a:lnTo>
                  <a:lnTo>
                    <a:pt x="102" y="78"/>
                  </a:lnTo>
                  <a:lnTo>
                    <a:pt x="102" y="66"/>
                  </a:lnTo>
                  <a:lnTo>
                    <a:pt x="90" y="60"/>
                  </a:lnTo>
                  <a:lnTo>
                    <a:pt x="84" y="36"/>
                  </a:lnTo>
                  <a:lnTo>
                    <a:pt x="120" y="36"/>
                  </a:lnTo>
                  <a:lnTo>
                    <a:pt x="120" y="18"/>
                  </a:lnTo>
                  <a:lnTo>
                    <a:pt x="114" y="12"/>
                  </a:lnTo>
                  <a:lnTo>
                    <a:pt x="90" y="12"/>
                  </a:lnTo>
                  <a:lnTo>
                    <a:pt x="90" y="18"/>
                  </a:lnTo>
                  <a:lnTo>
                    <a:pt x="84" y="0"/>
                  </a:lnTo>
                  <a:lnTo>
                    <a:pt x="54"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6" name="Kosovo" descr="© INSCALE GmbH, 05.05.2010&#10;http://www.presentationload.com/">
              <a:extLst>
                <a:ext uri="{FF2B5EF4-FFF2-40B4-BE49-F238E27FC236}">
                  <a16:creationId xmlns:a16="http://schemas.microsoft.com/office/drawing/2014/main" id="{DC283C7C-7E4A-6F26-641B-B7E77026D67A}"/>
                </a:ext>
              </a:extLst>
            </p:cNvPr>
            <p:cNvSpPr>
              <a:spLocks noEditPoints="1"/>
            </p:cNvSpPr>
            <p:nvPr/>
          </p:nvSpPr>
          <p:spPr bwMode="gray">
            <a:xfrm>
              <a:off x="4751078" y="1888485"/>
              <a:ext cx="48855" cy="49219"/>
            </a:xfrm>
            <a:custGeom>
              <a:avLst/>
              <a:gdLst/>
              <a:ahLst/>
              <a:cxnLst>
                <a:cxn ang="0">
                  <a:pos x="6" y="75"/>
                </a:cxn>
                <a:cxn ang="0">
                  <a:pos x="0" y="72"/>
                </a:cxn>
                <a:cxn ang="0">
                  <a:pos x="227" y="122"/>
                </a:cxn>
                <a:cxn ang="0">
                  <a:pos x="218" y="127"/>
                </a:cxn>
                <a:cxn ang="0">
                  <a:pos x="214" y="120"/>
                </a:cxn>
                <a:cxn ang="0">
                  <a:pos x="206" y="113"/>
                </a:cxn>
                <a:cxn ang="0">
                  <a:pos x="197" y="111"/>
                </a:cxn>
                <a:cxn ang="0">
                  <a:pos x="190" y="110"/>
                </a:cxn>
                <a:cxn ang="0">
                  <a:pos x="185" y="110"/>
                </a:cxn>
                <a:cxn ang="0">
                  <a:pos x="185" y="101"/>
                </a:cxn>
                <a:cxn ang="0">
                  <a:pos x="189" y="95"/>
                </a:cxn>
                <a:cxn ang="0">
                  <a:pos x="187" y="84"/>
                </a:cxn>
                <a:cxn ang="0">
                  <a:pos x="177" y="78"/>
                </a:cxn>
                <a:cxn ang="0">
                  <a:pos x="169" y="76"/>
                </a:cxn>
                <a:cxn ang="0">
                  <a:pos x="170" y="61"/>
                </a:cxn>
                <a:cxn ang="0">
                  <a:pos x="165" y="56"/>
                </a:cxn>
                <a:cxn ang="0">
                  <a:pos x="161" y="61"/>
                </a:cxn>
                <a:cxn ang="0">
                  <a:pos x="157" y="53"/>
                </a:cxn>
                <a:cxn ang="0">
                  <a:pos x="158" y="35"/>
                </a:cxn>
                <a:cxn ang="0">
                  <a:pos x="154" y="32"/>
                </a:cxn>
                <a:cxn ang="0">
                  <a:pos x="147" y="32"/>
                </a:cxn>
                <a:cxn ang="0">
                  <a:pos x="137" y="32"/>
                </a:cxn>
                <a:cxn ang="0">
                  <a:pos x="126" y="27"/>
                </a:cxn>
                <a:cxn ang="0">
                  <a:pos x="131" y="20"/>
                </a:cxn>
                <a:cxn ang="0">
                  <a:pos x="130" y="12"/>
                </a:cxn>
                <a:cxn ang="0">
                  <a:pos x="122" y="0"/>
                </a:cxn>
                <a:cxn ang="0">
                  <a:pos x="115" y="6"/>
                </a:cxn>
                <a:cxn ang="0">
                  <a:pos x="104" y="13"/>
                </a:cxn>
                <a:cxn ang="0">
                  <a:pos x="96" y="15"/>
                </a:cxn>
                <a:cxn ang="0">
                  <a:pos x="89" y="13"/>
                </a:cxn>
                <a:cxn ang="0">
                  <a:pos x="91" y="22"/>
                </a:cxn>
                <a:cxn ang="0">
                  <a:pos x="101" y="27"/>
                </a:cxn>
                <a:cxn ang="0">
                  <a:pos x="97" y="33"/>
                </a:cxn>
                <a:cxn ang="0">
                  <a:pos x="100" y="40"/>
                </a:cxn>
                <a:cxn ang="0">
                  <a:pos x="99" y="46"/>
                </a:cxn>
                <a:cxn ang="0">
                  <a:pos x="92" y="49"/>
                </a:cxn>
                <a:cxn ang="0">
                  <a:pos x="88" y="45"/>
                </a:cxn>
                <a:cxn ang="0">
                  <a:pos x="70" y="59"/>
                </a:cxn>
                <a:cxn ang="0">
                  <a:pos x="73" y="71"/>
                </a:cxn>
                <a:cxn ang="0">
                  <a:pos x="45" y="74"/>
                </a:cxn>
                <a:cxn ang="0">
                  <a:pos x="14" y="72"/>
                </a:cxn>
                <a:cxn ang="0">
                  <a:pos x="6" y="75"/>
                </a:cxn>
                <a:cxn ang="0">
                  <a:pos x="6" y="141"/>
                </a:cxn>
                <a:cxn ang="0">
                  <a:pos x="14" y="155"/>
                </a:cxn>
                <a:cxn ang="0">
                  <a:pos x="27" y="173"/>
                </a:cxn>
                <a:cxn ang="0">
                  <a:pos x="50" y="175"/>
                </a:cxn>
                <a:cxn ang="0">
                  <a:pos x="60" y="211"/>
                </a:cxn>
                <a:cxn ang="0">
                  <a:pos x="60" y="237"/>
                </a:cxn>
                <a:cxn ang="0">
                  <a:pos x="92" y="226"/>
                </a:cxn>
                <a:cxn ang="0">
                  <a:pos x="138" y="205"/>
                </a:cxn>
                <a:cxn ang="0">
                  <a:pos x="146" y="184"/>
                </a:cxn>
                <a:cxn ang="0">
                  <a:pos x="189" y="173"/>
                </a:cxn>
                <a:cxn ang="0">
                  <a:pos x="209" y="163"/>
                </a:cxn>
                <a:cxn ang="0">
                  <a:pos x="217" y="156"/>
                </a:cxn>
                <a:cxn ang="0">
                  <a:pos x="225" y="144"/>
                </a:cxn>
                <a:cxn ang="0">
                  <a:pos x="228" y="137"/>
                </a:cxn>
                <a:cxn ang="0">
                  <a:pos x="232" y="129"/>
                </a:cxn>
              </a:cxnLst>
              <a:rect l="0" t="0" r="r" b="b"/>
              <a:pathLst>
                <a:path w="232" h="237">
                  <a:moveTo>
                    <a:pt x="0" y="72"/>
                  </a:moveTo>
                  <a:cubicBezTo>
                    <a:pt x="1" y="72"/>
                    <a:pt x="2" y="73"/>
                    <a:pt x="6" y="75"/>
                  </a:cubicBezTo>
                  <a:cubicBezTo>
                    <a:pt x="6" y="66"/>
                    <a:pt x="6" y="66"/>
                    <a:pt x="6" y="66"/>
                  </a:cubicBezTo>
                  <a:lnTo>
                    <a:pt x="0" y="72"/>
                  </a:lnTo>
                  <a:close/>
                  <a:moveTo>
                    <a:pt x="231" y="124"/>
                  </a:moveTo>
                  <a:cubicBezTo>
                    <a:pt x="227" y="122"/>
                    <a:pt x="227" y="122"/>
                    <a:pt x="227" y="122"/>
                  </a:cubicBezTo>
                  <a:cubicBezTo>
                    <a:pt x="223" y="124"/>
                    <a:pt x="223" y="124"/>
                    <a:pt x="223" y="124"/>
                  </a:cubicBezTo>
                  <a:cubicBezTo>
                    <a:pt x="218" y="127"/>
                    <a:pt x="218" y="127"/>
                    <a:pt x="218" y="127"/>
                  </a:cubicBezTo>
                  <a:cubicBezTo>
                    <a:pt x="216" y="124"/>
                    <a:pt x="216" y="124"/>
                    <a:pt x="216" y="124"/>
                  </a:cubicBezTo>
                  <a:cubicBezTo>
                    <a:pt x="214" y="120"/>
                    <a:pt x="214" y="120"/>
                    <a:pt x="214" y="120"/>
                  </a:cubicBezTo>
                  <a:cubicBezTo>
                    <a:pt x="210" y="117"/>
                    <a:pt x="210" y="117"/>
                    <a:pt x="210" y="117"/>
                  </a:cubicBezTo>
                  <a:cubicBezTo>
                    <a:pt x="206" y="113"/>
                    <a:pt x="206" y="113"/>
                    <a:pt x="206" y="113"/>
                  </a:cubicBezTo>
                  <a:cubicBezTo>
                    <a:pt x="202" y="113"/>
                    <a:pt x="202" y="113"/>
                    <a:pt x="202" y="113"/>
                  </a:cubicBezTo>
                  <a:cubicBezTo>
                    <a:pt x="197" y="111"/>
                    <a:pt x="197" y="111"/>
                    <a:pt x="197" y="111"/>
                  </a:cubicBezTo>
                  <a:cubicBezTo>
                    <a:pt x="195" y="113"/>
                    <a:pt x="195" y="113"/>
                    <a:pt x="195" y="113"/>
                  </a:cubicBezTo>
                  <a:cubicBezTo>
                    <a:pt x="190" y="110"/>
                    <a:pt x="190" y="110"/>
                    <a:pt x="190" y="110"/>
                  </a:cubicBezTo>
                  <a:cubicBezTo>
                    <a:pt x="186" y="111"/>
                    <a:pt x="186" y="111"/>
                    <a:pt x="186" y="111"/>
                  </a:cubicBezTo>
                  <a:cubicBezTo>
                    <a:pt x="185" y="110"/>
                    <a:pt x="185" y="110"/>
                    <a:pt x="185" y="110"/>
                  </a:cubicBezTo>
                  <a:cubicBezTo>
                    <a:pt x="187" y="106"/>
                    <a:pt x="187" y="106"/>
                    <a:pt x="187" y="106"/>
                  </a:cubicBezTo>
                  <a:cubicBezTo>
                    <a:pt x="185" y="101"/>
                    <a:pt x="185" y="101"/>
                    <a:pt x="185" y="101"/>
                  </a:cubicBezTo>
                  <a:cubicBezTo>
                    <a:pt x="189" y="100"/>
                    <a:pt x="189" y="100"/>
                    <a:pt x="189" y="100"/>
                  </a:cubicBezTo>
                  <a:cubicBezTo>
                    <a:pt x="189" y="95"/>
                    <a:pt x="189" y="95"/>
                    <a:pt x="189" y="95"/>
                  </a:cubicBezTo>
                  <a:cubicBezTo>
                    <a:pt x="191" y="85"/>
                    <a:pt x="191" y="85"/>
                    <a:pt x="191" y="85"/>
                  </a:cubicBezTo>
                  <a:cubicBezTo>
                    <a:pt x="187" y="84"/>
                    <a:pt x="187" y="84"/>
                    <a:pt x="187" y="84"/>
                  </a:cubicBezTo>
                  <a:cubicBezTo>
                    <a:pt x="182" y="80"/>
                    <a:pt x="182" y="80"/>
                    <a:pt x="182" y="80"/>
                  </a:cubicBezTo>
                  <a:cubicBezTo>
                    <a:pt x="177" y="78"/>
                    <a:pt x="177" y="78"/>
                    <a:pt x="177" y="78"/>
                  </a:cubicBezTo>
                  <a:cubicBezTo>
                    <a:pt x="172" y="78"/>
                    <a:pt x="172" y="78"/>
                    <a:pt x="172" y="78"/>
                  </a:cubicBezTo>
                  <a:cubicBezTo>
                    <a:pt x="169" y="76"/>
                    <a:pt x="169" y="76"/>
                    <a:pt x="169" y="76"/>
                  </a:cubicBezTo>
                  <a:cubicBezTo>
                    <a:pt x="169" y="71"/>
                    <a:pt x="169" y="71"/>
                    <a:pt x="169" y="71"/>
                  </a:cubicBezTo>
                  <a:cubicBezTo>
                    <a:pt x="170" y="61"/>
                    <a:pt x="170" y="61"/>
                    <a:pt x="170" y="61"/>
                  </a:cubicBezTo>
                  <a:cubicBezTo>
                    <a:pt x="167" y="57"/>
                    <a:pt x="167" y="57"/>
                    <a:pt x="167" y="57"/>
                  </a:cubicBezTo>
                  <a:cubicBezTo>
                    <a:pt x="165" y="56"/>
                    <a:pt x="165" y="56"/>
                    <a:pt x="165" y="56"/>
                  </a:cubicBezTo>
                  <a:cubicBezTo>
                    <a:pt x="163" y="59"/>
                    <a:pt x="163" y="59"/>
                    <a:pt x="163" y="59"/>
                  </a:cubicBezTo>
                  <a:cubicBezTo>
                    <a:pt x="161" y="61"/>
                    <a:pt x="161" y="61"/>
                    <a:pt x="161" y="61"/>
                  </a:cubicBezTo>
                  <a:cubicBezTo>
                    <a:pt x="158" y="60"/>
                    <a:pt x="158" y="60"/>
                    <a:pt x="158" y="60"/>
                  </a:cubicBezTo>
                  <a:cubicBezTo>
                    <a:pt x="157" y="53"/>
                    <a:pt x="157" y="53"/>
                    <a:pt x="157" y="53"/>
                  </a:cubicBezTo>
                  <a:cubicBezTo>
                    <a:pt x="159" y="36"/>
                    <a:pt x="159" y="36"/>
                    <a:pt x="159" y="36"/>
                  </a:cubicBezTo>
                  <a:cubicBezTo>
                    <a:pt x="158" y="35"/>
                    <a:pt x="158" y="35"/>
                    <a:pt x="158" y="35"/>
                  </a:cubicBezTo>
                  <a:cubicBezTo>
                    <a:pt x="151" y="36"/>
                    <a:pt x="151" y="36"/>
                    <a:pt x="151" y="36"/>
                  </a:cubicBezTo>
                  <a:cubicBezTo>
                    <a:pt x="154" y="32"/>
                    <a:pt x="154" y="32"/>
                    <a:pt x="154" y="32"/>
                  </a:cubicBezTo>
                  <a:cubicBezTo>
                    <a:pt x="152" y="29"/>
                    <a:pt x="152" y="29"/>
                    <a:pt x="152" y="29"/>
                  </a:cubicBezTo>
                  <a:cubicBezTo>
                    <a:pt x="147" y="32"/>
                    <a:pt x="147" y="32"/>
                    <a:pt x="147" y="32"/>
                  </a:cubicBezTo>
                  <a:cubicBezTo>
                    <a:pt x="142" y="30"/>
                    <a:pt x="142" y="30"/>
                    <a:pt x="142" y="30"/>
                  </a:cubicBezTo>
                  <a:cubicBezTo>
                    <a:pt x="137" y="32"/>
                    <a:pt x="137" y="32"/>
                    <a:pt x="137" y="32"/>
                  </a:cubicBezTo>
                  <a:cubicBezTo>
                    <a:pt x="132" y="28"/>
                    <a:pt x="132" y="28"/>
                    <a:pt x="132" y="28"/>
                  </a:cubicBezTo>
                  <a:cubicBezTo>
                    <a:pt x="126" y="27"/>
                    <a:pt x="126" y="27"/>
                    <a:pt x="126" y="27"/>
                  </a:cubicBezTo>
                  <a:cubicBezTo>
                    <a:pt x="125" y="24"/>
                    <a:pt x="125" y="24"/>
                    <a:pt x="125" y="24"/>
                  </a:cubicBezTo>
                  <a:cubicBezTo>
                    <a:pt x="131" y="20"/>
                    <a:pt x="131" y="20"/>
                    <a:pt x="131" y="20"/>
                  </a:cubicBezTo>
                  <a:cubicBezTo>
                    <a:pt x="131" y="17"/>
                    <a:pt x="131" y="17"/>
                    <a:pt x="131" y="17"/>
                  </a:cubicBezTo>
                  <a:cubicBezTo>
                    <a:pt x="130" y="12"/>
                    <a:pt x="130" y="12"/>
                    <a:pt x="130" y="12"/>
                  </a:cubicBezTo>
                  <a:cubicBezTo>
                    <a:pt x="126" y="5"/>
                    <a:pt x="126" y="5"/>
                    <a:pt x="126" y="5"/>
                  </a:cubicBezTo>
                  <a:cubicBezTo>
                    <a:pt x="122" y="0"/>
                    <a:pt x="122" y="0"/>
                    <a:pt x="122" y="0"/>
                  </a:cubicBezTo>
                  <a:cubicBezTo>
                    <a:pt x="116" y="2"/>
                    <a:pt x="116" y="2"/>
                    <a:pt x="116" y="2"/>
                  </a:cubicBezTo>
                  <a:cubicBezTo>
                    <a:pt x="115" y="6"/>
                    <a:pt x="115" y="6"/>
                    <a:pt x="115" y="6"/>
                  </a:cubicBezTo>
                  <a:cubicBezTo>
                    <a:pt x="112" y="8"/>
                    <a:pt x="112" y="8"/>
                    <a:pt x="112" y="8"/>
                  </a:cubicBezTo>
                  <a:cubicBezTo>
                    <a:pt x="104" y="13"/>
                    <a:pt x="104" y="13"/>
                    <a:pt x="104" y="13"/>
                  </a:cubicBezTo>
                  <a:cubicBezTo>
                    <a:pt x="100" y="16"/>
                    <a:pt x="100" y="16"/>
                    <a:pt x="100" y="16"/>
                  </a:cubicBezTo>
                  <a:cubicBezTo>
                    <a:pt x="96" y="15"/>
                    <a:pt x="96" y="15"/>
                    <a:pt x="96" y="15"/>
                  </a:cubicBezTo>
                  <a:cubicBezTo>
                    <a:pt x="92" y="17"/>
                    <a:pt x="92" y="17"/>
                    <a:pt x="92" y="17"/>
                  </a:cubicBezTo>
                  <a:cubicBezTo>
                    <a:pt x="89" y="13"/>
                    <a:pt x="89" y="13"/>
                    <a:pt x="89" y="13"/>
                  </a:cubicBezTo>
                  <a:cubicBezTo>
                    <a:pt x="88" y="16"/>
                    <a:pt x="88" y="16"/>
                    <a:pt x="88" y="16"/>
                  </a:cubicBezTo>
                  <a:cubicBezTo>
                    <a:pt x="91" y="22"/>
                    <a:pt x="91" y="22"/>
                    <a:pt x="91" y="22"/>
                  </a:cubicBezTo>
                  <a:cubicBezTo>
                    <a:pt x="99" y="24"/>
                    <a:pt x="99" y="24"/>
                    <a:pt x="99" y="24"/>
                  </a:cubicBezTo>
                  <a:cubicBezTo>
                    <a:pt x="101" y="27"/>
                    <a:pt x="101" y="27"/>
                    <a:pt x="101" y="27"/>
                  </a:cubicBezTo>
                  <a:cubicBezTo>
                    <a:pt x="97" y="30"/>
                    <a:pt x="97" y="30"/>
                    <a:pt x="97" y="30"/>
                  </a:cubicBezTo>
                  <a:cubicBezTo>
                    <a:pt x="97" y="33"/>
                    <a:pt x="97" y="33"/>
                    <a:pt x="97" y="33"/>
                  </a:cubicBezTo>
                  <a:cubicBezTo>
                    <a:pt x="101" y="35"/>
                    <a:pt x="101" y="35"/>
                    <a:pt x="101" y="35"/>
                  </a:cubicBezTo>
                  <a:cubicBezTo>
                    <a:pt x="100" y="40"/>
                    <a:pt x="100" y="40"/>
                    <a:pt x="100" y="40"/>
                  </a:cubicBezTo>
                  <a:cubicBezTo>
                    <a:pt x="97" y="42"/>
                    <a:pt x="97" y="42"/>
                    <a:pt x="97" y="42"/>
                  </a:cubicBezTo>
                  <a:cubicBezTo>
                    <a:pt x="99" y="46"/>
                    <a:pt x="99" y="46"/>
                    <a:pt x="99" y="46"/>
                  </a:cubicBezTo>
                  <a:cubicBezTo>
                    <a:pt x="96" y="47"/>
                    <a:pt x="96" y="47"/>
                    <a:pt x="96" y="47"/>
                  </a:cubicBezTo>
                  <a:cubicBezTo>
                    <a:pt x="92" y="49"/>
                    <a:pt x="92" y="49"/>
                    <a:pt x="92" y="49"/>
                  </a:cubicBezTo>
                  <a:cubicBezTo>
                    <a:pt x="91" y="44"/>
                    <a:pt x="91" y="44"/>
                    <a:pt x="91" y="44"/>
                  </a:cubicBezTo>
                  <a:cubicBezTo>
                    <a:pt x="88" y="45"/>
                    <a:pt x="88" y="45"/>
                    <a:pt x="88" y="45"/>
                  </a:cubicBezTo>
                  <a:cubicBezTo>
                    <a:pt x="78" y="53"/>
                    <a:pt x="78" y="53"/>
                    <a:pt x="78" y="53"/>
                  </a:cubicBezTo>
                  <a:cubicBezTo>
                    <a:pt x="70" y="59"/>
                    <a:pt x="70" y="59"/>
                    <a:pt x="70" y="59"/>
                  </a:cubicBezTo>
                  <a:cubicBezTo>
                    <a:pt x="72" y="65"/>
                    <a:pt x="72" y="65"/>
                    <a:pt x="72" y="65"/>
                  </a:cubicBezTo>
                  <a:cubicBezTo>
                    <a:pt x="73" y="71"/>
                    <a:pt x="73" y="71"/>
                    <a:pt x="73" y="71"/>
                  </a:cubicBezTo>
                  <a:cubicBezTo>
                    <a:pt x="63" y="74"/>
                    <a:pt x="63" y="74"/>
                    <a:pt x="63" y="74"/>
                  </a:cubicBezTo>
                  <a:cubicBezTo>
                    <a:pt x="45" y="74"/>
                    <a:pt x="45" y="74"/>
                    <a:pt x="45" y="74"/>
                  </a:cubicBezTo>
                  <a:cubicBezTo>
                    <a:pt x="32" y="75"/>
                    <a:pt x="32" y="75"/>
                    <a:pt x="32" y="75"/>
                  </a:cubicBezTo>
                  <a:cubicBezTo>
                    <a:pt x="14" y="72"/>
                    <a:pt x="14" y="72"/>
                    <a:pt x="14" y="72"/>
                  </a:cubicBezTo>
                  <a:cubicBezTo>
                    <a:pt x="9" y="77"/>
                    <a:pt x="9" y="77"/>
                    <a:pt x="9" y="77"/>
                  </a:cubicBezTo>
                  <a:cubicBezTo>
                    <a:pt x="8" y="76"/>
                    <a:pt x="7" y="76"/>
                    <a:pt x="6" y="75"/>
                  </a:cubicBezTo>
                  <a:cubicBezTo>
                    <a:pt x="6" y="116"/>
                    <a:pt x="6" y="116"/>
                    <a:pt x="6" y="116"/>
                  </a:cubicBezTo>
                  <a:cubicBezTo>
                    <a:pt x="6" y="141"/>
                    <a:pt x="6" y="141"/>
                    <a:pt x="6" y="141"/>
                  </a:cubicBezTo>
                  <a:cubicBezTo>
                    <a:pt x="14" y="153"/>
                    <a:pt x="14" y="153"/>
                    <a:pt x="14" y="153"/>
                  </a:cubicBezTo>
                  <a:cubicBezTo>
                    <a:pt x="14" y="154"/>
                    <a:pt x="14" y="155"/>
                    <a:pt x="14" y="155"/>
                  </a:cubicBezTo>
                  <a:cubicBezTo>
                    <a:pt x="14" y="155"/>
                    <a:pt x="15" y="155"/>
                    <a:pt x="16" y="156"/>
                  </a:cubicBezTo>
                  <a:cubicBezTo>
                    <a:pt x="27" y="173"/>
                    <a:pt x="27" y="173"/>
                    <a:pt x="27" y="173"/>
                  </a:cubicBezTo>
                  <a:cubicBezTo>
                    <a:pt x="48" y="173"/>
                    <a:pt x="48" y="173"/>
                    <a:pt x="48" y="173"/>
                  </a:cubicBezTo>
                  <a:cubicBezTo>
                    <a:pt x="48" y="173"/>
                    <a:pt x="49" y="174"/>
                    <a:pt x="50" y="175"/>
                  </a:cubicBezTo>
                  <a:cubicBezTo>
                    <a:pt x="59" y="201"/>
                    <a:pt x="59" y="201"/>
                    <a:pt x="59" y="201"/>
                  </a:cubicBezTo>
                  <a:cubicBezTo>
                    <a:pt x="59" y="205"/>
                    <a:pt x="60" y="208"/>
                    <a:pt x="60" y="211"/>
                  </a:cubicBezTo>
                  <a:cubicBezTo>
                    <a:pt x="60" y="229"/>
                    <a:pt x="60" y="229"/>
                    <a:pt x="60" y="229"/>
                  </a:cubicBezTo>
                  <a:cubicBezTo>
                    <a:pt x="60" y="237"/>
                    <a:pt x="60" y="237"/>
                    <a:pt x="60" y="237"/>
                  </a:cubicBezTo>
                  <a:cubicBezTo>
                    <a:pt x="76" y="232"/>
                    <a:pt x="76" y="232"/>
                    <a:pt x="76" y="232"/>
                  </a:cubicBezTo>
                  <a:cubicBezTo>
                    <a:pt x="92" y="226"/>
                    <a:pt x="92" y="226"/>
                    <a:pt x="92" y="226"/>
                  </a:cubicBezTo>
                  <a:cubicBezTo>
                    <a:pt x="103" y="205"/>
                    <a:pt x="103" y="205"/>
                    <a:pt x="103" y="205"/>
                  </a:cubicBezTo>
                  <a:cubicBezTo>
                    <a:pt x="138" y="205"/>
                    <a:pt x="138" y="205"/>
                    <a:pt x="138" y="205"/>
                  </a:cubicBezTo>
                  <a:cubicBezTo>
                    <a:pt x="146" y="205"/>
                    <a:pt x="146" y="205"/>
                    <a:pt x="146" y="205"/>
                  </a:cubicBezTo>
                  <a:cubicBezTo>
                    <a:pt x="146" y="184"/>
                    <a:pt x="146" y="184"/>
                    <a:pt x="146" y="184"/>
                  </a:cubicBezTo>
                  <a:cubicBezTo>
                    <a:pt x="178" y="184"/>
                    <a:pt x="178" y="184"/>
                    <a:pt x="178" y="184"/>
                  </a:cubicBezTo>
                  <a:cubicBezTo>
                    <a:pt x="189" y="173"/>
                    <a:pt x="189" y="173"/>
                    <a:pt x="189" y="173"/>
                  </a:cubicBezTo>
                  <a:cubicBezTo>
                    <a:pt x="210" y="170"/>
                    <a:pt x="210" y="170"/>
                    <a:pt x="210" y="170"/>
                  </a:cubicBezTo>
                  <a:cubicBezTo>
                    <a:pt x="209" y="163"/>
                    <a:pt x="209" y="163"/>
                    <a:pt x="209" y="163"/>
                  </a:cubicBezTo>
                  <a:cubicBezTo>
                    <a:pt x="213" y="159"/>
                    <a:pt x="213" y="159"/>
                    <a:pt x="213" y="159"/>
                  </a:cubicBezTo>
                  <a:cubicBezTo>
                    <a:pt x="217" y="156"/>
                    <a:pt x="217" y="156"/>
                    <a:pt x="217" y="156"/>
                  </a:cubicBezTo>
                  <a:cubicBezTo>
                    <a:pt x="219" y="147"/>
                    <a:pt x="219" y="147"/>
                    <a:pt x="219" y="147"/>
                  </a:cubicBezTo>
                  <a:cubicBezTo>
                    <a:pt x="225" y="144"/>
                    <a:pt x="225" y="144"/>
                    <a:pt x="225" y="144"/>
                  </a:cubicBezTo>
                  <a:cubicBezTo>
                    <a:pt x="225" y="141"/>
                    <a:pt x="225" y="141"/>
                    <a:pt x="225" y="141"/>
                  </a:cubicBezTo>
                  <a:cubicBezTo>
                    <a:pt x="228" y="137"/>
                    <a:pt x="228" y="137"/>
                    <a:pt x="228" y="137"/>
                  </a:cubicBezTo>
                  <a:cubicBezTo>
                    <a:pt x="229" y="133"/>
                    <a:pt x="229" y="133"/>
                    <a:pt x="229" y="133"/>
                  </a:cubicBezTo>
                  <a:cubicBezTo>
                    <a:pt x="232" y="129"/>
                    <a:pt x="232" y="129"/>
                    <a:pt x="232" y="129"/>
                  </a:cubicBezTo>
                  <a:cubicBezTo>
                    <a:pt x="231" y="124"/>
                    <a:pt x="231" y="124"/>
                    <a:pt x="231" y="124"/>
                  </a:cubicBez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7" name="Korea, South" descr="© INSCALE GmbH, 05.05.2010&#10;http://www.presentationload.com/">
              <a:extLst>
                <a:ext uri="{FF2B5EF4-FFF2-40B4-BE49-F238E27FC236}">
                  <a16:creationId xmlns:a16="http://schemas.microsoft.com/office/drawing/2014/main" id="{0B7507B6-5AFC-EFBF-5B22-6A62F82D20D5}"/>
                </a:ext>
              </a:extLst>
            </p:cNvPr>
            <p:cNvSpPr>
              <a:spLocks noEditPoints="1"/>
            </p:cNvSpPr>
            <p:nvPr/>
          </p:nvSpPr>
          <p:spPr bwMode="gray">
            <a:xfrm>
              <a:off x="7434351" y="2041470"/>
              <a:ext cx="103766" cy="161579"/>
            </a:xfrm>
            <a:custGeom>
              <a:avLst/>
              <a:gdLst>
                <a:gd name="T0" fmla="*/ 2147483647 w 276"/>
                <a:gd name="T1" fmla="*/ 2147483647 h 426"/>
                <a:gd name="T2" fmla="*/ 2147483647 w 276"/>
                <a:gd name="T3" fmla="*/ 2147483647 h 426"/>
                <a:gd name="T4" fmla="*/ 2147483647 w 276"/>
                <a:gd name="T5" fmla="*/ 2147483647 h 426"/>
                <a:gd name="T6" fmla="*/ 2147483647 w 276"/>
                <a:gd name="T7" fmla="*/ 2147483647 h 426"/>
                <a:gd name="T8" fmla="*/ 2147483647 w 276"/>
                <a:gd name="T9" fmla="*/ 2147483647 h 426"/>
                <a:gd name="T10" fmla="*/ 2147483647 w 276"/>
                <a:gd name="T11" fmla="*/ 2147483647 h 426"/>
                <a:gd name="T12" fmla="*/ 2147483647 w 276"/>
                <a:gd name="T13" fmla="*/ 2147483647 h 426"/>
                <a:gd name="T14" fmla="*/ 2147483647 w 276"/>
                <a:gd name="T15" fmla="*/ 2147483647 h 426"/>
                <a:gd name="T16" fmla="*/ 2147483647 w 276"/>
                <a:gd name="T17" fmla="*/ 2147483647 h 426"/>
                <a:gd name="T18" fmla="*/ 2147483647 w 276"/>
                <a:gd name="T19" fmla="*/ 2147483647 h 426"/>
                <a:gd name="T20" fmla="*/ 2147483647 w 276"/>
                <a:gd name="T21" fmla="*/ 2147483647 h 426"/>
                <a:gd name="T22" fmla="*/ 2147483647 w 276"/>
                <a:gd name="T23" fmla="*/ 2147483647 h 426"/>
                <a:gd name="T24" fmla="*/ 2147483647 w 276"/>
                <a:gd name="T25" fmla="*/ 0 h 426"/>
                <a:gd name="T26" fmla="*/ 2147483647 w 276"/>
                <a:gd name="T27" fmla="*/ 2147483647 h 426"/>
                <a:gd name="T28" fmla="*/ 2147483647 w 276"/>
                <a:gd name="T29" fmla="*/ 2147483647 h 426"/>
                <a:gd name="T30" fmla="*/ 2147483647 w 276"/>
                <a:gd name="T31" fmla="*/ 2147483647 h 426"/>
                <a:gd name="T32" fmla="*/ 2147483647 w 276"/>
                <a:gd name="T33" fmla="*/ 2147483647 h 426"/>
                <a:gd name="T34" fmla="*/ 0 w 276"/>
                <a:gd name="T35" fmla="*/ 2147483647 h 426"/>
                <a:gd name="T36" fmla="*/ 2147483647 w 276"/>
                <a:gd name="T37" fmla="*/ 2147483647 h 426"/>
                <a:gd name="T38" fmla="*/ 2147483647 w 276"/>
                <a:gd name="T39" fmla="*/ 2147483647 h 426"/>
                <a:gd name="T40" fmla="*/ 2147483647 w 276"/>
                <a:gd name="T41" fmla="*/ 2147483647 h 426"/>
                <a:gd name="T42" fmla="*/ 2147483647 w 276"/>
                <a:gd name="T43" fmla="*/ 2147483647 h 426"/>
                <a:gd name="T44" fmla="*/ 2147483647 w 276"/>
                <a:gd name="T45" fmla="*/ 2147483647 h 426"/>
                <a:gd name="T46" fmla="*/ 2147483647 w 276"/>
                <a:gd name="T47" fmla="*/ 2147483647 h 426"/>
                <a:gd name="T48" fmla="*/ 2147483647 w 276"/>
                <a:gd name="T49" fmla="*/ 2147483647 h 426"/>
                <a:gd name="T50" fmla="*/ 2147483647 w 276"/>
                <a:gd name="T51" fmla="*/ 2147483647 h 426"/>
                <a:gd name="T52" fmla="*/ 2147483647 w 276"/>
                <a:gd name="T53" fmla="*/ 2147483647 h 426"/>
                <a:gd name="T54" fmla="*/ 2147483647 w 276"/>
                <a:gd name="T55" fmla="*/ 2147483647 h 426"/>
                <a:gd name="T56" fmla="*/ 2147483647 w 276"/>
                <a:gd name="T57" fmla="*/ 2147483647 h 426"/>
                <a:gd name="T58" fmla="*/ 2147483647 w 276"/>
                <a:gd name="T59" fmla="*/ 2147483647 h 426"/>
                <a:gd name="T60" fmla="*/ 2147483647 w 276"/>
                <a:gd name="T61" fmla="*/ 2147483647 h 426"/>
                <a:gd name="T62" fmla="*/ 2147483647 w 276"/>
                <a:gd name="T63" fmla="*/ 2147483647 h 426"/>
                <a:gd name="T64" fmla="*/ 2147483647 w 276"/>
                <a:gd name="T65" fmla="*/ 2147483647 h 426"/>
                <a:gd name="T66" fmla="*/ 2147483647 w 276"/>
                <a:gd name="T67" fmla="*/ 2147483647 h 426"/>
                <a:gd name="T68" fmla="*/ 2147483647 w 276"/>
                <a:gd name="T69" fmla="*/ 2147483647 h 426"/>
                <a:gd name="T70" fmla="*/ 2147483647 w 276"/>
                <a:gd name="T71" fmla="*/ 2147483647 h 426"/>
                <a:gd name="T72" fmla="*/ 2147483647 w 276"/>
                <a:gd name="T73" fmla="*/ 2147483647 h 426"/>
                <a:gd name="T74" fmla="*/ 2147483647 w 276"/>
                <a:gd name="T75" fmla="*/ 214748364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6"/>
                <a:gd name="T115" fmla="*/ 0 h 426"/>
                <a:gd name="T116" fmla="*/ 276 w 276"/>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6" h="426">
                  <a:moveTo>
                    <a:pt x="150" y="402"/>
                  </a:moveTo>
                  <a:lnTo>
                    <a:pt x="132" y="408"/>
                  </a:lnTo>
                  <a:lnTo>
                    <a:pt x="126" y="414"/>
                  </a:lnTo>
                  <a:lnTo>
                    <a:pt x="138" y="426"/>
                  </a:lnTo>
                  <a:lnTo>
                    <a:pt x="162" y="426"/>
                  </a:lnTo>
                  <a:lnTo>
                    <a:pt x="174" y="414"/>
                  </a:lnTo>
                  <a:lnTo>
                    <a:pt x="174" y="408"/>
                  </a:lnTo>
                  <a:lnTo>
                    <a:pt x="168" y="402"/>
                  </a:lnTo>
                  <a:lnTo>
                    <a:pt x="150" y="402"/>
                  </a:lnTo>
                  <a:close/>
                  <a:moveTo>
                    <a:pt x="276" y="246"/>
                  </a:moveTo>
                  <a:lnTo>
                    <a:pt x="270" y="228"/>
                  </a:lnTo>
                  <a:lnTo>
                    <a:pt x="264" y="216"/>
                  </a:lnTo>
                  <a:lnTo>
                    <a:pt x="246" y="198"/>
                  </a:lnTo>
                  <a:lnTo>
                    <a:pt x="252" y="186"/>
                  </a:lnTo>
                  <a:lnTo>
                    <a:pt x="252" y="180"/>
                  </a:lnTo>
                  <a:lnTo>
                    <a:pt x="246" y="162"/>
                  </a:lnTo>
                  <a:lnTo>
                    <a:pt x="240" y="150"/>
                  </a:lnTo>
                  <a:lnTo>
                    <a:pt x="210" y="120"/>
                  </a:lnTo>
                  <a:lnTo>
                    <a:pt x="198" y="102"/>
                  </a:lnTo>
                  <a:lnTo>
                    <a:pt x="168" y="72"/>
                  </a:lnTo>
                  <a:lnTo>
                    <a:pt x="144" y="66"/>
                  </a:lnTo>
                  <a:lnTo>
                    <a:pt x="144" y="60"/>
                  </a:lnTo>
                  <a:lnTo>
                    <a:pt x="138" y="54"/>
                  </a:lnTo>
                  <a:lnTo>
                    <a:pt x="132" y="42"/>
                  </a:lnTo>
                  <a:lnTo>
                    <a:pt x="102" y="12"/>
                  </a:lnTo>
                  <a:lnTo>
                    <a:pt x="96" y="0"/>
                  </a:lnTo>
                  <a:lnTo>
                    <a:pt x="78" y="12"/>
                  </a:lnTo>
                  <a:lnTo>
                    <a:pt x="48" y="12"/>
                  </a:lnTo>
                  <a:lnTo>
                    <a:pt x="24" y="24"/>
                  </a:lnTo>
                  <a:lnTo>
                    <a:pt x="18" y="30"/>
                  </a:lnTo>
                  <a:lnTo>
                    <a:pt x="12" y="30"/>
                  </a:lnTo>
                  <a:lnTo>
                    <a:pt x="12" y="36"/>
                  </a:lnTo>
                  <a:lnTo>
                    <a:pt x="18" y="42"/>
                  </a:lnTo>
                  <a:lnTo>
                    <a:pt x="18" y="48"/>
                  </a:lnTo>
                  <a:lnTo>
                    <a:pt x="12" y="54"/>
                  </a:lnTo>
                  <a:lnTo>
                    <a:pt x="0" y="60"/>
                  </a:lnTo>
                  <a:lnTo>
                    <a:pt x="0" y="66"/>
                  </a:lnTo>
                  <a:lnTo>
                    <a:pt x="6" y="72"/>
                  </a:lnTo>
                  <a:lnTo>
                    <a:pt x="12" y="84"/>
                  </a:lnTo>
                  <a:lnTo>
                    <a:pt x="24" y="90"/>
                  </a:lnTo>
                  <a:lnTo>
                    <a:pt x="30" y="90"/>
                  </a:lnTo>
                  <a:lnTo>
                    <a:pt x="42" y="96"/>
                  </a:lnTo>
                  <a:lnTo>
                    <a:pt x="60" y="132"/>
                  </a:lnTo>
                  <a:lnTo>
                    <a:pt x="54" y="132"/>
                  </a:lnTo>
                  <a:lnTo>
                    <a:pt x="48" y="126"/>
                  </a:lnTo>
                  <a:lnTo>
                    <a:pt x="36" y="126"/>
                  </a:lnTo>
                  <a:lnTo>
                    <a:pt x="24" y="120"/>
                  </a:lnTo>
                  <a:lnTo>
                    <a:pt x="6" y="120"/>
                  </a:lnTo>
                  <a:lnTo>
                    <a:pt x="6" y="126"/>
                  </a:lnTo>
                  <a:lnTo>
                    <a:pt x="18" y="132"/>
                  </a:lnTo>
                  <a:lnTo>
                    <a:pt x="30" y="144"/>
                  </a:lnTo>
                  <a:lnTo>
                    <a:pt x="42" y="150"/>
                  </a:lnTo>
                  <a:lnTo>
                    <a:pt x="54" y="192"/>
                  </a:lnTo>
                  <a:lnTo>
                    <a:pt x="90" y="198"/>
                  </a:lnTo>
                  <a:lnTo>
                    <a:pt x="90" y="228"/>
                  </a:lnTo>
                  <a:lnTo>
                    <a:pt x="78" y="240"/>
                  </a:lnTo>
                  <a:lnTo>
                    <a:pt x="78" y="270"/>
                  </a:lnTo>
                  <a:lnTo>
                    <a:pt x="84" y="282"/>
                  </a:lnTo>
                  <a:lnTo>
                    <a:pt x="102" y="300"/>
                  </a:lnTo>
                  <a:lnTo>
                    <a:pt x="108" y="300"/>
                  </a:lnTo>
                  <a:lnTo>
                    <a:pt x="108" y="306"/>
                  </a:lnTo>
                  <a:lnTo>
                    <a:pt x="102" y="312"/>
                  </a:lnTo>
                  <a:lnTo>
                    <a:pt x="102" y="324"/>
                  </a:lnTo>
                  <a:lnTo>
                    <a:pt x="108" y="330"/>
                  </a:lnTo>
                  <a:lnTo>
                    <a:pt x="132" y="330"/>
                  </a:lnTo>
                  <a:lnTo>
                    <a:pt x="144" y="324"/>
                  </a:lnTo>
                  <a:lnTo>
                    <a:pt x="144" y="318"/>
                  </a:lnTo>
                  <a:lnTo>
                    <a:pt x="150" y="312"/>
                  </a:lnTo>
                  <a:lnTo>
                    <a:pt x="150" y="306"/>
                  </a:lnTo>
                  <a:lnTo>
                    <a:pt x="198" y="282"/>
                  </a:lnTo>
                  <a:lnTo>
                    <a:pt x="222" y="288"/>
                  </a:lnTo>
                  <a:lnTo>
                    <a:pt x="234" y="270"/>
                  </a:lnTo>
                  <a:lnTo>
                    <a:pt x="258" y="270"/>
                  </a:lnTo>
                  <a:lnTo>
                    <a:pt x="270" y="264"/>
                  </a:lnTo>
                  <a:lnTo>
                    <a:pt x="276" y="264"/>
                  </a:lnTo>
                  <a:lnTo>
                    <a:pt x="276" y="24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8" name="Korea, North" descr="© INSCALE GmbH, 05.05.2010&#10;http://www.presentationload.com/">
              <a:extLst>
                <a:ext uri="{FF2B5EF4-FFF2-40B4-BE49-F238E27FC236}">
                  <a16:creationId xmlns:a16="http://schemas.microsoft.com/office/drawing/2014/main" id="{51A275D2-DEDC-2599-0223-1D51A89457D0}"/>
                </a:ext>
              </a:extLst>
            </p:cNvPr>
            <p:cNvSpPr>
              <a:spLocks/>
            </p:cNvSpPr>
            <p:nvPr/>
          </p:nvSpPr>
          <p:spPr bwMode="gray">
            <a:xfrm>
              <a:off x="7348373" y="1908055"/>
              <a:ext cx="124519" cy="158615"/>
            </a:xfrm>
            <a:custGeom>
              <a:avLst/>
              <a:gdLst>
                <a:gd name="T0" fmla="*/ 2147483647 w 330"/>
                <a:gd name="T1" fmla="*/ 0 h 420"/>
                <a:gd name="T2" fmla="*/ 2147483647 w 330"/>
                <a:gd name="T3" fmla="*/ 2147483647 h 420"/>
                <a:gd name="T4" fmla="*/ 2147483647 w 330"/>
                <a:gd name="T5" fmla="*/ 2147483647 h 420"/>
                <a:gd name="T6" fmla="*/ 2147483647 w 330"/>
                <a:gd name="T7" fmla="*/ 2147483647 h 420"/>
                <a:gd name="T8" fmla="*/ 2147483647 w 330"/>
                <a:gd name="T9" fmla="*/ 2147483647 h 420"/>
                <a:gd name="T10" fmla="*/ 2147483647 w 330"/>
                <a:gd name="T11" fmla="*/ 2147483647 h 420"/>
                <a:gd name="T12" fmla="*/ 2147483647 w 330"/>
                <a:gd name="T13" fmla="*/ 2147483647 h 420"/>
                <a:gd name="T14" fmla="*/ 2147483647 w 330"/>
                <a:gd name="T15" fmla="*/ 2147483647 h 420"/>
                <a:gd name="T16" fmla="*/ 2147483647 w 330"/>
                <a:gd name="T17" fmla="*/ 2147483647 h 420"/>
                <a:gd name="T18" fmla="*/ 2147483647 w 330"/>
                <a:gd name="T19" fmla="*/ 2147483647 h 420"/>
                <a:gd name="T20" fmla="*/ 2147483647 w 330"/>
                <a:gd name="T21" fmla="*/ 2147483647 h 420"/>
                <a:gd name="T22" fmla="*/ 2147483647 w 330"/>
                <a:gd name="T23" fmla="*/ 2147483647 h 420"/>
                <a:gd name="T24" fmla="*/ 2147483647 w 330"/>
                <a:gd name="T25" fmla="*/ 2147483647 h 420"/>
                <a:gd name="T26" fmla="*/ 2147483647 w 330"/>
                <a:gd name="T27" fmla="*/ 2147483647 h 420"/>
                <a:gd name="T28" fmla="*/ 2147483647 w 330"/>
                <a:gd name="T29" fmla="*/ 2147483647 h 420"/>
                <a:gd name="T30" fmla="*/ 2147483647 w 330"/>
                <a:gd name="T31" fmla="*/ 2147483647 h 420"/>
                <a:gd name="T32" fmla="*/ 2147483647 w 330"/>
                <a:gd name="T33" fmla="*/ 2147483647 h 420"/>
                <a:gd name="T34" fmla="*/ 2147483647 w 330"/>
                <a:gd name="T35" fmla="*/ 2147483647 h 420"/>
                <a:gd name="T36" fmla="*/ 2147483647 w 330"/>
                <a:gd name="T37" fmla="*/ 2147483647 h 420"/>
                <a:gd name="T38" fmla="*/ 2147483647 w 330"/>
                <a:gd name="T39" fmla="*/ 2147483647 h 420"/>
                <a:gd name="T40" fmla="*/ 2147483647 w 330"/>
                <a:gd name="T41" fmla="*/ 2147483647 h 420"/>
                <a:gd name="T42" fmla="*/ 2147483647 w 330"/>
                <a:gd name="T43" fmla="*/ 2147483647 h 420"/>
                <a:gd name="T44" fmla="*/ 2147483647 w 330"/>
                <a:gd name="T45" fmla="*/ 2147483647 h 420"/>
                <a:gd name="T46" fmla="*/ 2147483647 w 330"/>
                <a:gd name="T47" fmla="*/ 2147483647 h 420"/>
                <a:gd name="T48" fmla="*/ 2147483647 w 330"/>
                <a:gd name="T49" fmla="*/ 2147483647 h 420"/>
                <a:gd name="T50" fmla="*/ 2147483647 w 330"/>
                <a:gd name="T51" fmla="*/ 2147483647 h 420"/>
                <a:gd name="T52" fmla="*/ 2147483647 w 330"/>
                <a:gd name="T53" fmla="*/ 2147483647 h 420"/>
                <a:gd name="T54" fmla="*/ 2147483647 w 330"/>
                <a:gd name="T55" fmla="*/ 2147483647 h 420"/>
                <a:gd name="T56" fmla="*/ 2147483647 w 330"/>
                <a:gd name="T57" fmla="*/ 2147483647 h 420"/>
                <a:gd name="T58" fmla="*/ 2147483647 w 330"/>
                <a:gd name="T59" fmla="*/ 2147483647 h 420"/>
                <a:gd name="T60" fmla="*/ 2147483647 w 330"/>
                <a:gd name="T61" fmla="*/ 2147483647 h 420"/>
                <a:gd name="T62" fmla="*/ 2147483647 w 330"/>
                <a:gd name="T63" fmla="*/ 2147483647 h 420"/>
                <a:gd name="T64" fmla="*/ 2147483647 w 330"/>
                <a:gd name="T65" fmla="*/ 2147483647 h 420"/>
                <a:gd name="T66" fmla="*/ 2147483647 w 330"/>
                <a:gd name="T67" fmla="*/ 2147483647 h 420"/>
                <a:gd name="T68" fmla="*/ 2147483647 w 330"/>
                <a:gd name="T69" fmla="*/ 2147483647 h 420"/>
                <a:gd name="T70" fmla="*/ 2147483647 w 330"/>
                <a:gd name="T71" fmla="*/ 2147483647 h 420"/>
                <a:gd name="T72" fmla="*/ 2147483647 w 330"/>
                <a:gd name="T73" fmla="*/ 2147483647 h 420"/>
                <a:gd name="T74" fmla="*/ 2147483647 w 330"/>
                <a:gd name="T75" fmla="*/ 2147483647 h 420"/>
                <a:gd name="T76" fmla="*/ 2147483647 w 330"/>
                <a:gd name="T77" fmla="*/ 2147483647 h 420"/>
                <a:gd name="T78" fmla="*/ 2147483647 w 330"/>
                <a:gd name="T79" fmla="*/ 2147483647 h 420"/>
                <a:gd name="T80" fmla="*/ 2147483647 w 330"/>
                <a:gd name="T81" fmla="*/ 2147483647 h 420"/>
                <a:gd name="T82" fmla="*/ 2147483647 w 330"/>
                <a:gd name="T83" fmla="*/ 2147483647 h 420"/>
                <a:gd name="T84" fmla="*/ 2147483647 w 330"/>
                <a:gd name="T85" fmla="*/ 2147483647 h 420"/>
                <a:gd name="T86" fmla="*/ 2147483647 w 330"/>
                <a:gd name="T87" fmla="*/ 2147483647 h 420"/>
                <a:gd name="T88" fmla="*/ 2147483647 w 330"/>
                <a:gd name="T89" fmla="*/ 2147483647 h 420"/>
                <a:gd name="T90" fmla="*/ 2147483647 w 330"/>
                <a:gd name="T91" fmla="*/ 2147483647 h 420"/>
                <a:gd name="T92" fmla="*/ 2147483647 w 330"/>
                <a:gd name="T93" fmla="*/ 2147483647 h 420"/>
                <a:gd name="T94" fmla="*/ 2147483647 w 330"/>
                <a:gd name="T95" fmla="*/ 2147483647 h 420"/>
                <a:gd name="T96" fmla="*/ 2147483647 w 330"/>
                <a:gd name="T97" fmla="*/ 2147483647 h 420"/>
                <a:gd name="T98" fmla="*/ 2147483647 w 330"/>
                <a:gd name="T99" fmla="*/ 2147483647 h 420"/>
                <a:gd name="T100" fmla="*/ 2147483647 w 330"/>
                <a:gd name="T101" fmla="*/ 2147483647 h 420"/>
                <a:gd name="T102" fmla="*/ 2147483647 w 330"/>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0"/>
                <a:gd name="T157" fmla="*/ 0 h 420"/>
                <a:gd name="T158" fmla="*/ 330 w 330"/>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0" h="420">
                  <a:moveTo>
                    <a:pt x="270" y="0"/>
                  </a:moveTo>
                  <a:lnTo>
                    <a:pt x="240" y="0"/>
                  </a:lnTo>
                  <a:lnTo>
                    <a:pt x="240" y="6"/>
                  </a:lnTo>
                  <a:lnTo>
                    <a:pt x="246" y="12"/>
                  </a:lnTo>
                  <a:lnTo>
                    <a:pt x="252" y="24"/>
                  </a:lnTo>
                  <a:lnTo>
                    <a:pt x="252" y="42"/>
                  </a:lnTo>
                  <a:lnTo>
                    <a:pt x="228" y="42"/>
                  </a:lnTo>
                  <a:lnTo>
                    <a:pt x="234" y="54"/>
                  </a:lnTo>
                  <a:lnTo>
                    <a:pt x="234" y="60"/>
                  </a:lnTo>
                  <a:lnTo>
                    <a:pt x="228" y="72"/>
                  </a:lnTo>
                  <a:lnTo>
                    <a:pt x="216" y="78"/>
                  </a:lnTo>
                  <a:lnTo>
                    <a:pt x="204" y="72"/>
                  </a:lnTo>
                  <a:lnTo>
                    <a:pt x="180" y="72"/>
                  </a:lnTo>
                  <a:lnTo>
                    <a:pt x="174" y="66"/>
                  </a:lnTo>
                  <a:lnTo>
                    <a:pt x="168" y="72"/>
                  </a:lnTo>
                  <a:lnTo>
                    <a:pt x="168" y="84"/>
                  </a:lnTo>
                  <a:lnTo>
                    <a:pt x="192" y="108"/>
                  </a:lnTo>
                  <a:lnTo>
                    <a:pt x="198" y="108"/>
                  </a:lnTo>
                  <a:lnTo>
                    <a:pt x="198" y="120"/>
                  </a:lnTo>
                  <a:lnTo>
                    <a:pt x="150" y="120"/>
                  </a:lnTo>
                  <a:lnTo>
                    <a:pt x="138" y="114"/>
                  </a:lnTo>
                  <a:lnTo>
                    <a:pt x="126" y="114"/>
                  </a:lnTo>
                  <a:lnTo>
                    <a:pt x="114" y="102"/>
                  </a:lnTo>
                  <a:lnTo>
                    <a:pt x="102" y="96"/>
                  </a:lnTo>
                  <a:lnTo>
                    <a:pt x="90" y="96"/>
                  </a:lnTo>
                  <a:lnTo>
                    <a:pt x="90" y="102"/>
                  </a:lnTo>
                  <a:lnTo>
                    <a:pt x="84" y="108"/>
                  </a:lnTo>
                  <a:lnTo>
                    <a:pt x="84" y="138"/>
                  </a:lnTo>
                  <a:lnTo>
                    <a:pt x="66" y="174"/>
                  </a:lnTo>
                  <a:lnTo>
                    <a:pt x="54" y="186"/>
                  </a:lnTo>
                  <a:lnTo>
                    <a:pt x="18" y="204"/>
                  </a:lnTo>
                  <a:lnTo>
                    <a:pt x="12" y="216"/>
                  </a:lnTo>
                  <a:lnTo>
                    <a:pt x="6" y="222"/>
                  </a:lnTo>
                  <a:lnTo>
                    <a:pt x="6" y="234"/>
                  </a:lnTo>
                  <a:lnTo>
                    <a:pt x="0" y="246"/>
                  </a:lnTo>
                  <a:lnTo>
                    <a:pt x="12" y="228"/>
                  </a:lnTo>
                  <a:lnTo>
                    <a:pt x="18" y="246"/>
                  </a:lnTo>
                  <a:lnTo>
                    <a:pt x="36" y="270"/>
                  </a:lnTo>
                  <a:lnTo>
                    <a:pt x="48" y="252"/>
                  </a:lnTo>
                  <a:lnTo>
                    <a:pt x="54" y="258"/>
                  </a:lnTo>
                  <a:lnTo>
                    <a:pt x="60" y="270"/>
                  </a:lnTo>
                  <a:lnTo>
                    <a:pt x="96" y="270"/>
                  </a:lnTo>
                  <a:lnTo>
                    <a:pt x="96" y="282"/>
                  </a:lnTo>
                  <a:lnTo>
                    <a:pt x="102" y="294"/>
                  </a:lnTo>
                  <a:lnTo>
                    <a:pt x="102" y="336"/>
                  </a:lnTo>
                  <a:lnTo>
                    <a:pt x="138" y="336"/>
                  </a:lnTo>
                  <a:lnTo>
                    <a:pt x="144" y="348"/>
                  </a:lnTo>
                  <a:lnTo>
                    <a:pt x="132" y="342"/>
                  </a:lnTo>
                  <a:lnTo>
                    <a:pt x="108" y="342"/>
                  </a:lnTo>
                  <a:lnTo>
                    <a:pt x="102" y="348"/>
                  </a:lnTo>
                  <a:lnTo>
                    <a:pt x="102" y="360"/>
                  </a:lnTo>
                  <a:lnTo>
                    <a:pt x="108" y="378"/>
                  </a:lnTo>
                  <a:lnTo>
                    <a:pt x="114" y="384"/>
                  </a:lnTo>
                  <a:lnTo>
                    <a:pt x="126" y="408"/>
                  </a:lnTo>
                  <a:lnTo>
                    <a:pt x="156" y="396"/>
                  </a:lnTo>
                  <a:lnTo>
                    <a:pt x="162" y="402"/>
                  </a:lnTo>
                  <a:lnTo>
                    <a:pt x="174" y="408"/>
                  </a:lnTo>
                  <a:lnTo>
                    <a:pt x="180" y="414"/>
                  </a:lnTo>
                  <a:lnTo>
                    <a:pt x="192" y="420"/>
                  </a:lnTo>
                  <a:lnTo>
                    <a:pt x="198" y="420"/>
                  </a:lnTo>
                  <a:lnTo>
                    <a:pt x="216" y="414"/>
                  </a:lnTo>
                  <a:lnTo>
                    <a:pt x="228" y="414"/>
                  </a:lnTo>
                  <a:lnTo>
                    <a:pt x="240" y="408"/>
                  </a:lnTo>
                  <a:lnTo>
                    <a:pt x="246" y="402"/>
                  </a:lnTo>
                  <a:lnTo>
                    <a:pt x="246" y="396"/>
                  </a:lnTo>
                  <a:lnTo>
                    <a:pt x="240" y="390"/>
                  </a:lnTo>
                  <a:lnTo>
                    <a:pt x="240" y="384"/>
                  </a:lnTo>
                  <a:lnTo>
                    <a:pt x="246" y="384"/>
                  </a:lnTo>
                  <a:lnTo>
                    <a:pt x="252" y="378"/>
                  </a:lnTo>
                  <a:lnTo>
                    <a:pt x="276" y="366"/>
                  </a:lnTo>
                  <a:lnTo>
                    <a:pt x="306" y="366"/>
                  </a:lnTo>
                  <a:lnTo>
                    <a:pt x="324" y="354"/>
                  </a:lnTo>
                  <a:lnTo>
                    <a:pt x="312" y="342"/>
                  </a:lnTo>
                  <a:lnTo>
                    <a:pt x="312" y="336"/>
                  </a:lnTo>
                  <a:lnTo>
                    <a:pt x="264" y="312"/>
                  </a:lnTo>
                  <a:lnTo>
                    <a:pt x="240" y="312"/>
                  </a:lnTo>
                  <a:lnTo>
                    <a:pt x="240" y="300"/>
                  </a:lnTo>
                  <a:lnTo>
                    <a:pt x="246" y="288"/>
                  </a:lnTo>
                  <a:lnTo>
                    <a:pt x="252" y="282"/>
                  </a:lnTo>
                  <a:lnTo>
                    <a:pt x="246" y="276"/>
                  </a:lnTo>
                  <a:lnTo>
                    <a:pt x="234" y="270"/>
                  </a:lnTo>
                  <a:lnTo>
                    <a:pt x="228" y="264"/>
                  </a:lnTo>
                  <a:lnTo>
                    <a:pt x="228" y="252"/>
                  </a:lnTo>
                  <a:lnTo>
                    <a:pt x="240" y="246"/>
                  </a:lnTo>
                  <a:lnTo>
                    <a:pt x="246" y="240"/>
                  </a:lnTo>
                  <a:lnTo>
                    <a:pt x="258" y="234"/>
                  </a:lnTo>
                  <a:lnTo>
                    <a:pt x="270" y="234"/>
                  </a:lnTo>
                  <a:lnTo>
                    <a:pt x="276" y="228"/>
                  </a:lnTo>
                  <a:lnTo>
                    <a:pt x="288" y="204"/>
                  </a:lnTo>
                  <a:lnTo>
                    <a:pt x="288" y="192"/>
                  </a:lnTo>
                  <a:lnTo>
                    <a:pt x="294" y="186"/>
                  </a:lnTo>
                  <a:lnTo>
                    <a:pt x="300" y="174"/>
                  </a:lnTo>
                  <a:lnTo>
                    <a:pt x="324" y="162"/>
                  </a:lnTo>
                  <a:lnTo>
                    <a:pt x="312" y="132"/>
                  </a:lnTo>
                  <a:lnTo>
                    <a:pt x="306" y="126"/>
                  </a:lnTo>
                  <a:lnTo>
                    <a:pt x="294" y="102"/>
                  </a:lnTo>
                  <a:lnTo>
                    <a:pt x="294" y="90"/>
                  </a:lnTo>
                  <a:lnTo>
                    <a:pt x="306" y="66"/>
                  </a:lnTo>
                  <a:lnTo>
                    <a:pt x="318" y="60"/>
                  </a:lnTo>
                  <a:lnTo>
                    <a:pt x="324" y="54"/>
                  </a:lnTo>
                  <a:lnTo>
                    <a:pt x="330" y="54"/>
                  </a:lnTo>
                  <a:lnTo>
                    <a:pt x="312" y="36"/>
                  </a:lnTo>
                  <a:lnTo>
                    <a:pt x="288" y="24"/>
                  </a:lnTo>
                  <a:lnTo>
                    <a:pt x="27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99" name="Kenya" descr="© INSCALE GmbH, 05.05.2010&#10;http://www.presentationload.com/">
              <a:extLst>
                <a:ext uri="{FF2B5EF4-FFF2-40B4-BE49-F238E27FC236}">
                  <a16:creationId xmlns:a16="http://schemas.microsoft.com/office/drawing/2014/main" id="{38F58CEA-8D84-8FBE-B806-D9D090A01B70}"/>
                </a:ext>
              </a:extLst>
            </p:cNvPr>
            <p:cNvSpPr>
              <a:spLocks/>
            </p:cNvSpPr>
            <p:nvPr/>
          </p:nvSpPr>
          <p:spPr bwMode="gray">
            <a:xfrm>
              <a:off x="5152980" y="3074689"/>
              <a:ext cx="213462" cy="289065"/>
            </a:xfrm>
            <a:custGeom>
              <a:avLst/>
              <a:gdLst>
                <a:gd name="T0" fmla="*/ 2147483647 w 564"/>
                <a:gd name="T1" fmla="*/ 2147483647 h 762"/>
                <a:gd name="T2" fmla="*/ 2147483647 w 564"/>
                <a:gd name="T3" fmla="*/ 2147483647 h 762"/>
                <a:gd name="T4" fmla="*/ 2147483647 w 564"/>
                <a:gd name="T5" fmla="*/ 2147483647 h 762"/>
                <a:gd name="T6" fmla="*/ 2147483647 w 564"/>
                <a:gd name="T7" fmla="*/ 2147483647 h 762"/>
                <a:gd name="T8" fmla="*/ 2147483647 w 564"/>
                <a:gd name="T9" fmla="*/ 2147483647 h 762"/>
                <a:gd name="T10" fmla="*/ 2147483647 w 564"/>
                <a:gd name="T11" fmla="*/ 2147483647 h 762"/>
                <a:gd name="T12" fmla="*/ 2147483647 w 564"/>
                <a:gd name="T13" fmla="*/ 2147483647 h 762"/>
                <a:gd name="T14" fmla="*/ 2147483647 w 564"/>
                <a:gd name="T15" fmla="*/ 2147483647 h 762"/>
                <a:gd name="T16" fmla="*/ 2147483647 w 564"/>
                <a:gd name="T17" fmla="*/ 2147483647 h 762"/>
                <a:gd name="T18" fmla="*/ 2147483647 w 564"/>
                <a:gd name="T19" fmla="*/ 2147483647 h 762"/>
                <a:gd name="T20" fmla="*/ 2147483647 w 564"/>
                <a:gd name="T21" fmla="*/ 2147483647 h 762"/>
                <a:gd name="T22" fmla="*/ 2147483647 w 564"/>
                <a:gd name="T23" fmla="*/ 2147483647 h 762"/>
                <a:gd name="T24" fmla="*/ 2147483647 w 564"/>
                <a:gd name="T25" fmla="*/ 0 h 762"/>
                <a:gd name="T26" fmla="*/ 2147483647 w 564"/>
                <a:gd name="T27" fmla="*/ 2147483647 h 762"/>
                <a:gd name="T28" fmla="*/ 2147483647 w 564"/>
                <a:gd name="T29" fmla="*/ 2147483647 h 762"/>
                <a:gd name="T30" fmla="*/ 2147483647 w 564"/>
                <a:gd name="T31" fmla="*/ 2147483647 h 762"/>
                <a:gd name="T32" fmla="*/ 2147483647 w 564"/>
                <a:gd name="T33" fmla="*/ 2147483647 h 762"/>
                <a:gd name="T34" fmla="*/ 2147483647 w 564"/>
                <a:gd name="T35" fmla="*/ 2147483647 h 762"/>
                <a:gd name="T36" fmla="*/ 2147483647 w 564"/>
                <a:gd name="T37" fmla="*/ 2147483647 h 762"/>
                <a:gd name="T38" fmla="*/ 2147483647 w 564"/>
                <a:gd name="T39" fmla="*/ 2147483647 h 762"/>
                <a:gd name="T40" fmla="*/ 2147483647 w 564"/>
                <a:gd name="T41" fmla="*/ 2147483647 h 762"/>
                <a:gd name="T42" fmla="*/ 2147483647 w 564"/>
                <a:gd name="T43" fmla="*/ 2147483647 h 762"/>
                <a:gd name="T44" fmla="*/ 2147483647 w 564"/>
                <a:gd name="T45" fmla="*/ 2147483647 h 762"/>
                <a:gd name="T46" fmla="*/ 2147483647 w 564"/>
                <a:gd name="T47" fmla="*/ 2147483647 h 762"/>
                <a:gd name="T48" fmla="*/ 2147483647 w 564"/>
                <a:gd name="T49" fmla="*/ 2147483647 h 762"/>
                <a:gd name="T50" fmla="*/ 2147483647 w 564"/>
                <a:gd name="T51" fmla="*/ 2147483647 h 762"/>
                <a:gd name="T52" fmla="*/ 2147483647 w 564"/>
                <a:gd name="T53" fmla="*/ 2147483647 h 762"/>
                <a:gd name="T54" fmla="*/ 2147483647 w 564"/>
                <a:gd name="T55" fmla="*/ 2147483647 h 762"/>
                <a:gd name="T56" fmla="*/ 2147483647 w 564"/>
                <a:gd name="T57" fmla="*/ 2147483647 h 762"/>
                <a:gd name="T58" fmla="*/ 0 w 564"/>
                <a:gd name="T59" fmla="*/ 2147483647 h 762"/>
                <a:gd name="T60" fmla="*/ 2147483647 w 564"/>
                <a:gd name="T61" fmla="*/ 2147483647 h 762"/>
                <a:gd name="T62" fmla="*/ 2147483647 w 564"/>
                <a:gd name="T63" fmla="*/ 2147483647 h 762"/>
                <a:gd name="T64" fmla="*/ 2147483647 w 564"/>
                <a:gd name="T65" fmla="*/ 2147483647 h 762"/>
                <a:gd name="T66" fmla="*/ 2147483647 w 564"/>
                <a:gd name="T67" fmla="*/ 2147483647 h 762"/>
                <a:gd name="T68" fmla="*/ 2147483647 w 564"/>
                <a:gd name="T69" fmla="*/ 2147483647 h 762"/>
                <a:gd name="T70" fmla="*/ 0 w 564"/>
                <a:gd name="T71" fmla="*/ 2147483647 h 762"/>
                <a:gd name="T72" fmla="*/ 2147483647 w 564"/>
                <a:gd name="T73" fmla="*/ 2147483647 h 762"/>
                <a:gd name="T74" fmla="*/ 2147483647 w 564"/>
                <a:gd name="T75" fmla="*/ 2147483647 h 762"/>
                <a:gd name="T76" fmla="*/ 2147483647 w 564"/>
                <a:gd name="T77" fmla="*/ 2147483647 h 762"/>
                <a:gd name="T78" fmla="*/ 2147483647 w 564"/>
                <a:gd name="T79" fmla="*/ 2147483647 h 762"/>
                <a:gd name="T80" fmla="*/ 2147483647 w 564"/>
                <a:gd name="T81" fmla="*/ 2147483647 h 762"/>
                <a:gd name="T82" fmla="*/ 2147483647 w 564"/>
                <a:gd name="T83" fmla="*/ 2147483647 h 762"/>
                <a:gd name="T84" fmla="*/ 2147483647 w 564"/>
                <a:gd name="T85" fmla="*/ 2147483647 h 762"/>
                <a:gd name="T86" fmla="*/ 2147483647 w 564"/>
                <a:gd name="T87" fmla="*/ 2147483647 h 762"/>
                <a:gd name="T88" fmla="*/ 2147483647 w 564"/>
                <a:gd name="T89" fmla="*/ 2147483647 h 762"/>
                <a:gd name="T90" fmla="*/ 2147483647 w 564"/>
                <a:gd name="T91" fmla="*/ 2147483647 h 762"/>
                <a:gd name="T92" fmla="*/ 2147483647 w 564"/>
                <a:gd name="T93" fmla="*/ 2147483647 h 762"/>
                <a:gd name="T94" fmla="*/ 2147483647 w 564"/>
                <a:gd name="T95" fmla="*/ 2147483647 h 762"/>
                <a:gd name="T96" fmla="*/ 2147483647 w 564"/>
                <a:gd name="T97" fmla="*/ 2147483647 h 762"/>
                <a:gd name="T98" fmla="*/ 2147483647 w 564"/>
                <a:gd name="T99" fmla="*/ 2147483647 h 762"/>
                <a:gd name="T100" fmla="*/ 2147483647 w 564"/>
                <a:gd name="T101" fmla="*/ 2147483647 h 7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4"/>
                <a:gd name="T154" fmla="*/ 0 h 762"/>
                <a:gd name="T155" fmla="*/ 564 w 564"/>
                <a:gd name="T156" fmla="*/ 762 h 7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4" h="762">
                  <a:moveTo>
                    <a:pt x="498" y="150"/>
                  </a:moveTo>
                  <a:lnTo>
                    <a:pt x="540" y="108"/>
                  </a:lnTo>
                  <a:lnTo>
                    <a:pt x="558" y="72"/>
                  </a:lnTo>
                  <a:lnTo>
                    <a:pt x="564" y="66"/>
                  </a:lnTo>
                  <a:lnTo>
                    <a:pt x="564" y="60"/>
                  </a:lnTo>
                  <a:lnTo>
                    <a:pt x="540" y="54"/>
                  </a:lnTo>
                  <a:lnTo>
                    <a:pt x="534" y="60"/>
                  </a:lnTo>
                  <a:lnTo>
                    <a:pt x="504" y="60"/>
                  </a:lnTo>
                  <a:lnTo>
                    <a:pt x="480" y="30"/>
                  </a:lnTo>
                  <a:lnTo>
                    <a:pt x="462" y="48"/>
                  </a:lnTo>
                  <a:lnTo>
                    <a:pt x="456" y="48"/>
                  </a:lnTo>
                  <a:lnTo>
                    <a:pt x="450" y="54"/>
                  </a:lnTo>
                  <a:lnTo>
                    <a:pt x="438" y="60"/>
                  </a:lnTo>
                  <a:lnTo>
                    <a:pt x="426" y="60"/>
                  </a:lnTo>
                  <a:lnTo>
                    <a:pt x="414" y="72"/>
                  </a:lnTo>
                  <a:lnTo>
                    <a:pt x="414" y="84"/>
                  </a:lnTo>
                  <a:lnTo>
                    <a:pt x="390" y="102"/>
                  </a:lnTo>
                  <a:lnTo>
                    <a:pt x="378" y="96"/>
                  </a:lnTo>
                  <a:lnTo>
                    <a:pt x="372" y="96"/>
                  </a:lnTo>
                  <a:lnTo>
                    <a:pt x="360" y="90"/>
                  </a:lnTo>
                  <a:lnTo>
                    <a:pt x="330" y="90"/>
                  </a:lnTo>
                  <a:lnTo>
                    <a:pt x="318" y="84"/>
                  </a:lnTo>
                  <a:lnTo>
                    <a:pt x="288" y="84"/>
                  </a:lnTo>
                  <a:lnTo>
                    <a:pt x="210" y="24"/>
                  </a:lnTo>
                  <a:lnTo>
                    <a:pt x="138" y="18"/>
                  </a:lnTo>
                  <a:lnTo>
                    <a:pt x="132" y="0"/>
                  </a:lnTo>
                  <a:lnTo>
                    <a:pt x="108" y="12"/>
                  </a:lnTo>
                  <a:lnTo>
                    <a:pt x="18" y="12"/>
                  </a:lnTo>
                  <a:lnTo>
                    <a:pt x="0" y="42"/>
                  </a:lnTo>
                  <a:lnTo>
                    <a:pt x="6" y="48"/>
                  </a:lnTo>
                  <a:lnTo>
                    <a:pt x="12" y="60"/>
                  </a:lnTo>
                  <a:lnTo>
                    <a:pt x="12" y="84"/>
                  </a:lnTo>
                  <a:lnTo>
                    <a:pt x="18" y="84"/>
                  </a:lnTo>
                  <a:lnTo>
                    <a:pt x="24" y="90"/>
                  </a:lnTo>
                  <a:lnTo>
                    <a:pt x="24" y="84"/>
                  </a:lnTo>
                  <a:lnTo>
                    <a:pt x="30" y="84"/>
                  </a:lnTo>
                  <a:lnTo>
                    <a:pt x="30" y="96"/>
                  </a:lnTo>
                  <a:lnTo>
                    <a:pt x="24" y="102"/>
                  </a:lnTo>
                  <a:lnTo>
                    <a:pt x="24" y="108"/>
                  </a:lnTo>
                  <a:lnTo>
                    <a:pt x="42" y="126"/>
                  </a:lnTo>
                  <a:lnTo>
                    <a:pt x="36" y="132"/>
                  </a:lnTo>
                  <a:lnTo>
                    <a:pt x="72" y="174"/>
                  </a:lnTo>
                  <a:lnTo>
                    <a:pt x="66" y="180"/>
                  </a:lnTo>
                  <a:lnTo>
                    <a:pt x="60" y="180"/>
                  </a:lnTo>
                  <a:lnTo>
                    <a:pt x="54" y="186"/>
                  </a:lnTo>
                  <a:lnTo>
                    <a:pt x="54" y="192"/>
                  </a:lnTo>
                  <a:lnTo>
                    <a:pt x="66" y="216"/>
                  </a:lnTo>
                  <a:lnTo>
                    <a:pt x="72" y="222"/>
                  </a:lnTo>
                  <a:lnTo>
                    <a:pt x="78" y="234"/>
                  </a:lnTo>
                  <a:lnTo>
                    <a:pt x="78" y="246"/>
                  </a:lnTo>
                  <a:lnTo>
                    <a:pt x="66" y="258"/>
                  </a:lnTo>
                  <a:lnTo>
                    <a:pt x="60" y="282"/>
                  </a:lnTo>
                  <a:lnTo>
                    <a:pt x="42" y="282"/>
                  </a:lnTo>
                  <a:lnTo>
                    <a:pt x="36" y="288"/>
                  </a:lnTo>
                  <a:lnTo>
                    <a:pt x="36" y="312"/>
                  </a:lnTo>
                  <a:lnTo>
                    <a:pt x="18" y="324"/>
                  </a:lnTo>
                  <a:lnTo>
                    <a:pt x="12" y="342"/>
                  </a:lnTo>
                  <a:lnTo>
                    <a:pt x="6" y="348"/>
                  </a:lnTo>
                  <a:lnTo>
                    <a:pt x="0" y="360"/>
                  </a:lnTo>
                  <a:lnTo>
                    <a:pt x="0" y="384"/>
                  </a:lnTo>
                  <a:lnTo>
                    <a:pt x="18" y="402"/>
                  </a:lnTo>
                  <a:lnTo>
                    <a:pt x="30" y="402"/>
                  </a:lnTo>
                  <a:lnTo>
                    <a:pt x="30" y="390"/>
                  </a:lnTo>
                  <a:lnTo>
                    <a:pt x="54" y="390"/>
                  </a:lnTo>
                  <a:lnTo>
                    <a:pt x="60" y="408"/>
                  </a:lnTo>
                  <a:lnTo>
                    <a:pt x="42" y="408"/>
                  </a:lnTo>
                  <a:lnTo>
                    <a:pt x="30" y="420"/>
                  </a:lnTo>
                  <a:lnTo>
                    <a:pt x="24" y="414"/>
                  </a:lnTo>
                  <a:lnTo>
                    <a:pt x="18" y="414"/>
                  </a:lnTo>
                  <a:lnTo>
                    <a:pt x="6" y="420"/>
                  </a:lnTo>
                  <a:lnTo>
                    <a:pt x="0" y="432"/>
                  </a:lnTo>
                  <a:lnTo>
                    <a:pt x="0" y="438"/>
                  </a:lnTo>
                  <a:lnTo>
                    <a:pt x="12" y="450"/>
                  </a:lnTo>
                  <a:lnTo>
                    <a:pt x="6" y="468"/>
                  </a:lnTo>
                  <a:lnTo>
                    <a:pt x="258" y="624"/>
                  </a:lnTo>
                  <a:lnTo>
                    <a:pt x="270" y="636"/>
                  </a:lnTo>
                  <a:lnTo>
                    <a:pt x="270" y="642"/>
                  </a:lnTo>
                  <a:lnTo>
                    <a:pt x="264" y="648"/>
                  </a:lnTo>
                  <a:lnTo>
                    <a:pt x="258" y="648"/>
                  </a:lnTo>
                  <a:lnTo>
                    <a:pt x="252" y="654"/>
                  </a:lnTo>
                  <a:lnTo>
                    <a:pt x="366" y="762"/>
                  </a:lnTo>
                  <a:lnTo>
                    <a:pt x="384" y="756"/>
                  </a:lnTo>
                  <a:lnTo>
                    <a:pt x="414" y="690"/>
                  </a:lnTo>
                  <a:lnTo>
                    <a:pt x="414" y="660"/>
                  </a:lnTo>
                  <a:lnTo>
                    <a:pt x="426" y="648"/>
                  </a:lnTo>
                  <a:lnTo>
                    <a:pt x="432" y="648"/>
                  </a:lnTo>
                  <a:lnTo>
                    <a:pt x="444" y="636"/>
                  </a:lnTo>
                  <a:lnTo>
                    <a:pt x="444" y="624"/>
                  </a:lnTo>
                  <a:lnTo>
                    <a:pt x="438" y="618"/>
                  </a:lnTo>
                  <a:lnTo>
                    <a:pt x="438" y="600"/>
                  </a:lnTo>
                  <a:lnTo>
                    <a:pt x="444" y="594"/>
                  </a:lnTo>
                  <a:lnTo>
                    <a:pt x="456" y="588"/>
                  </a:lnTo>
                  <a:lnTo>
                    <a:pt x="468" y="588"/>
                  </a:lnTo>
                  <a:lnTo>
                    <a:pt x="474" y="582"/>
                  </a:lnTo>
                  <a:lnTo>
                    <a:pt x="480" y="582"/>
                  </a:lnTo>
                  <a:lnTo>
                    <a:pt x="486" y="540"/>
                  </a:lnTo>
                  <a:lnTo>
                    <a:pt x="516" y="540"/>
                  </a:lnTo>
                  <a:lnTo>
                    <a:pt x="528" y="534"/>
                  </a:lnTo>
                  <a:lnTo>
                    <a:pt x="534" y="522"/>
                  </a:lnTo>
                  <a:lnTo>
                    <a:pt x="540" y="516"/>
                  </a:lnTo>
                  <a:lnTo>
                    <a:pt x="498" y="450"/>
                  </a:lnTo>
                  <a:lnTo>
                    <a:pt x="498" y="15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0" name="Kazakhstan" descr="© INSCALE GmbH, 05.05.2010&#10;http://www.presentationload.com/">
              <a:extLst>
                <a:ext uri="{FF2B5EF4-FFF2-40B4-BE49-F238E27FC236}">
                  <a16:creationId xmlns:a16="http://schemas.microsoft.com/office/drawing/2014/main" id="{DBB163BD-7639-5CCD-7726-7471840E7485}"/>
                </a:ext>
              </a:extLst>
            </p:cNvPr>
            <p:cNvSpPr>
              <a:spLocks noEditPoints="1"/>
            </p:cNvSpPr>
            <p:nvPr/>
          </p:nvSpPr>
          <p:spPr bwMode="gray">
            <a:xfrm>
              <a:off x="5370889" y="1538944"/>
              <a:ext cx="953166" cy="441749"/>
            </a:xfrm>
            <a:custGeom>
              <a:avLst/>
              <a:gdLst>
                <a:gd name="T0" fmla="*/ 2147483647 w 2514"/>
                <a:gd name="T1" fmla="*/ 2147483647 h 1164"/>
                <a:gd name="T2" fmla="*/ 2147483647 w 2514"/>
                <a:gd name="T3" fmla="*/ 2147483647 h 1164"/>
                <a:gd name="T4" fmla="*/ 2147483647 w 2514"/>
                <a:gd name="T5" fmla="*/ 2147483647 h 1164"/>
                <a:gd name="T6" fmla="*/ 2147483647 w 2514"/>
                <a:gd name="T7" fmla="*/ 2147483647 h 1164"/>
                <a:gd name="T8" fmla="*/ 2147483647 w 2514"/>
                <a:gd name="T9" fmla="*/ 2147483647 h 1164"/>
                <a:gd name="T10" fmla="*/ 2147483647 w 2514"/>
                <a:gd name="T11" fmla="*/ 2147483647 h 1164"/>
                <a:gd name="T12" fmla="*/ 2147483647 w 2514"/>
                <a:gd name="T13" fmla="*/ 2147483647 h 1164"/>
                <a:gd name="T14" fmla="*/ 2147483647 w 2514"/>
                <a:gd name="T15" fmla="*/ 2147483647 h 1164"/>
                <a:gd name="T16" fmla="*/ 2147483647 w 2514"/>
                <a:gd name="T17" fmla="*/ 2147483647 h 1164"/>
                <a:gd name="T18" fmla="*/ 2147483647 w 2514"/>
                <a:gd name="T19" fmla="*/ 2147483647 h 1164"/>
                <a:gd name="T20" fmla="*/ 2147483647 w 2514"/>
                <a:gd name="T21" fmla="*/ 2147483647 h 1164"/>
                <a:gd name="T22" fmla="*/ 2147483647 w 2514"/>
                <a:gd name="T23" fmla="*/ 2147483647 h 1164"/>
                <a:gd name="T24" fmla="*/ 2147483647 w 2514"/>
                <a:gd name="T25" fmla="*/ 2147483647 h 1164"/>
                <a:gd name="T26" fmla="*/ 2147483647 w 2514"/>
                <a:gd name="T27" fmla="*/ 2147483647 h 1164"/>
                <a:gd name="T28" fmla="*/ 2147483647 w 2514"/>
                <a:gd name="T29" fmla="*/ 2147483647 h 1164"/>
                <a:gd name="T30" fmla="*/ 2147483647 w 2514"/>
                <a:gd name="T31" fmla="*/ 2147483647 h 1164"/>
                <a:gd name="T32" fmla="*/ 2147483647 w 2514"/>
                <a:gd name="T33" fmla="*/ 2147483647 h 1164"/>
                <a:gd name="T34" fmla="*/ 2147483647 w 2514"/>
                <a:gd name="T35" fmla="*/ 2147483647 h 1164"/>
                <a:gd name="T36" fmla="*/ 2147483647 w 2514"/>
                <a:gd name="T37" fmla="*/ 2147483647 h 1164"/>
                <a:gd name="T38" fmla="*/ 2147483647 w 2514"/>
                <a:gd name="T39" fmla="*/ 2147483647 h 1164"/>
                <a:gd name="T40" fmla="*/ 2147483647 w 2514"/>
                <a:gd name="T41" fmla="*/ 2147483647 h 1164"/>
                <a:gd name="T42" fmla="*/ 2147483647 w 2514"/>
                <a:gd name="T43" fmla="*/ 2147483647 h 1164"/>
                <a:gd name="T44" fmla="*/ 2147483647 w 2514"/>
                <a:gd name="T45" fmla="*/ 2147483647 h 1164"/>
                <a:gd name="T46" fmla="*/ 2147483647 w 2514"/>
                <a:gd name="T47" fmla="*/ 2147483647 h 1164"/>
                <a:gd name="T48" fmla="*/ 2147483647 w 2514"/>
                <a:gd name="T49" fmla="*/ 2147483647 h 1164"/>
                <a:gd name="T50" fmla="*/ 2147483647 w 2514"/>
                <a:gd name="T51" fmla="*/ 2147483647 h 1164"/>
                <a:gd name="T52" fmla="*/ 2147483647 w 2514"/>
                <a:gd name="T53" fmla="*/ 2147483647 h 1164"/>
                <a:gd name="T54" fmla="*/ 2147483647 w 2514"/>
                <a:gd name="T55" fmla="*/ 2147483647 h 1164"/>
                <a:gd name="T56" fmla="*/ 2147483647 w 2514"/>
                <a:gd name="T57" fmla="*/ 2147483647 h 1164"/>
                <a:gd name="T58" fmla="*/ 2147483647 w 2514"/>
                <a:gd name="T59" fmla="*/ 2147483647 h 1164"/>
                <a:gd name="T60" fmla="*/ 2147483647 w 2514"/>
                <a:gd name="T61" fmla="*/ 2147483647 h 1164"/>
                <a:gd name="T62" fmla="*/ 2147483647 w 2514"/>
                <a:gd name="T63" fmla="*/ 2147483647 h 1164"/>
                <a:gd name="T64" fmla="*/ 2147483647 w 2514"/>
                <a:gd name="T65" fmla="*/ 2147483647 h 1164"/>
                <a:gd name="T66" fmla="*/ 2147483647 w 2514"/>
                <a:gd name="T67" fmla="*/ 2147483647 h 1164"/>
                <a:gd name="T68" fmla="*/ 2147483647 w 2514"/>
                <a:gd name="T69" fmla="*/ 2147483647 h 1164"/>
                <a:gd name="T70" fmla="*/ 2147483647 w 2514"/>
                <a:gd name="T71" fmla="*/ 2147483647 h 1164"/>
                <a:gd name="T72" fmla="*/ 2147483647 w 2514"/>
                <a:gd name="T73" fmla="*/ 2147483647 h 1164"/>
                <a:gd name="T74" fmla="*/ 2147483647 w 2514"/>
                <a:gd name="T75" fmla="*/ 2147483647 h 1164"/>
                <a:gd name="T76" fmla="*/ 2147483647 w 2514"/>
                <a:gd name="T77" fmla="*/ 2147483647 h 1164"/>
                <a:gd name="T78" fmla="*/ 2147483647 w 2514"/>
                <a:gd name="T79" fmla="*/ 2147483647 h 1164"/>
                <a:gd name="T80" fmla="*/ 2147483647 w 2514"/>
                <a:gd name="T81" fmla="*/ 2147483647 h 1164"/>
                <a:gd name="T82" fmla="*/ 2147483647 w 2514"/>
                <a:gd name="T83" fmla="*/ 2147483647 h 1164"/>
                <a:gd name="T84" fmla="*/ 2147483647 w 2514"/>
                <a:gd name="T85" fmla="*/ 2147483647 h 1164"/>
                <a:gd name="T86" fmla="*/ 2147483647 w 2514"/>
                <a:gd name="T87" fmla="*/ 2147483647 h 1164"/>
                <a:gd name="T88" fmla="*/ 2147483647 w 2514"/>
                <a:gd name="T89" fmla="*/ 2147483647 h 1164"/>
                <a:gd name="T90" fmla="*/ 2147483647 w 2514"/>
                <a:gd name="T91" fmla="*/ 2147483647 h 1164"/>
                <a:gd name="T92" fmla="*/ 2147483647 w 2514"/>
                <a:gd name="T93" fmla="*/ 2147483647 h 1164"/>
                <a:gd name="T94" fmla="*/ 2147483647 w 2514"/>
                <a:gd name="T95" fmla="*/ 2147483647 h 1164"/>
                <a:gd name="T96" fmla="*/ 2147483647 w 2514"/>
                <a:gd name="T97" fmla="*/ 2147483647 h 1164"/>
                <a:gd name="T98" fmla="*/ 2147483647 w 2514"/>
                <a:gd name="T99" fmla="*/ 2147483647 h 1164"/>
                <a:gd name="T100" fmla="*/ 2147483647 w 2514"/>
                <a:gd name="T101" fmla="*/ 2147483647 h 1164"/>
                <a:gd name="T102" fmla="*/ 2147483647 w 2514"/>
                <a:gd name="T103" fmla="*/ 2147483647 h 1164"/>
                <a:gd name="T104" fmla="*/ 2147483647 w 2514"/>
                <a:gd name="T105" fmla="*/ 2147483647 h 1164"/>
                <a:gd name="T106" fmla="*/ 2147483647 w 2514"/>
                <a:gd name="T107" fmla="*/ 2147483647 h 1164"/>
                <a:gd name="T108" fmla="*/ 2147483647 w 2514"/>
                <a:gd name="T109" fmla="*/ 2147483647 h 1164"/>
                <a:gd name="T110" fmla="*/ 2147483647 w 2514"/>
                <a:gd name="T111" fmla="*/ 2147483647 h 1164"/>
                <a:gd name="T112" fmla="*/ 2147483647 w 2514"/>
                <a:gd name="T113" fmla="*/ 2147483647 h 1164"/>
                <a:gd name="T114" fmla="*/ 2147483647 w 2514"/>
                <a:gd name="T115" fmla="*/ 2147483647 h 1164"/>
                <a:gd name="T116" fmla="*/ 2147483647 w 2514"/>
                <a:gd name="T117" fmla="*/ 2147483647 h 1164"/>
                <a:gd name="T118" fmla="*/ 2147483647 w 2514"/>
                <a:gd name="T119" fmla="*/ 2147483647 h 1164"/>
                <a:gd name="T120" fmla="*/ 2147483647 w 2514"/>
                <a:gd name="T121" fmla="*/ 2147483647 h 1164"/>
                <a:gd name="T122" fmla="*/ 2147483647 w 2514"/>
                <a:gd name="T123" fmla="*/ 2147483647 h 1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4"/>
                <a:gd name="T187" fmla="*/ 0 h 1164"/>
                <a:gd name="T188" fmla="*/ 2514 w 2514"/>
                <a:gd name="T189" fmla="*/ 1164 h 1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4" h="1164">
                  <a:moveTo>
                    <a:pt x="852" y="756"/>
                  </a:moveTo>
                  <a:lnTo>
                    <a:pt x="840" y="744"/>
                  </a:lnTo>
                  <a:lnTo>
                    <a:pt x="822" y="768"/>
                  </a:lnTo>
                  <a:lnTo>
                    <a:pt x="816" y="780"/>
                  </a:lnTo>
                  <a:lnTo>
                    <a:pt x="870" y="804"/>
                  </a:lnTo>
                  <a:lnTo>
                    <a:pt x="870" y="786"/>
                  </a:lnTo>
                  <a:lnTo>
                    <a:pt x="864" y="780"/>
                  </a:lnTo>
                  <a:lnTo>
                    <a:pt x="858" y="768"/>
                  </a:lnTo>
                  <a:lnTo>
                    <a:pt x="858" y="762"/>
                  </a:lnTo>
                  <a:lnTo>
                    <a:pt x="852" y="756"/>
                  </a:lnTo>
                  <a:close/>
                  <a:moveTo>
                    <a:pt x="2484" y="492"/>
                  </a:moveTo>
                  <a:lnTo>
                    <a:pt x="2484" y="486"/>
                  </a:lnTo>
                  <a:lnTo>
                    <a:pt x="2514" y="486"/>
                  </a:lnTo>
                  <a:lnTo>
                    <a:pt x="2478" y="444"/>
                  </a:lnTo>
                  <a:lnTo>
                    <a:pt x="2454" y="420"/>
                  </a:lnTo>
                  <a:lnTo>
                    <a:pt x="2442" y="456"/>
                  </a:lnTo>
                  <a:lnTo>
                    <a:pt x="2370" y="450"/>
                  </a:lnTo>
                  <a:lnTo>
                    <a:pt x="2370" y="444"/>
                  </a:lnTo>
                  <a:lnTo>
                    <a:pt x="2364" y="438"/>
                  </a:lnTo>
                  <a:lnTo>
                    <a:pt x="2358" y="426"/>
                  </a:lnTo>
                  <a:lnTo>
                    <a:pt x="2352" y="420"/>
                  </a:lnTo>
                  <a:lnTo>
                    <a:pt x="2346" y="408"/>
                  </a:lnTo>
                  <a:lnTo>
                    <a:pt x="2346" y="402"/>
                  </a:lnTo>
                  <a:lnTo>
                    <a:pt x="2340" y="402"/>
                  </a:lnTo>
                  <a:lnTo>
                    <a:pt x="2328" y="396"/>
                  </a:lnTo>
                  <a:lnTo>
                    <a:pt x="2316" y="396"/>
                  </a:lnTo>
                  <a:lnTo>
                    <a:pt x="2304" y="390"/>
                  </a:lnTo>
                  <a:lnTo>
                    <a:pt x="2292" y="390"/>
                  </a:lnTo>
                  <a:lnTo>
                    <a:pt x="2286" y="378"/>
                  </a:lnTo>
                  <a:lnTo>
                    <a:pt x="2274" y="372"/>
                  </a:lnTo>
                  <a:lnTo>
                    <a:pt x="2250" y="348"/>
                  </a:lnTo>
                  <a:lnTo>
                    <a:pt x="2226" y="336"/>
                  </a:lnTo>
                  <a:lnTo>
                    <a:pt x="2208" y="336"/>
                  </a:lnTo>
                  <a:lnTo>
                    <a:pt x="2196" y="342"/>
                  </a:lnTo>
                  <a:lnTo>
                    <a:pt x="2178" y="348"/>
                  </a:lnTo>
                  <a:lnTo>
                    <a:pt x="2166" y="354"/>
                  </a:lnTo>
                  <a:lnTo>
                    <a:pt x="2160" y="366"/>
                  </a:lnTo>
                  <a:lnTo>
                    <a:pt x="2136" y="366"/>
                  </a:lnTo>
                  <a:lnTo>
                    <a:pt x="2124" y="360"/>
                  </a:lnTo>
                  <a:lnTo>
                    <a:pt x="2118" y="348"/>
                  </a:lnTo>
                  <a:lnTo>
                    <a:pt x="2106" y="342"/>
                  </a:lnTo>
                  <a:lnTo>
                    <a:pt x="2076" y="342"/>
                  </a:lnTo>
                  <a:lnTo>
                    <a:pt x="2076" y="336"/>
                  </a:lnTo>
                  <a:lnTo>
                    <a:pt x="2070" y="330"/>
                  </a:lnTo>
                  <a:lnTo>
                    <a:pt x="2070" y="318"/>
                  </a:lnTo>
                  <a:lnTo>
                    <a:pt x="2064" y="312"/>
                  </a:lnTo>
                  <a:lnTo>
                    <a:pt x="2052" y="312"/>
                  </a:lnTo>
                  <a:lnTo>
                    <a:pt x="2052" y="318"/>
                  </a:lnTo>
                  <a:lnTo>
                    <a:pt x="2046" y="324"/>
                  </a:lnTo>
                  <a:lnTo>
                    <a:pt x="2046" y="336"/>
                  </a:lnTo>
                  <a:lnTo>
                    <a:pt x="2034" y="348"/>
                  </a:lnTo>
                  <a:lnTo>
                    <a:pt x="2022" y="354"/>
                  </a:lnTo>
                  <a:lnTo>
                    <a:pt x="2010" y="354"/>
                  </a:lnTo>
                  <a:lnTo>
                    <a:pt x="1998" y="348"/>
                  </a:lnTo>
                  <a:lnTo>
                    <a:pt x="1986" y="336"/>
                  </a:lnTo>
                  <a:lnTo>
                    <a:pt x="1974" y="318"/>
                  </a:lnTo>
                  <a:lnTo>
                    <a:pt x="1938" y="282"/>
                  </a:lnTo>
                  <a:lnTo>
                    <a:pt x="1920" y="258"/>
                  </a:lnTo>
                  <a:lnTo>
                    <a:pt x="1848" y="198"/>
                  </a:lnTo>
                  <a:lnTo>
                    <a:pt x="1818" y="168"/>
                  </a:lnTo>
                  <a:lnTo>
                    <a:pt x="1800" y="156"/>
                  </a:lnTo>
                  <a:lnTo>
                    <a:pt x="1788" y="150"/>
                  </a:lnTo>
                  <a:lnTo>
                    <a:pt x="1758" y="132"/>
                  </a:lnTo>
                  <a:lnTo>
                    <a:pt x="1728" y="120"/>
                  </a:lnTo>
                  <a:lnTo>
                    <a:pt x="1692" y="102"/>
                  </a:lnTo>
                  <a:lnTo>
                    <a:pt x="1698" y="102"/>
                  </a:lnTo>
                  <a:lnTo>
                    <a:pt x="1710" y="90"/>
                  </a:lnTo>
                  <a:lnTo>
                    <a:pt x="1710" y="72"/>
                  </a:lnTo>
                  <a:lnTo>
                    <a:pt x="1704" y="66"/>
                  </a:lnTo>
                  <a:lnTo>
                    <a:pt x="1698" y="66"/>
                  </a:lnTo>
                  <a:lnTo>
                    <a:pt x="1680" y="84"/>
                  </a:lnTo>
                  <a:lnTo>
                    <a:pt x="1644" y="96"/>
                  </a:lnTo>
                  <a:lnTo>
                    <a:pt x="1632" y="114"/>
                  </a:lnTo>
                  <a:lnTo>
                    <a:pt x="1620" y="114"/>
                  </a:lnTo>
                  <a:lnTo>
                    <a:pt x="1608" y="120"/>
                  </a:lnTo>
                  <a:lnTo>
                    <a:pt x="1602" y="126"/>
                  </a:lnTo>
                  <a:lnTo>
                    <a:pt x="1602" y="144"/>
                  </a:lnTo>
                  <a:lnTo>
                    <a:pt x="1590" y="156"/>
                  </a:lnTo>
                  <a:lnTo>
                    <a:pt x="1578" y="150"/>
                  </a:lnTo>
                  <a:lnTo>
                    <a:pt x="1572" y="144"/>
                  </a:lnTo>
                  <a:lnTo>
                    <a:pt x="1560" y="138"/>
                  </a:lnTo>
                  <a:lnTo>
                    <a:pt x="1554" y="132"/>
                  </a:lnTo>
                  <a:lnTo>
                    <a:pt x="1548" y="132"/>
                  </a:lnTo>
                  <a:lnTo>
                    <a:pt x="1542" y="138"/>
                  </a:lnTo>
                  <a:lnTo>
                    <a:pt x="1536" y="138"/>
                  </a:lnTo>
                  <a:lnTo>
                    <a:pt x="1530" y="144"/>
                  </a:lnTo>
                  <a:lnTo>
                    <a:pt x="1524" y="144"/>
                  </a:lnTo>
                  <a:lnTo>
                    <a:pt x="1524" y="138"/>
                  </a:lnTo>
                  <a:lnTo>
                    <a:pt x="1530" y="132"/>
                  </a:lnTo>
                  <a:lnTo>
                    <a:pt x="1530" y="108"/>
                  </a:lnTo>
                  <a:lnTo>
                    <a:pt x="1518" y="102"/>
                  </a:lnTo>
                  <a:lnTo>
                    <a:pt x="1512" y="102"/>
                  </a:lnTo>
                  <a:lnTo>
                    <a:pt x="1506" y="108"/>
                  </a:lnTo>
                  <a:lnTo>
                    <a:pt x="1482" y="96"/>
                  </a:lnTo>
                  <a:lnTo>
                    <a:pt x="1458" y="108"/>
                  </a:lnTo>
                  <a:lnTo>
                    <a:pt x="1434" y="72"/>
                  </a:lnTo>
                  <a:lnTo>
                    <a:pt x="1422" y="90"/>
                  </a:lnTo>
                  <a:lnTo>
                    <a:pt x="1404" y="90"/>
                  </a:lnTo>
                  <a:lnTo>
                    <a:pt x="1392" y="96"/>
                  </a:lnTo>
                  <a:lnTo>
                    <a:pt x="1374" y="96"/>
                  </a:lnTo>
                  <a:lnTo>
                    <a:pt x="1368" y="90"/>
                  </a:lnTo>
                  <a:lnTo>
                    <a:pt x="1368" y="48"/>
                  </a:lnTo>
                  <a:lnTo>
                    <a:pt x="1362" y="42"/>
                  </a:lnTo>
                  <a:lnTo>
                    <a:pt x="1350" y="42"/>
                  </a:lnTo>
                  <a:lnTo>
                    <a:pt x="1344" y="36"/>
                  </a:lnTo>
                  <a:lnTo>
                    <a:pt x="1338" y="24"/>
                  </a:lnTo>
                  <a:lnTo>
                    <a:pt x="1320" y="6"/>
                  </a:lnTo>
                  <a:lnTo>
                    <a:pt x="1314" y="6"/>
                  </a:lnTo>
                  <a:lnTo>
                    <a:pt x="1302" y="18"/>
                  </a:lnTo>
                  <a:lnTo>
                    <a:pt x="1290" y="18"/>
                  </a:lnTo>
                  <a:lnTo>
                    <a:pt x="1278" y="6"/>
                  </a:lnTo>
                  <a:lnTo>
                    <a:pt x="1260" y="6"/>
                  </a:lnTo>
                  <a:lnTo>
                    <a:pt x="1242" y="0"/>
                  </a:lnTo>
                  <a:lnTo>
                    <a:pt x="1218" y="0"/>
                  </a:lnTo>
                  <a:lnTo>
                    <a:pt x="1200" y="6"/>
                  </a:lnTo>
                  <a:lnTo>
                    <a:pt x="1188" y="12"/>
                  </a:lnTo>
                  <a:lnTo>
                    <a:pt x="1176" y="24"/>
                  </a:lnTo>
                  <a:lnTo>
                    <a:pt x="1176" y="36"/>
                  </a:lnTo>
                  <a:lnTo>
                    <a:pt x="1164" y="36"/>
                  </a:lnTo>
                  <a:lnTo>
                    <a:pt x="1110" y="54"/>
                  </a:lnTo>
                  <a:lnTo>
                    <a:pt x="1020" y="54"/>
                  </a:lnTo>
                  <a:lnTo>
                    <a:pt x="1014" y="60"/>
                  </a:lnTo>
                  <a:lnTo>
                    <a:pt x="1014" y="78"/>
                  </a:lnTo>
                  <a:lnTo>
                    <a:pt x="948" y="78"/>
                  </a:lnTo>
                  <a:lnTo>
                    <a:pt x="942" y="96"/>
                  </a:lnTo>
                  <a:lnTo>
                    <a:pt x="888" y="96"/>
                  </a:lnTo>
                  <a:lnTo>
                    <a:pt x="828" y="102"/>
                  </a:lnTo>
                  <a:lnTo>
                    <a:pt x="792" y="114"/>
                  </a:lnTo>
                  <a:lnTo>
                    <a:pt x="780" y="126"/>
                  </a:lnTo>
                  <a:lnTo>
                    <a:pt x="780" y="132"/>
                  </a:lnTo>
                  <a:lnTo>
                    <a:pt x="786" y="138"/>
                  </a:lnTo>
                  <a:lnTo>
                    <a:pt x="786" y="144"/>
                  </a:lnTo>
                  <a:lnTo>
                    <a:pt x="810" y="144"/>
                  </a:lnTo>
                  <a:lnTo>
                    <a:pt x="798" y="162"/>
                  </a:lnTo>
                  <a:lnTo>
                    <a:pt x="810" y="162"/>
                  </a:lnTo>
                  <a:lnTo>
                    <a:pt x="834" y="174"/>
                  </a:lnTo>
                  <a:lnTo>
                    <a:pt x="846" y="174"/>
                  </a:lnTo>
                  <a:lnTo>
                    <a:pt x="858" y="186"/>
                  </a:lnTo>
                  <a:lnTo>
                    <a:pt x="804" y="186"/>
                  </a:lnTo>
                  <a:lnTo>
                    <a:pt x="792" y="198"/>
                  </a:lnTo>
                  <a:lnTo>
                    <a:pt x="798" y="204"/>
                  </a:lnTo>
                  <a:lnTo>
                    <a:pt x="804" y="216"/>
                  </a:lnTo>
                  <a:lnTo>
                    <a:pt x="810" y="222"/>
                  </a:lnTo>
                  <a:lnTo>
                    <a:pt x="810" y="234"/>
                  </a:lnTo>
                  <a:lnTo>
                    <a:pt x="798" y="246"/>
                  </a:lnTo>
                  <a:lnTo>
                    <a:pt x="786" y="246"/>
                  </a:lnTo>
                  <a:lnTo>
                    <a:pt x="774" y="252"/>
                  </a:lnTo>
                  <a:lnTo>
                    <a:pt x="762" y="252"/>
                  </a:lnTo>
                  <a:lnTo>
                    <a:pt x="792" y="282"/>
                  </a:lnTo>
                  <a:lnTo>
                    <a:pt x="816" y="282"/>
                  </a:lnTo>
                  <a:lnTo>
                    <a:pt x="834" y="288"/>
                  </a:lnTo>
                  <a:lnTo>
                    <a:pt x="846" y="294"/>
                  </a:lnTo>
                  <a:lnTo>
                    <a:pt x="870" y="318"/>
                  </a:lnTo>
                  <a:lnTo>
                    <a:pt x="876" y="336"/>
                  </a:lnTo>
                  <a:lnTo>
                    <a:pt x="876" y="348"/>
                  </a:lnTo>
                  <a:lnTo>
                    <a:pt x="870" y="360"/>
                  </a:lnTo>
                  <a:lnTo>
                    <a:pt x="864" y="366"/>
                  </a:lnTo>
                  <a:lnTo>
                    <a:pt x="828" y="366"/>
                  </a:lnTo>
                  <a:lnTo>
                    <a:pt x="816" y="360"/>
                  </a:lnTo>
                  <a:lnTo>
                    <a:pt x="810" y="354"/>
                  </a:lnTo>
                  <a:lnTo>
                    <a:pt x="798" y="354"/>
                  </a:lnTo>
                  <a:lnTo>
                    <a:pt x="792" y="348"/>
                  </a:lnTo>
                  <a:lnTo>
                    <a:pt x="780" y="372"/>
                  </a:lnTo>
                  <a:lnTo>
                    <a:pt x="768" y="372"/>
                  </a:lnTo>
                  <a:lnTo>
                    <a:pt x="756" y="366"/>
                  </a:lnTo>
                  <a:lnTo>
                    <a:pt x="732" y="366"/>
                  </a:lnTo>
                  <a:lnTo>
                    <a:pt x="708" y="354"/>
                  </a:lnTo>
                  <a:lnTo>
                    <a:pt x="702" y="342"/>
                  </a:lnTo>
                  <a:lnTo>
                    <a:pt x="690" y="336"/>
                  </a:lnTo>
                  <a:lnTo>
                    <a:pt x="684" y="330"/>
                  </a:lnTo>
                  <a:lnTo>
                    <a:pt x="672" y="330"/>
                  </a:lnTo>
                  <a:lnTo>
                    <a:pt x="666" y="336"/>
                  </a:lnTo>
                  <a:lnTo>
                    <a:pt x="654" y="342"/>
                  </a:lnTo>
                  <a:lnTo>
                    <a:pt x="636" y="348"/>
                  </a:lnTo>
                  <a:lnTo>
                    <a:pt x="624" y="348"/>
                  </a:lnTo>
                  <a:lnTo>
                    <a:pt x="588" y="330"/>
                  </a:lnTo>
                  <a:lnTo>
                    <a:pt x="582" y="330"/>
                  </a:lnTo>
                  <a:lnTo>
                    <a:pt x="570" y="336"/>
                  </a:lnTo>
                  <a:lnTo>
                    <a:pt x="558" y="348"/>
                  </a:lnTo>
                  <a:lnTo>
                    <a:pt x="546" y="354"/>
                  </a:lnTo>
                  <a:lnTo>
                    <a:pt x="540" y="366"/>
                  </a:lnTo>
                  <a:lnTo>
                    <a:pt x="534" y="372"/>
                  </a:lnTo>
                  <a:lnTo>
                    <a:pt x="462" y="336"/>
                  </a:lnTo>
                  <a:lnTo>
                    <a:pt x="450" y="336"/>
                  </a:lnTo>
                  <a:lnTo>
                    <a:pt x="450" y="342"/>
                  </a:lnTo>
                  <a:lnTo>
                    <a:pt x="462" y="354"/>
                  </a:lnTo>
                  <a:lnTo>
                    <a:pt x="462" y="372"/>
                  </a:lnTo>
                  <a:lnTo>
                    <a:pt x="450" y="372"/>
                  </a:lnTo>
                  <a:lnTo>
                    <a:pt x="438" y="360"/>
                  </a:lnTo>
                  <a:lnTo>
                    <a:pt x="438" y="354"/>
                  </a:lnTo>
                  <a:lnTo>
                    <a:pt x="426" y="324"/>
                  </a:lnTo>
                  <a:lnTo>
                    <a:pt x="390" y="324"/>
                  </a:lnTo>
                  <a:lnTo>
                    <a:pt x="384" y="312"/>
                  </a:lnTo>
                  <a:lnTo>
                    <a:pt x="384" y="306"/>
                  </a:lnTo>
                  <a:lnTo>
                    <a:pt x="378" y="300"/>
                  </a:lnTo>
                  <a:lnTo>
                    <a:pt x="318" y="300"/>
                  </a:lnTo>
                  <a:lnTo>
                    <a:pt x="312" y="288"/>
                  </a:lnTo>
                  <a:lnTo>
                    <a:pt x="306" y="282"/>
                  </a:lnTo>
                  <a:lnTo>
                    <a:pt x="288" y="282"/>
                  </a:lnTo>
                  <a:lnTo>
                    <a:pt x="276" y="288"/>
                  </a:lnTo>
                  <a:lnTo>
                    <a:pt x="264" y="300"/>
                  </a:lnTo>
                  <a:lnTo>
                    <a:pt x="234" y="300"/>
                  </a:lnTo>
                  <a:lnTo>
                    <a:pt x="228" y="294"/>
                  </a:lnTo>
                  <a:lnTo>
                    <a:pt x="228" y="288"/>
                  </a:lnTo>
                  <a:lnTo>
                    <a:pt x="222" y="288"/>
                  </a:lnTo>
                  <a:lnTo>
                    <a:pt x="210" y="282"/>
                  </a:lnTo>
                  <a:lnTo>
                    <a:pt x="180" y="282"/>
                  </a:lnTo>
                  <a:lnTo>
                    <a:pt x="180" y="288"/>
                  </a:lnTo>
                  <a:lnTo>
                    <a:pt x="186" y="294"/>
                  </a:lnTo>
                  <a:lnTo>
                    <a:pt x="186" y="312"/>
                  </a:lnTo>
                  <a:lnTo>
                    <a:pt x="174" y="324"/>
                  </a:lnTo>
                  <a:lnTo>
                    <a:pt x="162" y="330"/>
                  </a:lnTo>
                  <a:lnTo>
                    <a:pt x="150" y="330"/>
                  </a:lnTo>
                  <a:lnTo>
                    <a:pt x="138" y="336"/>
                  </a:lnTo>
                  <a:lnTo>
                    <a:pt x="132" y="336"/>
                  </a:lnTo>
                  <a:lnTo>
                    <a:pt x="132" y="360"/>
                  </a:lnTo>
                  <a:lnTo>
                    <a:pt x="102" y="372"/>
                  </a:lnTo>
                  <a:lnTo>
                    <a:pt x="114" y="384"/>
                  </a:lnTo>
                  <a:lnTo>
                    <a:pt x="120" y="396"/>
                  </a:lnTo>
                  <a:lnTo>
                    <a:pt x="114" y="402"/>
                  </a:lnTo>
                  <a:lnTo>
                    <a:pt x="108" y="414"/>
                  </a:lnTo>
                  <a:lnTo>
                    <a:pt x="102" y="420"/>
                  </a:lnTo>
                  <a:lnTo>
                    <a:pt x="90" y="420"/>
                  </a:lnTo>
                  <a:lnTo>
                    <a:pt x="78" y="414"/>
                  </a:lnTo>
                  <a:lnTo>
                    <a:pt x="72" y="402"/>
                  </a:lnTo>
                  <a:lnTo>
                    <a:pt x="60" y="396"/>
                  </a:lnTo>
                  <a:lnTo>
                    <a:pt x="48" y="384"/>
                  </a:lnTo>
                  <a:lnTo>
                    <a:pt x="36" y="378"/>
                  </a:lnTo>
                  <a:lnTo>
                    <a:pt x="24" y="378"/>
                  </a:lnTo>
                  <a:lnTo>
                    <a:pt x="18" y="384"/>
                  </a:lnTo>
                  <a:lnTo>
                    <a:pt x="18" y="396"/>
                  </a:lnTo>
                  <a:lnTo>
                    <a:pt x="24" y="402"/>
                  </a:lnTo>
                  <a:lnTo>
                    <a:pt x="24" y="426"/>
                  </a:lnTo>
                  <a:lnTo>
                    <a:pt x="0" y="426"/>
                  </a:lnTo>
                  <a:lnTo>
                    <a:pt x="6" y="462"/>
                  </a:lnTo>
                  <a:lnTo>
                    <a:pt x="12" y="468"/>
                  </a:lnTo>
                  <a:lnTo>
                    <a:pt x="12" y="492"/>
                  </a:lnTo>
                  <a:lnTo>
                    <a:pt x="0" y="516"/>
                  </a:lnTo>
                  <a:lnTo>
                    <a:pt x="0" y="546"/>
                  </a:lnTo>
                  <a:lnTo>
                    <a:pt x="6" y="546"/>
                  </a:lnTo>
                  <a:lnTo>
                    <a:pt x="12" y="552"/>
                  </a:lnTo>
                  <a:lnTo>
                    <a:pt x="36" y="552"/>
                  </a:lnTo>
                  <a:lnTo>
                    <a:pt x="42" y="558"/>
                  </a:lnTo>
                  <a:lnTo>
                    <a:pt x="42" y="588"/>
                  </a:lnTo>
                  <a:lnTo>
                    <a:pt x="48" y="594"/>
                  </a:lnTo>
                  <a:lnTo>
                    <a:pt x="90" y="594"/>
                  </a:lnTo>
                  <a:lnTo>
                    <a:pt x="102" y="588"/>
                  </a:lnTo>
                  <a:lnTo>
                    <a:pt x="114" y="588"/>
                  </a:lnTo>
                  <a:lnTo>
                    <a:pt x="162" y="636"/>
                  </a:lnTo>
                  <a:lnTo>
                    <a:pt x="168" y="648"/>
                  </a:lnTo>
                  <a:lnTo>
                    <a:pt x="180" y="660"/>
                  </a:lnTo>
                  <a:lnTo>
                    <a:pt x="180" y="672"/>
                  </a:lnTo>
                  <a:lnTo>
                    <a:pt x="144" y="672"/>
                  </a:lnTo>
                  <a:lnTo>
                    <a:pt x="144" y="678"/>
                  </a:lnTo>
                  <a:lnTo>
                    <a:pt x="156" y="690"/>
                  </a:lnTo>
                  <a:lnTo>
                    <a:pt x="174" y="696"/>
                  </a:lnTo>
                  <a:lnTo>
                    <a:pt x="186" y="696"/>
                  </a:lnTo>
                  <a:lnTo>
                    <a:pt x="192" y="702"/>
                  </a:lnTo>
                  <a:lnTo>
                    <a:pt x="198" y="702"/>
                  </a:lnTo>
                  <a:lnTo>
                    <a:pt x="204" y="690"/>
                  </a:lnTo>
                  <a:lnTo>
                    <a:pt x="222" y="690"/>
                  </a:lnTo>
                  <a:lnTo>
                    <a:pt x="228" y="684"/>
                  </a:lnTo>
                  <a:lnTo>
                    <a:pt x="246" y="672"/>
                  </a:lnTo>
                  <a:lnTo>
                    <a:pt x="306" y="648"/>
                  </a:lnTo>
                  <a:lnTo>
                    <a:pt x="324" y="642"/>
                  </a:lnTo>
                  <a:lnTo>
                    <a:pt x="336" y="648"/>
                  </a:lnTo>
                  <a:lnTo>
                    <a:pt x="342" y="654"/>
                  </a:lnTo>
                  <a:lnTo>
                    <a:pt x="360" y="666"/>
                  </a:lnTo>
                  <a:lnTo>
                    <a:pt x="366" y="672"/>
                  </a:lnTo>
                  <a:lnTo>
                    <a:pt x="384" y="672"/>
                  </a:lnTo>
                  <a:lnTo>
                    <a:pt x="390" y="666"/>
                  </a:lnTo>
                  <a:lnTo>
                    <a:pt x="402" y="666"/>
                  </a:lnTo>
                  <a:lnTo>
                    <a:pt x="408" y="660"/>
                  </a:lnTo>
                  <a:lnTo>
                    <a:pt x="414" y="666"/>
                  </a:lnTo>
                  <a:lnTo>
                    <a:pt x="426" y="672"/>
                  </a:lnTo>
                  <a:lnTo>
                    <a:pt x="450" y="696"/>
                  </a:lnTo>
                  <a:lnTo>
                    <a:pt x="450" y="726"/>
                  </a:lnTo>
                  <a:lnTo>
                    <a:pt x="444" y="732"/>
                  </a:lnTo>
                  <a:lnTo>
                    <a:pt x="444" y="738"/>
                  </a:lnTo>
                  <a:lnTo>
                    <a:pt x="438" y="744"/>
                  </a:lnTo>
                  <a:lnTo>
                    <a:pt x="438" y="750"/>
                  </a:lnTo>
                  <a:lnTo>
                    <a:pt x="444" y="756"/>
                  </a:lnTo>
                  <a:lnTo>
                    <a:pt x="450" y="768"/>
                  </a:lnTo>
                  <a:lnTo>
                    <a:pt x="462" y="774"/>
                  </a:lnTo>
                  <a:lnTo>
                    <a:pt x="474" y="786"/>
                  </a:lnTo>
                  <a:lnTo>
                    <a:pt x="486" y="786"/>
                  </a:lnTo>
                  <a:lnTo>
                    <a:pt x="504" y="768"/>
                  </a:lnTo>
                  <a:lnTo>
                    <a:pt x="516" y="762"/>
                  </a:lnTo>
                  <a:lnTo>
                    <a:pt x="528" y="762"/>
                  </a:lnTo>
                  <a:lnTo>
                    <a:pt x="528" y="792"/>
                  </a:lnTo>
                  <a:lnTo>
                    <a:pt x="546" y="810"/>
                  </a:lnTo>
                  <a:lnTo>
                    <a:pt x="510" y="816"/>
                  </a:lnTo>
                  <a:lnTo>
                    <a:pt x="510" y="828"/>
                  </a:lnTo>
                  <a:lnTo>
                    <a:pt x="504" y="834"/>
                  </a:lnTo>
                  <a:lnTo>
                    <a:pt x="498" y="834"/>
                  </a:lnTo>
                  <a:lnTo>
                    <a:pt x="486" y="822"/>
                  </a:lnTo>
                  <a:lnTo>
                    <a:pt x="486" y="816"/>
                  </a:lnTo>
                  <a:lnTo>
                    <a:pt x="498" y="804"/>
                  </a:lnTo>
                  <a:lnTo>
                    <a:pt x="504" y="804"/>
                  </a:lnTo>
                  <a:lnTo>
                    <a:pt x="510" y="798"/>
                  </a:lnTo>
                  <a:lnTo>
                    <a:pt x="480" y="798"/>
                  </a:lnTo>
                  <a:lnTo>
                    <a:pt x="462" y="792"/>
                  </a:lnTo>
                  <a:lnTo>
                    <a:pt x="450" y="792"/>
                  </a:lnTo>
                  <a:lnTo>
                    <a:pt x="432" y="786"/>
                  </a:lnTo>
                  <a:lnTo>
                    <a:pt x="408" y="786"/>
                  </a:lnTo>
                  <a:lnTo>
                    <a:pt x="390" y="780"/>
                  </a:lnTo>
                  <a:lnTo>
                    <a:pt x="372" y="780"/>
                  </a:lnTo>
                  <a:lnTo>
                    <a:pt x="360" y="774"/>
                  </a:lnTo>
                  <a:lnTo>
                    <a:pt x="348" y="774"/>
                  </a:lnTo>
                  <a:lnTo>
                    <a:pt x="360" y="804"/>
                  </a:lnTo>
                  <a:lnTo>
                    <a:pt x="342" y="804"/>
                  </a:lnTo>
                  <a:lnTo>
                    <a:pt x="330" y="816"/>
                  </a:lnTo>
                  <a:lnTo>
                    <a:pt x="330" y="822"/>
                  </a:lnTo>
                  <a:lnTo>
                    <a:pt x="336" y="828"/>
                  </a:lnTo>
                  <a:lnTo>
                    <a:pt x="348" y="834"/>
                  </a:lnTo>
                  <a:lnTo>
                    <a:pt x="354" y="840"/>
                  </a:lnTo>
                  <a:lnTo>
                    <a:pt x="366" y="840"/>
                  </a:lnTo>
                  <a:lnTo>
                    <a:pt x="372" y="846"/>
                  </a:lnTo>
                  <a:lnTo>
                    <a:pt x="372" y="852"/>
                  </a:lnTo>
                  <a:lnTo>
                    <a:pt x="360" y="852"/>
                  </a:lnTo>
                  <a:lnTo>
                    <a:pt x="348" y="846"/>
                  </a:lnTo>
                  <a:lnTo>
                    <a:pt x="336" y="846"/>
                  </a:lnTo>
                  <a:lnTo>
                    <a:pt x="324" y="840"/>
                  </a:lnTo>
                  <a:lnTo>
                    <a:pt x="306" y="834"/>
                  </a:lnTo>
                  <a:lnTo>
                    <a:pt x="300" y="834"/>
                  </a:lnTo>
                  <a:lnTo>
                    <a:pt x="294" y="840"/>
                  </a:lnTo>
                  <a:lnTo>
                    <a:pt x="294" y="846"/>
                  </a:lnTo>
                  <a:lnTo>
                    <a:pt x="306" y="858"/>
                  </a:lnTo>
                  <a:lnTo>
                    <a:pt x="318" y="864"/>
                  </a:lnTo>
                  <a:lnTo>
                    <a:pt x="324" y="870"/>
                  </a:lnTo>
                  <a:lnTo>
                    <a:pt x="336" y="870"/>
                  </a:lnTo>
                  <a:lnTo>
                    <a:pt x="336" y="882"/>
                  </a:lnTo>
                  <a:lnTo>
                    <a:pt x="342" y="894"/>
                  </a:lnTo>
                  <a:lnTo>
                    <a:pt x="366" y="918"/>
                  </a:lnTo>
                  <a:lnTo>
                    <a:pt x="372" y="930"/>
                  </a:lnTo>
                  <a:lnTo>
                    <a:pt x="372" y="954"/>
                  </a:lnTo>
                  <a:lnTo>
                    <a:pt x="408" y="960"/>
                  </a:lnTo>
                  <a:lnTo>
                    <a:pt x="414" y="978"/>
                  </a:lnTo>
                  <a:lnTo>
                    <a:pt x="444" y="978"/>
                  </a:lnTo>
                  <a:lnTo>
                    <a:pt x="480" y="996"/>
                  </a:lnTo>
                  <a:lnTo>
                    <a:pt x="486" y="1002"/>
                  </a:lnTo>
                  <a:lnTo>
                    <a:pt x="486" y="1014"/>
                  </a:lnTo>
                  <a:lnTo>
                    <a:pt x="480" y="1020"/>
                  </a:lnTo>
                  <a:lnTo>
                    <a:pt x="468" y="1026"/>
                  </a:lnTo>
                  <a:lnTo>
                    <a:pt x="462" y="1038"/>
                  </a:lnTo>
                  <a:lnTo>
                    <a:pt x="462" y="1056"/>
                  </a:lnTo>
                  <a:lnTo>
                    <a:pt x="468" y="1062"/>
                  </a:lnTo>
                  <a:lnTo>
                    <a:pt x="492" y="1062"/>
                  </a:lnTo>
                  <a:lnTo>
                    <a:pt x="498" y="1056"/>
                  </a:lnTo>
                  <a:lnTo>
                    <a:pt x="504" y="1038"/>
                  </a:lnTo>
                  <a:lnTo>
                    <a:pt x="510" y="1026"/>
                  </a:lnTo>
                  <a:lnTo>
                    <a:pt x="516" y="1020"/>
                  </a:lnTo>
                  <a:lnTo>
                    <a:pt x="528" y="1020"/>
                  </a:lnTo>
                  <a:lnTo>
                    <a:pt x="546" y="1026"/>
                  </a:lnTo>
                  <a:lnTo>
                    <a:pt x="546" y="1020"/>
                  </a:lnTo>
                  <a:lnTo>
                    <a:pt x="552" y="1014"/>
                  </a:lnTo>
                  <a:lnTo>
                    <a:pt x="570" y="1014"/>
                  </a:lnTo>
                  <a:lnTo>
                    <a:pt x="594" y="1026"/>
                  </a:lnTo>
                  <a:lnTo>
                    <a:pt x="606" y="1026"/>
                  </a:lnTo>
                  <a:lnTo>
                    <a:pt x="618" y="1038"/>
                  </a:lnTo>
                  <a:lnTo>
                    <a:pt x="630" y="1044"/>
                  </a:lnTo>
                  <a:lnTo>
                    <a:pt x="636" y="1056"/>
                  </a:lnTo>
                  <a:lnTo>
                    <a:pt x="642" y="1062"/>
                  </a:lnTo>
                  <a:lnTo>
                    <a:pt x="648" y="1074"/>
                  </a:lnTo>
                  <a:lnTo>
                    <a:pt x="672" y="1098"/>
                  </a:lnTo>
                  <a:lnTo>
                    <a:pt x="684" y="1104"/>
                  </a:lnTo>
                  <a:lnTo>
                    <a:pt x="690" y="1110"/>
                  </a:lnTo>
                  <a:lnTo>
                    <a:pt x="696" y="1104"/>
                  </a:lnTo>
                  <a:lnTo>
                    <a:pt x="696" y="1098"/>
                  </a:lnTo>
                  <a:lnTo>
                    <a:pt x="702" y="1092"/>
                  </a:lnTo>
                  <a:lnTo>
                    <a:pt x="654" y="810"/>
                  </a:lnTo>
                  <a:lnTo>
                    <a:pt x="798" y="768"/>
                  </a:lnTo>
                  <a:lnTo>
                    <a:pt x="804" y="774"/>
                  </a:lnTo>
                  <a:lnTo>
                    <a:pt x="804" y="762"/>
                  </a:lnTo>
                  <a:lnTo>
                    <a:pt x="810" y="756"/>
                  </a:lnTo>
                  <a:lnTo>
                    <a:pt x="810" y="750"/>
                  </a:lnTo>
                  <a:lnTo>
                    <a:pt x="816" y="738"/>
                  </a:lnTo>
                  <a:lnTo>
                    <a:pt x="816" y="732"/>
                  </a:lnTo>
                  <a:lnTo>
                    <a:pt x="822" y="726"/>
                  </a:lnTo>
                  <a:lnTo>
                    <a:pt x="846" y="726"/>
                  </a:lnTo>
                  <a:lnTo>
                    <a:pt x="852" y="750"/>
                  </a:lnTo>
                  <a:lnTo>
                    <a:pt x="864" y="744"/>
                  </a:lnTo>
                  <a:lnTo>
                    <a:pt x="870" y="744"/>
                  </a:lnTo>
                  <a:lnTo>
                    <a:pt x="876" y="738"/>
                  </a:lnTo>
                  <a:lnTo>
                    <a:pt x="876" y="732"/>
                  </a:lnTo>
                  <a:lnTo>
                    <a:pt x="852" y="708"/>
                  </a:lnTo>
                  <a:lnTo>
                    <a:pt x="870" y="708"/>
                  </a:lnTo>
                  <a:lnTo>
                    <a:pt x="882" y="720"/>
                  </a:lnTo>
                  <a:lnTo>
                    <a:pt x="936" y="720"/>
                  </a:lnTo>
                  <a:lnTo>
                    <a:pt x="924" y="708"/>
                  </a:lnTo>
                  <a:lnTo>
                    <a:pt x="918" y="708"/>
                  </a:lnTo>
                  <a:lnTo>
                    <a:pt x="906" y="696"/>
                  </a:lnTo>
                  <a:lnTo>
                    <a:pt x="882" y="696"/>
                  </a:lnTo>
                  <a:lnTo>
                    <a:pt x="876" y="690"/>
                  </a:lnTo>
                  <a:lnTo>
                    <a:pt x="876" y="684"/>
                  </a:lnTo>
                  <a:lnTo>
                    <a:pt x="882" y="678"/>
                  </a:lnTo>
                  <a:lnTo>
                    <a:pt x="906" y="678"/>
                  </a:lnTo>
                  <a:lnTo>
                    <a:pt x="924" y="666"/>
                  </a:lnTo>
                  <a:lnTo>
                    <a:pt x="930" y="672"/>
                  </a:lnTo>
                  <a:lnTo>
                    <a:pt x="936" y="684"/>
                  </a:lnTo>
                  <a:lnTo>
                    <a:pt x="942" y="690"/>
                  </a:lnTo>
                  <a:lnTo>
                    <a:pt x="948" y="690"/>
                  </a:lnTo>
                  <a:lnTo>
                    <a:pt x="954" y="684"/>
                  </a:lnTo>
                  <a:lnTo>
                    <a:pt x="960" y="690"/>
                  </a:lnTo>
                  <a:lnTo>
                    <a:pt x="966" y="702"/>
                  </a:lnTo>
                  <a:lnTo>
                    <a:pt x="966" y="708"/>
                  </a:lnTo>
                  <a:lnTo>
                    <a:pt x="960" y="714"/>
                  </a:lnTo>
                  <a:lnTo>
                    <a:pt x="954" y="714"/>
                  </a:lnTo>
                  <a:lnTo>
                    <a:pt x="942" y="720"/>
                  </a:lnTo>
                  <a:lnTo>
                    <a:pt x="924" y="738"/>
                  </a:lnTo>
                  <a:lnTo>
                    <a:pt x="888" y="738"/>
                  </a:lnTo>
                  <a:lnTo>
                    <a:pt x="882" y="744"/>
                  </a:lnTo>
                  <a:lnTo>
                    <a:pt x="882" y="756"/>
                  </a:lnTo>
                  <a:lnTo>
                    <a:pt x="888" y="762"/>
                  </a:lnTo>
                  <a:lnTo>
                    <a:pt x="900" y="762"/>
                  </a:lnTo>
                  <a:lnTo>
                    <a:pt x="906" y="768"/>
                  </a:lnTo>
                  <a:lnTo>
                    <a:pt x="918" y="768"/>
                  </a:lnTo>
                  <a:lnTo>
                    <a:pt x="918" y="786"/>
                  </a:lnTo>
                  <a:lnTo>
                    <a:pt x="912" y="798"/>
                  </a:lnTo>
                  <a:lnTo>
                    <a:pt x="912" y="816"/>
                  </a:lnTo>
                  <a:lnTo>
                    <a:pt x="918" y="822"/>
                  </a:lnTo>
                  <a:lnTo>
                    <a:pt x="984" y="858"/>
                  </a:lnTo>
                  <a:lnTo>
                    <a:pt x="1062" y="930"/>
                  </a:lnTo>
                  <a:lnTo>
                    <a:pt x="1068" y="930"/>
                  </a:lnTo>
                  <a:lnTo>
                    <a:pt x="1074" y="924"/>
                  </a:lnTo>
                  <a:lnTo>
                    <a:pt x="1110" y="924"/>
                  </a:lnTo>
                  <a:lnTo>
                    <a:pt x="1128" y="918"/>
                  </a:lnTo>
                  <a:lnTo>
                    <a:pt x="1188" y="918"/>
                  </a:lnTo>
                  <a:lnTo>
                    <a:pt x="1206" y="924"/>
                  </a:lnTo>
                  <a:lnTo>
                    <a:pt x="1224" y="924"/>
                  </a:lnTo>
                  <a:lnTo>
                    <a:pt x="1230" y="918"/>
                  </a:lnTo>
                  <a:lnTo>
                    <a:pt x="1254" y="906"/>
                  </a:lnTo>
                  <a:lnTo>
                    <a:pt x="1266" y="906"/>
                  </a:lnTo>
                  <a:lnTo>
                    <a:pt x="1272" y="918"/>
                  </a:lnTo>
                  <a:lnTo>
                    <a:pt x="1290" y="936"/>
                  </a:lnTo>
                  <a:lnTo>
                    <a:pt x="1296" y="954"/>
                  </a:lnTo>
                  <a:lnTo>
                    <a:pt x="1308" y="960"/>
                  </a:lnTo>
                  <a:lnTo>
                    <a:pt x="1314" y="972"/>
                  </a:lnTo>
                  <a:lnTo>
                    <a:pt x="1344" y="972"/>
                  </a:lnTo>
                  <a:lnTo>
                    <a:pt x="1344" y="984"/>
                  </a:lnTo>
                  <a:lnTo>
                    <a:pt x="1350" y="1002"/>
                  </a:lnTo>
                  <a:lnTo>
                    <a:pt x="1350" y="1044"/>
                  </a:lnTo>
                  <a:lnTo>
                    <a:pt x="1356" y="1050"/>
                  </a:lnTo>
                  <a:lnTo>
                    <a:pt x="1362" y="1050"/>
                  </a:lnTo>
                  <a:lnTo>
                    <a:pt x="1368" y="1044"/>
                  </a:lnTo>
                  <a:lnTo>
                    <a:pt x="1380" y="1044"/>
                  </a:lnTo>
                  <a:lnTo>
                    <a:pt x="1386" y="1050"/>
                  </a:lnTo>
                  <a:lnTo>
                    <a:pt x="1416" y="1110"/>
                  </a:lnTo>
                  <a:lnTo>
                    <a:pt x="1494" y="1110"/>
                  </a:lnTo>
                  <a:lnTo>
                    <a:pt x="1512" y="1116"/>
                  </a:lnTo>
                  <a:lnTo>
                    <a:pt x="1512" y="1134"/>
                  </a:lnTo>
                  <a:lnTo>
                    <a:pt x="1506" y="1140"/>
                  </a:lnTo>
                  <a:lnTo>
                    <a:pt x="1506" y="1152"/>
                  </a:lnTo>
                  <a:lnTo>
                    <a:pt x="1512" y="1152"/>
                  </a:lnTo>
                  <a:lnTo>
                    <a:pt x="1524" y="1158"/>
                  </a:lnTo>
                  <a:lnTo>
                    <a:pt x="1536" y="1158"/>
                  </a:lnTo>
                  <a:lnTo>
                    <a:pt x="1542" y="1164"/>
                  </a:lnTo>
                  <a:lnTo>
                    <a:pt x="1542" y="1152"/>
                  </a:lnTo>
                  <a:lnTo>
                    <a:pt x="1536" y="1146"/>
                  </a:lnTo>
                  <a:lnTo>
                    <a:pt x="1536" y="1134"/>
                  </a:lnTo>
                  <a:lnTo>
                    <a:pt x="1548" y="1122"/>
                  </a:lnTo>
                  <a:lnTo>
                    <a:pt x="1560" y="1116"/>
                  </a:lnTo>
                  <a:lnTo>
                    <a:pt x="1566" y="1110"/>
                  </a:lnTo>
                  <a:lnTo>
                    <a:pt x="1572" y="1110"/>
                  </a:lnTo>
                  <a:lnTo>
                    <a:pt x="1572" y="1092"/>
                  </a:lnTo>
                  <a:lnTo>
                    <a:pt x="1584" y="1080"/>
                  </a:lnTo>
                  <a:lnTo>
                    <a:pt x="1596" y="1074"/>
                  </a:lnTo>
                  <a:lnTo>
                    <a:pt x="1608" y="1074"/>
                  </a:lnTo>
                  <a:lnTo>
                    <a:pt x="1614" y="1068"/>
                  </a:lnTo>
                  <a:lnTo>
                    <a:pt x="1620" y="1068"/>
                  </a:lnTo>
                  <a:lnTo>
                    <a:pt x="1632" y="1044"/>
                  </a:lnTo>
                  <a:lnTo>
                    <a:pt x="1656" y="1044"/>
                  </a:lnTo>
                  <a:lnTo>
                    <a:pt x="1686" y="1026"/>
                  </a:lnTo>
                  <a:lnTo>
                    <a:pt x="1662" y="1026"/>
                  </a:lnTo>
                  <a:lnTo>
                    <a:pt x="1662" y="1008"/>
                  </a:lnTo>
                  <a:lnTo>
                    <a:pt x="1668" y="996"/>
                  </a:lnTo>
                  <a:lnTo>
                    <a:pt x="1686" y="978"/>
                  </a:lnTo>
                  <a:lnTo>
                    <a:pt x="1716" y="978"/>
                  </a:lnTo>
                  <a:lnTo>
                    <a:pt x="1728" y="984"/>
                  </a:lnTo>
                  <a:lnTo>
                    <a:pt x="1746" y="990"/>
                  </a:lnTo>
                  <a:lnTo>
                    <a:pt x="1782" y="1008"/>
                  </a:lnTo>
                  <a:lnTo>
                    <a:pt x="1812" y="1008"/>
                  </a:lnTo>
                  <a:lnTo>
                    <a:pt x="1830" y="1014"/>
                  </a:lnTo>
                  <a:lnTo>
                    <a:pt x="1830" y="1002"/>
                  </a:lnTo>
                  <a:lnTo>
                    <a:pt x="1824" y="990"/>
                  </a:lnTo>
                  <a:lnTo>
                    <a:pt x="1824" y="960"/>
                  </a:lnTo>
                  <a:lnTo>
                    <a:pt x="1830" y="954"/>
                  </a:lnTo>
                  <a:lnTo>
                    <a:pt x="1872" y="954"/>
                  </a:lnTo>
                  <a:lnTo>
                    <a:pt x="1884" y="960"/>
                  </a:lnTo>
                  <a:lnTo>
                    <a:pt x="1890" y="972"/>
                  </a:lnTo>
                  <a:lnTo>
                    <a:pt x="1914" y="972"/>
                  </a:lnTo>
                  <a:lnTo>
                    <a:pt x="1926" y="978"/>
                  </a:lnTo>
                  <a:lnTo>
                    <a:pt x="1944" y="978"/>
                  </a:lnTo>
                  <a:lnTo>
                    <a:pt x="1962" y="972"/>
                  </a:lnTo>
                  <a:lnTo>
                    <a:pt x="2082" y="972"/>
                  </a:lnTo>
                  <a:lnTo>
                    <a:pt x="2094" y="978"/>
                  </a:lnTo>
                  <a:lnTo>
                    <a:pt x="2106" y="978"/>
                  </a:lnTo>
                  <a:lnTo>
                    <a:pt x="2154" y="972"/>
                  </a:lnTo>
                  <a:lnTo>
                    <a:pt x="2166" y="984"/>
                  </a:lnTo>
                  <a:lnTo>
                    <a:pt x="2184" y="984"/>
                  </a:lnTo>
                  <a:lnTo>
                    <a:pt x="2208" y="1014"/>
                  </a:lnTo>
                  <a:lnTo>
                    <a:pt x="2250" y="1014"/>
                  </a:lnTo>
                  <a:lnTo>
                    <a:pt x="2268" y="1020"/>
                  </a:lnTo>
                  <a:lnTo>
                    <a:pt x="2262" y="1014"/>
                  </a:lnTo>
                  <a:lnTo>
                    <a:pt x="2262" y="1002"/>
                  </a:lnTo>
                  <a:lnTo>
                    <a:pt x="2256" y="996"/>
                  </a:lnTo>
                  <a:lnTo>
                    <a:pt x="2256" y="984"/>
                  </a:lnTo>
                  <a:lnTo>
                    <a:pt x="2280" y="984"/>
                  </a:lnTo>
                  <a:lnTo>
                    <a:pt x="2262" y="966"/>
                  </a:lnTo>
                  <a:lnTo>
                    <a:pt x="2262" y="960"/>
                  </a:lnTo>
                  <a:lnTo>
                    <a:pt x="2268" y="954"/>
                  </a:lnTo>
                  <a:lnTo>
                    <a:pt x="2286" y="954"/>
                  </a:lnTo>
                  <a:lnTo>
                    <a:pt x="2286" y="942"/>
                  </a:lnTo>
                  <a:lnTo>
                    <a:pt x="2274" y="936"/>
                  </a:lnTo>
                  <a:lnTo>
                    <a:pt x="2268" y="924"/>
                  </a:lnTo>
                  <a:lnTo>
                    <a:pt x="2226" y="882"/>
                  </a:lnTo>
                  <a:lnTo>
                    <a:pt x="2214" y="858"/>
                  </a:lnTo>
                  <a:lnTo>
                    <a:pt x="2214" y="828"/>
                  </a:lnTo>
                  <a:lnTo>
                    <a:pt x="2196" y="828"/>
                  </a:lnTo>
                  <a:lnTo>
                    <a:pt x="2184" y="822"/>
                  </a:lnTo>
                  <a:lnTo>
                    <a:pt x="2178" y="816"/>
                  </a:lnTo>
                  <a:lnTo>
                    <a:pt x="2178" y="810"/>
                  </a:lnTo>
                  <a:lnTo>
                    <a:pt x="2184" y="804"/>
                  </a:lnTo>
                  <a:lnTo>
                    <a:pt x="2196" y="798"/>
                  </a:lnTo>
                  <a:lnTo>
                    <a:pt x="2208" y="798"/>
                  </a:lnTo>
                  <a:lnTo>
                    <a:pt x="2220" y="792"/>
                  </a:lnTo>
                  <a:lnTo>
                    <a:pt x="2232" y="792"/>
                  </a:lnTo>
                  <a:lnTo>
                    <a:pt x="2268" y="774"/>
                  </a:lnTo>
                  <a:lnTo>
                    <a:pt x="2280" y="774"/>
                  </a:lnTo>
                  <a:lnTo>
                    <a:pt x="2286" y="780"/>
                  </a:lnTo>
                  <a:lnTo>
                    <a:pt x="2292" y="792"/>
                  </a:lnTo>
                  <a:lnTo>
                    <a:pt x="2298" y="798"/>
                  </a:lnTo>
                  <a:lnTo>
                    <a:pt x="2316" y="786"/>
                  </a:lnTo>
                  <a:lnTo>
                    <a:pt x="2328" y="798"/>
                  </a:lnTo>
                  <a:lnTo>
                    <a:pt x="2334" y="798"/>
                  </a:lnTo>
                  <a:lnTo>
                    <a:pt x="2340" y="792"/>
                  </a:lnTo>
                  <a:lnTo>
                    <a:pt x="2340" y="780"/>
                  </a:lnTo>
                  <a:lnTo>
                    <a:pt x="2334" y="774"/>
                  </a:lnTo>
                  <a:lnTo>
                    <a:pt x="2328" y="774"/>
                  </a:lnTo>
                  <a:lnTo>
                    <a:pt x="2322" y="768"/>
                  </a:lnTo>
                  <a:lnTo>
                    <a:pt x="2316" y="768"/>
                  </a:lnTo>
                  <a:lnTo>
                    <a:pt x="2316" y="630"/>
                  </a:lnTo>
                  <a:lnTo>
                    <a:pt x="2328" y="630"/>
                  </a:lnTo>
                  <a:lnTo>
                    <a:pt x="2340" y="636"/>
                  </a:lnTo>
                  <a:lnTo>
                    <a:pt x="2352" y="636"/>
                  </a:lnTo>
                  <a:lnTo>
                    <a:pt x="2376" y="648"/>
                  </a:lnTo>
                  <a:lnTo>
                    <a:pt x="2424" y="648"/>
                  </a:lnTo>
                  <a:lnTo>
                    <a:pt x="2436" y="660"/>
                  </a:lnTo>
                  <a:lnTo>
                    <a:pt x="2454" y="642"/>
                  </a:lnTo>
                  <a:lnTo>
                    <a:pt x="2472" y="642"/>
                  </a:lnTo>
                  <a:lnTo>
                    <a:pt x="2478" y="636"/>
                  </a:lnTo>
                  <a:lnTo>
                    <a:pt x="2478" y="618"/>
                  </a:lnTo>
                  <a:lnTo>
                    <a:pt x="2466" y="594"/>
                  </a:lnTo>
                  <a:lnTo>
                    <a:pt x="2454" y="582"/>
                  </a:lnTo>
                  <a:lnTo>
                    <a:pt x="2442" y="558"/>
                  </a:lnTo>
                  <a:lnTo>
                    <a:pt x="2442" y="540"/>
                  </a:lnTo>
                  <a:lnTo>
                    <a:pt x="2454" y="528"/>
                  </a:lnTo>
                  <a:lnTo>
                    <a:pt x="2496" y="528"/>
                  </a:lnTo>
                  <a:lnTo>
                    <a:pt x="2502" y="522"/>
                  </a:lnTo>
                  <a:lnTo>
                    <a:pt x="2502" y="510"/>
                  </a:lnTo>
                  <a:lnTo>
                    <a:pt x="2484" y="492"/>
                  </a:lnTo>
                  <a:close/>
                  <a:moveTo>
                    <a:pt x="2082" y="696"/>
                  </a:moveTo>
                  <a:lnTo>
                    <a:pt x="2046" y="696"/>
                  </a:lnTo>
                  <a:lnTo>
                    <a:pt x="2046" y="702"/>
                  </a:lnTo>
                  <a:lnTo>
                    <a:pt x="2040" y="708"/>
                  </a:lnTo>
                  <a:lnTo>
                    <a:pt x="2028" y="708"/>
                  </a:lnTo>
                  <a:lnTo>
                    <a:pt x="2022" y="702"/>
                  </a:lnTo>
                  <a:lnTo>
                    <a:pt x="2010" y="696"/>
                  </a:lnTo>
                  <a:lnTo>
                    <a:pt x="1980" y="702"/>
                  </a:lnTo>
                  <a:lnTo>
                    <a:pt x="1950" y="696"/>
                  </a:lnTo>
                  <a:lnTo>
                    <a:pt x="1932" y="696"/>
                  </a:lnTo>
                  <a:lnTo>
                    <a:pt x="1908" y="690"/>
                  </a:lnTo>
                  <a:lnTo>
                    <a:pt x="1860" y="690"/>
                  </a:lnTo>
                  <a:lnTo>
                    <a:pt x="1854" y="684"/>
                  </a:lnTo>
                  <a:lnTo>
                    <a:pt x="1854" y="678"/>
                  </a:lnTo>
                  <a:lnTo>
                    <a:pt x="1836" y="696"/>
                  </a:lnTo>
                  <a:lnTo>
                    <a:pt x="1830" y="696"/>
                  </a:lnTo>
                  <a:lnTo>
                    <a:pt x="1824" y="708"/>
                  </a:lnTo>
                  <a:lnTo>
                    <a:pt x="1824" y="714"/>
                  </a:lnTo>
                  <a:lnTo>
                    <a:pt x="1818" y="726"/>
                  </a:lnTo>
                  <a:lnTo>
                    <a:pt x="1812" y="732"/>
                  </a:lnTo>
                  <a:lnTo>
                    <a:pt x="1794" y="732"/>
                  </a:lnTo>
                  <a:lnTo>
                    <a:pt x="1800" y="762"/>
                  </a:lnTo>
                  <a:lnTo>
                    <a:pt x="1788" y="768"/>
                  </a:lnTo>
                  <a:lnTo>
                    <a:pt x="1806" y="786"/>
                  </a:lnTo>
                  <a:lnTo>
                    <a:pt x="1800" y="810"/>
                  </a:lnTo>
                  <a:lnTo>
                    <a:pt x="1794" y="810"/>
                  </a:lnTo>
                  <a:lnTo>
                    <a:pt x="1788" y="798"/>
                  </a:lnTo>
                  <a:lnTo>
                    <a:pt x="1776" y="792"/>
                  </a:lnTo>
                  <a:lnTo>
                    <a:pt x="1770" y="780"/>
                  </a:lnTo>
                  <a:lnTo>
                    <a:pt x="1758" y="774"/>
                  </a:lnTo>
                  <a:lnTo>
                    <a:pt x="1752" y="762"/>
                  </a:lnTo>
                  <a:lnTo>
                    <a:pt x="1752" y="750"/>
                  </a:lnTo>
                  <a:lnTo>
                    <a:pt x="1746" y="732"/>
                  </a:lnTo>
                  <a:lnTo>
                    <a:pt x="1746" y="720"/>
                  </a:lnTo>
                  <a:lnTo>
                    <a:pt x="1764" y="702"/>
                  </a:lnTo>
                  <a:lnTo>
                    <a:pt x="1776" y="702"/>
                  </a:lnTo>
                  <a:lnTo>
                    <a:pt x="1782" y="696"/>
                  </a:lnTo>
                  <a:lnTo>
                    <a:pt x="1788" y="684"/>
                  </a:lnTo>
                  <a:lnTo>
                    <a:pt x="1788" y="678"/>
                  </a:lnTo>
                  <a:lnTo>
                    <a:pt x="1800" y="666"/>
                  </a:lnTo>
                  <a:lnTo>
                    <a:pt x="1818" y="666"/>
                  </a:lnTo>
                  <a:lnTo>
                    <a:pt x="1830" y="672"/>
                  </a:lnTo>
                  <a:lnTo>
                    <a:pt x="1848" y="672"/>
                  </a:lnTo>
                  <a:lnTo>
                    <a:pt x="1854" y="666"/>
                  </a:lnTo>
                  <a:lnTo>
                    <a:pt x="1896" y="666"/>
                  </a:lnTo>
                  <a:lnTo>
                    <a:pt x="1908" y="672"/>
                  </a:lnTo>
                  <a:lnTo>
                    <a:pt x="1914" y="678"/>
                  </a:lnTo>
                  <a:lnTo>
                    <a:pt x="1932" y="678"/>
                  </a:lnTo>
                  <a:lnTo>
                    <a:pt x="1944" y="684"/>
                  </a:lnTo>
                  <a:lnTo>
                    <a:pt x="1974" y="684"/>
                  </a:lnTo>
                  <a:lnTo>
                    <a:pt x="1986" y="672"/>
                  </a:lnTo>
                  <a:lnTo>
                    <a:pt x="2028" y="672"/>
                  </a:lnTo>
                  <a:lnTo>
                    <a:pt x="2034" y="678"/>
                  </a:lnTo>
                  <a:lnTo>
                    <a:pt x="2046" y="678"/>
                  </a:lnTo>
                  <a:lnTo>
                    <a:pt x="2052" y="672"/>
                  </a:lnTo>
                  <a:lnTo>
                    <a:pt x="2064" y="666"/>
                  </a:lnTo>
                  <a:lnTo>
                    <a:pt x="2088" y="666"/>
                  </a:lnTo>
                  <a:lnTo>
                    <a:pt x="2088" y="684"/>
                  </a:lnTo>
                  <a:lnTo>
                    <a:pt x="2082" y="690"/>
                  </a:lnTo>
                  <a:lnTo>
                    <a:pt x="2082" y="69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1" name="Jordan" descr="© INSCALE GmbH, 05.05.2010&#10;http://www.presentationload.com/">
              <a:extLst>
                <a:ext uri="{FF2B5EF4-FFF2-40B4-BE49-F238E27FC236}">
                  <a16:creationId xmlns:a16="http://schemas.microsoft.com/office/drawing/2014/main" id="{DA5435D8-8B2D-D02E-4EBC-EF2F180EBBA8}"/>
                </a:ext>
              </a:extLst>
            </p:cNvPr>
            <p:cNvSpPr>
              <a:spLocks/>
            </p:cNvSpPr>
            <p:nvPr/>
          </p:nvSpPr>
          <p:spPr bwMode="gray">
            <a:xfrm>
              <a:off x="5152980" y="2201567"/>
              <a:ext cx="106731" cy="127485"/>
            </a:xfrm>
            <a:custGeom>
              <a:avLst/>
              <a:gdLst>
                <a:gd name="T0" fmla="*/ 2147483647 w 282"/>
                <a:gd name="T1" fmla="*/ 2147483647 h 336"/>
                <a:gd name="T2" fmla="*/ 2147483647 w 282"/>
                <a:gd name="T3" fmla="*/ 2147483647 h 336"/>
                <a:gd name="T4" fmla="*/ 2147483647 w 282"/>
                <a:gd name="T5" fmla="*/ 0 h 336"/>
                <a:gd name="T6" fmla="*/ 2147483647 w 282"/>
                <a:gd name="T7" fmla="*/ 2147483647 h 336"/>
                <a:gd name="T8" fmla="*/ 2147483647 w 282"/>
                <a:gd name="T9" fmla="*/ 2147483647 h 336"/>
                <a:gd name="T10" fmla="*/ 2147483647 w 282"/>
                <a:gd name="T11" fmla="*/ 2147483647 h 336"/>
                <a:gd name="T12" fmla="*/ 2147483647 w 282"/>
                <a:gd name="T13" fmla="*/ 2147483647 h 336"/>
                <a:gd name="T14" fmla="*/ 2147483647 w 282"/>
                <a:gd name="T15" fmla="*/ 2147483647 h 336"/>
                <a:gd name="T16" fmla="*/ 2147483647 w 282"/>
                <a:gd name="T17" fmla="*/ 2147483647 h 336"/>
                <a:gd name="T18" fmla="*/ 2147483647 w 282"/>
                <a:gd name="T19" fmla="*/ 2147483647 h 336"/>
                <a:gd name="T20" fmla="*/ 2147483647 w 282"/>
                <a:gd name="T21" fmla="*/ 2147483647 h 336"/>
                <a:gd name="T22" fmla="*/ 2147483647 w 282"/>
                <a:gd name="T23" fmla="*/ 2147483647 h 336"/>
                <a:gd name="T24" fmla="*/ 2147483647 w 282"/>
                <a:gd name="T25" fmla="*/ 2147483647 h 336"/>
                <a:gd name="T26" fmla="*/ 2147483647 w 282"/>
                <a:gd name="T27" fmla="*/ 2147483647 h 336"/>
                <a:gd name="T28" fmla="*/ 2147483647 w 282"/>
                <a:gd name="T29" fmla="*/ 2147483647 h 336"/>
                <a:gd name="T30" fmla="*/ 2147483647 w 282"/>
                <a:gd name="T31" fmla="*/ 2147483647 h 336"/>
                <a:gd name="T32" fmla="*/ 2147483647 w 282"/>
                <a:gd name="T33" fmla="*/ 2147483647 h 336"/>
                <a:gd name="T34" fmla="*/ 2147483647 w 282"/>
                <a:gd name="T35" fmla="*/ 2147483647 h 336"/>
                <a:gd name="T36" fmla="*/ 2147483647 w 282"/>
                <a:gd name="T37" fmla="*/ 2147483647 h 336"/>
                <a:gd name="T38" fmla="*/ 2147483647 w 282"/>
                <a:gd name="T39" fmla="*/ 2147483647 h 336"/>
                <a:gd name="T40" fmla="*/ 2147483647 w 282"/>
                <a:gd name="T41" fmla="*/ 2147483647 h 336"/>
                <a:gd name="T42" fmla="*/ 2147483647 w 282"/>
                <a:gd name="T43" fmla="*/ 2147483647 h 336"/>
                <a:gd name="T44" fmla="*/ 2147483647 w 282"/>
                <a:gd name="T45" fmla="*/ 2147483647 h 336"/>
                <a:gd name="T46" fmla="*/ 0 w 282"/>
                <a:gd name="T47" fmla="*/ 2147483647 h 336"/>
                <a:gd name="T48" fmla="*/ 0 w 282"/>
                <a:gd name="T49" fmla="*/ 2147483647 h 336"/>
                <a:gd name="T50" fmla="*/ 2147483647 w 282"/>
                <a:gd name="T51" fmla="*/ 2147483647 h 336"/>
                <a:gd name="T52" fmla="*/ 2147483647 w 282"/>
                <a:gd name="T53" fmla="*/ 2147483647 h 336"/>
                <a:gd name="T54" fmla="*/ 2147483647 w 282"/>
                <a:gd name="T55" fmla="*/ 2147483647 h 336"/>
                <a:gd name="T56" fmla="*/ 2147483647 w 282"/>
                <a:gd name="T57" fmla="*/ 2147483647 h 336"/>
                <a:gd name="T58" fmla="*/ 2147483647 w 282"/>
                <a:gd name="T59" fmla="*/ 2147483647 h 336"/>
                <a:gd name="T60" fmla="*/ 2147483647 w 282"/>
                <a:gd name="T61" fmla="*/ 2147483647 h 336"/>
                <a:gd name="T62" fmla="*/ 2147483647 w 282"/>
                <a:gd name="T63" fmla="*/ 2147483647 h 336"/>
                <a:gd name="T64" fmla="*/ 2147483647 w 282"/>
                <a:gd name="T65" fmla="*/ 2147483647 h 336"/>
                <a:gd name="T66" fmla="*/ 2147483647 w 282"/>
                <a:gd name="T67" fmla="*/ 2147483647 h 336"/>
                <a:gd name="T68" fmla="*/ 2147483647 w 282"/>
                <a:gd name="T69" fmla="*/ 2147483647 h 336"/>
                <a:gd name="T70" fmla="*/ 2147483647 w 282"/>
                <a:gd name="T71" fmla="*/ 2147483647 h 336"/>
                <a:gd name="T72" fmla="*/ 2147483647 w 282"/>
                <a:gd name="T73" fmla="*/ 2147483647 h 336"/>
                <a:gd name="T74" fmla="*/ 2147483647 w 282"/>
                <a:gd name="T75" fmla="*/ 2147483647 h 336"/>
                <a:gd name="T76" fmla="*/ 2147483647 w 282"/>
                <a:gd name="T77" fmla="*/ 2147483647 h 336"/>
                <a:gd name="T78" fmla="*/ 2147483647 w 282"/>
                <a:gd name="T79" fmla="*/ 2147483647 h 336"/>
                <a:gd name="T80" fmla="*/ 2147483647 w 282"/>
                <a:gd name="T81" fmla="*/ 2147483647 h 336"/>
                <a:gd name="T82" fmla="*/ 2147483647 w 282"/>
                <a:gd name="T83" fmla="*/ 2147483647 h 336"/>
                <a:gd name="T84" fmla="*/ 2147483647 w 282"/>
                <a:gd name="T85" fmla="*/ 2147483647 h 336"/>
                <a:gd name="T86" fmla="*/ 2147483647 w 282"/>
                <a:gd name="T87" fmla="*/ 2147483647 h 336"/>
                <a:gd name="T88" fmla="*/ 2147483647 w 282"/>
                <a:gd name="T89" fmla="*/ 2147483647 h 336"/>
                <a:gd name="T90" fmla="*/ 2147483647 w 282"/>
                <a:gd name="T91" fmla="*/ 2147483647 h 336"/>
                <a:gd name="T92" fmla="*/ 2147483647 w 282"/>
                <a:gd name="T93" fmla="*/ 2147483647 h 336"/>
                <a:gd name="T94" fmla="*/ 2147483647 w 282"/>
                <a:gd name="T95" fmla="*/ 2147483647 h 336"/>
                <a:gd name="T96" fmla="*/ 2147483647 w 282"/>
                <a:gd name="T97" fmla="*/ 2147483647 h 336"/>
                <a:gd name="T98" fmla="*/ 2147483647 w 282"/>
                <a:gd name="T99" fmla="*/ 2147483647 h 336"/>
                <a:gd name="T100" fmla="*/ 2147483647 w 282"/>
                <a:gd name="T101" fmla="*/ 2147483647 h 336"/>
                <a:gd name="T102" fmla="*/ 2147483647 w 282"/>
                <a:gd name="T103" fmla="*/ 2147483647 h 336"/>
                <a:gd name="T104" fmla="*/ 2147483647 w 282"/>
                <a:gd name="T105" fmla="*/ 2147483647 h 336"/>
                <a:gd name="T106" fmla="*/ 2147483647 w 282"/>
                <a:gd name="T107" fmla="*/ 2147483647 h 336"/>
                <a:gd name="T108" fmla="*/ 2147483647 w 282"/>
                <a:gd name="T109" fmla="*/ 2147483647 h 336"/>
                <a:gd name="T110" fmla="*/ 2147483647 w 282"/>
                <a:gd name="T111" fmla="*/ 2147483647 h 336"/>
                <a:gd name="T112" fmla="*/ 2147483647 w 282"/>
                <a:gd name="T113" fmla="*/ 2147483647 h 336"/>
                <a:gd name="T114" fmla="*/ 2147483647 w 282"/>
                <a:gd name="T115" fmla="*/ 2147483647 h 336"/>
                <a:gd name="T116" fmla="*/ 2147483647 w 282"/>
                <a:gd name="T117" fmla="*/ 2147483647 h 336"/>
                <a:gd name="T118" fmla="*/ 2147483647 w 282"/>
                <a:gd name="T119" fmla="*/ 2147483647 h 336"/>
                <a:gd name="T120" fmla="*/ 2147483647 w 282"/>
                <a:gd name="T121" fmla="*/ 2147483647 h 336"/>
                <a:gd name="T122" fmla="*/ 2147483647 w 282"/>
                <a:gd name="T123" fmla="*/ 2147483647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
                <a:gd name="T187" fmla="*/ 0 h 336"/>
                <a:gd name="T188" fmla="*/ 282 w 282"/>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 h="336">
                  <a:moveTo>
                    <a:pt x="258" y="60"/>
                  </a:moveTo>
                  <a:lnTo>
                    <a:pt x="258" y="42"/>
                  </a:lnTo>
                  <a:lnTo>
                    <a:pt x="234" y="0"/>
                  </a:lnTo>
                  <a:lnTo>
                    <a:pt x="222" y="6"/>
                  </a:lnTo>
                  <a:lnTo>
                    <a:pt x="198" y="30"/>
                  </a:lnTo>
                  <a:lnTo>
                    <a:pt x="138" y="78"/>
                  </a:lnTo>
                  <a:lnTo>
                    <a:pt x="114" y="84"/>
                  </a:lnTo>
                  <a:lnTo>
                    <a:pt x="96" y="84"/>
                  </a:lnTo>
                  <a:lnTo>
                    <a:pt x="84" y="78"/>
                  </a:lnTo>
                  <a:lnTo>
                    <a:pt x="72" y="66"/>
                  </a:lnTo>
                  <a:lnTo>
                    <a:pt x="36" y="48"/>
                  </a:lnTo>
                  <a:lnTo>
                    <a:pt x="30" y="48"/>
                  </a:lnTo>
                  <a:lnTo>
                    <a:pt x="24" y="66"/>
                  </a:lnTo>
                  <a:lnTo>
                    <a:pt x="30" y="138"/>
                  </a:lnTo>
                  <a:lnTo>
                    <a:pt x="18" y="150"/>
                  </a:lnTo>
                  <a:lnTo>
                    <a:pt x="18" y="162"/>
                  </a:lnTo>
                  <a:lnTo>
                    <a:pt x="30" y="174"/>
                  </a:lnTo>
                  <a:lnTo>
                    <a:pt x="30" y="186"/>
                  </a:lnTo>
                  <a:lnTo>
                    <a:pt x="24" y="198"/>
                  </a:lnTo>
                  <a:lnTo>
                    <a:pt x="18" y="204"/>
                  </a:lnTo>
                  <a:lnTo>
                    <a:pt x="12" y="216"/>
                  </a:lnTo>
                  <a:lnTo>
                    <a:pt x="6" y="222"/>
                  </a:lnTo>
                  <a:lnTo>
                    <a:pt x="6" y="282"/>
                  </a:lnTo>
                  <a:lnTo>
                    <a:pt x="0" y="294"/>
                  </a:lnTo>
                  <a:lnTo>
                    <a:pt x="0" y="312"/>
                  </a:lnTo>
                  <a:lnTo>
                    <a:pt x="6" y="324"/>
                  </a:lnTo>
                  <a:lnTo>
                    <a:pt x="24" y="324"/>
                  </a:lnTo>
                  <a:lnTo>
                    <a:pt x="48" y="336"/>
                  </a:lnTo>
                  <a:lnTo>
                    <a:pt x="84" y="336"/>
                  </a:lnTo>
                  <a:lnTo>
                    <a:pt x="96" y="324"/>
                  </a:lnTo>
                  <a:lnTo>
                    <a:pt x="108" y="300"/>
                  </a:lnTo>
                  <a:lnTo>
                    <a:pt x="108" y="288"/>
                  </a:lnTo>
                  <a:lnTo>
                    <a:pt x="120" y="276"/>
                  </a:lnTo>
                  <a:lnTo>
                    <a:pt x="126" y="276"/>
                  </a:lnTo>
                  <a:lnTo>
                    <a:pt x="138" y="270"/>
                  </a:lnTo>
                  <a:lnTo>
                    <a:pt x="150" y="270"/>
                  </a:lnTo>
                  <a:lnTo>
                    <a:pt x="162" y="264"/>
                  </a:lnTo>
                  <a:lnTo>
                    <a:pt x="168" y="258"/>
                  </a:lnTo>
                  <a:lnTo>
                    <a:pt x="174" y="246"/>
                  </a:lnTo>
                  <a:lnTo>
                    <a:pt x="180" y="240"/>
                  </a:lnTo>
                  <a:lnTo>
                    <a:pt x="180" y="228"/>
                  </a:lnTo>
                  <a:lnTo>
                    <a:pt x="186" y="222"/>
                  </a:lnTo>
                  <a:lnTo>
                    <a:pt x="186" y="210"/>
                  </a:lnTo>
                  <a:lnTo>
                    <a:pt x="180" y="204"/>
                  </a:lnTo>
                  <a:lnTo>
                    <a:pt x="168" y="180"/>
                  </a:lnTo>
                  <a:lnTo>
                    <a:pt x="144" y="156"/>
                  </a:lnTo>
                  <a:lnTo>
                    <a:pt x="132" y="156"/>
                  </a:lnTo>
                  <a:lnTo>
                    <a:pt x="120" y="150"/>
                  </a:lnTo>
                  <a:lnTo>
                    <a:pt x="96" y="150"/>
                  </a:lnTo>
                  <a:lnTo>
                    <a:pt x="96" y="144"/>
                  </a:lnTo>
                  <a:lnTo>
                    <a:pt x="108" y="144"/>
                  </a:lnTo>
                  <a:lnTo>
                    <a:pt x="120" y="138"/>
                  </a:lnTo>
                  <a:lnTo>
                    <a:pt x="186" y="138"/>
                  </a:lnTo>
                  <a:lnTo>
                    <a:pt x="198" y="114"/>
                  </a:lnTo>
                  <a:lnTo>
                    <a:pt x="240" y="114"/>
                  </a:lnTo>
                  <a:lnTo>
                    <a:pt x="252" y="108"/>
                  </a:lnTo>
                  <a:lnTo>
                    <a:pt x="258" y="102"/>
                  </a:lnTo>
                  <a:lnTo>
                    <a:pt x="264" y="102"/>
                  </a:lnTo>
                  <a:lnTo>
                    <a:pt x="276" y="96"/>
                  </a:lnTo>
                  <a:lnTo>
                    <a:pt x="282" y="90"/>
                  </a:lnTo>
                  <a:lnTo>
                    <a:pt x="282" y="78"/>
                  </a:lnTo>
                  <a:lnTo>
                    <a:pt x="258" y="6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2" name="Jamaica" descr="© INSCALE GmbH, 05.05.2010&#10;http://www.presentationload.com/">
              <a:extLst>
                <a:ext uri="{FF2B5EF4-FFF2-40B4-BE49-F238E27FC236}">
                  <a16:creationId xmlns:a16="http://schemas.microsoft.com/office/drawing/2014/main" id="{FF2721BA-7E41-D2DD-ACB0-66BC4E26664B}"/>
                </a:ext>
              </a:extLst>
            </p:cNvPr>
            <p:cNvSpPr>
              <a:spLocks/>
            </p:cNvSpPr>
            <p:nvPr/>
          </p:nvSpPr>
          <p:spPr bwMode="gray">
            <a:xfrm>
              <a:off x="2149694" y="2656657"/>
              <a:ext cx="59295" cy="19271"/>
            </a:xfrm>
            <a:custGeom>
              <a:avLst/>
              <a:gdLst>
                <a:gd name="T0" fmla="*/ 2147483647 w 156"/>
                <a:gd name="T1" fmla="*/ 2147483647 h 54"/>
                <a:gd name="T2" fmla="*/ 2147483647 w 156"/>
                <a:gd name="T3" fmla="*/ 2147483647 h 54"/>
                <a:gd name="T4" fmla="*/ 2147483647 w 156"/>
                <a:gd name="T5" fmla="*/ 2147483647 h 54"/>
                <a:gd name="T6" fmla="*/ 2147483647 w 156"/>
                <a:gd name="T7" fmla="*/ 2147483647 h 54"/>
                <a:gd name="T8" fmla="*/ 2147483647 w 156"/>
                <a:gd name="T9" fmla="*/ 2147483647 h 54"/>
                <a:gd name="T10" fmla="*/ 2147483647 w 156"/>
                <a:gd name="T11" fmla="*/ 2147483647 h 54"/>
                <a:gd name="T12" fmla="*/ 2147483647 w 156"/>
                <a:gd name="T13" fmla="*/ 2147483647 h 54"/>
                <a:gd name="T14" fmla="*/ 2147483647 w 156"/>
                <a:gd name="T15" fmla="*/ 2147483647 h 54"/>
                <a:gd name="T16" fmla="*/ 2147483647 w 156"/>
                <a:gd name="T17" fmla="*/ 0 h 54"/>
                <a:gd name="T18" fmla="*/ 2147483647 w 156"/>
                <a:gd name="T19" fmla="*/ 0 h 54"/>
                <a:gd name="T20" fmla="*/ 2147483647 w 156"/>
                <a:gd name="T21" fmla="*/ 2147483647 h 54"/>
                <a:gd name="T22" fmla="*/ 0 w 156"/>
                <a:gd name="T23" fmla="*/ 2147483647 h 54"/>
                <a:gd name="T24" fmla="*/ 2147483647 w 156"/>
                <a:gd name="T25" fmla="*/ 2147483647 h 54"/>
                <a:gd name="T26" fmla="*/ 2147483647 w 156"/>
                <a:gd name="T27" fmla="*/ 2147483647 h 54"/>
                <a:gd name="T28" fmla="*/ 2147483647 w 156"/>
                <a:gd name="T29" fmla="*/ 2147483647 h 54"/>
                <a:gd name="T30" fmla="*/ 2147483647 w 156"/>
                <a:gd name="T31" fmla="*/ 2147483647 h 54"/>
                <a:gd name="T32" fmla="*/ 2147483647 w 156"/>
                <a:gd name="T33" fmla="*/ 2147483647 h 54"/>
                <a:gd name="T34" fmla="*/ 2147483647 w 156"/>
                <a:gd name="T35" fmla="*/ 2147483647 h 54"/>
                <a:gd name="T36" fmla="*/ 2147483647 w 156"/>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54"/>
                <a:gd name="T59" fmla="*/ 156 w 15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54">
                  <a:moveTo>
                    <a:pt x="108" y="54"/>
                  </a:moveTo>
                  <a:lnTo>
                    <a:pt x="114" y="36"/>
                  </a:lnTo>
                  <a:lnTo>
                    <a:pt x="156" y="48"/>
                  </a:lnTo>
                  <a:lnTo>
                    <a:pt x="156" y="42"/>
                  </a:lnTo>
                  <a:lnTo>
                    <a:pt x="150" y="36"/>
                  </a:lnTo>
                  <a:lnTo>
                    <a:pt x="144" y="24"/>
                  </a:lnTo>
                  <a:lnTo>
                    <a:pt x="126" y="6"/>
                  </a:lnTo>
                  <a:lnTo>
                    <a:pt x="84" y="6"/>
                  </a:lnTo>
                  <a:lnTo>
                    <a:pt x="66" y="0"/>
                  </a:lnTo>
                  <a:lnTo>
                    <a:pt x="24" y="0"/>
                  </a:lnTo>
                  <a:lnTo>
                    <a:pt x="12" y="6"/>
                  </a:lnTo>
                  <a:lnTo>
                    <a:pt x="0" y="6"/>
                  </a:lnTo>
                  <a:lnTo>
                    <a:pt x="6" y="18"/>
                  </a:lnTo>
                  <a:lnTo>
                    <a:pt x="18" y="24"/>
                  </a:lnTo>
                  <a:lnTo>
                    <a:pt x="24" y="36"/>
                  </a:lnTo>
                  <a:lnTo>
                    <a:pt x="36" y="42"/>
                  </a:lnTo>
                  <a:lnTo>
                    <a:pt x="60" y="42"/>
                  </a:lnTo>
                  <a:lnTo>
                    <a:pt x="78" y="48"/>
                  </a:lnTo>
                  <a:lnTo>
                    <a:pt x="108" y="5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3" name="Japan" descr="© INSCALE GmbH, 05.05.2010&#10;http://www.presentationload.com/">
              <a:extLst>
                <a:ext uri="{FF2B5EF4-FFF2-40B4-BE49-F238E27FC236}">
                  <a16:creationId xmlns:a16="http://schemas.microsoft.com/office/drawing/2014/main" id="{E78F741C-B628-B257-2123-59D13AFB5EC0}"/>
                </a:ext>
              </a:extLst>
            </p:cNvPr>
            <p:cNvSpPr>
              <a:spLocks noEditPoints="1"/>
            </p:cNvSpPr>
            <p:nvPr/>
          </p:nvSpPr>
          <p:spPr bwMode="gray">
            <a:xfrm>
              <a:off x="7493646" y="1830973"/>
              <a:ext cx="332051" cy="647800"/>
            </a:xfrm>
            <a:custGeom>
              <a:avLst/>
              <a:gdLst>
                <a:gd name="T0" fmla="*/ 2147483647 w 876"/>
                <a:gd name="T1" fmla="*/ 2147483647 h 1710"/>
                <a:gd name="T2" fmla="*/ 2147483647 w 876"/>
                <a:gd name="T3" fmla="*/ 2147483647 h 1710"/>
                <a:gd name="T4" fmla="*/ 2147483647 w 876"/>
                <a:gd name="T5" fmla="*/ 2147483647 h 1710"/>
                <a:gd name="T6" fmla="*/ 2147483647 w 876"/>
                <a:gd name="T7" fmla="*/ 2147483647 h 1710"/>
                <a:gd name="T8" fmla="*/ 2147483647 w 876"/>
                <a:gd name="T9" fmla="*/ 2147483647 h 1710"/>
                <a:gd name="T10" fmla="*/ 2147483647 w 876"/>
                <a:gd name="T11" fmla="*/ 2147483647 h 1710"/>
                <a:gd name="T12" fmla="*/ 2147483647 w 876"/>
                <a:gd name="T13" fmla="*/ 2147483647 h 1710"/>
                <a:gd name="T14" fmla="*/ 2147483647 w 876"/>
                <a:gd name="T15" fmla="*/ 2147483647 h 1710"/>
                <a:gd name="T16" fmla="*/ 2147483647 w 876"/>
                <a:gd name="T17" fmla="*/ 2147483647 h 1710"/>
                <a:gd name="T18" fmla="*/ 2147483647 w 876"/>
                <a:gd name="T19" fmla="*/ 2147483647 h 1710"/>
                <a:gd name="T20" fmla="*/ 2147483647 w 876"/>
                <a:gd name="T21" fmla="*/ 2147483647 h 1710"/>
                <a:gd name="T22" fmla="*/ 2147483647 w 876"/>
                <a:gd name="T23" fmla="*/ 2147483647 h 1710"/>
                <a:gd name="T24" fmla="*/ 2147483647 w 876"/>
                <a:gd name="T25" fmla="*/ 2147483647 h 1710"/>
                <a:gd name="T26" fmla="*/ 2147483647 w 876"/>
                <a:gd name="T27" fmla="*/ 2147483647 h 1710"/>
                <a:gd name="T28" fmla="*/ 2147483647 w 876"/>
                <a:gd name="T29" fmla="*/ 2147483647 h 1710"/>
                <a:gd name="T30" fmla="*/ 2147483647 w 876"/>
                <a:gd name="T31" fmla="*/ 2147483647 h 1710"/>
                <a:gd name="T32" fmla="*/ 2147483647 w 876"/>
                <a:gd name="T33" fmla="*/ 2147483647 h 1710"/>
                <a:gd name="T34" fmla="*/ 2147483647 w 876"/>
                <a:gd name="T35" fmla="*/ 2147483647 h 1710"/>
                <a:gd name="T36" fmla="*/ 2147483647 w 876"/>
                <a:gd name="T37" fmla="*/ 2147483647 h 1710"/>
                <a:gd name="T38" fmla="*/ 2147483647 w 876"/>
                <a:gd name="T39" fmla="*/ 2147483647 h 1710"/>
                <a:gd name="T40" fmla="*/ 2147483647 w 876"/>
                <a:gd name="T41" fmla="*/ 2147483647 h 1710"/>
                <a:gd name="T42" fmla="*/ 2147483647 w 876"/>
                <a:gd name="T43" fmla="*/ 2147483647 h 1710"/>
                <a:gd name="T44" fmla="*/ 2147483647 w 876"/>
                <a:gd name="T45" fmla="*/ 2147483647 h 1710"/>
                <a:gd name="T46" fmla="*/ 2147483647 w 876"/>
                <a:gd name="T47" fmla="*/ 2147483647 h 1710"/>
                <a:gd name="T48" fmla="*/ 2147483647 w 876"/>
                <a:gd name="T49" fmla="*/ 2147483647 h 1710"/>
                <a:gd name="T50" fmla="*/ 2147483647 w 876"/>
                <a:gd name="T51" fmla="*/ 2147483647 h 1710"/>
                <a:gd name="T52" fmla="*/ 2147483647 w 876"/>
                <a:gd name="T53" fmla="*/ 2147483647 h 1710"/>
                <a:gd name="T54" fmla="*/ 2147483647 w 876"/>
                <a:gd name="T55" fmla="*/ 2147483647 h 1710"/>
                <a:gd name="T56" fmla="*/ 2147483647 w 876"/>
                <a:gd name="T57" fmla="*/ 2147483647 h 1710"/>
                <a:gd name="T58" fmla="*/ 2147483647 w 876"/>
                <a:gd name="T59" fmla="*/ 2147483647 h 1710"/>
                <a:gd name="T60" fmla="*/ 2147483647 w 876"/>
                <a:gd name="T61" fmla="*/ 2147483647 h 1710"/>
                <a:gd name="T62" fmla="*/ 2147483647 w 876"/>
                <a:gd name="T63" fmla="*/ 2147483647 h 1710"/>
                <a:gd name="T64" fmla="*/ 2147483647 w 876"/>
                <a:gd name="T65" fmla="*/ 2147483647 h 1710"/>
                <a:gd name="T66" fmla="*/ 2147483647 w 876"/>
                <a:gd name="T67" fmla="*/ 2147483647 h 1710"/>
                <a:gd name="T68" fmla="*/ 2147483647 w 876"/>
                <a:gd name="T69" fmla="*/ 2147483647 h 1710"/>
                <a:gd name="T70" fmla="*/ 2147483647 w 876"/>
                <a:gd name="T71" fmla="*/ 2147483647 h 1710"/>
                <a:gd name="T72" fmla="*/ 2147483647 w 876"/>
                <a:gd name="T73" fmla="*/ 2147483647 h 1710"/>
                <a:gd name="T74" fmla="*/ 2147483647 w 876"/>
                <a:gd name="T75" fmla="*/ 2147483647 h 1710"/>
                <a:gd name="T76" fmla="*/ 2147483647 w 876"/>
                <a:gd name="T77" fmla="*/ 2147483647 h 1710"/>
                <a:gd name="T78" fmla="*/ 2147483647 w 876"/>
                <a:gd name="T79" fmla="*/ 2147483647 h 1710"/>
                <a:gd name="T80" fmla="*/ 2147483647 w 876"/>
                <a:gd name="T81" fmla="*/ 2147483647 h 1710"/>
                <a:gd name="T82" fmla="*/ 2147483647 w 876"/>
                <a:gd name="T83" fmla="*/ 2147483647 h 1710"/>
                <a:gd name="T84" fmla="*/ 2147483647 w 876"/>
                <a:gd name="T85" fmla="*/ 2147483647 h 1710"/>
                <a:gd name="T86" fmla="*/ 2147483647 w 876"/>
                <a:gd name="T87" fmla="*/ 2147483647 h 1710"/>
                <a:gd name="T88" fmla="*/ 2147483647 w 876"/>
                <a:gd name="T89" fmla="*/ 2147483647 h 1710"/>
                <a:gd name="T90" fmla="*/ 2147483647 w 876"/>
                <a:gd name="T91" fmla="*/ 2147483647 h 1710"/>
                <a:gd name="T92" fmla="*/ 2147483647 w 876"/>
                <a:gd name="T93" fmla="*/ 2147483647 h 1710"/>
                <a:gd name="T94" fmla="*/ 2147483647 w 876"/>
                <a:gd name="T95" fmla="*/ 2147483647 h 1710"/>
                <a:gd name="T96" fmla="*/ 2147483647 w 876"/>
                <a:gd name="T97" fmla="*/ 2147483647 h 1710"/>
                <a:gd name="T98" fmla="*/ 2147483647 w 876"/>
                <a:gd name="T99" fmla="*/ 2147483647 h 1710"/>
                <a:gd name="T100" fmla="*/ 2147483647 w 876"/>
                <a:gd name="T101" fmla="*/ 2147483647 h 1710"/>
                <a:gd name="T102" fmla="*/ 2147483647 w 876"/>
                <a:gd name="T103" fmla="*/ 2147483647 h 1710"/>
                <a:gd name="T104" fmla="*/ 2147483647 w 876"/>
                <a:gd name="T105" fmla="*/ 2147483647 h 1710"/>
                <a:gd name="T106" fmla="*/ 2147483647 w 876"/>
                <a:gd name="T107" fmla="*/ 2147483647 h 1710"/>
                <a:gd name="T108" fmla="*/ 2147483647 w 876"/>
                <a:gd name="T109" fmla="*/ 2147483647 h 1710"/>
                <a:gd name="T110" fmla="*/ 2147483647 w 876"/>
                <a:gd name="T111" fmla="*/ 2147483647 h 1710"/>
                <a:gd name="T112" fmla="*/ 2147483647 w 876"/>
                <a:gd name="T113" fmla="*/ 2147483647 h 1710"/>
                <a:gd name="T114" fmla="*/ 2147483647 w 876"/>
                <a:gd name="T115" fmla="*/ 2147483647 h 1710"/>
                <a:gd name="T116" fmla="*/ 2147483647 w 876"/>
                <a:gd name="T117" fmla="*/ 2147483647 h 1710"/>
                <a:gd name="T118" fmla="*/ 2147483647 w 876"/>
                <a:gd name="T119" fmla="*/ 2147483647 h 1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6"/>
                <a:gd name="T181" fmla="*/ 0 h 1710"/>
                <a:gd name="T182" fmla="*/ 876 w 876"/>
                <a:gd name="T183" fmla="*/ 1710 h 1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6" h="1710">
                  <a:moveTo>
                    <a:pt x="876" y="780"/>
                  </a:moveTo>
                  <a:lnTo>
                    <a:pt x="864" y="774"/>
                  </a:lnTo>
                  <a:lnTo>
                    <a:pt x="858" y="768"/>
                  </a:lnTo>
                  <a:lnTo>
                    <a:pt x="846" y="762"/>
                  </a:lnTo>
                  <a:lnTo>
                    <a:pt x="840" y="750"/>
                  </a:lnTo>
                  <a:lnTo>
                    <a:pt x="828" y="744"/>
                  </a:lnTo>
                  <a:lnTo>
                    <a:pt x="828" y="720"/>
                  </a:lnTo>
                  <a:lnTo>
                    <a:pt x="834" y="702"/>
                  </a:lnTo>
                  <a:lnTo>
                    <a:pt x="834" y="684"/>
                  </a:lnTo>
                  <a:lnTo>
                    <a:pt x="828" y="666"/>
                  </a:lnTo>
                  <a:lnTo>
                    <a:pt x="816" y="642"/>
                  </a:lnTo>
                  <a:lnTo>
                    <a:pt x="792" y="618"/>
                  </a:lnTo>
                  <a:lnTo>
                    <a:pt x="786" y="600"/>
                  </a:lnTo>
                  <a:lnTo>
                    <a:pt x="786" y="576"/>
                  </a:lnTo>
                  <a:lnTo>
                    <a:pt x="792" y="570"/>
                  </a:lnTo>
                  <a:lnTo>
                    <a:pt x="810" y="570"/>
                  </a:lnTo>
                  <a:lnTo>
                    <a:pt x="810" y="528"/>
                  </a:lnTo>
                  <a:lnTo>
                    <a:pt x="798" y="516"/>
                  </a:lnTo>
                  <a:lnTo>
                    <a:pt x="810" y="510"/>
                  </a:lnTo>
                  <a:lnTo>
                    <a:pt x="810" y="498"/>
                  </a:lnTo>
                  <a:lnTo>
                    <a:pt x="804" y="486"/>
                  </a:lnTo>
                  <a:lnTo>
                    <a:pt x="804" y="474"/>
                  </a:lnTo>
                  <a:lnTo>
                    <a:pt x="798" y="468"/>
                  </a:lnTo>
                  <a:lnTo>
                    <a:pt x="792" y="456"/>
                  </a:lnTo>
                  <a:lnTo>
                    <a:pt x="786" y="450"/>
                  </a:lnTo>
                  <a:lnTo>
                    <a:pt x="774" y="444"/>
                  </a:lnTo>
                  <a:lnTo>
                    <a:pt x="768" y="438"/>
                  </a:lnTo>
                  <a:lnTo>
                    <a:pt x="762" y="420"/>
                  </a:lnTo>
                  <a:lnTo>
                    <a:pt x="756" y="420"/>
                  </a:lnTo>
                  <a:lnTo>
                    <a:pt x="738" y="402"/>
                  </a:lnTo>
                  <a:lnTo>
                    <a:pt x="714" y="390"/>
                  </a:lnTo>
                  <a:lnTo>
                    <a:pt x="702" y="378"/>
                  </a:lnTo>
                  <a:lnTo>
                    <a:pt x="696" y="360"/>
                  </a:lnTo>
                  <a:lnTo>
                    <a:pt x="690" y="348"/>
                  </a:lnTo>
                  <a:lnTo>
                    <a:pt x="690" y="330"/>
                  </a:lnTo>
                  <a:lnTo>
                    <a:pt x="684" y="324"/>
                  </a:lnTo>
                  <a:lnTo>
                    <a:pt x="678" y="324"/>
                  </a:lnTo>
                  <a:lnTo>
                    <a:pt x="666" y="318"/>
                  </a:lnTo>
                  <a:lnTo>
                    <a:pt x="654" y="318"/>
                  </a:lnTo>
                  <a:lnTo>
                    <a:pt x="648" y="324"/>
                  </a:lnTo>
                  <a:lnTo>
                    <a:pt x="648" y="342"/>
                  </a:lnTo>
                  <a:lnTo>
                    <a:pt x="654" y="342"/>
                  </a:lnTo>
                  <a:lnTo>
                    <a:pt x="660" y="348"/>
                  </a:lnTo>
                  <a:lnTo>
                    <a:pt x="672" y="342"/>
                  </a:lnTo>
                  <a:lnTo>
                    <a:pt x="678" y="348"/>
                  </a:lnTo>
                  <a:lnTo>
                    <a:pt x="678" y="366"/>
                  </a:lnTo>
                  <a:lnTo>
                    <a:pt x="672" y="366"/>
                  </a:lnTo>
                  <a:lnTo>
                    <a:pt x="666" y="360"/>
                  </a:lnTo>
                  <a:lnTo>
                    <a:pt x="654" y="372"/>
                  </a:lnTo>
                  <a:lnTo>
                    <a:pt x="630" y="342"/>
                  </a:lnTo>
                  <a:lnTo>
                    <a:pt x="612" y="342"/>
                  </a:lnTo>
                  <a:lnTo>
                    <a:pt x="636" y="378"/>
                  </a:lnTo>
                  <a:lnTo>
                    <a:pt x="618" y="378"/>
                  </a:lnTo>
                  <a:lnTo>
                    <a:pt x="648" y="426"/>
                  </a:lnTo>
                  <a:lnTo>
                    <a:pt x="636" y="438"/>
                  </a:lnTo>
                  <a:lnTo>
                    <a:pt x="648" y="444"/>
                  </a:lnTo>
                  <a:lnTo>
                    <a:pt x="666" y="462"/>
                  </a:lnTo>
                  <a:lnTo>
                    <a:pt x="678" y="468"/>
                  </a:lnTo>
                  <a:lnTo>
                    <a:pt x="684" y="480"/>
                  </a:lnTo>
                  <a:lnTo>
                    <a:pt x="684" y="504"/>
                  </a:lnTo>
                  <a:lnTo>
                    <a:pt x="678" y="516"/>
                  </a:lnTo>
                  <a:lnTo>
                    <a:pt x="678" y="534"/>
                  </a:lnTo>
                  <a:lnTo>
                    <a:pt x="672" y="540"/>
                  </a:lnTo>
                  <a:lnTo>
                    <a:pt x="672" y="570"/>
                  </a:lnTo>
                  <a:lnTo>
                    <a:pt x="678" y="570"/>
                  </a:lnTo>
                  <a:lnTo>
                    <a:pt x="690" y="582"/>
                  </a:lnTo>
                  <a:lnTo>
                    <a:pt x="690" y="600"/>
                  </a:lnTo>
                  <a:lnTo>
                    <a:pt x="678" y="606"/>
                  </a:lnTo>
                  <a:lnTo>
                    <a:pt x="660" y="606"/>
                  </a:lnTo>
                  <a:lnTo>
                    <a:pt x="660" y="618"/>
                  </a:lnTo>
                  <a:lnTo>
                    <a:pt x="666" y="630"/>
                  </a:lnTo>
                  <a:lnTo>
                    <a:pt x="666" y="642"/>
                  </a:lnTo>
                  <a:lnTo>
                    <a:pt x="660" y="654"/>
                  </a:lnTo>
                  <a:lnTo>
                    <a:pt x="654" y="660"/>
                  </a:lnTo>
                  <a:lnTo>
                    <a:pt x="642" y="666"/>
                  </a:lnTo>
                  <a:lnTo>
                    <a:pt x="630" y="666"/>
                  </a:lnTo>
                  <a:lnTo>
                    <a:pt x="618" y="672"/>
                  </a:lnTo>
                  <a:lnTo>
                    <a:pt x="612" y="678"/>
                  </a:lnTo>
                  <a:lnTo>
                    <a:pt x="606" y="678"/>
                  </a:lnTo>
                  <a:lnTo>
                    <a:pt x="606" y="696"/>
                  </a:lnTo>
                  <a:lnTo>
                    <a:pt x="588" y="696"/>
                  </a:lnTo>
                  <a:lnTo>
                    <a:pt x="564" y="672"/>
                  </a:lnTo>
                  <a:lnTo>
                    <a:pt x="564" y="654"/>
                  </a:lnTo>
                  <a:lnTo>
                    <a:pt x="570" y="636"/>
                  </a:lnTo>
                  <a:lnTo>
                    <a:pt x="558" y="636"/>
                  </a:lnTo>
                  <a:lnTo>
                    <a:pt x="552" y="642"/>
                  </a:lnTo>
                  <a:lnTo>
                    <a:pt x="540" y="648"/>
                  </a:lnTo>
                  <a:lnTo>
                    <a:pt x="534" y="654"/>
                  </a:lnTo>
                  <a:lnTo>
                    <a:pt x="534" y="660"/>
                  </a:lnTo>
                  <a:lnTo>
                    <a:pt x="540" y="666"/>
                  </a:lnTo>
                  <a:lnTo>
                    <a:pt x="558" y="702"/>
                  </a:lnTo>
                  <a:lnTo>
                    <a:pt x="558" y="714"/>
                  </a:lnTo>
                  <a:lnTo>
                    <a:pt x="552" y="720"/>
                  </a:lnTo>
                  <a:lnTo>
                    <a:pt x="540" y="744"/>
                  </a:lnTo>
                  <a:lnTo>
                    <a:pt x="540" y="756"/>
                  </a:lnTo>
                  <a:lnTo>
                    <a:pt x="546" y="762"/>
                  </a:lnTo>
                  <a:lnTo>
                    <a:pt x="546" y="768"/>
                  </a:lnTo>
                  <a:lnTo>
                    <a:pt x="552" y="780"/>
                  </a:lnTo>
                  <a:lnTo>
                    <a:pt x="558" y="786"/>
                  </a:lnTo>
                  <a:lnTo>
                    <a:pt x="558" y="792"/>
                  </a:lnTo>
                  <a:lnTo>
                    <a:pt x="522" y="792"/>
                  </a:lnTo>
                  <a:lnTo>
                    <a:pt x="498" y="780"/>
                  </a:lnTo>
                  <a:lnTo>
                    <a:pt x="474" y="780"/>
                  </a:lnTo>
                  <a:lnTo>
                    <a:pt x="450" y="792"/>
                  </a:lnTo>
                  <a:lnTo>
                    <a:pt x="438" y="792"/>
                  </a:lnTo>
                  <a:lnTo>
                    <a:pt x="420" y="798"/>
                  </a:lnTo>
                  <a:lnTo>
                    <a:pt x="414" y="804"/>
                  </a:lnTo>
                  <a:lnTo>
                    <a:pt x="378" y="804"/>
                  </a:lnTo>
                  <a:lnTo>
                    <a:pt x="366" y="792"/>
                  </a:lnTo>
                  <a:lnTo>
                    <a:pt x="336" y="816"/>
                  </a:lnTo>
                  <a:lnTo>
                    <a:pt x="330" y="828"/>
                  </a:lnTo>
                  <a:lnTo>
                    <a:pt x="312" y="846"/>
                  </a:lnTo>
                  <a:lnTo>
                    <a:pt x="306" y="864"/>
                  </a:lnTo>
                  <a:lnTo>
                    <a:pt x="300" y="870"/>
                  </a:lnTo>
                  <a:lnTo>
                    <a:pt x="294" y="882"/>
                  </a:lnTo>
                  <a:lnTo>
                    <a:pt x="270" y="882"/>
                  </a:lnTo>
                  <a:lnTo>
                    <a:pt x="264" y="888"/>
                  </a:lnTo>
                  <a:lnTo>
                    <a:pt x="258" y="888"/>
                  </a:lnTo>
                  <a:lnTo>
                    <a:pt x="258" y="900"/>
                  </a:lnTo>
                  <a:lnTo>
                    <a:pt x="264" y="912"/>
                  </a:lnTo>
                  <a:lnTo>
                    <a:pt x="276" y="924"/>
                  </a:lnTo>
                  <a:lnTo>
                    <a:pt x="288" y="924"/>
                  </a:lnTo>
                  <a:lnTo>
                    <a:pt x="294" y="918"/>
                  </a:lnTo>
                  <a:lnTo>
                    <a:pt x="312" y="918"/>
                  </a:lnTo>
                  <a:lnTo>
                    <a:pt x="318" y="924"/>
                  </a:lnTo>
                  <a:lnTo>
                    <a:pt x="324" y="924"/>
                  </a:lnTo>
                  <a:lnTo>
                    <a:pt x="336" y="930"/>
                  </a:lnTo>
                  <a:lnTo>
                    <a:pt x="342" y="930"/>
                  </a:lnTo>
                  <a:lnTo>
                    <a:pt x="348" y="924"/>
                  </a:lnTo>
                  <a:lnTo>
                    <a:pt x="348" y="912"/>
                  </a:lnTo>
                  <a:lnTo>
                    <a:pt x="354" y="906"/>
                  </a:lnTo>
                  <a:lnTo>
                    <a:pt x="354" y="894"/>
                  </a:lnTo>
                  <a:lnTo>
                    <a:pt x="372" y="906"/>
                  </a:lnTo>
                  <a:lnTo>
                    <a:pt x="378" y="906"/>
                  </a:lnTo>
                  <a:lnTo>
                    <a:pt x="384" y="900"/>
                  </a:lnTo>
                  <a:lnTo>
                    <a:pt x="420" y="882"/>
                  </a:lnTo>
                  <a:lnTo>
                    <a:pt x="426" y="882"/>
                  </a:lnTo>
                  <a:lnTo>
                    <a:pt x="432" y="876"/>
                  </a:lnTo>
                  <a:lnTo>
                    <a:pt x="444" y="876"/>
                  </a:lnTo>
                  <a:lnTo>
                    <a:pt x="456" y="882"/>
                  </a:lnTo>
                  <a:lnTo>
                    <a:pt x="480" y="882"/>
                  </a:lnTo>
                  <a:lnTo>
                    <a:pt x="480" y="876"/>
                  </a:lnTo>
                  <a:lnTo>
                    <a:pt x="474" y="870"/>
                  </a:lnTo>
                  <a:lnTo>
                    <a:pt x="474" y="864"/>
                  </a:lnTo>
                  <a:lnTo>
                    <a:pt x="480" y="858"/>
                  </a:lnTo>
                  <a:lnTo>
                    <a:pt x="498" y="858"/>
                  </a:lnTo>
                  <a:lnTo>
                    <a:pt x="516" y="876"/>
                  </a:lnTo>
                  <a:lnTo>
                    <a:pt x="522" y="870"/>
                  </a:lnTo>
                  <a:lnTo>
                    <a:pt x="534" y="864"/>
                  </a:lnTo>
                  <a:lnTo>
                    <a:pt x="540" y="864"/>
                  </a:lnTo>
                  <a:lnTo>
                    <a:pt x="546" y="858"/>
                  </a:lnTo>
                  <a:lnTo>
                    <a:pt x="552" y="864"/>
                  </a:lnTo>
                  <a:lnTo>
                    <a:pt x="552" y="882"/>
                  </a:lnTo>
                  <a:lnTo>
                    <a:pt x="546" y="894"/>
                  </a:lnTo>
                  <a:lnTo>
                    <a:pt x="540" y="900"/>
                  </a:lnTo>
                  <a:lnTo>
                    <a:pt x="540" y="912"/>
                  </a:lnTo>
                  <a:lnTo>
                    <a:pt x="546" y="918"/>
                  </a:lnTo>
                  <a:lnTo>
                    <a:pt x="552" y="930"/>
                  </a:lnTo>
                  <a:lnTo>
                    <a:pt x="576" y="954"/>
                  </a:lnTo>
                  <a:lnTo>
                    <a:pt x="600" y="966"/>
                  </a:lnTo>
                  <a:lnTo>
                    <a:pt x="612" y="960"/>
                  </a:lnTo>
                  <a:lnTo>
                    <a:pt x="618" y="954"/>
                  </a:lnTo>
                  <a:lnTo>
                    <a:pt x="630" y="930"/>
                  </a:lnTo>
                  <a:lnTo>
                    <a:pt x="630" y="906"/>
                  </a:lnTo>
                  <a:lnTo>
                    <a:pt x="660" y="900"/>
                  </a:lnTo>
                  <a:lnTo>
                    <a:pt x="654" y="894"/>
                  </a:lnTo>
                  <a:lnTo>
                    <a:pt x="648" y="882"/>
                  </a:lnTo>
                  <a:lnTo>
                    <a:pt x="636" y="870"/>
                  </a:lnTo>
                  <a:lnTo>
                    <a:pt x="624" y="870"/>
                  </a:lnTo>
                  <a:lnTo>
                    <a:pt x="612" y="858"/>
                  </a:lnTo>
                  <a:lnTo>
                    <a:pt x="630" y="834"/>
                  </a:lnTo>
                  <a:lnTo>
                    <a:pt x="636" y="834"/>
                  </a:lnTo>
                  <a:lnTo>
                    <a:pt x="636" y="840"/>
                  </a:lnTo>
                  <a:lnTo>
                    <a:pt x="642" y="852"/>
                  </a:lnTo>
                  <a:lnTo>
                    <a:pt x="642" y="858"/>
                  </a:lnTo>
                  <a:lnTo>
                    <a:pt x="654" y="858"/>
                  </a:lnTo>
                  <a:lnTo>
                    <a:pt x="666" y="870"/>
                  </a:lnTo>
                  <a:lnTo>
                    <a:pt x="666" y="876"/>
                  </a:lnTo>
                  <a:lnTo>
                    <a:pt x="684" y="864"/>
                  </a:lnTo>
                  <a:lnTo>
                    <a:pt x="696" y="870"/>
                  </a:lnTo>
                  <a:lnTo>
                    <a:pt x="732" y="870"/>
                  </a:lnTo>
                  <a:lnTo>
                    <a:pt x="744" y="858"/>
                  </a:lnTo>
                  <a:lnTo>
                    <a:pt x="744" y="852"/>
                  </a:lnTo>
                  <a:lnTo>
                    <a:pt x="738" y="846"/>
                  </a:lnTo>
                  <a:lnTo>
                    <a:pt x="738" y="840"/>
                  </a:lnTo>
                  <a:lnTo>
                    <a:pt x="744" y="834"/>
                  </a:lnTo>
                  <a:lnTo>
                    <a:pt x="762" y="834"/>
                  </a:lnTo>
                  <a:lnTo>
                    <a:pt x="768" y="840"/>
                  </a:lnTo>
                  <a:lnTo>
                    <a:pt x="768" y="858"/>
                  </a:lnTo>
                  <a:lnTo>
                    <a:pt x="774" y="864"/>
                  </a:lnTo>
                  <a:lnTo>
                    <a:pt x="774" y="870"/>
                  </a:lnTo>
                  <a:lnTo>
                    <a:pt x="780" y="870"/>
                  </a:lnTo>
                  <a:lnTo>
                    <a:pt x="786" y="864"/>
                  </a:lnTo>
                  <a:lnTo>
                    <a:pt x="786" y="852"/>
                  </a:lnTo>
                  <a:lnTo>
                    <a:pt x="780" y="840"/>
                  </a:lnTo>
                  <a:lnTo>
                    <a:pt x="780" y="816"/>
                  </a:lnTo>
                  <a:lnTo>
                    <a:pt x="804" y="816"/>
                  </a:lnTo>
                  <a:lnTo>
                    <a:pt x="804" y="798"/>
                  </a:lnTo>
                  <a:lnTo>
                    <a:pt x="810" y="792"/>
                  </a:lnTo>
                  <a:lnTo>
                    <a:pt x="810" y="786"/>
                  </a:lnTo>
                  <a:lnTo>
                    <a:pt x="816" y="780"/>
                  </a:lnTo>
                  <a:lnTo>
                    <a:pt x="828" y="792"/>
                  </a:lnTo>
                  <a:lnTo>
                    <a:pt x="828" y="840"/>
                  </a:lnTo>
                  <a:lnTo>
                    <a:pt x="852" y="840"/>
                  </a:lnTo>
                  <a:lnTo>
                    <a:pt x="858" y="828"/>
                  </a:lnTo>
                  <a:lnTo>
                    <a:pt x="858" y="792"/>
                  </a:lnTo>
                  <a:lnTo>
                    <a:pt x="876" y="780"/>
                  </a:lnTo>
                  <a:close/>
                  <a:moveTo>
                    <a:pt x="498" y="912"/>
                  </a:moveTo>
                  <a:lnTo>
                    <a:pt x="486" y="906"/>
                  </a:lnTo>
                  <a:lnTo>
                    <a:pt x="480" y="900"/>
                  </a:lnTo>
                  <a:lnTo>
                    <a:pt x="468" y="894"/>
                  </a:lnTo>
                  <a:lnTo>
                    <a:pt x="444" y="894"/>
                  </a:lnTo>
                  <a:lnTo>
                    <a:pt x="438" y="900"/>
                  </a:lnTo>
                  <a:lnTo>
                    <a:pt x="438" y="924"/>
                  </a:lnTo>
                  <a:lnTo>
                    <a:pt x="432" y="924"/>
                  </a:lnTo>
                  <a:lnTo>
                    <a:pt x="426" y="918"/>
                  </a:lnTo>
                  <a:lnTo>
                    <a:pt x="396" y="918"/>
                  </a:lnTo>
                  <a:lnTo>
                    <a:pt x="390" y="924"/>
                  </a:lnTo>
                  <a:lnTo>
                    <a:pt x="390" y="942"/>
                  </a:lnTo>
                  <a:lnTo>
                    <a:pt x="396" y="948"/>
                  </a:lnTo>
                  <a:lnTo>
                    <a:pt x="396" y="954"/>
                  </a:lnTo>
                  <a:lnTo>
                    <a:pt x="378" y="972"/>
                  </a:lnTo>
                  <a:lnTo>
                    <a:pt x="390" y="978"/>
                  </a:lnTo>
                  <a:lnTo>
                    <a:pt x="396" y="990"/>
                  </a:lnTo>
                  <a:lnTo>
                    <a:pt x="408" y="1002"/>
                  </a:lnTo>
                  <a:lnTo>
                    <a:pt x="432" y="1014"/>
                  </a:lnTo>
                  <a:lnTo>
                    <a:pt x="438" y="1020"/>
                  </a:lnTo>
                  <a:lnTo>
                    <a:pt x="450" y="1026"/>
                  </a:lnTo>
                  <a:lnTo>
                    <a:pt x="450" y="984"/>
                  </a:lnTo>
                  <a:lnTo>
                    <a:pt x="456" y="972"/>
                  </a:lnTo>
                  <a:lnTo>
                    <a:pt x="462" y="966"/>
                  </a:lnTo>
                  <a:lnTo>
                    <a:pt x="474" y="960"/>
                  </a:lnTo>
                  <a:lnTo>
                    <a:pt x="486" y="960"/>
                  </a:lnTo>
                  <a:lnTo>
                    <a:pt x="492" y="966"/>
                  </a:lnTo>
                  <a:lnTo>
                    <a:pt x="504" y="972"/>
                  </a:lnTo>
                  <a:lnTo>
                    <a:pt x="510" y="984"/>
                  </a:lnTo>
                  <a:lnTo>
                    <a:pt x="516" y="990"/>
                  </a:lnTo>
                  <a:lnTo>
                    <a:pt x="516" y="978"/>
                  </a:lnTo>
                  <a:lnTo>
                    <a:pt x="522" y="966"/>
                  </a:lnTo>
                  <a:lnTo>
                    <a:pt x="522" y="954"/>
                  </a:lnTo>
                  <a:lnTo>
                    <a:pt x="528" y="942"/>
                  </a:lnTo>
                  <a:lnTo>
                    <a:pt x="528" y="930"/>
                  </a:lnTo>
                  <a:lnTo>
                    <a:pt x="522" y="918"/>
                  </a:lnTo>
                  <a:lnTo>
                    <a:pt x="516" y="912"/>
                  </a:lnTo>
                  <a:lnTo>
                    <a:pt x="516" y="906"/>
                  </a:lnTo>
                  <a:lnTo>
                    <a:pt x="498" y="912"/>
                  </a:lnTo>
                  <a:close/>
                  <a:moveTo>
                    <a:pt x="354" y="1050"/>
                  </a:moveTo>
                  <a:lnTo>
                    <a:pt x="354" y="1038"/>
                  </a:lnTo>
                  <a:lnTo>
                    <a:pt x="372" y="1020"/>
                  </a:lnTo>
                  <a:lnTo>
                    <a:pt x="372" y="1008"/>
                  </a:lnTo>
                  <a:lnTo>
                    <a:pt x="360" y="1002"/>
                  </a:lnTo>
                  <a:lnTo>
                    <a:pt x="354" y="990"/>
                  </a:lnTo>
                  <a:lnTo>
                    <a:pt x="348" y="984"/>
                  </a:lnTo>
                  <a:lnTo>
                    <a:pt x="336" y="978"/>
                  </a:lnTo>
                  <a:lnTo>
                    <a:pt x="336" y="966"/>
                  </a:lnTo>
                  <a:lnTo>
                    <a:pt x="330" y="960"/>
                  </a:lnTo>
                  <a:lnTo>
                    <a:pt x="324" y="960"/>
                  </a:lnTo>
                  <a:lnTo>
                    <a:pt x="318" y="954"/>
                  </a:lnTo>
                  <a:lnTo>
                    <a:pt x="300" y="954"/>
                  </a:lnTo>
                  <a:lnTo>
                    <a:pt x="294" y="948"/>
                  </a:lnTo>
                  <a:lnTo>
                    <a:pt x="270" y="936"/>
                  </a:lnTo>
                  <a:lnTo>
                    <a:pt x="258" y="936"/>
                  </a:lnTo>
                  <a:lnTo>
                    <a:pt x="240" y="954"/>
                  </a:lnTo>
                  <a:lnTo>
                    <a:pt x="204" y="972"/>
                  </a:lnTo>
                  <a:lnTo>
                    <a:pt x="234" y="1026"/>
                  </a:lnTo>
                  <a:lnTo>
                    <a:pt x="252" y="1014"/>
                  </a:lnTo>
                  <a:lnTo>
                    <a:pt x="252" y="1008"/>
                  </a:lnTo>
                  <a:lnTo>
                    <a:pt x="246" y="1002"/>
                  </a:lnTo>
                  <a:lnTo>
                    <a:pt x="246" y="990"/>
                  </a:lnTo>
                  <a:lnTo>
                    <a:pt x="252" y="990"/>
                  </a:lnTo>
                  <a:lnTo>
                    <a:pt x="264" y="1002"/>
                  </a:lnTo>
                  <a:lnTo>
                    <a:pt x="270" y="1014"/>
                  </a:lnTo>
                  <a:lnTo>
                    <a:pt x="276" y="1020"/>
                  </a:lnTo>
                  <a:lnTo>
                    <a:pt x="282" y="1032"/>
                  </a:lnTo>
                  <a:lnTo>
                    <a:pt x="282" y="1068"/>
                  </a:lnTo>
                  <a:lnTo>
                    <a:pt x="264" y="1074"/>
                  </a:lnTo>
                  <a:lnTo>
                    <a:pt x="264" y="1080"/>
                  </a:lnTo>
                  <a:lnTo>
                    <a:pt x="270" y="1086"/>
                  </a:lnTo>
                  <a:lnTo>
                    <a:pt x="270" y="1104"/>
                  </a:lnTo>
                  <a:lnTo>
                    <a:pt x="276" y="1116"/>
                  </a:lnTo>
                  <a:lnTo>
                    <a:pt x="282" y="1134"/>
                  </a:lnTo>
                  <a:lnTo>
                    <a:pt x="294" y="1146"/>
                  </a:lnTo>
                  <a:lnTo>
                    <a:pt x="300" y="1146"/>
                  </a:lnTo>
                  <a:lnTo>
                    <a:pt x="306" y="1140"/>
                  </a:lnTo>
                  <a:lnTo>
                    <a:pt x="306" y="1104"/>
                  </a:lnTo>
                  <a:lnTo>
                    <a:pt x="336" y="1116"/>
                  </a:lnTo>
                  <a:lnTo>
                    <a:pt x="336" y="1140"/>
                  </a:lnTo>
                  <a:lnTo>
                    <a:pt x="342" y="1146"/>
                  </a:lnTo>
                  <a:lnTo>
                    <a:pt x="342" y="1152"/>
                  </a:lnTo>
                  <a:lnTo>
                    <a:pt x="348" y="1152"/>
                  </a:lnTo>
                  <a:lnTo>
                    <a:pt x="348" y="1140"/>
                  </a:lnTo>
                  <a:lnTo>
                    <a:pt x="360" y="1128"/>
                  </a:lnTo>
                  <a:lnTo>
                    <a:pt x="366" y="1116"/>
                  </a:lnTo>
                  <a:lnTo>
                    <a:pt x="366" y="1110"/>
                  </a:lnTo>
                  <a:lnTo>
                    <a:pt x="360" y="1104"/>
                  </a:lnTo>
                  <a:lnTo>
                    <a:pt x="360" y="1074"/>
                  </a:lnTo>
                  <a:lnTo>
                    <a:pt x="354" y="1062"/>
                  </a:lnTo>
                  <a:lnTo>
                    <a:pt x="354" y="1050"/>
                  </a:lnTo>
                  <a:close/>
                  <a:moveTo>
                    <a:pt x="264" y="1026"/>
                  </a:moveTo>
                  <a:lnTo>
                    <a:pt x="246" y="1062"/>
                  </a:lnTo>
                  <a:lnTo>
                    <a:pt x="264" y="1056"/>
                  </a:lnTo>
                  <a:lnTo>
                    <a:pt x="264" y="1026"/>
                  </a:lnTo>
                  <a:close/>
                  <a:moveTo>
                    <a:pt x="624" y="618"/>
                  </a:moveTo>
                  <a:lnTo>
                    <a:pt x="636" y="618"/>
                  </a:lnTo>
                  <a:lnTo>
                    <a:pt x="636" y="594"/>
                  </a:lnTo>
                  <a:lnTo>
                    <a:pt x="630" y="594"/>
                  </a:lnTo>
                  <a:lnTo>
                    <a:pt x="612" y="570"/>
                  </a:lnTo>
                  <a:lnTo>
                    <a:pt x="606" y="582"/>
                  </a:lnTo>
                  <a:lnTo>
                    <a:pt x="618" y="600"/>
                  </a:lnTo>
                  <a:lnTo>
                    <a:pt x="624" y="618"/>
                  </a:lnTo>
                  <a:close/>
                  <a:moveTo>
                    <a:pt x="546" y="72"/>
                  </a:moveTo>
                  <a:lnTo>
                    <a:pt x="552" y="96"/>
                  </a:lnTo>
                  <a:lnTo>
                    <a:pt x="558" y="102"/>
                  </a:lnTo>
                  <a:lnTo>
                    <a:pt x="570" y="108"/>
                  </a:lnTo>
                  <a:lnTo>
                    <a:pt x="576" y="114"/>
                  </a:lnTo>
                  <a:lnTo>
                    <a:pt x="576" y="132"/>
                  </a:lnTo>
                  <a:lnTo>
                    <a:pt x="564" y="144"/>
                  </a:lnTo>
                  <a:lnTo>
                    <a:pt x="564" y="150"/>
                  </a:lnTo>
                  <a:lnTo>
                    <a:pt x="570" y="156"/>
                  </a:lnTo>
                  <a:lnTo>
                    <a:pt x="576" y="168"/>
                  </a:lnTo>
                  <a:lnTo>
                    <a:pt x="582" y="174"/>
                  </a:lnTo>
                  <a:lnTo>
                    <a:pt x="582" y="186"/>
                  </a:lnTo>
                  <a:lnTo>
                    <a:pt x="576" y="186"/>
                  </a:lnTo>
                  <a:lnTo>
                    <a:pt x="564" y="180"/>
                  </a:lnTo>
                  <a:lnTo>
                    <a:pt x="552" y="180"/>
                  </a:lnTo>
                  <a:lnTo>
                    <a:pt x="540" y="174"/>
                  </a:lnTo>
                  <a:lnTo>
                    <a:pt x="528" y="174"/>
                  </a:lnTo>
                  <a:lnTo>
                    <a:pt x="522" y="168"/>
                  </a:lnTo>
                  <a:lnTo>
                    <a:pt x="522" y="180"/>
                  </a:lnTo>
                  <a:lnTo>
                    <a:pt x="540" y="198"/>
                  </a:lnTo>
                  <a:lnTo>
                    <a:pt x="516" y="228"/>
                  </a:lnTo>
                  <a:lnTo>
                    <a:pt x="522" y="240"/>
                  </a:lnTo>
                  <a:lnTo>
                    <a:pt x="528" y="246"/>
                  </a:lnTo>
                  <a:lnTo>
                    <a:pt x="528" y="252"/>
                  </a:lnTo>
                  <a:lnTo>
                    <a:pt x="534" y="258"/>
                  </a:lnTo>
                  <a:lnTo>
                    <a:pt x="546" y="264"/>
                  </a:lnTo>
                  <a:lnTo>
                    <a:pt x="552" y="270"/>
                  </a:lnTo>
                  <a:lnTo>
                    <a:pt x="564" y="276"/>
                  </a:lnTo>
                  <a:lnTo>
                    <a:pt x="570" y="282"/>
                  </a:lnTo>
                  <a:lnTo>
                    <a:pt x="576" y="282"/>
                  </a:lnTo>
                  <a:lnTo>
                    <a:pt x="576" y="318"/>
                  </a:lnTo>
                  <a:lnTo>
                    <a:pt x="582" y="330"/>
                  </a:lnTo>
                  <a:lnTo>
                    <a:pt x="600" y="330"/>
                  </a:lnTo>
                  <a:lnTo>
                    <a:pt x="600" y="300"/>
                  </a:lnTo>
                  <a:lnTo>
                    <a:pt x="636" y="300"/>
                  </a:lnTo>
                  <a:lnTo>
                    <a:pt x="642" y="294"/>
                  </a:lnTo>
                  <a:lnTo>
                    <a:pt x="606" y="270"/>
                  </a:lnTo>
                  <a:lnTo>
                    <a:pt x="588" y="270"/>
                  </a:lnTo>
                  <a:lnTo>
                    <a:pt x="576" y="264"/>
                  </a:lnTo>
                  <a:lnTo>
                    <a:pt x="570" y="264"/>
                  </a:lnTo>
                  <a:lnTo>
                    <a:pt x="558" y="258"/>
                  </a:lnTo>
                  <a:lnTo>
                    <a:pt x="558" y="246"/>
                  </a:lnTo>
                  <a:lnTo>
                    <a:pt x="564" y="240"/>
                  </a:lnTo>
                  <a:lnTo>
                    <a:pt x="576" y="234"/>
                  </a:lnTo>
                  <a:lnTo>
                    <a:pt x="600" y="246"/>
                  </a:lnTo>
                  <a:lnTo>
                    <a:pt x="606" y="252"/>
                  </a:lnTo>
                  <a:lnTo>
                    <a:pt x="618" y="240"/>
                  </a:lnTo>
                  <a:lnTo>
                    <a:pt x="630" y="234"/>
                  </a:lnTo>
                  <a:lnTo>
                    <a:pt x="636" y="234"/>
                  </a:lnTo>
                  <a:lnTo>
                    <a:pt x="690" y="252"/>
                  </a:lnTo>
                  <a:lnTo>
                    <a:pt x="726" y="270"/>
                  </a:lnTo>
                  <a:lnTo>
                    <a:pt x="756" y="282"/>
                  </a:lnTo>
                  <a:lnTo>
                    <a:pt x="768" y="282"/>
                  </a:lnTo>
                  <a:lnTo>
                    <a:pt x="768" y="270"/>
                  </a:lnTo>
                  <a:lnTo>
                    <a:pt x="762" y="258"/>
                  </a:lnTo>
                  <a:lnTo>
                    <a:pt x="762" y="222"/>
                  </a:lnTo>
                  <a:lnTo>
                    <a:pt x="780" y="204"/>
                  </a:lnTo>
                  <a:lnTo>
                    <a:pt x="792" y="204"/>
                  </a:lnTo>
                  <a:lnTo>
                    <a:pt x="798" y="210"/>
                  </a:lnTo>
                  <a:lnTo>
                    <a:pt x="816" y="210"/>
                  </a:lnTo>
                  <a:lnTo>
                    <a:pt x="840" y="198"/>
                  </a:lnTo>
                  <a:lnTo>
                    <a:pt x="858" y="180"/>
                  </a:lnTo>
                  <a:lnTo>
                    <a:pt x="804" y="144"/>
                  </a:lnTo>
                  <a:lnTo>
                    <a:pt x="804" y="120"/>
                  </a:lnTo>
                  <a:lnTo>
                    <a:pt x="798" y="108"/>
                  </a:lnTo>
                  <a:lnTo>
                    <a:pt x="792" y="102"/>
                  </a:lnTo>
                  <a:lnTo>
                    <a:pt x="786" y="102"/>
                  </a:lnTo>
                  <a:lnTo>
                    <a:pt x="774" y="114"/>
                  </a:lnTo>
                  <a:lnTo>
                    <a:pt x="774" y="126"/>
                  </a:lnTo>
                  <a:lnTo>
                    <a:pt x="756" y="120"/>
                  </a:lnTo>
                  <a:lnTo>
                    <a:pt x="720" y="114"/>
                  </a:lnTo>
                  <a:lnTo>
                    <a:pt x="678" y="102"/>
                  </a:lnTo>
                  <a:lnTo>
                    <a:pt x="648" y="90"/>
                  </a:lnTo>
                  <a:lnTo>
                    <a:pt x="624" y="72"/>
                  </a:lnTo>
                  <a:lnTo>
                    <a:pt x="552" y="24"/>
                  </a:lnTo>
                  <a:lnTo>
                    <a:pt x="516" y="6"/>
                  </a:lnTo>
                  <a:lnTo>
                    <a:pt x="498" y="0"/>
                  </a:lnTo>
                  <a:lnTo>
                    <a:pt x="498" y="18"/>
                  </a:lnTo>
                  <a:lnTo>
                    <a:pt x="510" y="30"/>
                  </a:lnTo>
                  <a:lnTo>
                    <a:pt x="516" y="42"/>
                  </a:lnTo>
                  <a:lnTo>
                    <a:pt x="528" y="54"/>
                  </a:lnTo>
                  <a:lnTo>
                    <a:pt x="534" y="66"/>
                  </a:lnTo>
                  <a:lnTo>
                    <a:pt x="546" y="72"/>
                  </a:lnTo>
                  <a:close/>
                  <a:moveTo>
                    <a:pt x="282" y="1458"/>
                  </a:moveTo>
                  <a:lnTo>
                    <a:pt x="306" y="1458"/>
                  </a:lnTo>
                  <a:lnTo>
                    <a:pt x="276" y="1440"/>
                  </a:lnTo>
                  <a:lnTo>
                    <a:pt x="282" y="1458"/>
                  </a:lnTo>
                  <a:close/>
                  <a:moveTo>
                    <a:pt x="300" y="1386"/>
                  </a:moveTo>
                  <a:lnTo>
                    <a:pt x="312" y="1398"/>
                  </a:lnTo>
                  <a:lnTo>
                    <a:pt x="318" y="1398"/>
                  </a:lnTo>
                  <a:lnTo>
                    <a:pt x="330" y="1386"/>
                  </a:lnTo>
                  <a:lnTo>
                    <a:pt x="336" y="1386"/>
                  </a:lnTo>
                  <a:lnTo>
                    <a:pt x="342" y="1380"/>
                  </a:lnTo>
                  <a:lnTo>
                    <a:pt x="342" y="1368"/>
                  </a:lnTo>
                  <a:lnTo>
                    <a:pt x="336" y="1362"/>
                  </a:lnTo>
                  <a:lnTo>
                    <a:pt x="318" y="1362"/>
                  </a:lnTo>
                  <a:lnTo>
                    <a:pt x="306" y="1368"/>
                  </a:lnTo>
                  <a:lnTo>
                    <a:pt x="300" y="1380"/>
                  </a:lnTo>
                  <a:lnTo>
                    <a:pt x="300" y="1386"/>
                  </a:lnTo>
                  <a:close/>
                  <a:moveTo>
                    <a:pt x="312" y="1416"/>
                  </a:moveTo>
                  <a:lnTo>
                    <a:pt x="300" y="1416"/>
                  </a:lnTo>
                  <a:lnTo>
                    <a:pt x="300" y="1428"/>
                  </a:lnTo>
                  <a:lnTo>
                    <a:pt x="318" y="1428"/>
                  </a:lnTo>
                  <a:lnTo>
                    <a:pt x="318" y="1422"/>
                  </a:lnTo>
                  <a:lnTo>
                    <a:pt x="312" y="1416"/>
                  </a:lnTo>
                  <a:close/>
                  <a:moveTo>
                    <a:pt x="336" y="1200"/>
                  </a:moveTo>
                  <a:lnTo>
                    <a:pt x="336" y="1206"/>
                  </a:lnTo>
                  <a:lnTo>
                    <a:pt x="330" y="1206"/>
                  </a:lnTo>
                  <a:lnTo>
                    <a:pt x="318" y="1212"/>
                  </a:lnTo>
                  <a:lnTo>
                    <a:pt x="342" y="1230"/>
                  </a:lnTo>
                  <a:lnTo>
                    <a:pt x="342" y="1218"/>
                  </a:lnTo>
                  <a:lnTo>
                    <a:pt x="336" y="1206"/>
                  </a:lnTo>
                  <a:lnTo>
                    <a:pt x="336" y="1200"/>
                  </a:lnTo>
                  <a:close/>
                  <a:moveTo>
                    <a:pt x="366" y="1170"/>
                  </a:moveTo>
                  <a:lnTo>
                    <a:pt x="366" y="1182"/>
                  </a:lnTo>
                  <a:lnTo>
                    <a:pt x="360" y="1194"/>
                  </a:lnTo>
                  <a:lnTo>
                    <a:pt x="378" y="1224"/>
                  </a:lnTo>
                  <a:lnTo>
                    <a:pt x="378" y="1200"/>
                  </a:lnTo>
                  <a:lnTo>
                    <a:pt x="372" y="1194"/>
                  </a:lnTo>
                  <a:lnTo>
                    <a:pt x="372" y="1176"/>
                  </a:lnTo>
                  <a:lnTo>
                    <a:pt x="366" y="1170"/>
                  </a:lnTo>
                  <a:close/>
                  <a:moveTo>
                    <a:pt x="36" y="1698"/>
                  </a:moveTo>
                  <a:lnTo>
                    <a:pt x="54" y="1698"/>
                  </a:lnTo>
                  <a:lnTo>
                    <a:pt x="60" y="1692"/>
                  </a:lnTo>
                  <a:lnTo>
                    <a:pt x="72" y="1692"/>
                  </a:lnTo>
                  <a:lnTo>
                    <a:pt x="42" y="1680"/>
                  </a:lnTo>
                  <a:lnTo>
                    <a:pt x="36" y="1686"/>
                  </a:lnTo>
                  <a:lnTo>
                    <a:pt x="36" y="1698"/>
                  </a:lnTo>
                  <a:close/>
                  <a:moveTo>
                    <a:pt x="114" y="1662"/>
                  </a:moveTo>
                  <a:lnTo>
                    <a:pt x="96" y="1632"/>
                  </a:lnTo>
                  <a:lnTo>
                    <a:pt x="96" y="1662"/>
                  </a:lnTo>
                  <a:lnTo>
                    <a:pt x="102" y="1674"/>
                  </a:lnTo>
                  <a:lnTo>
                    <a:pt x="114" y="1680"/>
                  </a:lnTo>
                  <a:lnTo>
                    <a:pt x="120" y="1680"/>
                  </a:lnTo>
                  <a:lnTo>
                    <a:pt x="126" y="1674"/>
                  </a:lnTo>
                  <a:lnTo>
                    <a:pt x="126" y="1662"/>
                  </a:lnTo>
                  <a:lnTo>
                    <a:pt x="114" y="1662"/>
                  </a:lnTo>
                  <a:close/>
                  <a:moveTo>
                    <a:pt x="12" y="1686"/>
                  </a:moveTo>
                  <a:lnTo>
                    <a:pt x="6" y="1686"/>
                  </a:lnTo>
                  <a:lnTo>
                    <a:pt x="0" y="1692"/>
                  </a:lnTo>
                  <a:lnTo>
                    <a:pt x="0" y="1704"/>
                  </a:lnTo>
                  <a:lnTo>
                    <a:pt x="6" y="1710"/>
                  </a:lnTo>
                  <a:lnTo>
                    <a:pt x="12" y="1710"/>
                  </a:lnTo>
                  <a:lnTo>
                    <a:pt x="24" y="1698"/>
                  </a:lnTo>
                  <a:lnTo>
                    <a:pt x="24" y="1686"/>
                  </a:lnTo>
                  <a:lnTo>
                    <a:pt x="12" y="1686"/>
                  </a:lnTo>
                  <a:close/>
                  <a:moveTo>
                    <a:pt x="168" y="1536"/>
                  </a:moveTo>
                  <a:lnTo>
                    <a:pt x="168" y="1542"/>
                  </a:lnTo>
                  <a:lnTo>
                    <a:pt x="180" y="1548"/>
                  </a:lnTo>
                  <a:lnTo>
                    <a:pt x="186" y="1548"/>
                  </a:lnTo>
                  <a:lnTo>
                    <a:pt x="186" y="1536"/>
                  </a:lnTo>
                  <a:lnTo>
                    <a:pt x="180" y="1530"/>
                  </a:lnTo>
                  <a:lnTo>
                    <a:pt x="168" y="1530"/>
                  </a:lnTo>
                  <a:lnTo>
                    <a:pt x="168" y="1536"/>
                  </a:lnTo>
                  <a:close/>
                  <a:moveTo>
                    <a:pt x="264" y="1494"/>
                  </a:moveTo>
                  <a:lnTo>
                    <a:pt x="252" y="1518"/>
                  </a:lnTo>
                  <a:lnTo>
                    <a:pt x="246" y="1536"/>
                  </a:lnTo>
                  <a:lnTo>
                    <a:pt x="246" y="1548"/>
                  </a:lnTo>
                  <a:lnTo>
                    <a:pt x="240" y="1554"/>
                  </a:lnTo>
                  <a:lnTo>
                    <a:pt x="240" y="1560"/>
                  </a:lnTo>
                  <a:lnTo>
                    <a:pt x="258" y="1566"/>
                  </a:lnTo>
                  <a:lnTo>
                    <a:pt x="264" y="1554"/>
                  </a:lnTo>
                  <a:lnTo>
                    <a:pt x="264" y="1548"/>
                  </a:lnTo>
                  <a:lnTo>
                    <a:pt x="270" y="1542"/>
                  </a:lnTo>
                  <a:lnTo>
                    <a:pt x="270" y="1524"/>
                  </a:lnTo>
                  <a:lnTo>
                    <a:pt x="288" y="1506"/>
                  </a:lnTo>
                  <a:lnTo>
                    <a:pt x="282" y="1500"/>
                  </a:lnTo>
                  <a:lnTo>
                    <a:pt x="282" y="1494"/>
                  </a:lnTo>
                  <a:lnTo>
                    <a:pt x="276" y="1488"/>
                  </a:lnTo>
                  <a:lnTo>
                    <a:pt x="264" y="149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4" name="Italy" descr="© INSCALE GmbH, 05.05.2010&#10;http://www.presentationload.com/">
              <a:extLst>
                <a:ext uri="{FF2B5EF4-FFF2-40B4-BE49-F238E27FC236}">
                  <a16:creationId xmlns:a16="http://schemas.microsoft.com/office/drawing/2014/main" id="{136432AB-F921-B88F-BBE8-C413F03174C3}"/>
                </a:ext>
              </a:extLst>
            </p:cNvPr>
            <p:cNvSpPr>
              <a:spLocks noEditPoints="1"/>
            </p:cNvSpPr>
            <p:nvPr/>
          </p:nvSpPr>
          <p:spPr bwMode="gray">
            <a:xfrm>
              <a:off x="4420688" y="1782054"/>
              <a:ext cx="294993" cy="314264"/>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5" name="Israel" descr="© INSCALE GmbH, 05.05.2010&#10;http://www.presentationload.com/">
              <a:extLst>
                <a:ext uri="{FF2B5EF4-FFF2-40B4-BE49-F238E27FC236}">
                  <a16:creationId xmlns:a16="http://schemas.microsoft.com/office/drawing/2014/main" id="{9EEBA6F1-5FF2-335B-4AE6-11269993A5DF}"/>
                </a:ext>
              </a:extLst>
            </p:cNvPr>
            <p:cNvSpPr>
              <a:spLocks/>
            </p:cNvSpPr>
            <p:nvPr/>
          </p:nvSpPr>
          <p:spPr bwMode="gray">
            <a:xfrm>
              <a:off x="5130744" y="2197120"/>
              <a:ext cx="38542" cy="121556"/>
            </a:xfrm>
            <a:custGeom>
              <a:avLst/>
              <a:gdLst>
                <a:gd name="T0" fmla="*/ 0 w 102"/>
                <a:gd name="T1" fmla="*/ 2147483647 h 324"/>
                <a:gd name="T2" fmla="*/ 2147483647 w 102"/>
                <a:gd name="T3" fmla="*/ 2147483647 h 324"/>
                <a:gd name="T4" fmla="*/ 2147483647 w 102"/>
                <a:gd name="T5" fmla="*/ 2147483647 h 324"/>
                <a:gd name="T6" fmla="*/ 2147483647 w 102"/>
                <a:gd name="T7" fmla="*/ 2147483647 h 324"/>
                <a:gd name="T8" fmla="*/ 2147483647 w 102"/>
                <a:gd name="T9" fmla="*/ 2147483647 h 324"/>
                <a:gd name="T10" fmla="*/ 2147483647 w 102"/>
                <a:gd name="T11" fmla="*/ 2147483647 h 324"/>
                <a:gd name="T12" fmla="*/ 2147483647 w 102"/>
                <a:gd name="T13" fmla="*/ 2147483647 h 324"/>
                <a:gd name="T14" fmla="*/ 2147483647 w 102"/>
                <a:gd name="T15" fmla="*/ 2147483647 h 324"/>
                <a:gd name="T16" fmla="*/ 2147483647 w 102"/>
                <a:gd name="T17" fmla="*/ 2147483647 h 324"/>
                <a:gd name="T18" fmla="*/ 2147483647 w 102"/>
                <a:gd name="T19" fmla="*/ 2147483647 h 324"/>
                <a:gd name="T20" fmla="*/ 2147483647 w 102"/>
                <a:gd name="T21" fmla="*/ 2147483647 h 324"/>
                <a:gd name="T22" fmla="*/ 2147483647 w 102"/>
                <a:gd name="T23" fmla="*/ 2147483647 h 324"/>
                <a:gd name="T24" fmla="*/ 2147483647 w 102"/>
                <a:gd name="T25" fmla="*/ 2147483647 h 324"/>
                <a:gd name="T26" fmla="*/ 2147483647 w 102"/>
                <a:gd name="T27" fmla="*/ 2147483647 h 324"/>
                <a:gd name="T28" fmla="*/ 2147483647 w 102"/>
                <a:gd name="T29" fmla="*/ 2147483647 h 324"/>
                <a:gd name="T30" fmla="*/ 2147483647 w 102"/>
                <a:gd name="T31" fmla="*/ 2147483647 h 324"/>
                <a:gd name="T32" fmla="*/ 2147483647 w 102"/>
                <a:gd name="T33" fmla="*/ 2147483647 h 324"/>
                <a:gd name="T34" fmla="*/ 2147483647 w 102"/>
                <a:gd name="T35" fmla="*/ 2147483647 h 324"/>
                <a:gd name="T36" fmla="*/ 2147483647 w 102"/>
                <a:gd name="T37" fmla="*/ 2147483647 h 324"/>
                <a:gd name="T38" fmla="*/ 2147483647 w 102"/>
                <a:gd name="T39" fmla="*/ 2147483647 h 324"/>
                <a:gd name="T40" fmla="*/ 2147483647 w 102"/>
                <a:gd name="T41" fmla="*/ 2147483647 h 324"/>
                <a:gd name="T42" fmla="*/ 2147483647 w 102"/>
                <a:gd name="T43" fmla="*/ 2147483647 h 324"/>
                <a:gd name="T44" fmla="*/ 2147483647 w 102"/>
                <a:gd name="T45" fmla="*/ 2147483647 h 324"/>
                <a:gd name="T46" fmla="*/ 2147483647 w 102"/>
                <a:gd name="T47" fmla="*/ 2147483647 h 324"/>
                <a:gd name="T48" fmla="*/ 2147483647 w 102"/>
                <a:gd name="T49" fmla="*/ 0 h 324"/>
                <a:gd name="T50" fmla="*/ 2147483647 w 102"/>
                <a:gd name="T51" fmla="*/ 2147483647 h 324"/>
                <a:gd name="T52" fmla="*/ 2147483647 w 102"/>
                <a:gd name="T53" fmla="*/ 2147483647 h 324"/>
                <a:gd name="T54" fmla="*/ 2147483647 w 102"/>
                <a:gd name="T55" fmla="*/ 2147483647 h 324"/>
                <a:gd name="T56" fmla="*/ 2147483647 w 102"/>
                <a:gd name="T57" fmla="*/ 2147483647 h 324"/>
                <a:gd name="T58" fmla="*/ 2147483647 w 102"/>
                <a:gd name="T59" fmla="*/ 2147483647 h 324"/>
                <a:gd name="T60" fmla="*/ 2147483647 w 102"/>
                <a:gd name="T61" fmla="*/ 2147483647 h 324"/>
                <a:gd name="T62" fmla="*/ 2147483647 w 102"/>
                <a:gd name="T63" fmla="*/ 2147483647 h 324"/>
                <a:gd name="T64" fmla="*/ 2147483647 w 102"/>
                <a:gd name="T65" fmla="*/ 2147483647 h 324"/>
                <a:gd name="T66" fmla="*/ 2147483647 w 102"/>
                <a:gd name="T67" fmla="*/ 2147483647 h 324"/>
                <a:gd name="T68" fmla="*/ 2147483647 w 102"/>
                <a:gd name="T69" fmla="*/ 2147483647 h 324"/>
                <a:gd name="T70" fmla="*/ 2147483647 w 102"/>
                <a:gd name="T71" fmla="*/ 2147483647 h 324"/>
                <a:gd name="T72" fmla="*/ 2147483647 w 102"/>
                <a:gd name="T73" fmla="*/ 2147483647 h 324"/>
                <a:gd name="T74" fmla="*/ 2147483647 w 102"/>
                <a:gd name="T75" fmla="*/ 2147483647 h 324"/>
                <a:gd name="T76" fmla="*/ 2147483647 w 102"/>
                <a:gd name="T77" fmla="*/ 2147483647 h 324"/>
                <a:gd name="T78" fmla="*/ 0 w 102"/>
                <a:gd name="T79" fmla="*/ 2147483647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324"/>
                <a:gd name="T122" fmla="*/ 102 w 102"/>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324">
                  <a:moveTo>
                    <a:pt x="0" y="168"/>
                  </a:moveTo>
                  <a:lnTo>
                    <a:pt x="54" y="312"/>
                  </a:lnTo>
                  <a:lnTo>
                    <a:pt x="60" y="324"/>
                  </a:lnTo>
                  <a:lnTo>
                    <a:pt x="60" y="306"/>
                  </a:lnTo>
                  <a:lnTo>
                    <a:pt x="66" y="294"/>
                  </a:lnTo>
                  <a:lnTo>
                    <a:pt x="66" y="234"/>
                  </a:lnTo>
                  <a:lnTo>
                    <a:pt x="72" y="228"/>
                  </a:lnTo>
                  <a:lnTo>
                    <a:pt x="78" y="216"/>
                  </a:lnTo>
                  <a:lnTo>
                    <a:pt x="84" y="210"/>
                  </a:lnTo>
                  <a:lnTo>
                    <a:pt x="90" y="198"/>
                  </a:lnTo>
                  <a:lnTo>
                    <a:pt x="90" y="186"/>
                  </a:lnTo>
                  <a:lnTo>
                    <a:pt x="78" y="174"/>
                  </a:lnTo>
                  <a:lnTo>
                    <a:pt x="78" y="162"/>
                  </a:lnTo>
                  <a:lnTo>
                    <a:pt x="72" y="156"/>
                  </a:lnTo>
                  <a:lnTo>
                    <a:pt x="66" y="162"/>
                  </a:lnTo>
                  <a:lnTo>
                    <a:pt x="66" y="168"/>
                  </a:lnTo>
                  <a:lnTo>
                    <a:pt x="60" y="168"/>
                  </a:lnTo>
                  <a:lnTo>
                    <a:pt x="54" y="174"/>
                  </a:lnTo>
                  <a:lnTo>
                    <a:pt x="48" y="168"/>
                  </a:lnTo>
                  <a:lnTo>
                    <a:pt x="48" y="96"/>
                  </a:lnTo>
                  <a:lnTo>
                    <a:pt x="66" y="78"/>
                  </a:lnTo>
                  <a:lnTo>
                    <a:pt x="84" y="78"/>
                  </a:lnTo>
                  <a:lnTo>
                    <a:pt x="90" y="60"/>
                  </a:lnTo>
                  <a:lnTo>
                    <a:pt x="84" y="18"/>
                  </a:lnTo>
                  <a:lnTo>
                    <a:pt x="102" y="0"/>
                  </a:lnTo>
                  <a:lnTo>
                    <a:pt x="78" y="6"/>
                  </a:lnTo>
                  <a:lnTo>
                    <a:pt x="78" y="18"/>
                  </a:lnTo>
                  <a:lnTo>
                    <a:pt x="72" y="30"/>
                  </a:lnTo>
                  <a:lnTo>
                    <a:pt x="66" y="36"/>
                  </a:lnTo>
                  <a:lnTo>
                    <a:pt x="60" y="36"/>
                  </a:lnTo>
                  <a:lnTo>
                    <a:pt x="54" y="30"/>
                  </a:lnTo>
                  <a:lnTo>
                    <a:pt x="42" y="54"/>
                  </a:lnTo>
                  <a:lnTo>
                    <a:pt x="30" y="60"/>
                  </a:lnTo>
                  <a:lnTo>
                    <a:pt x="36" y="72"/>
                  </a:lnTo>
                  <a:lnTo>
                    <a:pt x="36" y="84"/>
                  </a:lnTo>
                  <a:lnTo>
                    <a:pt x="42" y="90"/>
                  </a:lnTo>
                  <a:lnTo>
                    <a:pt x="42" y="96"/>
                  </a:lnTo>
                  <a:lnTo>
                    <a:pt x="18" y="138"/>
                  </a:lnTo>
                  <a:lnTo>
                    <a:pt x="18" y="156"/>
                  </a:lnTo>
                  <a:lnTo>
                    <a:pt x="0" y="16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6" name="Ireland" descr="© INSCALE GmbH, 05.05.2010&#10;http://www.presentationload.com/">
              <a:extLst>
                <a:ext uri="{FF2B5EF4-FFF2-40B4-BE49-F238E27FC236}">
                  <a16:creationId xmlns:a16="http://schemas.microsoft.com/office/drawing/2014/main" id="{50E131E2-9901-36DF-C4A9-207C1E1A4286}"/>
                </a:ext>
              </a:extLst>
            </p:cNvPr>
            <p:cNvSpPr>
              <a:spLocks/>
            </p:cNvSpPr>
            <p:nvPr/>
          </p:nvSpPr>
          <p:spPr bwMode="gray">
            <a:xfrm>
              <a:off x="4033788" y="1541909"/>
              <a:ext cx="106731" cy="112660"/>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7" name="Iraq" descr="© INSCALE GmbH, 05.05.2010&#10;http://www.presentationload.com/">
              <a:extLst>
                <a:ext uri="{FF2B5EF4-FFF2-40B4-BE49-F238E27FC236}">
                  <a16:creationId xmlns:a16="http://schemas.microsoft.com/office/drawing/2014/main" id="{86A4A018-73FB-BD9B-1D3C-7A3FD091F371}"/>
                </a:ext>
              </a:extLst>
            </p:cNvPr>
            <p:cNvSpPr>
              <a:spLocks/>
            </p:cNvSpPr>
            <p:nvPr/>
          </p:nvSpPr>
          <p:spPr bwMode="gray">
            <a:xfrm>
              <a:off x="5241923" y="2078530"/>
              <a:ext cx="259416" cy="250522"/>
            </a:xfrm>
            <a:custGeom>
              <a:avLst/>
              <a:gdLst>
                <a:gd name="T0" fmla="*/ 2147483647 w 684"/>
                <a:gd name="T1" fmla="*/ 2147483647 h 660"/>
                <a:gd name="T2" fmla="*/ 2147483647 w 684"/>
                <a:gd name="T3" fmla="*/ 2147483647 h 660"/>
                <a:gd name="T4" fmla="*/ 2147483647 w 684"/>
                <a:gd name="T5" fmla="*/ 2147483647 h 660"/>
                <a:gd name="T6" fmla="*/ 2147483647 w 684"/>
                <a:gd name="T7" fmla="*/ 2147483647 h 660"/>
                <a:gd name="T8" fmla="*/ 2147483647 w 684"/>
                <a:gd name="T9" fmla="*/ 2147483647 h 660"/>
                <a:gd name="T10" fmla="*/ 2147483647 w 684"/>
                <a:gd name="T11" fmla="*/ 2147483647 h 660"/>
                <a:gd name="T12" fmla="*/ 2147483647 w 684"/>
                <a:gd name="T13" fmla="*/ 2147483647 h 660"/>
                <a:gd name="T14" fmla="*/ 2147483647 w 684"/>
                <a:gd name="T15" fmla="*/ 2147483647 h 660"/>
                <a:gd name="T16" fmla="*/ 2147483647 w 684"/>
                <a:gd name="T17" fmla="*/ 2147483647 h 660"/>
                <a:gd name="T18" fmla="*/ 2147483647 w 684"/>
                <a:gd name="T19" fmla="*/ 2147483647 h 660"/>
                <a:gd name="T20" fmla="*/ 2147483647 w 684"/>
                <a:gd name="T21" fmla="*/ 2147483647 h 660"/>
                <a:gd name="T22" fmla="*/ 2147483647 w 684"/>
                <a:gd name="T23" fmla="*/ 2147483647 h 660"/>
                <a:gd name="T24" fmla="*/ 2147483647 w 684"/>
                <a:gd name="T25" fmla="*/ 2147483647 h 660"/>
                <a:gd name="T26" fmla="*/ 2147483647 w 684"/>
                <a:gd name="T27" fmla="*/ 2147483647 h 660"/>
                <a:gd name="T28" fmla="*/ 2147483647 w 684"/>
                <a:gd name="T29" fmla="*/ 2147483647 h 660"/>
                <a:gd name="T30" fmla="*/ 2147483647 w 684"/>
                <a:gd name="T31" fmla="*/ 2147483647 h 660"/>
                <a:gd name="T32" fmla="*/ 2147483647 w 684"/>
                <a:gd name="T33" fmla="*/ 2147483647 h 660"/>
                <a:gd name="T34" fmla="*/ 2147483647 w 684"/>
                <a:gd name="T35" fmla="*/ 2147483647 h 660"/>
                <a:gd name="T36" fmla="*/ 2147483647 w 684"/>
                <a:gd name="T37" fmla="*/ 2147483647 h 660"/>
                <a:gd name="T38" fmla="*/ 2147483647 w 684"/>
                <a:gd name="T39" fmla="*/ 2147483647 h 660"/>
                <a:gd name="T40" fmla="*/ 2147483647 w 684"/>
                <a:gd name="T41" fmla="*/ 2147483647 h 660"/>
                <a:gd name="T42" fmla="*/ 2147483647 w 684"/>
                <a:gd name="T43" fmla="*/ 2147483647 h 660"/>
                <a:gd name="T44" fmla="*/ 2147483647 w 684"/>
                <a:gd name="T45" fmla="*/ 2147483647 h 660"/>
                <a:gd name="T46" fmla="*/ 2147483647 w 684"/>
                <a:gd name="T47" fmla="*/ 2147483647 h 660"/>
                <a:gd name="T48" fmla="*/ 2147483647 w 684"/>
                <a:gd name="T49" fmla="*/ 2147483647 h 660"/>
                <a:gd name="T50" fmla="*/ 2147483647 w 684"/>
                <a:gd name="T51" fmla="*/ 2147483647 h 660"/>
                <a:gd name="T52" fmla="*/ 2147483647 w 684"/>
                <a:gd name="T53" fmla="*/ 0 h 660"/>
                <a:gd name="T54" fmla="*/ 2147483647 w 684"/>
                <a:gd name="T55" fmla="*/ 2147483647 h 660"/>
                <a:gd name="T56" fmla="*/ 2147483647 w 684"/>
                <a:gd name="T57" fmla="*/ 2147483647 h 660"/>
                <a:gd name="T58" fmla="*/ 2147483647 w 684"/>
                <a:gd name="T59" fmla="*/ 0 h 660"/>
                <a:gd name="T60" fmla="*/ 2147483647 w 684"/>
                <a:gd name="T61" fmla="*/ 2147483647 h 660"/>
                <a:gd name="T62" fmla="*/ 2147483647 w 684"/>
                <a:gd name="T63" fmla="*/ 2147483647 h 660"/>
                <a:gd name="T64" fmla="*/ 2147483647 w 684"/>
                <a:gd name="T65" fmla="*/ 2147483647 h 660"/>
                <a:gd name="T66" fmla="*/ 2147483647 w 684"/>
                <a:gd name="T67" fmla="*/ 2147483647 h 660"/>
                <a:gd name="T68" fmla="*/ 2147483647 w 684"/>
                <a:gd name="T69" fmla="*/ 2147483647 h 660"/>
                <a:gd name="T70" fmla="*/ 2147483647 w 684"/>
                <a:gd name="T71" fmla="*/ 2147483647 h 660"/>
                <a:gd name="T72" fmla="*/ 2147483647 w 684"/>
                <a:gd name="T73" fmla="*/ 2147483647 h 660"/>
                <a:gd name="T74" fmla="*/ 2147483647 w 684"/>
                <a:gd name="T75" fmla="*/ 2147483647 h 660"/>
                <a:gd name="T76" fmla="*/ 2147483647 w 684"/>
                <a:gd name="T77" fmla="*/ 2147483647 h 660"/>
                <a:gd name="T78" fmla="*/ 2147483647 w 684"/>
                <a:gd name="T79" fmla="*/ 2147483647 h 660"/>
                <a:gd name="T80" fmla="*/ 2147483647 w 684"/>
                <a:gd name="T81" fmla="*/ 2147483647 h 660"/>
                <a:gd name="T82" fmla="*/ 2147483647 w 684"/>
                <a:gd name="T83" fmla="*/ 2147483647 h 660"/>
                <a:gd name="T84" fmla="*/ 2147483647 w 684"/>
                <a:gd name="T85" fmla="*/ 2147483647 h 660"/>
                <a:gd name="T86" fmla="*/ 0 w 684"/>
                <a:gd name="T87" fmla="*/ 2147483647 h 660"/>
                <a:gd name="T88" fmla="*/ 2147483647 w 684"/>
                <a:gd name="T89" fmla="*/ 2147483647 h 660"/>
                <a:gd name="T90" fmla="*/ 2147483647 w 684"/>
                <a:gd name="T91" fmla="*/ 2147483647 h 660"/>
                <a:gd name="T92" fmla="*/ 2147483647 w 684"/>
                <a:gd name="T93" fmla="*/ 2147483647 h 660"/>
                <a:gd name="T94" fmla="*/ 2147483647 w 684"/>
                <a:gd name="T95" fmla="*/ 2147483647 h 660"/>
                <a:gd name="T96" fmla="*/ 2147483647 w 684"/>
                <a:gd name="T97" fmla="*/ 2147483647 h 660"/>
                <a:gd name="T98" fmla="*/ 2147483647 w 684"/>
                <a:gd name="T99" fmla="*/ 2147483647 h 660"/>
                <a:gd name="T100" fmla="*/ 2147483647 w 684"/>
                <a:gd name="T101" fmla="*/ 2147483647 h 660"/>
                <a:gd name="T102" fmla="*/ 2147483647 w 684"/>
                <a:gd name="T103" fmla="*/ 2147483647 h 660"/>
                <a:gd name="T104" fmla="*/ 2147483647 w 684"/>
                <a:gd name="T105" fmla="*/ 2147483647 h 660"/>
                <a:gd name="T106" fmla="*/ 2147483647 w 684"/>
                <a:gd name="T107" fmla="*/ 2147483647 h 660"/>
                <a:gd name="T108" fmla="*/ 2147483647 w 684"/>
                <a:gd name="T109" fmla="*/ 2147483647 h 660"/>
                <a:gd name="T110" fmla="*/ 2147483647 w 684"/>
                <a:gd name="T111" fmla="*/ 2147483647 h 660"/>
                <a:gd name="T112" fmla="*/ 2147483647 w 684"/>
                <a:gd name="T113" fmla="*/ 2147483647 h 660"/>
                <a:gd name="T114" fmla="*/ 2147483647 w 684"/>
                <a:gd name="T115" fmla="*/ 2147483647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4"/>
                <a:gd name="T175" fmla="*/ 0 h 660"/>
                <a:gd name="T176" fmla="*/ 684 w 684"/>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4" h="660">
                  <a:moveTo>
                    <a:pt x="678" y="564"/>
                  </a:moveTo>
                  <a:lnTo>
                    <a:pt x="666" y="552"/>
                  </a:lnTo>
                  <a:lnTo>
                    <a:pt x="654" y="546"/>
                  </a:lnTo>
                  <a:lnTo>
                    <a:pt x="648" y="516"/>
                  </a:lnTo>
                  <a:lnTo>
                    <a:pt x="642" y="516"/>
                  </a:lnTo>
                  <a:lnTo>
                    <a:pt x="636" y="510"/>
                  </a:lnTo>
                  <a:lnTo>
                    <a:pt x="624" y="504"/>
                  </a:lnTo>
                  <a:lnTo>
                    <a:pt x="618" y="498"/>
                  </a:lnTo>
                  <a:lnTo>
                    <a:pt x="618" y="462"/>
                  </a:lnTo>
                  <a:lnTo>
                    <a:pt x="624" y="450"/>
                  </a:lnTo>
                  <a:lnTo>
                    <a:pt x="624" y="438"/>
                  </a:lnTo>
                  <a:lnTo>
                    <a:pt x="594" y="402"/>
                  </a:lnTo>
                  <a:lnTo>
                    <a:pt x="588" y="390"/>
                  </a:lnTo>
                  <a:lnTo>
                    <a:pt x="582" y="384"/>
                  </a:lnTo>
                  <a:lnTo>
                    <a:pt x="564" y="384"/>
                  </a:lnTo>
                  <a:lnTo>
                    <a:pt x="546" y="366"/>
                  </a:lnTo>
                  <a:lnTo>
                    <a:pt x="534" y="360"/>
                  </a:lnTo>
                  <a:lnTo>
                    <a:pt x="528" y="354"/>
                  </a:lnTo>
                  <a:lnTo>
                    <a:pt x="504" y="354"/>
                  </a:lnTo>
                  <a:lnTo>
                    <a:pt x="504" y="312"/>
                  </a:lnTo>
                  <a:lnTo>
                    <a:pt x="498" y="312"/>
                  </a:lnTo>
                  <a:lnTo>
                    <a:pt x="492" y="306"/>
                  </a:lnTo>
                  <a:lnTo>
                    <a:pt x="468" y="294"/>
                  </a:lnTo>
                  <a:lnTo>
                    <a:pt x="456" y="282"/>
                  </a:lnTo>
                  <a:lnTo>
                    <a:pt x="444" y="276"/>
                  </a:lnTo>
                  <a:lnTo>
                    <a:pt x="438" y="270"/>
                  </a:lnTo>
                  <a:lnTo>
                    <a:pt x="438" y="264"/>
                  </a:lnTo>
                  <a:lnTo>
                    <a:pt x="444" y="252"/>
                  </a:lnTo>
                  <a:lnTo>
                    <a:pt x="450" y="246"/>
                  </a:lnTo>
                  <a:lnTo>
                    <a:pt x="438" y="234"/>
                  </a:lnTo>
                  <a:lnTo>
                    <a:pt x="438" y="228"/>
                  </a:lnTo>
                  <a:lnTo>
                    <a:pt x="450" y="216"/>
                  </a:lnTo>
                  <a:lnTo>
                    <a:pt x="462" y="216"/>
                  </a:lnTo>
                  <a:lnTo>
                    <a:pt x="462" y="186"/>
                  </a:lnTo>
                  <a:lnTo>
                    <a:pt x="468" y="186"/>
                  </a:lnTo>
                  <a:lnTo>
                    <a:pt x="480" y="174"/>
                  </a:lnTo>
                  <a:lnTo>
                    <a:pt x="480" y="168"/>
                  </a:lnTo>
                  <a:lnTo>
                    <a:pt x="474" y="156"/>
                  </a:lnTo>
                  <a:lnTo>
                    <a:pt x="462" y="144"/>
                  </a:lnTo>
                  <a:lnTo>
                    <a:pt x="462" y="138"/>
                  </a:lnTo>
                  <a:lnTo>
                    <a:pt x="480" y="120"/>
                  </a:lnTo>
                  <a:lnTo>
                    <a:pt x="480" y="114"/>
                  </a:lnTo>
                  <a:lnTo>
                    <a:pt x="468" y="114"/>
                  </a:lnTo>
                  <a:lnTo>
                    <a:pt x="456" y="120"/>
                  </a:lnTo>
                  <a:lnTo>
                    <a:pt x="450" y="126"/>
                  </a:lnTo>
                  <a:lnTo>
                    <a:pt x="438" y="108"/>
                  </a:lnTo>
                  <a:lnTo>
                    <a:pt x="414" y="102"/>
                  </a:lnTo>
                  <a:lnTo>
                    <a:pt x="414" y="84"/>
                  </a:lnTo>
                  <a:lnTo>
                    <a:pt x="402" y="72"/>
                  </a:lnTo>
                  <a:lnTo>
                    <a:pt x="378" y="24"/>
                  </a:lnTo>
                  <a:lnTo>
                    <a:pt x="378" y="12"/>
                  </a:lnTo>
                  <a:lnTo>
                    <a:pt x="336" y="24"/>
                  </a:lnTo>
                  <a:lnTo>
                    <a:pt x="336" y="6"/>
                  </a:lnTo>
                  <a:lnTo>
                    <a:pt x="330" y="0"/>
                  </a:lnTo>
                  <a:lnTo>
                    <a:pt x="306" y="0"/>
                  </a:lnTo>
                  <a:lnTo>
                    <a:pt x="306" y="6"/>
                  </a:lnTo>
                  <a:lnTo>
                    <a:pt x="300" y="12"/>
                  </a:lnTo>
                  <a:lnTo>
                    <a:pt x="288" y="12"/>
                  </a:lnTo>
                  <a:lnTo>
                    <a:pt x="276" y="0"/>
                  </a:lnTo>
                  <a:lnTo>
                    <a:pt x="234" y="0"/>
                  </a:lnTo>
                  <a:lnTo>
                    <a:pt x="234" y="12"/>
                  </a:lnTo>
                  <a:lnTo>
                    <a:pt x="228" y="18"/>
                  </a:lnTo>
                  <a:lnTo>
                    <a:pt x="216" y="24"/>
                  </a:lnTo>
                  <a:lnTo>
                    <a:pt x="204" y="36"/>
                  </a:lnTo>
                  <a:lnTo>
                    <a:pt x="198" y="48"/>
                  </a:lnTo>
                  <a:lnTo>
                    <a:pt x="192" y="54"/>
                  </a:lnTo>
                  <a:lnTo>
                    <a:pt x="180" y="54"/>
                  </a:lnTo>
                  <a:lnTo>
                    <a:pt x="168" y="60"/>
                  </a:lnTo>
                  <a:lnTo>
                    <a:pt x="156" y="60"/>
                  </a:lnTo>
                  <a:lnTo>
                    <a:pt x="150" y="66"/>
                  </a:lnTo>
                  <a:lnTo>
                    <a:pt x="144" y="78"/>
                  </a:lnTo>
                  <a:lnTo>
                    <a:pt x="144" y="90"/>
                  </a:lnTo>
                  <a:lnTo>
                    <a:pt x="150" y="102"/>
                  </a:lnTo>
                  <a:lnTo>
                    <a:pt x="156" y="108"/>
                  </a:lnTo>
                  <a:lnTo>
                    <a:pt x="156" y="120"/>
                  </a:lnTo>
                  <a:lnTo>
                    <a:pt x="162" y="132"/>
                  </a:lnTo>
                  <a:lnTo>
                    <a:pt x="162" y="162"/>
                  </a:lnTo>
                  <a:lnTo>
                    <a:pt x="156" y="174"/>
                  </a:lnTo>
                  <a:lnTo>
                    <a:pt x="150" y="192"/>
                  </a:lnTo>
                  <a:lnTo>
                    <a:pt x="150" y="198"/>
                  </a:lnTo>
                  <a:lnTo>
                    <a:pt x="168" y="216"/>
                  </a:lnTo>
                  <a:lnTo>
                    <a:pt x="168" y="222"/>
                  </a:lnTo>
                  <a:lnTo>
                    <a:pt x="162" y="228"/>
                  </a:lnTo>
                  <a:lnTo>
                    <a:pt x="138" y="240"/>
                  </a:lnTo>
                  <a:lnTo>
                    <a:pt x="78" y="264"/>
                  </a:lnTo>
                  <a:lnTo>
                    <a:pt x="66" y="270"/>
                  </a:lnTo>
                  <a:lnTo>
                    <a:pt x="6" y="318"/>
                  </a:lnTo>
                  <a:lnTo>
                    <a:pt x="0" y="318"/>
                  </a:lnTo>
                  <a:lnTo>
                    <a:pt x="0" y="324"/>
                  </a:lnTo>
                  <a:lnTo>
                    <a:pt x="24" y="366"/>
                  </a:lnTo>
                  <a:lnTo>
                    <a:pt x="24" y="384"/>
                  </a:lnTo>
                  <a:lnTo>
                    <a:pt x="48" y="402"/>
                  </a:lnTo>
                  <a:lnTo>
                    <a:pt x="48" y="414"/>
                  </a:lnTo>
                  <a:lnTo>
                    <a:pt x="60" y="426"/>
                  </a:lnTo>
                  <a:lnTo>
                    <a:pt x="126" y="426"/>
                  </a:lnTo>
                  <a:lnTo>
                    <a:pt x="156" y="456"/>
                  </a:lnTo>
                  <a:lnTo>
                    <a:pt x="168" y="462"/>
                  </a:lnTo>
                  <a:lnTo>
                    <a:pt x="180" y="474"/>
                  </a:lnTo>
                  <a:lnTo>
                    <a:pt x="228" y="498"/>
                  </a:lnTo>
                  <a:lnTo>
                    <a:pt x="234" y="504"/>
                  </a:lnTo>
                  <a:lnTo>
                    <a:pt x="246" y="510"/>
                  </a:lnTo>
                  <a:lnTo>
                    <a:pt x="438" y="654"/>
                  </a:lnTo>
                  <a:lnTo>
                    <a:pt x="522" y="654"/>
                  </a:lnTo>
                  <a:lnTo>
                    <a:pt x="570" y="660"/>
                  </a:lnTo>
                  <a:lnTo>
                    <a:pt x="564" y="660"/>
                  </a:lnTo>
                  <a:lnTo>
                    <a:pt x="570" y="654"/>
                  </a:lnTo>
                  <a:lnTo>
                    <a:pt x="588" y="618"/>
                  </a:lnTo>
                  <a:lnTo>
                    <a:pt x="588" y="606"/>
                  </a:lnTo>
                  <a:lnTo>
                    <a:pt x="594" y="600"/>
                  </a:lnTo>
                  <a:lnTo>
                    <a:pt x="600" y="588"/>
                  </a:lnTo>
                  <a:lnTo>
                    <a:pt x="648" y="588"/>
                  </a:lnTo>
                  <a:lnTo>
                    <a:pt x="654" y="594"/>
                  </a:lnTo>
                  <a:lnTo>
                    <a:pt x="678" y="582"/>
                  </a:lnTo>
                  <a:lnTo>
                    <a:pt x="684" y="576"/>
                  </a:lnTo>
                  <a:lnTo>
                    <a:pt x="678" y="570"/>
                  </a:lnTo>
                  <a:lnTo>
                    <a:pt x="678" y="56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8" name="Iran" descr="© INSCALE GmbH, 05.05.2010&#10;http://www.presentationload.com/">
              <a:extLst>
                <a:ext uri="{FF2B5EF4-FFF2-40B4-BE49-F238E27FC236}">
                  <a16:creationId xmlns:a16="http://schemas.microsoft.com/office/drawing/2014/main" id="{2C6FA13B-4C37-496D-95ED-EBD017540AC5}"/>
                </a:ext>
              </a:extLst>
            </p:cNvPr>
            <p:cNvSpPr>
              <a:spLocks/>
            </p:cNvSpPr>
            <p:nvPr/>
          </p:nvSpPr>
          <p:spPr bwMode="gray">
            <a:xfrm>
              <a:off x="5353100" y="2002928"/>
              <a:ext cx="545513" cy="447678"/>
            </a:xfrm>
            <a:custGeom>
              <a:avLst/>
              <a:gdLst>
                <a:gd name="T0" fmla="*/ 2147483647 w 1440"/>
                <a:gd name="T1" fmla="*/ 2147483647 h 1182"/>
                <a:gd name="T2" fmla="*/ 2147483647 w 1440"/>
                <a:gd name="T3" fmla="*/ 2147483647 h 1182"/>
                <a:gd name="T4" fmla="*/ 2147483647 w 1440"/>
                <a:gd name="T5" fmla="*/ 2147483647 h 1182"/>
                <a:gd name="T6" fmla="*/ 2147483647 w 1440"/>
                <a:gd name="T7" fmla="*/ 2147483647 h 1182"/>
                <a:gd name="T8" fmla="*/ 2147483647 w 1440"/>
                <a:gd name="T9" fmla="*/ 2147483647 h 1182"/>
                <a:gd name="T10" fmla="*/ 2147483647 w 1440"/>
                <a:gd name="T11" fmla="*/ 2147483647 h 1182"/>
                <a:gd name="T12" fmla="*/ 2147483647 w 1440"/>
                <a:gd name="T13" fmla="*/ 2147483647 h 1182"/>
                <a:gd name="T14" fmla="*/ 2147483647 w 1440"/>
                <a:gd name="T15" fmla="*/ 2147483647 h 1182"/>
                <a:gd name="T16" fmla="*/ 2147483647 w 1440"/>
                <a:gd name="T17" fmla="*/ 2147483647 h 1182"/>
                <a:gd name="T18" fmla="*/ 2147483647 w 1440"/>
                <a:gd name="T19" fmla="*/ 2147483647 h 1182"/>
                <a:gd name="T20" fmla="*/ 2147483647 w 1440"/>
                <a:gd name="T21" fmla="*/ 2147483647 h 1182"/>
                <a:gd name="T22" fmla="*/ 2147483647 w 1440"/>
                <a:gd name="T23" fmla="*/ 2147483647 h 1182"/>
                <a:gd name="T24" fmla="*/ 2147483647 w 1440"/>
                <a:gd name="T25" fmla="*/ 2147483647 h 1182"/>
                <a:gd name="T26" fmla="*/ 2147483647 w 1440"/>
                <a:gd name="T27" fmla="*/ 2147483647 h 1182"/>
                <a:gd name="T28" fmla="*/ 2147483647 w 1440"/>
                <a:gd name="T29" fmla="*/ 2147483647 h 1182"/>
                <a:gd name="T30" fmla="*/ 2147483647 w 1440"/>
                <a:gd name="T31" fmla="*/ 2147483647 h 1182"/>
                <a:gd name="T32" fmla="*/ 2147483647 w 1440"/>
                <a:gd name="T33" fmla="*/ 2147483647 h 1182"/>
                <a:gd name="T34" fmla="*/ 2147483647 w 1440"/>
                <a:gd name="T35" fmla="*/ 2147483647 h 1182"/>
                <a:gd name="T36" fmla="*/ 2147483647 w 1440"/>
                <a:gd name="T37" fmla="*/ 2147483647 h 1182"/>
                <a:gd name="T38" fmla="*/ 2147483647 w 1440"/>
                <a:gd name="T39" fmla="*/ 2147483647 h 1182"/>
                <a:gd name="T40" fmla="*/ 2147483647 w 1440"/>
                <a:gd name="T41" fmla="*/ 2147483647 h 1182"/>
                <a:gd name="T42" fmla="*/ 2147483647 w 1440"/>
                <a:gd name="T43" fmla="*/ 2147483647 h 1182"/>
                <a:gd name="T44" fmla="*/ 2147483647 w 1440"/>
                <a:gd name="T45" fmla="*/ 2147483647 h 1182"/>
                <a:gd name="T46" fmla="*/ 2147483647 w 1440"/>
                <a:gd name="T47" fmla="*/ 2147483647 h 1182"/>
                <a:gd name="T48" fmla="*/ 2147483647 w 1440"/>
                <a:gd name="T49" fmla="*/ 2147483647 h 1182"/>
                <a:gd name="T50" fmla="*/ 2147483647 w 1440"/>
                <a:gd name="T51" fmla="*/ 2147483647 h 1182"/>
                <a:gd name="T52" fmla="*/ 2147483647 w 1440"/>
                <a:gd name="T53" fmla="*/ 2147483647 h 1182"/>
                <a:gd name="T54" fmla="*/ 2147483647 w 1440"/>
                <a:gd name="T55" fmla="*/ 2147483647 h 1182"/>
                <a:gd name="T56" fmla="*/ 2147483647 w 1440"/>
                <a:gd name="T57" fmla="*/ 2147483647 h 1182"/>
                <a:gd name="T58" fmla="*/ 2147483647 w 1440"/>
                <a:gd name="T59" fmla="*/ 2147483647 h 1182"/>
                <a:gd name="T60" fmla="*/ 2147483647 w 1440"/>
                <a:gd name="T61" fmla="*/ 0 h 1182"/>
                <a:gd name="T62" fmla="*/ 2147483647 w 1440"/>
                <a:gd name="T63" fmla="*/ 2147483647 h 1182"/>
                <a:gd name="T64" fmla="*/ 2147483647 w 1440"/>
                <a:gd name="T65" fmla="*/ 2147483647 h 1182"/>
                <a:gd name="T66" fmla="*/ 2147483647 w 1440"/>
                <a:gd name="T67" fmla="*/ 2147483647 h 1182"/>
                <a:gd name="T68" fmla="*/ 2147483647 w 1440"/>
                <a:gd name="T69" fmla="*/ 2147483647 h 1182"/>
                <a:gd name="T70" fmla="*/ 2147483647 w 1440"/>
                <a:gd name="T71" fmla="*/ 2147483647 h 1182"/>
                <a:gd name="T72" fmla="*/ 2147483647 w 1440"/>
                <a:gd name="T73" fmla="*/ 2147483647 h 1182"/>
                <a:gd name="T74" fmla="*/ 2147483647 w 1440"/>
                <a:gd name="T75" fmla="*/ 2147483647 h 1182"/>
                <a:gd name="T76" fmla="*/ 2147483647 w 1440"/>
                <a:gd name="T77" fmla="*/ 2147483647 h 1182"/>
                <a:gd name="T78" fmla="*/ 2147483647 w 1440"/>
                <a:gd name="T79" fmla="*/ 2147483647 h 1182"/>
                <a:gd name="T80" fmla="*/ 2147483647 w 1440"/>
                <a:gd name="T81" fmla="*/ 2147483647 h 1182"/>
                <a:gd name="T82" fmla="*/ 2147483647 w 1440"/>
                <a:gd name="T83" fmla="*/ 2147483647 h 1182"/>
                <a:gd name="T84" fmla="*/ 2147483647 w 1440"/>
                <a:gd name="T85" fmla="*/ 2147483647 h 1182"/>
                <a:gd name="T86" fmla="*/ 2147483647 w 1440"/>
                <a:gd name="T87" fmla="*/ 2147483647 h 1182"/>
                <a:gd name="T88" fmla="*/ 2147483647 w 1440"/>
                <a:gd name="T89" fmla="*/ 2147483647 h 1182"/>
                <a:gd name="T90" fmla="*/ 2147483647 w 1440"/>
                <a:gd name="T91" fmla="*/ 2147483647 h 1182"/>
                <a:gd name="T92" fmla="*/ 2147483647 w 1440"/>
                <a:gd name="T93" fmla="*/ 2147483647 h 1182"/>
                <a:gd name="T94" fmla="*/ 2147483647 w 1440"/>
                <a:gd name="T95" fmla="*/ 2147483647 h 1182"/>
                <a:gd name="T96" fmla="*/ 2147483647 w 1440"/>
                <a:gd name="T97" fmla="*/ 2147483647 h 1182"/>
                <a:gd name="T98" fmla="*/ 2147483647 w 1440"/>
                <a:gd name="T99" fmla="*/ 2147483647 h 1182"/>
                <a:gd name="T100" fmla="*/ 2147483647 w 1440"/>
                <a:gd name="T101" fmla="*/ 2147483647 h 1182"/>
                <a:gd name="T102" fmla="*/ 2147483647 w 1440"/>
                <a:gd name="T103" fmla="*/ 2147483647 h 1182"/>
                <a:gd name="T104" fmla="*/ 2147483647 w 1440"/>
                <a:gd name="T105" fmla="*/ 2147483647 h 1182"/>
                <a:gd name="T106" fmla="*/ 2147483647 w 1440"/>
                <a:gd name="T107" fmla="*/ 2147483647 h 1182"/>
                <a:gd name="T108" fmla="*/ 2147483647 w 1440"/>
                <a:gd name="T109" fmla="*/ 2147483647 h 1182"/>
                <a:gd name="T110" fmla="*/ 2147483647 w 1440"/>
                <a:gd name="T111" fmla="*/ 2147483647 h 1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0"/>
                <a:gd name="T169" fmla="*/ 0 h 1182"/>
                <a:gd name="T170" fmla="*/ 1440 w 1440"/>
                <a:gd name="T171" fmla="*/ 1182 h 1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0" h="1182">
                  <a:moveTo>
                    <a:pt x="1338" y="1176"/>
                  </a:moveTo>
                  <a:lnTo>
                    <a:pt x="1338" y="1170"/>
                  </a:lnTo>
                  <a:lnTo>
                    <a:pt x="1332" y="1158"/>
                  </a:lnTo>
                  <a:lnTo>
                    <a:pt x="1332" y="1128"/>
                  </a:lnTo>
                  <a:lnTo>
                    <a:pt x="1344" y="1116"/>
                  </a:lnTo>
                  <a:lnTo>
                    <a:pt x="1344" y="1110"/>
                  </a:lnTo>
                  <a:lnTo>
                    <a:pt x="1350" y="1104"/>
                  </a:lnTo>
                  <a:lnTo>
                    <a:pt x="1356" y="1086"/>
                  </a:lnTo>
                  <a:lnTo>
                    <a:pt x="1368" y="1086"/>
                  </a:lnTo>
                  <a:lnTo>
                    <a:pt x="1374" y="1080"/>
                  </a:lnTo>
                  <a:lnTo>
                    <a:pt x="1374" y="1074"/>
                  </a:lnTo>
                  <a:lnTo>
                    <a:pt x="1380" y="1074"/>
                  </a:lnTo>
                  <a:lnTo>
                    <a:pt x="1380" y="1068"/>
                  </a:lnTo>
                  <a:lnTo>
                    <a:pt x="1386" y="1062"/>
                  </a:lnTo>
                  <a:lnTo>
                    <a:pt x="1398" y="1056"/>
                  </a:lnTo>
                  <a:lnTo>
                    <a:pt x="1428" y="1056"/>
                  </a:lnTo>
                  <a:lnTo>
                    <a:pt x="1428" y="1062"/>
                  </a:lnTo>
                  <a:lnTo>
                    <a:pt x="1434" y="1062"/>
                  </a:lnTo>
                  <a:lnTo>
                    <a:pt x="1440" y="1056"/>
                  </a:lnTo>
                  <a:lnTo>
                    <a:pt x="1440" y="1044"/>
                  </a:lnTo>
                  <a:lnTo>
                    <a:pt x="1434" y="1026"/>
                  </a:lnTo>
                  <a:lnTo>
                    <a:pt x="1428" y="1014"/>
                  </a:lnTo>
                  <a:lnTo>
                    <a:pt x="1422" y="1008"/>
                  </a:lnTo>
                  <a:lnTo>
                    <a:pt x="1404" y="1008"/>
                  </a:lnTo>
                  <a:lnTo>
                    <a:pt x="1404" y="996"/>
                  </a:lnTo>
                  <a:lnTo>
                    <a:pt x="1398" y="984"/>
                  </a:lnTo>
                  <a:lnTo>
                    <a:pt x="1398" y="960"/>
                  </a:lnTo>
                  <a:lnTo>
                    <a:pt x="1392" y="960"/>
                  </a:lnTo>
                  <a:lnTo>
                    <a:pt x="1398" y="930"/>
                  </a:lnTo>
                  <a:lnTo>
                    <a:pt x="1374" y="930"/>
                  </a:lnTo>
                  <a:lnTo>
                    <a:pt x="1362" y="912"/>
                  </a:lnTo>
                  <a:lnTo>
                    <a:pt x="1350" y="918"/>
                  </a:lnTo>
                  <a:lnTo>
                    <a:pt x="1332" y="918"/>
                  </a:lnTo>
                  <a:lnTo>
                    <a:pt x="1326" y="912"/>
                  </a:lnTo>
                  <a:lnTo>
                    <a:pt x="1314" y="894"/>
                  </a:lnTo>
                  <a:lnTo>
                    <a:pt x="1308" y="876"/>
                  </a:lnTo>
                  <a:lnTo>
                    <a:pt x="1296" y="864"/>
                  </a:lnTo>
                  <a:lnTo>
                    <a:pt x="1284" y="846"/>
                  </a:lnTo>
                  <a:lnTo>
                    <a:pt x="1278" y="840"/>
                  </a:lnTo>
                  <a:lnTo>
                    <a:pt x="1272" y="828"/>
                  </a:lnTo>
                  <a:lnTo>
                    <a:pt x="1248" y="804"/>
                  </a:lnTo>
                  <a:lnTo>
                    <a:pt x="1242" y="804"/>
                  </a:lnTo>
                  <a:lnTo>
                    <a:pt x="1242" y="792"/>
                  </a:lnTo>
                  <a:lnTo>
                    <a:pt x="1260" y="774"/>
                  </a:lnTo>
                  <a:lnTo>
                    <a:pt x="1266" y="762"/>
                  </a:lnTo>
                  <a:lnTo>
                    <a:pt x="1272" y="756"/>
                  </a:lnTo>
                  <a:lnTo>
                    <a:pt x="1296" y="708"/>
                  </a:lnTo>
                  <a:lnTo>
                    <a:pt x="1284" y="684"/>
                  </a:lnTo>
                  <a:lnTo>
                    <a:pt x="1278" y="678"/>
                  </a:lnTo>
                  <a:lnTo>
                    <a:pt x="1242" y="678"/>
                  </a:lnTo>
                  <a:lnTo>
                    <a:pt x="1230" y="672"/>
                  </a:lnTo>
                  <a:lnTo>
                    <a:pt x="1224" y="672"/>
                  </a:lnTo>
                  <a:lnTo>
                    <a:pt x="1218" y="666"/>
                  </a:lnTo>
                  <a:lnTo>
                    <a:pt x="1218" y="612"/>
                  </a:lnTo>
                  <a:lnTo>
                    <a:pt x="1212" y="606"/>
                  </a:lnTo>
                  <a:lnTo>
                    <a:pt x="1200" y="582"/>
                  </a:lnTo>
                  <a:lnTo>
                    <a:pt x="1188" y="564"/>
                  </a:lnTo>
                  <a:lnTo>
                    <a:pt x="1176" y="540"/>
                  </a:lnTo>
                  <a:lnTo>
                    <a:pt x="1182" y="528"/>
                  </a:lnTo>
                  <a:lnTo>
                    <a:pt x="1200" y="510"/>
                  </a:lnTo>
                  <a:lnTo>
                    <a:pt x="1200" y="504"/>
                  </a:lnTo>
                  <a:lnTo>
                    <a:pt x="1194" y="498"/>
                  </a:lnTo>
                  <a:lnTo>
                    <a:pt x="1170" y="498"/>
                  </a:lnTo>
                  <a:lnTo>
                    <a:pt x="1170" y="468"/>
                  </a:lnTo>
                  <a:lnTo>
                    <a:pt x="1158" y="456"/>
                  </a:lnTo>
                  <a:lnTo>
                    <a:pt x="1158" y="450"/>
                  </a:lnTo>
                  <a:lnTo>
                    <a:pt x="1164" y="444"/>
                  </a:lnTo>
                  <a:lnTo>
                    <a:pt x="1176" y="438"/>
                  </a:lnTo>
                  <a:lnTo>
                    <a:pt x="1182" y="432"/>
                  </a:lnTo>
                  <a:lnTo>
                    <a:pt x="1188" y="432"/>
                  </a:lnTo>
                  <a:lnTo>
                    <a:pt x="1176" y="414"/>
                  </a:lnTo>
                  <a:lnTo>
                    <a:pt x="1200" y="408"/>
                  </a:lnTo>
                  <a:lnTo>
                    <a:pt x="1200" y="402"/>
                  </a:lnTo>
                  <a:lnTo>
                    <a:pt x="1194" y="396"/>
                  </a:lnTo>
                  <a:lnTo>
                    <a:pt x="1194" y="372"/>
                  </a:lnTo>
                  <a:lnTo>
                    <a:pt x="1188" y="360"/>
                  </a:lnTo>
                  <a:lnTo>
                    <a:pt x="1188" y="354"/>
                  </a:lnTo>
                  <a:lnTo>
                    <a:pt x="1194" y="342"/>
                  </a:lnTo>
                  <a:lnTo>
                    <a:pt x="1200" y="336"/>
                  </a:lnTo>
                  <a:lnTo>
                    <a:pt x="1188" y="306"/>
                  </a:lnTo>
                  <a:lnTo>
                    <a:pt x="1194" y="282"/>
                  </a:lnTo>
                  <a:lnTo>
                    <a:pt x="1182" y="282"/>
                  </a:lnTo>
                  <a:lnTo>
                    <a:pt x="1182" y="246"/>
                  </a:lnTo>
                  <a:lnTo>
                    <a:pt x="1116" y="252"/>
                  </a:lnTo>
                  <a:lnTo>
                    <a:pt x="1110" y="246"/>
                  </a:lnTo>
                  <a:lnTo>
                    <a:pt x="1104" y="234"/>
                  </a:lnTo>
                  <a:lnTo>
                    <a:pt x="1092" y="228"/>
                  </a:lnTo>
                  <a:lnTo>
                    <a:pt x="1080" y="216"/>
                  </a:lnTo>
                  <a:lnTo>
                    <a:pt x="1068" y="216"/>
                  </a:lnTo>
                  <a:lnTo>
                    <a:pt x="1062" y="210"/>
                  </a:lnTo>
                  <a:lnTo>
                    <a:pt x="1056" y="210"/>
                  </a:lnTo>
                  <a:lnTo>
                    <a:pt x="1050" y="204"/>
                  </a:lnTo>
                  <a:lnTo>
                    <a:pt x="1044" y="192"/>
                  </a:lnTo>
                  <a:lnTo>
                    <a:pt x="1044" y="186"/>
                  </a:lnTo>
                  <a:lnTo>
                    <a:pt x="1038" y="180"/>
                  </a:lnTo>
                  <a:lnTo>
                    <a:pt x="1032" y="180"/>
                  </a:lnTo>
                  <a:lnTo>
                    <a:pt x="1020" y="174"/>
                  </a:lnTo>
                  <a:lnTo>
                    <a:pt x="1002" y="174"/>
                  </a:lnTo>
                  <a:lnTo>
                    <a:pt x="990" y="168"/>
                  </a:lnTo>
                  <a:lnTo>
                    <a:pt x="972" y="168"/>
                  </a:lnTo>
                  <a:lnTo>
                    <a:pt x="972" y="174"/>
                  </a:lnTo>
                  <a:lnTo>
                    <a:pt x="960" y="168"/>
                  </a:lnTo>
                  <a:lnTo>
                    <a:pt x="954" y="162"/>
                  </a:lnTo>
                  <a:lnTo>
                    <a:pt x="942" y="156"/>
                  </a:lnTo>
                  <a:lnTo>
                    <a:pt x="936" y="150"/>
                  </a:lnTo>
                  <a:lnTo>
                    <a:pt x="906" y="150"/>
                  </a:lnTo>
                  <a:lnTo>
                    <a:pt x="906" y="138"/>
                  </a:lnTo>
                  <a:lnTo>
                    <a:pt x="894" y="126"/>
                  </a:lnTo>
                  <a:lnTo>
                    <a:pt x="834" y="126"/>
                  </a:lnTo>
                  <a:lnTo>
                    <a:pt x="834" y="132"/>
                  </a:lnTo>
                  <a:lnTo>
                    <a:pt x="828" y="138"/>
                  </a:lnTo>
                  <a:lnTo>
                    <a:pt x="816" y="132"/>
                  </a:lnTo>
                  <a:lnTo>
                    <a:pt x="780" y="132"/>
                  </a:lnTo>
                  <a:lnTo>
                    <a:pt x="768" y="138"/>
                  </a:lnTo>
                  <a:lnTo>
                    <a:pt x="750" y="156"/>
                  </a:lnTo>
                  <a:lnTo>
                    <a:pt x="738" y="162"/>
                  </a:lnTo>
                  <a:lnTo>
                    <a:pt x="732" y="168"/>
                  </a:lnTo>
                  <a:lnTo>
                    <a:pt x="732" y="180"/>
                  </a:lnTo>
                  <a:lnTo>
                    <a:pt x="720" y="186"/>
                  </a:lnTo>
                  <a:lnTo>
                    <a:pt x="708" y="198"/>
                  </a:lnTo>
                  <a:lnTo>
                    <a:pt x="678" y="198"/>
                  </a:lnTo>
                  <a:lnTo>
                    <a:pt x="690" y="210"/>
                  </a:lnTo>
                  <a:lnTo>
                    <a:pt x="690" y="222"/>
                  </a:lnTo>
                  <a:lnTo>
                    <a:pt x="696" y="228"/>
                  </a:lnTo>
                  <a:lnTo>
                    <a:pt x="696" y="234"/>
                  </a:lnTo>
                  <a:lnTo>
                    <a:pt x="690" y="240"/>
                  </a:lnTo>
                  <a:lnTo>
                    <a:pt x="678" y="240"/>
                  </a:lnTo>
                  <a:lnTo>
                    <a:pt x="666" y="234"/>
                  </a:lnTo>
                  <a:lnTo>
                    <a:pt x="660" y="228"/>
                  </a:lnTo>
                  <a:lnTo>
                    <a:pt x="654" y="228"/>
                  </a:lnTo>
                  <a:lnTo>
                    <a:pt x="648" y="234"/>
                  </a:lnTo>
                  <a:lnTo>
                    <a:pt x="624" y="234"/>
                  </a:lnTo>
                  <a:lnTo>
                    <a:pt x="612" y="240"/>
                  </a:lnTo>
                  <a:lnTo>
                    <a:pt x="600" y="240"/>
                  </a:lnTo>
                  <a:lnTo>
                    <a:pt x="582" y="246"/>
                  </a:lnTo>
                  <a:lnTo>
                    <a:pt x="558" y="258"/>
                  </a:lnTo>
                  <a:lnTo>
                    <a:pt x="546" y="252"/>
                  </a:lnTo>
                  <a:lnTo>
                    <a:pt x="534" y="252"/>
                  </a:lnTo>
                  <a:lnTo>
                    <a:pt x="522" y="246"/>
                  </a:lnTo>
                  <a:lnTo>
                    <a:pt x="498" y="246"/>
                  </a:lnTo>
                  <a:lnTo>
                    <a:pt x="480" y="240"/>
                  </a:lnTo>
                  <a:lnTo>
                    <a:pt x="468" y="228"/>
                  </a:lnTo>
                  <a:lnTo>
                    <a:pt x="456" y="222"/>
                  </a:lnTo>
                  <a:lnTo>
                    <a:pt x="444" y="210"/>
                  </a:lnTo>
                  <a:lnTo>
                    <a:pt x="438" y="198"/>
                  </a:lnTo>
                  <a:lnTo>
                    <a:pt x="432" y="192"/>
                  </a:lnTo>
                  <a:lnTo>
                    <a:pt x="432" y="186"/>
                  </a:lnTo>
                  <a:lnTo>
                    <a:pt x="378" y="186"/>
                  </a:lnTo>
                  <a:lnTo>
                    <a:pt x="354" y="162"/>
                  </a:lnTo>
                  <a:lnTo>
                    <a:pt x="336" y="126"/>
                  </a:lnTo>
                  <a:lnTo>
                    <a:pt x="330" y="120"/>
                  </a:lnTo>
                  <a:lnTo>
                    <a:pt x="330" y="114"/>
                  </a:lnTo>
                  <a:lnTo>
                    <a:pt x="312" y="114"/>
                  </a:lnTo>
                  <a:lnTo>
                    <a:pt x="312" y="108"/>
                  </a:lnTo>
                  <a:lnTo>
                    <a:pt x="306" y="102"/>
                  </a:lnTo>
                  <a:lnTo>
                    <a:pt x="300" y="102"/>
                  </a:lnTo>
                  <a:lnTo>
                    <a:pt x="294" y="96"/>
                  </a:lnTo>
                  <a:lnTo>
                    <a:pt x="282" y="90"/>
                  </a:lnTo>
                  <a:lnTo>
                    <a:pt x="270" y="78"/>
                  </a:lnTo>
                  <a:lnTo>
                    <a:pt x="270" y="72"/>
                  </a:lnTo>
                  <a:lnTo>
                    <a:pt x="282" y="72"/>
                  </a:lnTo>
                  <a:lnTo>
                    <a:pt x="288" y="66"/>
                  </a:lnTo>
                  <a:lnTo>
                    <a:pt x="288" y="60"/>
                  </a:lnTo>
                  <a:lnTo>
                    <a:pt x="282" y="54"/>
                  </a:lnTo>
                  <a:lnTo>
                    <a:pt x="276" y="54"/>
                  </a:lnTo>
                  <a:lnTo>
                    <a:pt x="276" y="42"/>
                  </a:lnTo>
                  <a:lnTo>
                    <a:pt x="282" y="36"/>
                  </a:lnTo>
                  <a:lnTo>
                    <a:pt x="282" y="18"/>
                  </a:lnTo>
                  <a:lnTo>
                    <a:pt x="276" y="12"/>
                  </a:lnTo>
                  <a:lnTo>
                    <a:pt x="270" y="0"/>
                  </a:lnTo>
                  <a:lnTo>
                    <a:pt x="258" y="0"/>
                  </a:lnTo>
                  <a:lnTo>
                    <a:pt x="246" y="6"/>
                  </a:lnTo>
                  <a:lnTo>
                    <a:pt x="234" y="18"/>
                  </a:lnTo>
                  <a:lnTo>
                    <a:pt x="222" y="24"/>
                  </a:lnTo>
                  <a:lnTo>
                    <a:pt x="204" y="36"/>
                  </a:lnTo>
                  <a:lnTo>
                    <a:pt x="192" y="48"/>
                  </a:lnTo>
                  <a:lnTo>
                    <a:pt x="192" y="54"/>
                  </a:lnTo>
                  <a:lnTo>
                    <a:pt x="186" y="60"/>
                  </a:lnTo>
                  <a:lnTo>
                    <a:pt x="180" y="72"/>
                  </a:lnTo>
                  <a:lnTo>
                    <a:pt x="132" y="72"/>
                  </a:lnTo>
                  <a:lnTo>
                    <a:pt x="96" y="60"/>
                  </a:lnTo>
                  <a:lnTo>
                    <a:pt x="84" y="54"/>
                  </a:lnTo>
                  <a:lnTo>
                    <a:pt x="66" y="36"/>
                  </a:lnTo>
                  <a:lnTo>
                    <a:pt x="54" y="12"/>
                  </a:lnTo>
                  <a:lnTo>
                    <a:pt x="54" y="6"/>
                  </a:lnTo>
                  <a:lnTo>
                    <a:pt x="48" y="0"/>
                  </a:lnTo>
                  <a:lnTo>
                    <a:pt x="42" y="0"/>
                  </a:lnTo>
                  <a:lnTo>
                    <a:pt x="24" y="18"/>
                  </a:lnTo>
                  <a:lnTo>
                    <a:pt x="24" y="30"/>
                  </a:lnTo>
                  <a:lnTo>
                    <a:pt x="0" y="30"/>
                  </a:lnTo>
                  <a:lnTo>
                    <a:pt x="18" y="54"/>
                  </a:lnTo>
                  <a:lnTo>
                    <a:pt x="18" y="84"/>
                  </a:lnTo>
                  <a:lnTo>
                    <a:pt x="30" y="96"/>
                  </a:lnTo>
                  <a:lnTo>
                    <a:pt x="30" y="108"/>
                  </a:lnTo>
                  <a:lnTo>
                    <a:pt x="36" y="114"/>
                  </a:lnTo>
                  <a:lnTo>
                    <a:pt x="42" y="114"/>
                  </a:lnTo>
                  <a:lnTo>
                    <a:pt x="36" y="120"/>
                  </a:lnTo>
                  <a:lnTo>
                    <a:pt x="36" y="126"/>
                  </a:lnTo>
                  <a:lnTo>
                    <a:pt x="30" y="138"/>
                  </a:lnTo>
                  <a:lnTo>
                    <a:pt x="24" y="144"/>
                  </a:lnTo>
                  <a:lnTo>
                    <a:pt x="60" y="162"/>
                  </a:lnTo>
                  <a:lnTo>
                    <a:pt x="60" y="192"/>
                  </a:lnTo>
                  <a:lnTo>
                    <a:pt x="84" y="198"/>
                  </a:lnTo>
                  <a:lnTo>
                    <a:pt x="84" y="210"/>
                  </a:lnTo>
                  <a:lnTo>
                    <a:pt x="96" y="246"/>
                  </a:lnTo>
                  <a:lnTo>
                    <a:pt x="108" y="270"/>
                  </a:lnTo>
                  <a:lnTo>
                    <a:pt x="120" y="282"/>
                  </a:lnTo>
                  <a:lnTo>
                    <a:pt x="120" y="300"/>
                  </a:lnTo>
                  <a:lnTo>
                    <a:pt x="144" y="306"/>
                  </a:lnTo>
                  <a:lnTo>
                    <a:pt x="156" y="324"/>
                  </a:lnTo>
                  <a:lnTo>
                    <a:pt x="162" y="318"/>
                  </a:lnTo>
                  <a:lnTo>
                    <a:pt x="174" y="312"/>
                  </a:lnTo>
                  <a:lnTo>
                    <a:pt x="186" y="312"/>
                  </a:lnTo>
                  <a:lnTo>
                    <a:pt x="186" y="318"/>
                  </a:lnTo>
                  <a:lnTo>
                    <a:pt x="168" y="336"/>
                  </a:lnTo>
                  <a:lnTo>
                    <a:pt x="168" y="342"/>
                  </a:lnTo>
                  <a:lnTo>
                    <a:pt x="180" y="354"/>
                  </a:lnTo>
                  <a:lnTo>
                    <a:pt x="186" y="366"/>
                  </a:lnTo>
                  <a:lnTo>
                    <a:pt x="186" y="372"/>
                  </a:lnTo>
                  <a:lnTo>
                    <a:pt x="174" y="384"/>
                  </a:lnTo>
                  <a:lnTo>
                    <a:pt x="168" y="384"/>
                  </a:lnTo>
                  <a:lnTo>
                    <a:pt x="168" y="414"/>
                  </a:lnTo>
                  <a:lnTo>
                    <a:pt x="156" y="414"/>
                  </a:lnTo>
                  <a:lnTo>
                    <a:pt x="144" y="426"/>
                  </a:lnTo>
                  <a:lnTo>
                    <a:pt x="144" y="432"/>
                  </a:lnTo>
                  <a:lnTo>
                    <a:pt x="156" y="444"/>
                  </a:lnTo>
                  <a:lnTo>
                    <a:pt x="150" y="450"/>
                  </a:lnTo>
                  <a:lnTo>
                    <a:pt x="144" y="462"/>
                  </a:lnTo>
                  <a:lnTo>
                    <a:pt x="144" y="468"/>
                  </a:lnTo>
                  <a:lnTo>
                    <a:pt x="150" y="474"/>
                  </a:lnTo>
                  <a:lnTo>
                    <a:pt x="162" y="480"/>
                  </a:lnTo>
                  <a:lnTo>
                    <a:pt x="174" y="492"/>
                  </a:lnTo>
                  <a:lnTo>
                    <a:pt x="198" y="504"/>
                  </a:lnTo>
                  <a:lnTo>
                    <a:pt x="204" y="510"/>
                  </a:lnTo>
                  <a:lnTo>
                    <a:pt x="210" y="510"/>
                  </a:lnTo>
                  <a:lnTo>
                    <a:pt x="210" y="552"/>
                  </a:lnTo>
                  <a:lnTo>
                    <a:pt x="234" y="552"/>
                  </a:lnTo>
                  <a:lnTo>
                    <a:pt x="240" y="558"/>
                  </a:lnTo>
                  <a:lnTo>
                    <a:pt x="252" y="564"/>
                  </a:lnTo>
                  <a:lnTo>
                    <a:pt x="270" y="582"/>
                  </a:lnTo>
                  <a:lnTo>
                    <a:pt x="288" y="582"/>
                  </a:lnTo>
                  <a:lnTo>
                    <a:pt x="294" y="588"/>
                  </a:lnTo>
                  <a:lnTo>
                    <a:pt x="300" y="600"/>
                  </a:lnTo>
                  <a:lnTo>
                    <a:pt x="330" y="636"/>
                  </a:lnTo>
                  <a:lnTo>
                    <a:pt x="330" y="648"/>
                  </a:lnTo>
                  <a:lnTo>
                    <a:pt x="324" y="660"/>
                  </a:lnTo>
                  <a:lnTo>
                    <a:pt x="324" y="696"/>
                  </a:lnTo>
                  <a:lnTo>
                    <a:pt x="330" y="702"/>
                  </a:lnTo>
                  <a:lnTo>
                    <a:pt x="342" y="708"/>
                  </a:lnTo>
                  <a:lnTo>
                    <a:pt x="348" y="714"/>
                  </a:lnTo>
                  <a:lnTo>
                    <a:pt x="354" y="714"/>
                  </a:lnTo>
                  <a:lnTo>
                    <a:pt x="360" y="744"/>
                  </a:lnTo>
                  <a:lnTo>
                    <a:pt x="372" y="750"/>
                  </a:lnTo>
                  <a:lnTo>
                    <a:pt x="384" y="762"/>
                  </a:lnTo>
                  <a:lnTo>
                    <a:pt x="384" y="768"/>
                  </a:lnTo>
                  <a:lnTo>
                    <a:pt x="390" y="774"/>
                  </a:lnTo>
                  <a:lnTo>
                    <a:pt x="402" y="780"/>
                  </a:lnTo>
                  <a:lnTo>
                    <a:pt x="408" y="786"/>
                  </a:lnTo>
                  <a:lnTo>
                    <a:pt x="420" y="792"/>
                  </a:lnTo>
                  <a:lnTo>
                    <a:pt x="426" y="786"/>
                  </a:lnTo>
                  <a:lnTo>
                    <a:pt x="426" y="774"/>
                  </a:lnTo>
                  <a:lnTo>
                    <a:pt x="420" y="768"/>
                  </a:lnTo>
                  <a:lnTo>
                    <a:pt x="420" y="762"/>
                  </a:lnTo>
                  <a:lnTo>
                    <a:pt x="426" y="756"/>
                  </a:lnTo>
                  <a:lnTo>
                    <a:pt x="438" y="750"/>
                  </a:lnTo>
                  <a:lnTo>
                    <a:pt x="444" y="756"/>
                  </a:lnTo>
                  <a:lnTo>
                    <a:pt x="450" y="756"/>
                  </a:lnTo>
                  <a:lnTo>
                    <a:pt x="450" y="768"/>
                  </a:lnTo>
                  <a:lnTo>
                    <a:pt x="456" y="780"/>
                  </a:lnTo>
                  <a:lnTo>
                    <a:pt x="474" y="780"/>
                  </a:lnTo>
                  <a:lnTo>
                    <a:pt x="474" y="786"/>
                  </a:lnTo>
                  <a:lnTo>
                    <a:pt x="474" y="780"/>
                  </a:lnTo>
                  <a:lnTo>
                    <a:pt x="480" y="780"/>
                  </a:lnTo>
                  <a:lnTo>
                    <a:pt x="480" y="768"/>
                  </a:lnTo>
                  <a:lnTo>
                    <a:pt x="504" y="768"/>
                  </a:lnTo>
                  <a:lnTo>
                    <a:pt x="504" y="804"/>
                  </a:lnTo>
                  <a:lnTo>
                    <a:pt x="510" y="810"/>
                  </a:lnTo>
                  <a:lnTo>
                    <a:pt x="516" y="810"/>
                  </a:lnTo>
                  <a:lnTo>
                    <a:pt x="528" y="816"/>
                  </a:lnTo>
                  <a:lnTo>
                    <a:pt x="540" y="828"/>
                  </a:lnTo>
                  <a:lnTo>
                    <a:pt x="540" y="846"/>
                  </a:lnTo>
                  <a:lnTo>
                    <a:pt x="552" y="858"/>
                  </a:lnTo>
                  <a:lnTo>
                    <a:pt x="558" y="870"/>
                  </a:lnTo>
                  <a:lnTo>
                    <a:pt x="564" y="876"/>
                  </a:lnTo>
                  <a:lnTo>
                    <a:pt x="570" y="876"/>
                  </a:lnTo>
                  <a:lnTo>
                    <a:pt x="582" y="894"/>
                  </a:lnTo>
                  <a:lnTo>
                    <a:pt x="582" y="906"/>
                  </a:lnTo>
                  <a:lnTo>
                    <a:pt x="594" y="930"/>
                  </a:lnTo>
                  <a:lnTo>
                    <a:pt x="600" y="936"/>
                  </a:lnTo>
                  <a:lnTo>
                    <a:pt x="606" y="936"/>
                  </a:lnTo>
                  <a:lnTo>
                    <a:pt x="612" y="942"/>
                  </a:lnTo>
                  <a:lnTo>
                    <a:pt x="618" y="954"/>
                  </a:lnTo>
                  <a:lnTo>
                    <a:pt x="618" y="960"/>
                  </a:lnTo>
                  <a:lnTo>
                    <a:pt x="648" y="960"/>
                  </a:lnTo>
                  <a:lnTo>
                    <a:pt x="666" y="984"/>
                  </a:lnTo>
                  <a:lnTo>
                    <a:pt x="684" y="978"/>
                  </a:lnTo>
                  <a:lnTo>
                    <a:pt x="702" y="978"/>
                  </a:lnTo>
                  <a:lnTo>
                    <a:pt x="720" y="996"/>
                  </a:lnTo>
                  <a:lnTo>
                    <a:pt x="738" y="1008"/>
                  </a:lnTo>
                  <a:lnTo>
                    <a:pt x="756" y="1026"/>
                  </a:lnTo>
                  <a:lnTo>
                    <a:pt x="792" y="1050"/>
                  </a:lnTo>
                  <a:lnTo>
                    <a:pt x="810" y="1050"/>
                  </a:lnTo>
                  <a:lnTo>
                    <a:pt x="822" y="1056"/>
                  </a:lnTo>
                  <a:lnTo>
                    <a:pt x="834" y="1068"/>
                  </a:lnTo>
                  <a:lnTo>
                    <a:pt x="852" y="1068"/>
                  </a:lnTo>
                  <a:lnTo>
                    <a:pt x="876" y="1056"/>
                  </a:lnTo>
                  <a:lnTo>
                    <a:pt x="876" y="1050"/>
                  </a:lnTo>
                  <a:lnTo>
                    <a:pt x="900" y="1056"/>
                  </a:lnTo>
                  <a:lnTo>
                    <a:pt x="912" y="1032"/>
                  </a:lnTo>
                  <a:lnTo>
                    <a:pt x="930" y="1032"/>
                  </a:lnTo>
                  <a:lnTo>
                    <a:pt x="954" y="1008"/>
                  </a:lnTo>
                  <a:lnTo>
                    <a:pt x="966" y="1020"/>
                  </a:lnTo>
                  <a:lnTo>
                    <a:pt x="972" y="1014"/>
                  </a:lnTo>
                  <a:lnTo>
                    <a:pt x="984" y="1014"/>
                  </a:lnTo>
                  <a:lnTo>
                    <a:pt x="1002" y="1032"/>
                  </a:lnTo>
                  <a:lnTo>
                    <a:pt x="1014" y="1050"/>
                  </a:lnTo>
                  <a:lnTo>
                    <a:pt x="1020" y="1068"/>
                  </a:lnTo>
                  <a:lnTo>
                    <a:pt x="1032" y="1080"/>
                  </a:lnTo>
                  <a:lnTo>
                    <a:pt x="1032" y="1098"/>
                  </a:lnTo>
                  <a:lnTo>
                    <a:pt x="1038" y="1110"/>
                  </a:lnTo>
                  <a:lnTo>
                    <a:pt x="1044" y="1116"/>
                  </a:lnTo>
                  <a:lnTo>
                    <a:pt x="1056" y="1122"/>
                  </a:lnTo>
                  <a:lnTo>
                    <a:pt x="1080" y="1122"/>
                  </a:lnTo>
                  <a:lnTo>
                    <a:pt x="1080" y="1128"/>
                  </a:lnTo>
                  <a:lnTo>
                    <a:pt x="1086" y="1134"/>
                  </a:lnTo>
                  <a:lnTo>
                    <a:pt x="1098" y="1140"/>
                  </a:lnTo>
                  <a:lnTo>
                    <a:pt x="1164" y="1140"/>
                  </a:lnTo>
                  <a:lnTo>
                    <a:pt x="1176" y="1146"/>
                  </a:lnTo>
                  <a:lnTo>
                    <a:pt x="1200" y="1170"/>
                  </a:lnTo>
                  <a:lnTo>
                    <a:pt x="1212" y="1170"/>
                  </a:lnTo>
                  <a:lnTo>
                    <a:pt x="1224" y="1164"/>
                  </a:lnTo>
                  <a:lnTo>
                    <a:pt x="1230" y="1164"/>
                  </a:lnTo>
                  <a:lnTo>
                    <a:pt x="1242" y="1158"/>
                  </a:lnTo>
                  <a:lnTo>
                    <a:pt x="1248" y="1158"/>
                  </a:lnTo>
                  <a:lnTo>
                    <a:pt x="1254" y="1164"/>
                  </a:lnTo>
                  <a:lnTo>
                    <a:pt x="1278" y="1176"/>
                  </a:lnTo>
                  <a:lnTo>
                    <a:pt x="1296" y="1182"/>
                  </a:lnTo>
                  <a:lnTo>
                    <a:pt x="1326" y="1182"/>
                  </a:lnTo>
                  <a:lnTo>
                    <a:pt x="1338" y="117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09" name="Indonesia" descr="© INSCALE GmbH, 05.05.2010&#10;http://www.presentationload.com/">
              <a:extLst>
                <a:ext uri="{FF2B5EF4-FFF2-40B4-BE49-F238E27FC236}">
                  <a16:creationId xmlns:a16="http://schemas.microsoft.com/office/drawing/2014/main" id="{45673088-93D6-75C9-6275-4F62F2CBA869}"/>
                </a:ext>
              </a:extLst>
            </p:cNvPr>
            <p:cNvSpPr>
              <a:spLocks noEditPoints="1"/>
            </p:cNvSpPr>
            <p:nvPr/>
          </p:nvSpPr>
          <p:spPr bwMode="gray">
            <a:xfrm>
              <a:off x="6801378" y="3045040"/>
              <a:ext cx="1237782" cy="493632"/>
            </a:xfrm>
            <a:custGeom>
              <a:avLst/>
              <a:gdLst>
                <a:gd name="T0" fmla="*/ 2147483647 w 3264"/>
                <a:gd name="T1" fmla="*/ 2147483647 h 1302"/>
                <a:gd name="T2" fmla="*/ 2147483647 w 3264"/>
                <a:gd name="T3" fmla="*/ 2147483647 h 1302"/>
                <a:gd name="T4" fmla="*/ 2147483647 w 3264"/>
                <a:gd name="T5" fmla="*/ 2147483647 h 1302"/>
                <a:gd name="T6" fmla="*/ 2147483647 w 3264"/>
                <a:gd name="T7" fmla="*/ 2147483647 h 1302"/>
                <a:gd name="T8" fmla="*/ 2147483647 w 3264"/>
                <a:gd name="T9" fmla="*/ 2147483647 h 1302"/>
                <a:gd name="T10" fmla="*/ 2147483647 w 3264"/>
                <a:gd name="T11" fmla="*/ 2147483647 h 1302"/>
                <a:gd name="T12" fmla="*/ 2147483647 w 3264"/>
                <a:gd name="T13" fmla="*/ 2147483647 h 1302"/>
                <a:gd name="T14" fmla="*/ 2147483647 w 3264"/>
                <a:gd name="T15" fmla="*/ 2147483647 h 1302"/>
                <a:gd name="T16" fmla="*/ 2147483647 w 3264"/>
                <a:gd name="T17" fmla="*/ 2147483647 h 1302"/>
                <a:gd name="T18" fmla="*/ 2147483647 w 3264"/>
                <a:gd name="T19" fmla="*/ 2147483647 h 1302"/>
                <a:gd name="T20" fmla="*/ 2147483647 w 3264"/>
                <a:gd name="T21" fmla="*/ 2147483647 h 1302"/>
                <a:gd name="T22" fmla="*/ 2147483647 w 3264"/>
                <a:gd name="T23" fmla="*/ 2147483647 h 1302"/>
                <a:gd name="T24" fmla="*/ 2147483647 w 3264"/>
                <a:gd name="T25" fmla="*/ 2147483647 h 1302"/>
                <a:gd name="T26" fmla="*/ 2147483647 w 3264"/>
                <a:gd name="T27" fmla="*/ 2147483647 h 1302"/>
                <a:gd name="T28" fmla="*/ 2147483647 w 3264"/>
                <a:gd name="T29" fmla="*/ 2147483647 h 1302"/>
                <a:gd name="T30" fmla="*/ 2147483647 w 3264"/>
                <a:gd name="T31" fmla="*/ 2147483647 h 1302"/>
                <a:gd name="T32" fmla="*/ 2147483647 w 3264"/>
                <a:gd name="T33" fmla="*/ 2147483647 h 1302"/>
                <a:gd name="T34" fmla="*/ 2147483647 w 3264"/>
                <a:gd name="T35" fmla="*/ 2147483647 h 1302"/>
                <a:gd name="T36" fmla="*/ 2147483647 w 3264"/>
                <a:gd name="T37" fmla="*/ 2147483647 h 1302"/>
                <a:gd name="T38" fmla="*/ 2147483647 w 3264"/>
                <a:gd name="T39" fmla="*/ 2147483647 h 1302"/>
                <a:gd name="T40" fmla="*/ 2147483647 w 3264"/>
                <a:gd name="T41" fmla="*/ 2147483647 h 1302"/>
                <a:gd name="T42" fmla="*/ 2147483647 w 3264"/>
                <a:gd name="T43" fmla="*/ 2147483647 h 1302"/>
                <a:gd name="T44" fmla="*/ 2147483647 w 3264"/>
                <a:gd name="T45" fmla="*/ 2147483647 h 1302"/>
                <a:gd name="T46" fmla="*/ 2147483647 w 3264"/>
                <a:gd name="T47" fmla="*/ 2147483647 h 1302"/>
                <a:gd name="T48" fmla="*/ 2147483647 w 3264"/>
                <a:gd name="T49" fmla="*/ 2147483647 h 1302"/>
                <a:gd name="T50" fmla="*/ 2147483647 w 3264"/>
                <a:gd name="T51" fmla="*/ 2147483647 h 1302"/>
                <a:gd name="T52" fmla="*/ 2147483647 w 3264"/>
                <a:gd name="T53" fmla="*/ 2147483647 h 1302"/>
                <a:gd name="T54" fmla="*/ 2147483647 w 3264"/>
                <a:gd name="T55" fmla="*/ 2147483647 h 1302"/>
                <a:gd name="T56" fmla="*/ 2147483647 w 3264"/>
                <a:gd name="T57" fmla="*/ 2147483647 h 1302"/>
                <a:gd name="T58" fmla="*/ 2147483647 w 3264"/>
                <a:gd name="T59" fmla="*/ 2147483647 h 1302"/>
                <a:gd name="T60" fmla="*/ 2147483647 w 3264"/>
                <a:gd name="T61" fmla="*/ 2147483647 h 1302"/>
                <a:gd name="T62" fmla="*/ 2147483647 w 3264"/>
                <a:gd name="T63" fmla="*/ 2147483647 h 1302"/>
                <a:gd name="T64" fmla="*/ 2147483647 w 3264"/>
                <a:gd name="T65" fmla="*/ 2147483647 h 1302"/>
                <a:gd name="T66" fmla="*/ 2147483647 w 3264"/>
                <a:gd name="T67" fmla="*/ 2147483647 h 1302"/>
                <a:gd name="T68" fmla="*/ 2147483647 w 3264"/>
                <a:gd name="T69" fmla="*/ 2147483647 h 1302"/>
                <a:gd name="T70" fmla="*/ 2147483647 w 3264"/>
                <a:gd name="T71" fmla="*/ 2147483647 h 1302"/>
                <a:gd name="T72" fmla="*/ 2147483647 w 3264"/>
                <a:gd name="T73" fmla="*/ 2147483647 h 1302"/>
                <a:gd name="T74" fmla="*/ 2147483647 w 3264"/>
                <a:gd name="T75" fmla="*/ 2147483647 h 1302"/>
                <a:gd name="T76" fmla="*/ 2147483647 w 3264"/>
                <a:gd name="T77" fmla="*/ 2147483647 h 1302"/>
                <a:gd name="T78" fmla="*/ 2147483647 w 3264"/>
                <a:gd name="T79" fmla="*/ 2147483647 h 1302"/>
                <a:gd name="T80" fmla="*/ 2147483647 w 3264"/>
                <a:gd name="T81" fmla="*/ 2147483647 h 1302"/>
                <a:gd name="T82" fmla="*/ 2147483647 w 3264"/>
                <a:gd name="T83" fmla="*/ 2147483647 h 1302"/>
                <a:gd name="T84" fmla="*/ 2147483647 w 3264"/>
                <a:gd name="T85" fmla="*/ 2147483647 h 1302"/>
                <a:gd name="T86" fmla="*/ 2147483647 w 3264"/>
                <a:gd name="T87" fmla="*/ 2147483647 h 1302"/>
                <a:gd name="T88" fmla="*/ 2147483647 w 3264"/>
                <a:gd name="T89" fmla="*/ 2147483647 h 1302"/>
                <a:gd name="T90" fmla="*/ 2147483647 w 3264"/>
                <a:gd name="T91" fmla="*/ 2147483647 h 1302"/>
                <a:gd name="T92" fmla="*/ 2147483647 w 3264"/>
                <a:gd name="T93" fmla="*/ 2147483647 h 1302"/>
                <a:gd name="T94" fmla="*/ 2147483647 w 3264"/>
                <a:gd name="T95" fmla="*/ 2147483647 h 1302"/>
                <a:gd name="T96" fmla="*/ 2147483647 w 3264"/>
                <a:gd name="T97" fmla="*/ 2147483647 h 1302"/>
                <a:gd name="T98" fmla="*/ 2147483647 w 3264"/>
                <a:gd name="T99" fmla="*/ 2147483647 h 1302"/>
                <a:gd name="T100" fmla="*/ 2147483647 w 3264"/>
                <a:gd name="T101" fmla="*/ 2147483647 h 1302"/>
                <a:gd name="T102" fmla="*/ 2147483647 w 3264"/>
                <a:gd name="T103" fmla="*/ 2147483647 h 1302"/>
                <a:gd name="T104" fmla="*/ 2147483647 w 3264"/>
                <a:gd name="T105" fmla="*/ 2147483647 h 1302"/>
                <a:gd name="T106" fmla="*/ 2147483647 w 3264"/>
                <a:gd name="T107" fmla="*/ 2147483647 h 1302"/>
                <a:gd name="T108" fmla="*/ 2147483647 w 3264"/>
                <a:gd name="T109" fmla="*/ 2147483647 h 1302"/>
                <a:gd name="T110" fmla="*/ 2147483647 w 3264"/>
                <a:gd name="T111" fmla="*/ 2147483647 h 1302"/>
                <a:gd name="T112" fmla="*/ 2147483647 w 3264"/>
                <a:gd name="T113" fmla="*/ 2147483647 h 1302"/>
                <a:gd name="T114" fmla="*/ 2147483647 w 3264"/>
                <a:gd name="T115" fmla="*/ 2147483647 h 1302"/>
                <a:gd name="T116" fmla="*/ 2147483647 w 3264"/>
                <a:gd name="T117" fmla="*/ 2147483647 h 1302"/>
                <a:gd name="T118" fmla="*/ 2147483647 w 3264"/>
                <a:gd name="T119" fmla="*/ 2147483647 h 1302"/>
                <a:gd name="T120" fmla="*/ 2147483647 w 3264"/>
                <a:gd name="T121" fmla="*/ 2147483647 h 1302"/>
                <a:gd name="T122" fmla="*/ 2147483647 w 3264"/>
                <a:gd name="T123" fmla="*/ 2147483647 h 1302"/>
                <a:gd name="T124" fmla="*/ 2147483647 w 3264"/>
                <a:gd name="T125" fmla="*/ 2147483647 h 1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64"/>
                <a:gd name="T190" fmla="*/ 0 h 1302"/>
                <a:gd name="T191" fmla="*/ 3264 w 3264"/>
                <a:gd name="T192" fmla="*/ 1302 h 13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64" h="1302">
                  <a:moveTo>
                    <a:pt x="1788" y="984"/>
                  </a:moveTo>
                  <a:lnTo>
                    <a:pt x="1806" y="978"/>
                  </a:lnTo>
                  <a:lnTo>
                    <a:pt x="1818" y="954"/>
                  </a:lnTo>
                  <a:lnTo>
                    <a:pt x="1812" y="930"/>
                  </a:lnTo>
                  <a:lnTo>
                    <a:pt x="1788" y="984"/>
                  </a:lnTo>
                  <a:close/>
                  <a:moveTo>
                    <a:pt x="672" y="462"/>
                  </a:moveTo>
                  <a:lnTo>
                    <a:pt x="702" y="480"/>
                  </a:lnTo>
                  <a:lnTo>
                    <a:pt x="702" y="450"/>
                  </a:lnTo>
                  <a:lnTo>
                    <a:pt x="672" y="426"/>
                  </a:lnTo>
                  <a:lnTo>
                    <a:pt x="672" y="462"/>
                  </a:lnTo>
                  <a:close/>
                  <a:moveTo>
                    <a:pt x="678" y="492"/>
                  </a:moveTo>
                  <a:lnTo>
                    <a:pt x="654" y="516"/>
                  </a:lnTo>
                  <a:lnTo>
                    <a:pt x="678" y="546"/>
                  </a:lnTo>
                  <a:lnTo>
                    <a:pt x="678" y="492"/>
                  </a:lnTo>
                  <a:close/>
                  <a:moveTo>
                    <a:pt x="906" y="714"/>
                  </a:moveTo>
                  <a:lnTo>
                    <a:pt x="930" y="732"/>
                  </a:lnTo>
                  <a:lnTo>
                    <a:pt x="936" y="708"/>
                  </a:lnTo>
                  <a:lnTo>
                    <a:pt x="936" y="702"/>
                  </a:lnTo>
                  <a:lnTo>
                    <a:pt x="930" y="696"/>
                  </a:lnTo>
                  <a:lnTo>
                    <a:pt x="930" y="690"/>
                  </a:lnTo>
                  <a:lnTo>
                    <a:pt x="912" y="672"/>
                  </a:lnTo>
                  <a:lnTo>
                    <a:pt x="900" y="666"/>
                  </a:lnTo>
                  <a:lnTo>
                    <a:pt x="888" y="666"/>
                  </a:lnTo>
                  <a:lnTo>
                    <a:pt x="882" y="672"/>
                  </a:lnTo>
                  <a:lnTo>
                    <a:pt x="876" y="684"/>
                  </a:lnTo>
                  <a:lnTo>
                    <a:pt x="882" y="696"/>
                  </a:lnTo>
                  <a:lnTo>
                    <a:pt x="882" y="708"/>
                  </a:lnTo>
                  <a:lnTo>
                    <a:pt x="888" y="720"/>
                  </a:lnTo>
                  <a:lnTo>
                    <a:pt x="906" y="714"/>
                  </a:lnTo>
                  <a:close/>
                  <a:moveTo>
                    <a:pt x="684" y="372"/>
                  </a:moveTo>
                  <a:lnTo>
                    <a:pt x="672" y="360"/>
                  </a:lnTo>
                  <a:lnTo>
                    <a:pt x="660" y="372"/>
                  </a:lnTo>
                  <a:lnTo>
                    <a:pt x="672" y="396"/>
                  </a:lnTo>
                  <a:lnTo>
                    <a:pt x="684" y="396"/>
                  </a:lnTo>
                  <a:lnTo>
                    <a:pt x="684" y="372"/>
                  </a:lnTo>
                  <a:close/>
                  <a:moveTo>
                    <a:pt x="750" y="624"/>
                  </a:moveTo>
                  <a:lnTo>
                    <a:pt x="750" y="630"/>
                  </a:lnTo>
                  <a:lnTo>
                    <a:pt x="756" y="636"/>
                  </a:lnTo>
                  <a:lnTo>
                    <a:pt x="756" y="648"/>
                  </a:lnTo>
                  <a:lnTo>
                    <a:pt x="774" y="684"/>
                  </a:lnTo>
                  <a:lnTo>
                    <a:pt x="786" y="690"/>
                  </a:lnTo>
                  <a:lnTo>
                    <a:pt x="804" y="696"/>
                  </a:lnTo>
                  <a:lnTo>
                    <a:pt x="816" y="702"/>
                  </a:lnTo>
                  <a:lnTo>
                    <a:pt x="834" y="702"/>
                  </a:lnTo>
                  <a:lnTo>
                    <a:pt x="828" y="660"/>
                  </a:lnTo>
                  <a:lnTo>
                    <a:pt x="810" y="648"/>
                  </a:lnTo>
                  <a:lnTo>
                    <a:pt x="810" y="618"/>
                  </a:lnTo>
                  <a:lnTo>
                    <a:pt x="804" y="606"/>
                  </a:lnTo>
                  <a:lnTo>
                    <a:pt x="792" y="600"/>
                  </a:lnTo>
                  <a:lnTo>
                    <a:pt x="786" y="588"/>
                  </a:lnTo>
                  <a:lnTo>
                    <a:pt x="768" y="582"/>
                  </a:lnTo>
                  <a:lnTo>
                    <a:pt x="756" y="576"/>
                  </a:lnTo>
                  <a:lnTo>
                    <a:pt x="732" y="576"/>
                  </a:lnTo>
                  <a:lnTo>
                    <a:pt x="732" y="582"/>
                  </a:lnTo>
                  <a:lnTo>
                    <a:pt x="726" y="588"/>
                  </a:lnTo>
                  <a:lnTo>
                    <a:pt x="726" y="600"/>
                  </a:lnTo>
                  <a:lnTo>
                    <a:pt x="714" y="600"/>
                  </a:lnTo>
                  <a:lnTo>
                    <a:pt x="714" y="606"/>
                  </a:lnTo>
                  <a:lnTo>
                    <a:pt x="708" y="612"/>
                  </a:lnTo>
                  <a:lnTo>
                    <a:pt x="714" y="624"/>
                  </a:lnTo>
                  <a:lnTo>
                    <a:pt x="750" y="624"/>
                  </a:lnTo>
                  <a:close/>
                  <a:moveTo>
                    <a:pt x="246" y="438"/>
                  </a:moveTo>
                  <a:lnTo>
                    <a:pt x="222" y="462"/>
                  </a:lnTo>
                  <a:lnTo>
                    <a:pt x="234" y="492"/>
                  </a:lnTo>
                  <a:lnTo>
                    <a:pt x="234" y="498"/>
                  </a:lnTo>
                  <a:lnTo>
                    <a:pt x="228" y="504"/>
                  </a:lnTo>
                  <a:lnTo>
                    <a:pt x="228" y="510"/>
                  </a:lnTo>
                  <a:lnTo>
                    <a:pt x="240" y="510"/>
                  </a:lnTo>
                  <a:lnTo>
                    <a:pt x="246" y="504"/>
                  </a:lnTo>
                  <a:lnTo>
                    <a:pt x="246" y="468"/>
                  </a:lnTo>
                  <a:lnTo>
                    <a:pt x="252" y="456"/>
                  </a:lnTo>
                  <a:lnTo>
                    <a:pt x="246" y="438"/>
                  </a:lnTo>
                  <a:close/>
                  <a:moveTo>
                    <a:pt x="264" y="534"/>
                  </a:moveTo>
                  <a:lnTo>
                    <a:pt x="258" y="546"/>
                  </a:lnTo>
                  <a:lnTo>
                    <a:pt x="258" y="588"/>
                  </a:lnTo>
                  <a:lnTo>
                    <a:pt x="264" y="600"/>
                  </a:lnTo>
                  <a:lnTo>
                    <a:pt x="276" y="612"/>
                  </a:lnTo>
                  <a:lnTo>
                    <a:pt x="288" y="612"/>
                  </a:lnTo>
                  <a:lnTo>
                    <a:pt x="294" y="606"/>
                  </a:lnTo>
                  <a:lnTo>
                    <a:pt x="294" y="588"/>
                  </a:lnTo>
                  <a:lnTo>
                    <a:pt x="288" y="576"/>
                  </a:lnTo>
                  <a:lnTo>
                    <a:pt x="282" y="558"/>
                  </a:lnTo>
                  <a:lnTo>
                    <a:pt x="282" y="546"/>
                  </a:lnTo>
                  <a:lnTo>
                    <a:pt x="276" y="534"/>
                  </a:lnTo>
                  <a:lnTo>
                    <a:pt x="264" y="534"/>
                  </a:lnTo>
                  <a:close/>
                  <a:moveTo>
                    <a:pt x="48" y="222"/>
                  </a:moveTo>
                  <a:lnTo>
                    <a:pt x="42" y="228"/>
                  </a:lnTo>
                  <a:lnTo>
                    <a:pt x="42" y="246"/>
                  </a:lnTo>
                  <a:lnTo>
                    <a:pt x="48" y="258"/>
                  </a:lnTo>
                  <a:lnTo>
                    <a:pt x="66" y="258"/>
                  </a:lnTo>
                  <a:lnTo>
                    <a:pt x="84" y="276"/>
                  </a:lnTo>
                  <a:lnTo>
                    <a:pt x="90" y="270"/>
                  </a:lnTo>
                  <a:lnTo>
                    <a:pt x="90" y="252"/>
                  </a:lnTo>
                  <a:lnTo>
                    <a:pt x="78" y="246"/>
                  </a:lnTo>
                  <a:lnTo>
                    <a:pt x="72" y="234"/>
                  </a:lnTo>
                  <a:lnTo>
                    <a:pt x="60" y="228"/>
                  </a:lnTo>
                  <a:lnTo>
                    <a:pt x="54" y="222"/>
                  </a:lnTo>
                  <a:lnTo>
                    <a:pt x="48" y="222"/>
                  </a:lnTo>
                  <a:close/>
                  <a:moveTo>
                    <a:pt x="162" y="330"/>
                  </a:moveTo>
                  <a:lnTo>
                    <a:pt x="156" y="330"/>
                  </a:lnTo>
                  <a:lnTo>
                    <a:pt x="144" y="342"/>
                  </a:lnTo>
                  <a:lnTo>
                    <a:pt x="144" y="354"/>
                  </a:lnTo>
                  <a:lnTo>
                    <a:pt x="156" y="366"/>
                  </a:lnTo>
                  <a:lnTo>
                    <a:pt x="162" y="378"/>
                  </a:lnTo>
                  <a:lnTo>
                    <a:pt x="174" y="390"/>
                  </a:lnTo>
                  <a:lnTo>
                    <a:pt x="180" y="402"/>
                  </a:lnTo>
                  <a:lnTo>
                    <a:pt x="192" y="414"/>
                  </a:lnTo>
                  <a:lnTo>
                    <a:pt x="198" y="408"/>
                  </a:lnTo>
                  <a:lnTo>
                    <a:pt x="198" y="402"/>
                  </a:lnTo>
                  <a:lnTo>
                    <a:pt x="204" y="390"/>
                  </a:lnTo>
                  <a:lnTo>
                    <a:pt x="204" y="384"/>
                  </a:lnTo>
                  <a:lnTo>
                    <a:pt x="198" y="372"/>
                  </a:lnTo>
                  <a:lnTo>
                    <a:pt x="198" y="366"/>
                  </a:lnTo>
                  <a:lnTo>
                    <a:pt x="192" y="360"/>
                  </a:lnTo>
                  <a:lnTo>
                    <a:pt x="186" y="348"/>
                  </a:lnTo>
                  <a:lnTo>
                    <a:pt x="180" y="342"/>
                  </a:lnTo>
                  <a:lnTo>
                    <a:pt x="168" y="336"/>
                  </a:lnTo>
                  <a:lnTo>
                    <a:pt x="162" y="330"/>
                  </a:lnTo>
                  <a:close/>
                  <a:moveTo>
                    <a:pt x="2574" y="486"/>
                  </a:moveTo>
                  <a:lnTo>
                    <a:pt x="2574" y="474"/>
                  </a:lnTo>
                  <a:lnTo>
                    <a:pt x="2568" y="474"/>
                  </a:lnTo>
                  <a:lnTo>
                    <a:pt x="2556" y="468"/>
                  </a:lnTo>
                  <a:lnTo>
                    <a:pt x="2520" y="468"/>
                  </a:lnTo>
                  <a:lnTo>
                    <a:pt x="2514" y="474"/>
                  </a:lnTo>
                  <a:lnTo>
                    <a:pt x="2520" y="498"/>
                  </a:lnTo>
                  <a:lnTo>
                    <a:pt x="2526" y="498"/>
                  </a:lnTo>
                  <a:lnTo>
                    <a:pt x="2538" y="492"/>
                  </a:lnTo>
                  <a:lnTo>
                    <a:pt x="2562" y="492"/>
                  </a:lnTo>
                  <a:lnTo>
                    <a:pt x="2568" y="486"/>
                  </a:lnTo>
                  <a:lnTo>
                    <a:pt x="2574" y="486"/>
                  </a:lnTo>
                  <a:close/>
                  <a:moveTo>
                    <a:pt x="336" y="648"/>
                  </a:moveTo>
                  <a:lnTo>
                    <a:pt x="342" y="648"/>
                  </a:lnTo>
                  <a:lnTo>
                    <a:pt x="342" y="636"/>
                  </a:lnTo>
                  <a:lnTo>
                    <a:pt x="330" y="624"/>
                  </a:lnTo>
                  <a:lnTo>
                    <a:pt x="318" y="624"/>
                  </a:lnTo>
                  <a:lnTo>
                    <a:pt x="318" y="636"/>
                  </a:lnTo>
                  <a:lnTo>
                    <a:pt x="330" y="648"/>
                  </a:lnTo>
                  <a:lnTo>
                    <a:pt x="336" y="648"/>
                  </a:lnTo>
                  <a:close/>
                  <a:moveTo>
                    <a:pt x="2472" y="654"/>
                  </a:moveTo>
                  <a:lnTo>
                    <a:pt x="2484" y="648"/>
                  </a:lnTo>
                  <a:lnTo>
                    <a:pt x="2502" y="630"/>
                  </a:lnTo>
                  <a:lnTo>
                    <a:pt x="2502" y="618"/>
                  </a:lnTo>
                  <a:lnTo>
                    <a:pt x="2430" y="612"/>
                  </a:lnTo>
                  <a:lnTo>
                    <a:pt x="2430" y="624"/>
                  </a:lnTo>
                  <a:lnTo>
                    <a:pt x="2436" y="630"/>
                  </a:lnTo>
                  <a:lnTo>
                    <a:pt x="2442" y="642"/>
                  </a:lnTo>
                  <a:lnTo>
                    <a:pt x="2448" y="648"/>
                  </a:lnTo>
                  <a:lnTo>
                    <a:pt x="2460" y="654"/>
                  </a:lnTo>
                  <a:lnTo>
                    <a:pt x="2472" y="654"/>
                  </a:lnTo>
                  <a:close/>
                  <a:moveTo>
                    <a:pt x="2406" y="288"/>
                  </a:moveTo>
                  <a:lnTo>
                    <a:pt x="2418" y="276"/>
                  </a:lnTo>
                  <a:lnTo>
                    <a:pt x="2418" y="264"/>
                  </a:lnTo>
                  <a:lnTo>
                    <a:pt x="2412" y="258"/>
                  </a:lnTo>
                  <a:lnTo>
                    <a:pt x="2400" y="252"/>
                  </a:lnTo>
                  <a:lnTo>
                    <a:pt x="2376" y="252"/>
                  </a:lnTo>
                  <a:lnTo>
                    <a:pt x="2370" y="258"/>
                  </a:lnTo>
                  <a:lnTo>
                    <a:pt x="2370" y="264"/>
                  </a:lnTo>
                  <a:lnTo>
                    <a:pt x="2394" y="288"/>
                  </a:lnTo>
                  <a:lnTo>
                    <a:pt x="2406" y="288"/>
                  </a:lnTo>
                  <a:close/>
                  <a:moveTo>
                    <a:pt x="2868" y="528"/>
                  </a:moveTo>
                  <a:lnTo>
                    <a:pt x="2886" y="534"/>
                  </a:lnTo>
                  <a:lnTo>
                    <a:pt x="2892" y="534"/>
                  </a:lnTo>
                  <a:lnTo>
                    <a:pt x="2898" y="528"/>
                  </a:lnTo>
                  <a:lnTo>
                    <a:pt x="2898" y="522"/>
                  </a:lnTo>
                  <a:lnTo>
                    <a:pt x="2874" y="510"/>
                  </a:lnTo>
                  <a:lnTo>
                    <a:pt x="2868" y="516"/>
                  </a:lnTo>
                  <a:lnTo>
                    <a:pt x="2862" y="516"/>
                  </a:lnTo>
                  <a:lnTo>
                    <a:pt x="2862" y="522"/>
                  </a:lnTo>
                  <a:lnTo>
                    <a:pt x="2868" y="528"/>
                  </a:lnTo>
                  <a:close/>
                  <a:moveTo>
                    <a:pt x="2916" y="618"/>
                  </a:moveTo>
                  <a:lnTo>
                    <a:pt x="2928" y="618"/>
                  </a:lnTo>
                  <a:lnTo>
                    <a:pt x="2940" y="612"/>
                  </a:lnTo>
                  <a:lnTo>
                    <a:pt x="2958" y="612"/>
                  </a:lnTo>
                  <a:lnTo>
                    <a:pt x="2964" y="606"/>
                  </a:lnTo>
                  <a:lnTo>
                    <a:pt x="2970" y="606"/>
                  </a:lnTo>
                  <a:lnTo>
                    <a:pt x="2964" y="606"/>
                  </a:lnTo>
                  <a:lnTo>
                    <a:pt x="2958" y="600"/>
                  </a:lnTo>
                  <a:lnTo>
                    <a:pt x="2946" y="594"/>
                  </a:lnTo>
                  <a:lnTo>
                    <a:pt x="2934" y="594"/>
                  </a:lnTo>
                  <a:lnTo>
                    <a:pt x="2928" y="588"/>
                  </a:lnTo>
                  <a:lnTo>
                    <a:pt x="2922" y="588"/>
                  </a:lnTo>
                  <a:lnTo>
                    <a:pt x="2910" y="594"/>
                  </a:lnTo>
                  <a:lnTo>
                    <a:pt x="2892" y="594"/>
                  </a:lnTo>
                  <a:lnTo>
                    <a:pt x="2886" y="600"/>
                  </a:lnTo>
                  <a:lnTo>
                    <a:pt x="2880" y="600"/>
                  </a:lnTo>
                  <a:lnTo>
                    <a:pt x="2892" y="606"/>
                  </a:lnTo>
                  <a:lnTo>
                    <a:pt x="2898" y="612"/>
                  </a:lnTo>
                  <a:lnTo>
                    <a:pt x="2910" y="618"/>
                  </a:lnTo>
                  <a:lnTo>
                    <a:pt x="2916" y="618"/>
                  </a:lnTo>
                  <a:close/>
                  <a:moveTo>
                    <a:pt x="1710" y="552"/>
                  </a:moveTo>
                  <a:lnTo>
                    <a:pt x="1710" y="564"/>
                  </a:lnTo>
                  <a:lnTo>
                    <a:pt x="1716" y="570"/>
                  </a:lnTo>
                  <a:lnTo>
                    <a:pt x="1716" y="582"/>
                  </a:lnTo>
                  <a:lnTo>
                    <a:pt x="1722" y="594"/>
                  </a:lnTo>
                  <a:lnTo>
                    <a:pt x="1722" y="612"/>
                  </a:lnTo>
                  <a:lnTo>
                    <a:pt x="1716" y="618"/>
                  </a:lnTo>
                  <a:lnTo>
                    <a:pt x="1692" y="630"/>
                  </a:lnTo>
                  <a:lnTo>
                    <a:pt x="1686" y="636"/>
                  </a:lnTo>
                  <a:lnTo>
                    <a:pt x="1674" y="642"/>
                  </a:lnTo>
                  <a:lnTo>
                    <a:pt x="1674" y="678"/>
                  </a:lnTo>
                  <a:lnTo>
                    <a:pt x="1680" y="684"/>
                  </a:lnTo>
                  <a:lnTo>
                    <a:pt x="1686" y="696"/>
                  </a:lnTo>
                  <a:lnTo>
                    <a:pt x="1674" y="708"/>
                  </a:lnTo>
                  <a:lnTo>
                    <a:pt x="1674" y="720"/>
                  </a:lnTo>
                  <a:lnTo>
                    <a:pt x="1680" y="726"/>
                  </a:lnTo>
                  <a:lnTo>
                    <a:pt x="1692" y="732"/>
                  </a:lnTo>
                  <a:lnTo>
                    <a:pt x="1698" y="726"/>
                  </a:lnTo>
                  <a:lnTo>
                    <a:pt x="1722" y="726"/>
                  </a:lnTo>
                  <a:lnTo>
                    <a:pt x="1728" y="732"/>
                  </a:lnTo>
                  <a:lnTo>
                    <a:pt x="1728" y="756"/>
                  </a:lnTo>
                  <a:lnTo>
                    <a:pt x="1722" y="762"/>
                  </a:lnTo>
                  <a:lnTo>
                    <a:pt x="1740" y="780"/>
                  </a:lnTo>
                  <a:lnTo>
                    <a:pt x="1728" y="846"/>
                  </a:lnTo>
                  <a:lnTo>
                    <a:pt x="1710" y="864"/>
                  </a:lnTo>
                  <a:lnTo>
                    <a:pt x="1704" y="876"/>
                  </a:lnTo>
                  <a:lnTo>
                    <a:pt x="1704" y="888"/>
                  </a:lnTo>
                  <a:lnTo>
                    <a:pt x="1710" y="906"/>
                  </a:lnTo>
                  <a:lnTo>
                    <a:pt x="1722" y="924"/>
                  </a:lnTo>
                  <a:lnTo>
                    <a:pt x="1746" y="936"/>
                  </a:lnTo>
                  <a:lnTo>
                    <a:pt x="1764" y="930"/>
                  </a:lnTo>
                  <a:lnTo>
                    <a:pt x="1788" y="906"/>
                  </a:lnTo>
                  <a:lnTo>
                    <a:pt x="1788" y="864"/>
                  </a:lnTo>
                  <a:lnTo>
                    <a:pt x="1782" y="858"/>
                  </a:lnTo>
                  <a:lnTo>
                    <a:pt x="1776" y="846"/>
                  </a:lnTo>
                  <a:lnTo>
                    <a:pt x="1800" y="822"/>
                  </a:lnTo>
                  <a:lnTo>
                    <a:pt x="1806" y="804"/>
                  </a:lnTo>
                  <a:lnTo>
                    <a:pt x="1806" y="774"/>
                  </a:lnTo>
                  <a:lnTo>
                    <a:pt x="1812" y="756"/>
                  </a:lnTo>
                  <a:lnTo>
                    <a:pt x="1812" y="726"/>
                  </a:lnTo>
                  <a:lnTo>
                    <a:pt x="1806" y="714"/>
                  </a:lnTo>
                  <a:lnTo>
                    <a:pt x="1800" y="696"/>
                  </a:lnTo>
                  <a:lnTo>
                    <a:pt x="1794" y="684"/>
                  </a:lnTo>
                  <a:lnTo>
                    <a:pt x="1794" y="636"/>
                  </a:lnTo>
                  <a:lnTo>
                    <a:pt x="1800" y="630"/>
                  </a:lnTo>
                  <a:lnTo>
                    <a:pt x="1800" y="624"/>
                  </a:lnTo>
                  <a:lnTo>
                    <a:pt x="1806" y="618"/>
                  </a:lnTo>
                  <a:lnTo>
                    <a:pt x="1812" y="618"/>
                  </a:lnTo>
                  <a:lnTo>
                    <a:pt x="1818" y="624"/>
                  </a:lnTo>
                  <a:lnTo>
                    <a:pt x="1824" y="642"/>
                  </a:lnTo>
                  <a:lnTo>
                    <a:pt x="1830" y="666"/>
                  </a:lnTo>
                  <a:lnTo>
                    <a:pt x="1836" y="684"/>
                  </a:lnTo>
                  <a:lnTo>
                    <a:pt x="1836" y="702"/>
                  </a:lnTo>
                  <a:lnTo>
                    <a:pt x="1866" y="738"/>
                  </a:lnTo>
                  <a:lnTo>
                    <a:pt x="1866" y="792"/>
                  </a:lnTo>
                  <a:lnTo>
                    <a:pt x="1890" y="822"/>
                  </a:lnTo>
                  <a:lnTo>
                    <a:pt x="1890" y="858"/>
                  </a:lnTo>
                  <a:lnTo>
                    <a:pt x="1902" y="930"/>
                  </a:lnTo>
                  <a:lnTo>
                    <a:pt x="1920" y="918"/>
                  </a:lnTo>
                  <a:lnTo>
                    <a:pt x="1962" y="930"/>
                  </a:lnTo>
                  <a:lnTo>
                    <a:pt x="1962" y="870"/>
                  </a:lnTo>
                  <a:lnTo>
                    <a:pt x="1968" y="864"/>
                  </a:lnTo>
                  <a:lnTo>
                    <a:pt x="1974" y="852"/>
                  </a:lnTo>
                  <a:lnTo>
                    <a:pt x="1980" y="876"/>
                  </a:lnTo>
                  <a:lnTo>
                    <a:pt x="1998" y="876"/>
                  </a:lnTo>
                  <a:lnTo>
                    <a:pt x="2004" y="870"/>
                  </a:lnTo>
                  <a:lnTo>
                    <a:pt x="2010" y="858"/>
                  </a:lnTo>
                  <a:lnTo>
                    <a:pt x="2010" y="828"/>
                  </a:lnTo>
                  <a:lnTo>
                    <a:pt x="2004" y="822"/>
                  </a:lnTo>
                  <a:lnTo>
                    <a:pt x="2004" y="816"/>
                  </a:lnTo>
                  <a:lnTo>
                    <a:pt x="1992" y="810"/>
                  </a:lnTo>
                  <a:lnTo>
                    <a:pt x="1986" y="798"/>
                  </a:lnTo>
                  <a:lnTo>
                    <a:pt x="1974" y="792"/>
                  </a:lnTo>
                  <a:lnTo>
                    <a:pt x="1962" y="780"/>
                  </a:lnTo>
                  <a:lnTo>
                    <a:pt x="1956" y="768"/>
                  </a:lnTo>
                  <a:lnTo>
                    <a:pt x="1944" y="756"/>
                  </a:lnTo>
                  <a:lnTo>
                    <a:pt x="1944" y="750"/>
                  </a:lnTo>
                  <a:lnTo>
                    <a:pt x="1956" y="726"/>
                  </a:lnTo>
                  <a:lnTo>
                    <a:pt x="1968" y="720"/>
                  </a:lnTo>
                  <a:lnTo>
                    <a:pt x="1968" y="708"/>
                  </a:lnTo>
                  <a:lnTo>
                    <a:pt x="1962" y="696"/>
                  </a:lnTo>
                  <a:lnTo>
                    <a:pt x="1938" y="684"/>
                  </a:lnTo>
                  <a:lnTo>
                    <a:pt x="1932" y="672"/>
                  </a:lnTo>
                  <a:lnTo>
                    <a:pt x="1932" y="642"/>
                  </a:lnTo>
                  <a:lnTo>
                    <a:pt x="1938" y="636"/>
                  </a:lnTo>
                  <a:lnTo>
                    <a:pt x="1938" y="630"/>
                  </a:lnTo>
                  <a:lnTo>
                    <a:pt x="1926" y="618"/>
                  </a:lnTo>
                  <a:lnTo>
                    <a:pt x="1914" y="612"/>
                  </a:lnTo>
                  <a:lnTo>
                    <a:pt x="1896" y="594"/>
                  </a:lnTo>
                  <a:lnTo>
                    <a:pt x="1884" y="588"/>
                  </a:lnTo>
                  <a:lnTo>
                    <a:pt x="1878" y="582"/>
                  </a:lnTo>
                  <a:lnTo>
                    <a:pt x="1914" y="582"/>
                  </a:lnTo>
                  <a:lnTo>
                    <a:pt x="1926" y="576"/>
                  </a:lnTo>
                  <a:lnTo>
                    <a:pt x="1932" y="570"/>
                  </a:lnTo>
                  <a:lnTo>
                    <a:pt x="1944" y="546"/>
                  </a:lnTo>
                  <a:lnTo>
                    <a:pt x="1950" y="540"/>
                  </a:lnTo>
                  <a:lnTo>
                    <a:pt x="1956" y="528"/>
                  </a:lnTo>
                  <a:lnTo>
                    <a:pt x="1992" y="528"/>
                  </a:lnTo>
                  <a:lnTo>
                    <a:pt x="2004" y="522"/>
                  </a:lnTo>
                  <a:lnTo>
                    <a:pt x="2010" y="522"/>
                  </a:lnTo>
                  <a:lnTo>
                    <a:pt x="2016" y="516"/>
                  </a:lnTo>
                  <a:lnTo>
                    <a:pt x="2016" y="504"/>
                  </a:lnTo>
                  <a:lnTo>
                    <a:pt x="1998" y="486"/>
                  </a:lnTo>
                  <a:lnTo>
                    <a:pt x="1986" y="480"/>
                  </a:lnTo>
                  <a:lnTo>
                    <a:pt x="1974" y="486"/>
                  </a:lnTo>
                  <a:lnTo>
                    <a:pt x="1956" y="504"/>
                  </a:lnTo>
                  <a:lnTo>
                    <a:pt x="1956" y="510"/>
                  </a:lnTo>
                  <a:lnTo>
                    <a:pt x="1944" y="510"/>
                  </a:lnTo>
                  <a:lnTo>
                    <a:pt x="1932" y="504"/>
                  </a:lnTo>
                  <a:lnTo>
                    <a:pt x="1896" y="504"/>
                  </a:lnTo>
                  <a:lnTo>
                    <a:pt x="1890" y="510"/>
                  </a:lnTo>
                  <a:lnTo>
                    <a:pt x="1884" y="522"/>
                  </a:lnTo>
                  <a:lnTo>
                    <a:pt x="1854" y="552"/>
                  </a:lnTo>
                  <a:lnTo>
                    <a:pt x="1848" y="546"/>
                  </a:lnTo>
                  <a:lnTo>
                    <a:pt x="1836" y="540"/>
                  </a:lnTo>
                  <a:lnTo>
                    <a:pt x="1824" y="516"/>
                  </a:lnTo>
                  <a:lnTo>
                    <a:pt x="1788" y="498"/>
                  </a:lnTo>
                  <a:lnTo>
                    <a:pt x="1776" y="498"/>
                  </a:lnTo>
                  <a:lnTo>
                    <a:pt x="1776" y="486"/>
                  </a:lnTo>
                  <a:lnTo>
                    <a:pt x="1782" y="468"/>
                  </a:lnTo>
                  <a:lnTo>
                    <a:pt x="1782" y="456"/>
                  </a:lnTo>
                  <a:lnTo>
                    <a:pt x="1794" y="420"/>
                  </a:lnTo>
                  <a:lnTo>
                    <a:pt x="1806" y="408"/>
                  </a:lnTo>
                  <a:lnTo>
                    <a:pt x="1824" y="408"/>
                  </a:lnTo>
                  <a:lnTo>
                    <a:pt x="1842" y="414"/>
                  </a:lnTo>
                  <a:lnTo>
                    <a:pt x="1896" y="414"/>
                  </a:lnTo>
                  <a:lnTo>
                    <a:pt x="1902" y="408"/>
                  </a:lnTo>
                  <a:lnTo>
                    <a:pt x="1908" y="408"/>
                  </a:lnTo>
                  <a:lnTo>
                    <a:pt x="1908" y="402"/>
                  </a:lnTo>
                  <a:lnTo>
                    <a:pt x="1914" y="396"/>
                  </a:lnTo>
                  <a:lnTo>
                    <a:pt x="1920" y="396"/>
                  </a:lnTo>
                  <a:lnTo>
                    <a:pt x="1944" y="402"/>
                  </a:lnTo>
                  <a:lnTo>
                    <a:pt x="1980" y="420"/>
                  </a:lnTo>
                  <a:lnTo>
                    <a:pt x="2010" y="432"/>
                  </a:lnTo>
                  <a:lnTo>
                    <a:pt x="2034" y="438"/>
                  </a:lnTo>
                  <a:lnTo>
                    <a:pt x="2040" y="438"/>
                  </a:lnTo>
                  <a:lnTo>
                    <a:pt x="2052" y="432"/>
                  </a:lnTo>
                  <a:lnTo>
                    <a:pt x="2064" y="420"/>
                  </a:lnTo>
                  <a:lnTo>
                    <a:pt x="2082" y="420"/>
                  </a:lnTo>
                  <a:lnTo>
                    <a:pt x="2094" y="414"/>
                  </a:lnTo>
                  <a:lnTo>
                    <a:pt x="2106" y="414"/>
                  </a:lnTo>
                  <a:lnTo>
                    <a:pt x="2112" y="408"/>
                  </a:lnTo>
                  <a:lnTo>
                    <a:pt x="2112" y="402"/>
                  </a:lnTo>
                  <a:lnTo>
                    <a:pt x="2106" y="396"/>
                  </a:lnTo>
                  <a:lnTo>
                    <a:pt x="2106" y="390"/>
                  </a:lnTo>
                  <a:lnTo>
                    <a:pt x="2118" y="378"/>
                  </a:lnTo>
                  <a:lnTo>
                    <a:pt x="2142" y="366"/>
                  </a:lnTo>
                  <a:lnTo>
                    <a:pt x="2148" y="360"/>
                  </a:lnTo>
                  <a:lnTo>
                    <a:pt x="2160" y="354"/>
                  </a:lnTo>
                  <a:lnTo>
                    <a:pt x="2148" y="324"/>
                  </a:lnTo>
                  <a:lnTo>
                    <a:pt x="2070" y="360"/>
                  </a:lnTo>
                  <a:lnTo>
                    <a:pt x="2076" y="366"/>
                  </a:lnTo>
                  <a:lnTo>
                    <a:pt x="2076" y="372"/>
                  </a:lnTo>
                  <a:lnTo>
                    <a:pt x="2070" y="378"/>
                  </a:lnTo>
                  <a:lnTo>
                    <a:pt x="2046" y="378"/>
                  </a:lnTo>
                  <a:lnTo>
                    <a:pt x="2022" y="366"/>
                  </a:lnTo>
                  <a:lnTo>
                    <a:pt x="2004" y="366"/>
                  </a:lnTo>
                  <a:lnTo>
                    <a:pt x="1968" y="384"/>
                  </a:lnTo>
                  <a:lnTo>
                    <a:pt x="1950" y="384"/>
                  </a:lnTo>
                  <a:lnTo>
                    <a:pt x="1938" y="378"/>
                  </a:lnTo>
                  <a:lnTo>
                    <a:pt x="1926" y="378"/>
                  </a:lnTo>
                  <a:lnTo>
                    <a:pt x="1902" y="366"/>
                  </a:lnTo>
                  <a:lnTo>
                    <a:pt x="1860" y="366"/>
                  </a:lnTo>
                  <a:lnTo>
                    <a:pt x="1872" y="348"/>
                  </a:lnTo>
                  <a:lnTo>
                    <a:pt x="1860" y="348"/>
                  </a:lnTo>
                  <a:lnTo>
                    <a:pt x="1848" y="342"/>
                  </a:lnTo>
                  <a:lnTo>
                    <a:pt x="1824" y="342"/>
                  </a:lnTo>
                  <a:lnTo>
                    <a:pt x="1824" y="366"/>
                  </a:lnTo>
                  <a:lnTo>
                    <a:pt x="1812" y="378"/>
                  </a:lnTo>
                  <a:lnTo>
                    <a:pt x="1788" y="390"/>
                  </a:lnTo>
                  <a:lnTo>
                    <a:pt x="1764" y="390"/>
                  </a:lnTo>
                  <a:lnTo>
                    <a:pt x="1758" y="396"/>
                  </a:lnTo>
                  <a:lnTo>
                    <a:pt x="1758" y="426"/>
                  </a:lnTo>
                  <a:lnTo>
                    <a:pt x="1740" y="432"/>
                  </a:lnTo>
                  <a:lnTo>
                    <a:pt x="1752" y="498"/>
                  </a:lnTo>
                  <a:lnTo>
                    <a:pt x="1740" y="498"/>
                  </a:lnTo>
                  <a:lnTo>
                    <a:pt x="1734" y="510"/>
                  </a:lnTo>
                  <a:lnTo>
                    <a:pt x="1728" y="516"/>
                  </a:lnTo>
                  <a:lnTo>
                    <a:pt x="1710" y="552"/>
                  </a:lnTo>
                  <a:close/>
                  <a:moveTo>
                    <a:pt x="1986" y="576"/>
                  </a:moveTo>
                  <a:lnTo>
                    <a:pt x="1986" y="594"/>
                  </a:lnTo>
                  <a:lnTo>
                    <a:pt x="1992" y="600"/>
                  </a:lnTo>
                  <a:lnTo>
                    <a:pt x="2004" y="600"/>
                  </a:lnTo>
                  <a:lnTo>
                    <a:pt x="2016" y="588"/>
                  </a:lnTo>
                  <a:lnTo>
                    <a:pt x="2016" y="576"/>
                  </a:lnTo>
                  <a:lnTo>
                    <a:pt x="1986" y="576"/>
                  </a:lnTo>
                  <a:close/>
                  <a:moveTo>
                    <a:pt x="1686" y="1110"/>
                  </a:moveTo>
                  <a:lnTo>
                    <a:pt x="1674" y="1110"/>
                  </a:lnTo>
                  <a:lnTo>
                    <a:pt x="1668" y="1116"/>
                  </a:lnTo>
                  <a:lnTo>
                    <a:pt x="1662" y="1116"/>
                  </a:lnTo>
                  <a:lnTo>
                    <a:pt x="1614" y="1104"/>
                  </a:lnTo>
                  <a:lnTo>
                    <a:pt x="1644" y="1146"/>
                  </a:lnTo>
                  <a:lnTo>
                    <a:pt x="1650" y="1152"/>
                  </a:lnTo>
                  <a:lnTo>
                    <a:pt x="1662" y="1158"/>
                  </a:lnTo>
                  <a:lnTo>
                    <a:pt x="1668" y="1164"/>
                  </a:lnTo>
                  <a:lnTo>
                    <a:pt x="1680" y="1170"/>
                  </a:lnTo>
                  <a:lnTo>
                    <a:pt x="1692" y="1158"/>
                  </a:lnTo>
                  <a:lnTo>
                    <a:pt x="1698" y="1140"/>
                  </a:lnTo>
                  <a:lnTo>
                    <a:pt x="1698" y="1128"/>
                  </a:lnTo>
                  <a:lnTo>
                    <a:pt x="1692" y="1116"/>
                  </a:lnTo>
                  <a:lnTo>
                    <a:pt x="1686" y="1110"/>
                  </a:lnTo>
                  <a:close/>
                  <a:moveTo>
                    <a:pt x="2094" y="1104"/>
                  </a:moveTo>
                  <a:lnTo>
                    <a:pt x="2064" y="1128"/>
                  </a:lnTo>
                  <a:lnTo>
                    <a:pt x="2094" y="1134"/>
                  </a:lnTo>
                  <a:lnTo>
                    <a:pt x="2094" y="1104"/>
                  </a:lnTo>
                  <a:close/>
                  <a:moveTo>
                    <a:pt x="486" y="294"/>
                  </a:moveTo>
                  <a:lnTo>
                    <a:pt x="474" y="288"/>
                  </a:lnTo>
                  <a:lnTo>
                    <a:pt x="468" y="288"/>
                  </a:lnTo>
                  <a:lnTo>
                    <a:pt x="456" y="294"/>
                  </a:lnTo>
                  <a:lnTo>
                    <a:pt x="456" y="312"/>
                  </a:lnTo>
                  <a:lnTo>
                    <a:pt x="468" y="324"/>
                  </a:lnTo>
                  <a:lnTo>
                    <a:pt x="474" y="318"/>
                  </a:lnTo>
                  <a:lnTo>
                    <a:pt x="486" y="318"/>
                  </a:lnTo>
                  <a:lnTo>
                    <a:pt x="486" y="312"/>
                  </a:lnTo>
                  <a:lnTo>
                    <a:pt x="492" y="300"/>
                  </a:lnTo>
                  <a:lnTo>
                    <a:pt x="486" y="294"/>
                  </a:lnTo>
                  <a:close/>
                  <a:moveTo>
                    <a:pt x="2346" y="588"/>
                  </a:moveTo>
                  <a:lnTo>
                    <a:pt x="2340" y="576"/>
                  </a:lnTo>
                  <a:lnTo>
                    <a:pt x="2328" y="570"/>
                  </a:lnTo>
                  <a:lnTo>
                    <a:pt x="2310" y="552"/>
                  </a:lnTo>
                  <a:lnTo>
                    <a:pt x="2304" y="552"/>
                  </a:lnTo>
                  <a:lnTo>
                    <a:pt x="2304" y="600"/>
                  </a:lnTo>
                  <a:lnTo>
                    <a:pt x="2316" y="600"/>
                  </a:lnTo>
                  <a:lnTo>
                    <a:pt x="2328" y="606"/>
                  </a:lnTo>
                  <a:lnTo>
                    <a:pt x="2334" y="606"/>
                  </a:lnTo>
                  <a:lnTo>
                    <a:pt x="2346" y="600"/>
                  </a:lnTo>
                  <a:lnTo>
                    <a:pt x="2346" y="588"/>
                  </a:lnTo>
                  <a:close/>
                  <a:moveTo>
                    <a:pt x="2310" y="474"/>
                  </a:moveTo>
                  <a:lnTo>
                    <a:pt x="2340" y="504"/>
                  </a:lnTo>
                  <a:lnTo>
                    <a:pt x="2358" y="516"/>
                  </a:lnTo>
                  <a:lnTo>
                    <a:pt x="2382" y="528"/>
                  </a:lnTo>
                  <a:lnTo>
                    <a:pt x="2400" y="528"/>
                  </a:lnTo>
                  <a:lnTo>
                    <a:pt x="2400" y="522"/>
                  </a:lnTo>
                  <a:lnTo>
                    <a:pt x="2358" y="480"/>
                  </a:lnTo>
                  <a:lnTo>
                    <a:pt x="2358" y="468"/>
                  </a:lnTo>
                  <a:lnTo>
                    <a:pt x="2364" y="456"/>
                  </a:lnTo>
                  <a:lnTo>
                    <a:pt x="2376" y="450"/>
                  </a:lnTo>
                  <a:lnTo>
                    <a:pt x="2394" y="450"/>
                  </a:lnTo>
                  <a:lnTo>
                    <a:pt x="2406" y="456"/>
                  </a:lnTo>
                  <a:lnTo>
                    <a:pt x="2424" y="444"/>
                  </a:lnTo>
                  <a:lnTo>
                    <a:pt x="2400" y="432"/>
                  </a:lnTo>
                  <a:lnTo>
                    <a:pt x="2412" y="426"/>
                  </a:lnTo>
                  <a:lnTo>
                    <a:pt x="2424" y="402"/>
                  </a:lnTo>
                  <a:lnTo>
                    <a:pt x="2412" y="378"/>
                  </a:lnTo>
                  <a:lnTo>
                    <a:pt x="2400" y="372"/>
                  </a:lnTo>
                  <a:lnTo>
                    <a:pt x="2382" y="372"/>
                  </a:lnTo>
                  <a:lnTo>
                    <a:pt x="2358" y="396"/>
                  </a:lnTo>
                  <a:lnTo>
                    <a:pt x="2346" y="402"/>
                  </a:lnTo>
                  <a:lnTo>
                    <a:pt x="2340" y="408"/>
                  </a:lnTo>
                  <a:lnTo>
                    <a:pt x="2334" y="408"/>
                  </a:lnTo>
                  <a:lnTo>
                    <a:pt x="2328" y="402"/>
                  </a:lnTo>
                  <a:lnTo>
                    <a:pt x="2328" y="366"/>
                  </a:lnTo>
                  <a:lnTo>
                    <a:pt x="2334" y="360"/>
                  </a:lnTo>
                  <a:lnTo>
                    <a:pt x="2346" y="336"/>
                  </a:lnTo>
                  <a:lnTo>
                    <a:pt x="2346" y="318"/>
                  </a:lnTo>
                  <a:lnTo>
                    <a:pt x="2340" y="312"/>
                  </a:lnTo>
                  <a:lnTo>
                    <a:pt x="2358" y="276"/>
                  </a:lnTo>
                  <a:lnTo>
                    <a:pt x="2316" y="312"/>
                  </a:lnTo>
                  <a:lnTo>
                    <a:pt x="2316" y="342"/>
                  </a:lnTo>
                  <a:lnTo>
                    <a:pt x="2304" y="348"/>
                  </a:lnTo>
                  <a:lnTo>
                    <a:pt x="2298" y="354"/>
                  </a:lnTo>
                  <a:lnTo>
                    <a:pt x="2286" y="378"/>
                  </a:lnTo>
                  <a:lnTo>
                    <a:pt x="2286" y="408"/>
                  </a:lnTo>
                  <a:lnTo>
                    <a:pt x="2298" y="420"/>
                  </a:lnTo>
                  <a:lnTo>
                    <a:pt x="2304" y="432"/>
                  </a:lnTo>
                  <a:lnTo>
                    <a:pt x="2310" y="438"/>
                  </a:lnTo>
                  <a:lnTo>
                    <a:pt x="2310" y="444"/>
                  </a:lnTo>
                  <a:lnTo>
                    <a:pt x="2304" y="450"/>
                  </a:lnTo>
                  <a:lnTo>
                    <a:pt x="2304" y="468"/>
                  </a:lnTo>
                  <a:lnTo>
                    <a:pt x="2310" y="474"/>
                  </a:lnTo>
                  <a:close/>
                  <a:moveTo>
                    <a:pt x="2250" y="708"/>
                  </a:moveTo>
                  <a:lnTo>
                    <a:pt x="2238" y="696"/>
                  </a:lnTo>
                  <a:lnTo>
                    <a:pt x="2214" y="708"/>
                  </a:lnTo>
                  <a:lnTo>
                    <a:pt x="2214" y="732"/>
                  </a:lnTo>
                  <a:lnTo>
                    <a:pt x="2220" y="744"/>
                  </a:lnTo>
                  <a:lnTo>
                    <a:pt x="2226" y="750"/>
                  </a:lnTo>
                  <a:lnTo>
                    <a:pt x="2250" y="762"/>
                  </a:lnTo>
                  <a:lnTo>
                    <a:pt x="2274" y="762"/>
                  </a:lnTo>
                  <a:lnTo>
                    <a:pt x="2280" y="750"/>
                  </a:lnTo>
                  <a:lnTo>
                    <a:pt x="2280" y="738"/>
                  </a:lnTo>
                  <a:lnTo>
                    <a:pt x="2274" y="726"/>
                  </a:lnTo>
                  <a:lnTo>
                    <a:pt x="2274" y="714"/>
                  </a:lnTo>
                  <a:lnTo>
                    <a:pt x="2268" y="708"/>
                  </a:lnTo>
                  <a:lnTo>
                    <a:pt x="2268" y="702"/>
                  </a:lnTo>
                  <a:lnTo>
                    <a:pt x="2250" y="708"/>
                  </a:lnTo>
                  <a:close/>
                  <a:moveTo>
                    <a:pt x="2148" y="1104"/>
                  </a:moveTo>
                  <a:lnTo>
                    <a:pt x="2226" y="1092"/>
                  </a:lnTo>
                  <a:lnTo>
                    <a:pt x="2166" y="1074"/>
                  </a:lnTo>
                  <a:lnTo>
                    <a:pt x="2148" y="1104"/>
                  </a:lnTo>
                  <a:close/>
                  <a:moveTo>
                    <a:pt x="2544" y="750"/>
                  </a:moveTo>
                  <a:lnTo>
                    <a:pt x="2520" y="732"/>
                  </a:lnTo>
                  <a:lnTo>
                    <a:pt x="2526" y="714"/>
                  </a:lnTo>
                  <a:lnTo>
                    <a:pt x="2514" y="702"/>
                  </a:lnTo>
                  <a:lnTo>
                    <a:pt x="2508" y="690"/>
                  </a:lnTo>
                  <a:lnTo>
                    <a:pt x="2490" y="684"/>
                  </a:lnTo>
                  <a:lnTo>
                    <a:pt x="2472" y="672"/>
                  </a:lnTo>
                  <a:lnTo>
                    <a:pt x="2442" y="666"/>
                  </a:lnTo>
                  <a:lnTo>
                    <a:pt x="2424" y="666"/>
                  </a:lnTo>
                  <a:lnTo>
                    <a:pt x="2388" y="684"/>
                  </a:lnTo>
                  <a:lnTo>
                    <a:pt x="2358" y="684"/>
                  </a:lnTo>
                  <a:lnTo>
                    <a:pt x="2346" y="696"/>
                  </a:lnTo>
                  <a:lnTo>
                    <a:pt x="2340" y="708"/>
                  </a:lnTo>
                  <a:lnTo>
                    <a:pt x="2340" y="726"/>
                  </a:lnTo>
                  <a:lnTo>
                    <a:pt x="2346" y="732"/>
                  </a:lnTo>
                  <a:lnTo>
                    <a:pt x="2364" y="714"/>
                  </a:lnTo>
                  <a:lnTo>
                    <a:pt x="2364" y="726"/>
                  </a:lnTo>
                  <a:lnTo>
                    <a:pt x="2370" y="738"/>
                  </a:lnTo>
                  <a:lnTo>
                    <a:pt x="2376" y="744"/>
                  </a:lnTo>
                  <a:lnTo>
                    <a:pt x="2388" y="738"/>
                  </a:lnTo>
                  <a:lnTo>
                    <a:pt x="2394" y="732"/>
                  </a:lnTo>
                  <a:lnTo>
                    <a:pt x="2394" y="726"/>
                  </a:lnTo>
                  <a:lnTo>
                    <a:pt x="2400" y="720"/>
                  </a:lnTo>
                  <a:lnTo>
                    <a:pt x="2400" y="714"/>
                  </a:lnTo>
                  <a:lnTo>
                    <a:pt x="2406" y="726"/>
                  </a:lnTo>
                  <a:lnTo>
                    <a:pt x="2418" y="732"/>
                  </a:lnTo>
                  <a:lnTo>
                    <a:pt x="2430" y="732"/>
                  </a:lnTo>
                  <a:lnTo>
                    <a:pt x="2442" y="720"/>
                  </a:lnTo>
                  <a:lnTo>
                    <a:pt x="2454" y="714"/>
                  </a:lnTo>
                  <a:lnTo>
                    <a:pt x="2460" y="708"/>
                  </a:lnTo>
                  <a:lnTo>
                    <a:pt x="2472" y="762"/>
                  </a:lnTo>
                  <a:lnTo>
                    <a:pt x="2502" y="738"/>
                  </a:lnTo>
                  <a:lnTo>
                    <a:pt x="2538" y="774"/>
                  </a:lnTo>
                  <a:lnTo>
                    <a:pt x="2544" y="750"/>
                  </a:lnTo>
                  <a:close/>
                  <a:moveTo>
                    <a:pt x="3264" y="678"/>
                  </a:moveTo>
                  <a:lnTo>
                    <a:pt x="3222" y="648"/>
                  </a:lnTo>
                  <a:lnTo>
                    <a:pt x="3210" y="648"/>
                  </a:lnTo>
                  <a:lnTo>
                    <a:pt x="3198" y="654"/>
                  </a:lnTo>
                  <a:lnTo>
                    <a:pt x="3180" y="654"/>
                  </a:lnTo>
                  <a:lnTo>
                    <a:pt x="3162" y="648"/>
                  </a:lnTo>
                  <a:lnTo>
                    <a:pt x="3126" y="630"/>
                  </a:lnTo>
                  <a:lnTo>
                    <a:pt x="3096" y="612"/>
                  </a:lnTo>
                  <a:lnTo>
                    <a:pt x="3060" y="594"/>
                  </a:lnTo>
                  <a:lnTo>
                    <a:pt x="3042" y="582"/>
                  </a:lnTo>
                  <a:lnTo>
                    <a:pt x="3030" y="582"/>
                  </a:lnTo>
                  <a:lnTo>
                    <a:pt x="3006" y="594"/>
                  </a:lnTo>
                  <a:lnTo>
                    <a:pt x="3000" y="600"/>
                  </a:lnTo>
                  <a:lnTo>
                    <a:pt x="2988" y="606"/>
                  </a:lnTo>
                  <a:lnTo>
                    <a:pt x="3006" y="630"/>
                  </a:lnTo>
                  <a:lnTo>
                    <a:pt x="2928" y="642"/>
                  </a:lnTo>
                  <a:lnTo>
                    <a:pt x="2934" y="666"/>
                  </a:lnTo>
                  <a:lnTo>
                    <a:pt x="2928" y="678"/>
                  </a:lnTo>
                  <a:lnTo>
                    <a:pt x="2922" y="684"/>
                  </a:lnTo>
                  <a:lnTo>
                    <a:pt x="2916" y="696"/>
                  </a:lnTo>
                  <a:lnTo>
                    <a:pt x="2880" y="720"/>
                  </a:lnTo>
                  <a:lnTo>
                    <a:pt x="2862" y="726"/>
                  </a:lnTo>
                  <a:lnTo>
                    <a:pt x="2844" y="726"/>
                  </a:lnTo>
                  <a:lnTo>
                    <a:pt x="2832" y="720"/>
                  </a:lnTo>
                  <a:lnTo>
                    <a:pt x="2826" y="714"/>
                  </a:lnTo>
                  <a:lnTo>
                    <a:pt x="2820" y="702"/>
                  </a:lnTo>
                  <a:lnTo>
                    <a:pt x="2820" y="678"/>
                  </a:lnTo>
                  <a:lnTo>
                    <a:pt x="2814" y="672"/>
                  </a:lnTo>
                  <a:lnTo>
                    <a:pt x="2814" y="660"/>
                  </a:lnTo>
                  <a:lnTo>
                    <a:pt x="2808" y="666"/>
                  </a:lnTo>
                  <a:lnTo>
                    <a:pt x="2808" y="672"/>
                  </a:lnTo>
                  <a:lnTo>
                    <a:pt x="2802" y="684"/>
                  </a:lnTo>
                  <a:lnTo>
                    <a:pt x="2796" y="690"/>
                  </a:lnTo>
                  <a:lnTo>
                    <a:pt x="2796" y="696"/>
                  </a:lnTo>
                  <a:lnTo>
                    <a:pt x="2796" y="690"/>
                  </a:lnTo>
                  <a:lnTo>
                    <a:pt x="2790" y="684"/>
                  </a:lnTo>
                  <a:lnTo>
                    <a:pt x="2790" y="672"/>
                  </a:lnTo>
                  <a:lnTo>
                    <a:pt x="2784" y="660"/>
                  </a:lnTo>
                  <a:lnTo>
                    <a:pt x="2784" y="576"/>
                  </a:lnTo>
                  <a:lnTo>
                    <a:pt x="2778" y="558"/>
                  </a:lnTo>
                  <a:lnTo>
                    <a:pt x="2760" y="522"/>
                  </a:lnTo>
                  <a:lnTo>
                    <a:pt x="2724" y="522"/>
                  </a:lnTo>
                  <a:lnTo>
                    <a:pt x="2718" y="510"/>
                  </a:lnTo>
                  <a:lnTo>
                    <a:pt x="2694" y="498"/>
                  </a:lnTo>
                  <a:lnTo>
                    <a:pt x="2676" y="486"/>
                  </a:lnTo>
                  <a:lnTo>
                    <a:pt x="2652" y="486"/>
                  </a:lnTo>
                  <a:lnTo>
                    <a:pt x="2634" y="498"/>
                  </a:lnTo>
                  <a:lnTo>
                    <a:pt x="2628" y="504"/>
                  </a:lnTo>
                  <a:lnTo>
                    <a:pt x="2616" y="510"/>
                  </a:lnTo>
                  <a:lnTo>
                    <a:pt x="2610" y="522"/>
                  </a:lnTo>
                  <a:lnTo>
                    <a:pt x="2586" y="528"/>
                  </a:lnTo>
                  <a:lnTo>
                    <a:pt x="2580" y="546"/>
                  </a:lnTo>
                  <a:lnTo>
                    <a:pt x="2562" y="558"/>
                  </a:lnTo>
                  <a:lnTo>
                    <a:pt x="2562" y="540"/>
                  </a:lnTo>
                  <a:lnTo>
                    <a:pt x="2556" y="534"/>
                  </a:lnTo>
                  <a:lnTo>
                    <a:pt x="2532" y="534"/>
                  </a:lnTo>
                  <a:lnTo>
                    <a:pt x="2532" y="546"/>
                  </a:lnTo>
                  <a:lnTo>
                    <a:pt x="2544" y="570"/>
                  </a:lnTo>
                  <a:lnTo>
                    <a:pt x="2568" y="582"/>
                  </a:lnTo>
                  <a:lnTo>
                    <a:pt x="2604" y="582"/>
                  </a:lnTo>
                  <a:lnTo>
                    <a:pt x="2616" y="588"/>
                  </a:lnTo>
                  <a:lnTo>
                    <a:pt x="2622" y="594"/>
                  </a:lnTo>
                  <a:lnTo>
                    <a:pt x="2628" y="594"/>
                  </a:lnTo>
                  <a:lnTo>
                    <a:pt x="2628" y="618"/>
                  </a:lnTo>
                  <a:lnTo>
                    <a:pt x="2634" y="630"/>
                  </a:lnTo>
                  <a:lnTo>
                    <a:pt x="2640" y="636"/>
                  </a:lnTo>
                  <a:lnTo>
                    <a:pt x="2652" y="642"/>
                  </a:lnTo>
                  <a:lnTo>
                    <a:pt x="2694" y="642"/>
                  </a:lnTo>
                  <a:lnTo>
                    <a:pt x="2712" y="636"/>
                  </a:lnTo>
                  <a:lnTo>
                    <a:pt x="2754" y="636"/>
                  </a:lnTo>
                  <a:lnTo>
                    <a:pt x="2760" y="642"/>
                  </a:lnTo>
                  <a:lnTo>
                    <a:pt x="2760" y="660"/>
                  </a:lnTo>
                  <a:lnTo>
                    <a:pt x="2700" y="660"/>
                  </a:lnTo>
                  <a:lnTo>
                    <a:pt x="2688" y="666"/>
                  </a:lnTo>
                  <a:lnTo>
                    <a:pt x="2676" y="678"/>
                  </a:lnTo>
                  <a:lnTo>
                    <a:pt x="2640" y="678"/>
                  </a:lnTo>
                  <a:lnTo>
                    <a:pt x="2616" y="690"/>
                  </a:lnTo>
                  <a:lnTo>
                    <a:pt x="2616" y="696"/>
                  </a:lnTo>
                  <a:lnTo>
                    <a:pt x="2622" y="696"/>
                  </a:lnTo>
                  <a:lnTo>
                    <a:pt x="2646" y="708"/>
                  </a:lnTo>
                  <a:lnTo>
                    <a:pt x="2658" y="708"/>
                  </a:lnTo>
                  <a:lnTo>
                    <a:pt x="2676" y="726"/>
                  </a:lnTo>
                  <a:lnTo>
                    <a:pt x="2682" y="738"/>
                  </a:lnTo>
                  <a:lnTo>
                    <a:pt x="2688" y="744"/>
                  </a:lnTo>
                  <a:lnTo>
                    <a:pt x="2682" y="750"/>
                  </a:lnTo>
                  <a:lnTo>
                    <a:pt x="2676" y="762"/>
                  </a:lnTo>
                  <a:lnTo>
                    <a:pt x="2676" y="774"/>
                  </a:lnTo>
                  <a:lnTo>
                    <a:pt x="2670" y="780"/>
                  </a:lnTo>
                  <a:lnTo>
                    <a:pt x="2676" y="792"/>
                  </a:lnTo>
                  <a:lnTo>
                    <a:pt x="2682" y="798"/>
                  </a:lnTo>
                  <a:lnTo>
                    <a:pt x="2694" y="792"/>
                  </a:lnTo>
                  <a:lnTo>
                    <a:pt x="2706" y="780"/>
                  </a:lnTo>
                  <a:lnTo>
                    <a:pt x="2712" y="768"/>
                  </a:lnTo>
                  <a:lnTo>
                    <a:pt x="2718" y="762"/>
                  </a:lnTo>
                  <a:lnTo>
                    <a:pt x="2718" y="750"/>
                  </a:lnTo>
                  <a:lnTo>
                    <a:pt x="2724" y="744"/>
                  </a:lnTo>
                  <a:lnTo>
                    <a:pt x="2736" y="720"/>
                  </a:lnTo>
                  <a:lnTo>
                    <a:pt x="2742" y="714"/>
                  </a:lnTo>
                  <a:lnTo>
                    <a:pt x="2748" y="702"/>
                  </a:lnTo>
                  <a:lnTo>
                    <a:pt x="2748" y="744"/>
                  </a:lnTo>
                  <a:lnTo>
                    <a:pt x="2754" y="750"/>
                  </a:lnTo>
                  <a:lnTo>
                    <a:pt x="2766" y="756"/>
                  </a:lnTo>
                  <a:lnTo>
                    <a:pt x="2772" y="768"/>
                  </a:lnTo>
                  <a:lnTo>
                    <a:pt x="2784" y="774"/>
                  </a:lnTo>
                  <a:lnTo>
                    <a:pt x="2790" y="780"/>
                  </a:lnTo>
                  <a:lnTo>
                    <a:pt x="2814" y="780"/>
                  </a:lnTo>
                  <a:lnTo>
                    <a:pt x="2820" y="774"/>
                  </a:lnTo>
                  <a:lnTo>
                    <a:pt x="2826" y="774"/>
                  </a:lnTo>
                  <a:lnTo>
                    <a:pt x="2814" y="792"/>
                  </a:lnTo>
                  <a:lnTo>
                    <a:pt x="2844" y="822"/>
                  </a:lnTo>
                  <a:lnTo>
                    <a:pt x="2904" y="822"/>
                  </a:lnTo>
                  <a:lnTo>
                    <a:pt x="2940" y="846"/>
                  </a:lnTo>
                  <a:lnTo>
                    <a:pt x="2976" y="864"/>
                  </a:lnTo>
                  <a:lnTo>
                    <a:pt x="3006" y="876"/>
                  </a:lnTo>
                  <a:lnTo>
                    <a:pt x="3036" y="894"/>
                  </a:lnTo>
                  <a:lnTo>
                    <a:pt x="3066" y="924"/>
                  </a:lnTo>
                  <a:lnTo>
                    <a:pt x="3066" y="972"/>
                  </a:lnTo>
                  <a:lnTo>
                    <a:pt x="3090" y="996"/>
                  </a:lnTo>
                  <a:lnTo>
                    <a:pt x="3102" y="1002"/>
                  </a:lnTo>
                  <a:lnTo>
                    <a:pt x="3096" y="1002"/>
                  </a:lnTo>
                  <a:lnTo>
                    <a:pt x="3084" y="1008"/>
                  </a:lnTo>
                  <a:lnTo>
                    <a:pt x="3078" y="1014"/>
                  </a:lnTo>
                  <a:lnTo>
                    <a:pt x="3078" y="1020"/>
                  </a:lnTo>
                  <a:lnTo>
                    <a:pt x="3090" y="1032"/>
                  </a:lnTo>
                  <a:lnTo>
                    <a:pt x="3114" y="1032"/>
                  </a:lnTo>
                  <a:lnTo>
                    <a:pt x="3090" y="1044"/>
                  </a:lnTo>
                  <a:lnTo>
                    <a:pt x="3090" y="1056"/>
                  </a:lnTo>
                  <a:lnTo>
                    <a:pt x="3102" y="1062"/>
                  </a:lnTo>
                  <a:lnTo>
                    <a:pt x="3108" y="1092"/>
                  </a:lnTo>
                  <a:lnTo>
                    <a:pt x="3096" y="1122"/>
                  </a:lnTo>
                  <a:lnTo>
                    <a:pt x="3120" y="1122"/>
                  </a:lnTo>
                  <a:lnTo>
                    <a:pt x="3126" y="1116"/>
                  </a:lnTo>
                  <a:lnTo>
                    <a:pt x="3138" y="1116"/>
                  </a:lnTo>
                  <a:lnTo>
                    <a:pt x="3150" y="1110"/>
                  </a:lnTo>
                  <a:lnTo>
                    <a:pt x="3162" y="1110"/>
                  </a:lnTo>
                  <a:lnTo>
                    <a:pt x="3168" y="1104"/>
                  </a:lnTo>
                  <a:lnTo>
                    <a:pt x="3174" y="1104"/>
                  </a:lnTo>
                  <a:lnTo>
                    <a:pt x="3174" y="1134"/>
                  </a:lnTo>
                  <a:lnTo>
                    <a:pt x="3234" y="1194"/>
                  </a:lnTo>
                  <a:lnTo>
                    <a:pt x="3240" y="1194"/>
                  </a:lnTo>
                  <a:lnTo>
                    <a:pt x="3240" y="1146"/>
                  </a:lnTo>
                  <a:lnTo>
                    <a:pt x="3234" y="1122"/>
                  </a:lnTo>
                  <a:lnTo>
                    <a:pt x="3234" y="1116"/>
                  </a:lnTo>
                  <a:lnTo>
                    <a:pt x="3240" y="1110"/>
                  </a:lnTo>
                  <a:lnTo>
                    <a:pt x="3240" y="1098"/>
                  </a:lnTo>
                  <a:lnTo>
                    <a:pt x="3246" y="1086"/>
                  </a:lnTo>
                  <a:lnTo>
                    <a:pt x="3246" y="1062"/>
                  </a:lnTo>
                  <a:lnTo>
                    <a:pt x="3252" y="1050"/>
                  </a:lnTo>
                  <a:lnTo>
                    <a:pt x="3252" y="1020"/>
                  </a:lnTo>
                  <a:lnTo>
                    <a:pt x="3240" y="1020"/>
                  </a:lnTo>
                  <a:lnTo>
                    <a:pt x="3228" y="1014"/>
                  </a:lnTo>
                  <a:lnTo>
                    <a:pt x="3222" y="1008"/>
                  </a:lnTo>
                  <a:lnTo>
                    <a:pt x="3222" y="1002"/>
                  </a:lnTo>
                  <a:lnTo>
                    <a:pt x="3234" y="990"/>
                  </a:lnTo>
                  <a:lnTo>
                    <a:pt x="3246" y="984"/>
                  </a:lnTo>
                  <a:lnTo>
                    <a:pt x="3252" y="978"/>
                  </a:lnTo>
                  <a:lnTo>
                    <a:pt x="3252" y="864"/>
                  </a:lnTo>
                  <a:lnTo>
                    <a:pt x="3258" y="846"/>
                  </a:lnTo>
                  <a:lnTo>
                    <a:pt x="3258" y="708"/>
                  </a:lnTo>
                  <a:lnTo>
                    <a:pt x="3264" y="678"/>
                  </a:lnTo>
                  <a:close/>
                  <a:moveTo>
                    <a:pt x="336" y="666"/>
                  </a:moveTo>
                  <a:lnTo>
                    <a:pt x="330" y="672"/>
                  </a:lnTo>
                  <a:lnTo>
                    <a:pt x="354" y="696"/>
                  </a:lnTo>
                  <a:lnTo>
                    <a:pt x="360" y="708"/>
                  </a:lnTo>
                  <a:lnTo>
                    <a:pt x="366" y="714"/>
                  </a:lnTo>
                  <a:lnTo>
                    <a:pt x="378" y="714"/>
                  </a:lnTo>
                  <a:lnTo>
                    <a:pt x="378" y="696"/>
                  </a:lnTo>
                  <a:lnTo>
                    <a:pt x="366" y="690"/>
                  </a:lnTo>
                  <a:lnTo>
                    <a:pt x="360" y="678"/>
                  </a:lnTo>
                  <a:lnTo>
                    <a:pt x="348" y="672"/>
                  </a:lnTo>
                  <a:lnTo>
                    <a:pt x="342" y="666"/>
                  </a:lnTo>
                  <a:lnTo>
                    <a:pt x="336" y="666"/>
                  </a:lnTo>
                  <a:close/>
                  <a:moveTo>
                    <a:pt x="2526" y="1104"/>
                  </a:moveTo>
                  <a:lnTo>
                    <a:pt x="2544" y="1116"/>
                  </a:lnTo>
                  <a:lnTo>
                    <a:pt x="2574" y="1092"/>
                  </a:lnTo>
                  <a:lnTo>
                    <a:pt x="2592" y="1092"/>
                  </a:lnTo>
                  <a:lnTo>
                    <a:pt x="2604" y="1080"/>
                  </a:lnTo>
                  <a:lnTo>
                    <a:pt x="2604" y="1062"/>
                  </a:lnTo>
                  <a:lnTo>
                    <a:pt x="2592" y="1056"/>
                  </a:lnTo>
                  <a:lnTo>
                    <a:pt x="2586" y="1056"/>
                  </a:lnTo>
                  <a:lnTo>
                    <a:pt x="2574" y="1062"/>
                  </a:lnTo>
                  <a:lnTo>
                    <a:pt x="2556" y="1068"/>
                  </a:lnTo>
                  <a:lnTo>
                    <a:pt x="2526" y="1098"/>
                  </a:lnTo>
                  <a:lnTo>
                    <a:pt x="2526" y="1104"/>
                  </a:lnTo>
                  <a:close/>
                  <a:moveTo>
                    <a:pt x="3096" y="1068"/>
                  </a:moveTo>
                  <a:lnTo>
                    <a:pt x="3090" y="1068"/>
                  </a:lnTo>
                  <a:lnTo>
                    <a:pt x="3090" y="1062"/>
                  </a:lnTo>
                  <a:lnTo>
                    <a:pt x="3084" y="1062"/>
                  </a:lnTo>
                  <a:lnTo>
                    <a:pt x="3078" y="1056"/>
                  </a:lnTo>
                  <a:lnTo>
                    <a:pt x="3066" y="1056"/>
                  </a:lnTo>
                  <a:lnTo>
                    <a:pt x="3048" y="1062"/>
                  </a:lnTo>
                  <a:lnTo>
                    <a:pt x="3024" y="1086"/>
                  </a:lnTo>
                  <a:lnTo>
                    <a:pt x="3012" y="1122"/>
                  </a:lnTo>
                  <a:lnTo>
                    <a:pt x="3012" y="1134"/>
                  </a:lnTo>
                  <a:lnTo>
                    <a:pt x="3072" y="1128"/>
                  </a:lnTo>
                  <a:lnTo>
                    <a:pt x="3084" y="1128"/>
                  </a:lnTo>
                  <a:lnTo>
                    <a:pt x="3090" y="1122"/>
                  </a:lnTo>
                  <a:lnTo>
                    <a:pt x="3102" y="1092"/>
                  </a:lnTo>
                  <a:lnTo>
                    <a:pt x="3096" y="1068"/>
                  </a:lnTo>
                  <a:close/>
                  <a:moveTo>
                    <a:pt x="2778" y="942"/>
                  </a:moveTo>
                  <a:lnTo>
                    <a:pt x="2766" y="960"/>
                  </a:lnTo>
                  <a:lnTo>
                    <a:pt x="2766" y="1014"/>
                  </a:lnTo>
                  <a:lnTo>
                    <a:pt x="2784" y="1014"/>
                  </a:lnTo>
                  <a:lnTo>
                    <a:pt x="2778" y="996"/>
                  </a:lnTo>
                  <a:lnTo>
                    <a:pt x="2790" y="990"/>
                  </a:lnTo>
                  <a:lnTo>
                    <a:pt x="2790" y="972"/>
                  </a:lnTo>
                  <a:lnTo>
                    <a:pt x="2778" y="972"/>
                  </a:lnTo>
                  <a:lnTo>
                    <a:pt x="2796" y="936"/>
                  </a:lnTo>
                  <a:lnTo>
                    <a:pt x="2814" y="906"/>
                  </a:lnTo>
                  <a:lnTo>
                    <a:pt x="2784" y="912"/>
                  </a:lnTo>
                  <a:lnTo>
                    <a:pt x="2778" y="942"/>
                  </a:lnTo>
                  <a:close/>
                  <a:moveTo>
                    <a:pt x="2136" y="600"/>
                  </a:moveTo>
                  <a:lnTo>
                    <a:pt x="2124" y="594"/>
                  </a:lnTo>
                  <a:lnTo>
                    <a:pt x="2118" y="594"/>
                  </a:lnTo>
                  <a:lnTo>
                    <a:pt x="2106" y="588"/>
                  </a:lnTo>
                  <a:lnTo>
                    <a:pt x="2088" y="588"/>
                  </a:lnTo>
                  <a:lnTo>
                    <a:pt x="2082" y="594"/>
                  </a:lnTo>
                  <a:lnTo>
                    <a:pt x="2082" y="600"/>
                  </a:lnTo>
                  <a:lnTo>
                    <a:pt x="2076" y="606"/>
                  </a:lnTo>
                  <a:lnTo>
                    <a:pt x="2082" y="612"/>
                  </a:lnTo>
                  <a:lnTo>
                    <a:pt x="2094" y="618"/>
                  </a:lnTo>
                  <a:lnTo>
                    <a:pt x="2136" y="618"/>
                  </a:lnTo>
                  <a:lnTo>
                    <a:pt x="2214" y="606"/>
                  </a:lnTo>
                  <a:lnTo>
                    <a:pt x="2136" y="600"/>
                  </a:lnTo>
                  <a:close/>
                  <a:moveTo>
                    <a:pt x="1308" y="1038"/>
                  </a:moveTo>
                  <a:lnTo>
                    <a:pt x="1368" y="1002"/>
                  </a:lnTo>
                  <a:lnTo>
                    <a:pt x="1362" y="990"/>
                  </a:lnTo>
                  <a:lnTo>
                    <a:pt x="1350" y="990"/>
                  </a:lnTo>
                  <a:lnTo>
                    <a:pt x="1332" y="996"/>
                  </a:lnTo>
                  <a:lnTo>
                    <a:pt x="1320" y="996"/>
                  </a:lnTo>
                  <a:lnTo>
                    <a:pt x="1302" y="1002"/>
                  </a:lnTo>
                  <a:lnTo>
                    <a:pt x="1290" y="1008"/>
                  </a:lnTo>
                  <a:lnTo>
                    <a:pt x="1284" y="1014"/>
                  </a:lnTo>
                  <a:lnTo>
                    <a:pt x="1284" y="1032"/>
                  </a:lnTo>
                  <a:lnTo>
                    <a:pt x="1290" y="1038"/>
                  </a:lnTo>
                  <a:lnTo>
                    <a:pt x="1308" y="1038"/>
                  </a:lnTo>
                  <a:close/>
                  <a:moveTo>
                    <a:pt x="1428" y="1116"/>
                  </a:moveTo>
                  <a:lnTo>
                    <a:pt x="1392" y="1116"/>
                  </a:lnTo>
                  <a:lnTo>
                    <a:pt x="1386" y="1146"/>
                  </a:lnTo>
                  <a:lnTo>
                    <a:pt x="1386" y="1152"/>
                  </a:lnTo>
                  <a:lnTo>
                    <a:pt x="1404" y="1170"/>
                  </a:lnTo>
                  <a:lnTo>
                    <a:pt x="1416" y="1176"/>
                  </a:lnTo>
                  <a:lnTo>
                    <a:pt x="1428" y="1164"/>
                  </a:lnTo>
                  <a:lnTo>
                    <a:pt x="1440" y="1140"/>
                  </a:lnTo>
                  <a:lnTo>
                    <a:pt x="1440" y="1128"/>
                  </a:lnTo>
                  <a:lnTo>
                    <a:pt x="1428" y="1116"/>
                  </a:lnTo>
                  <a:close/>
                  <a:moveTo>
                    <a:pt x="708" y="930"/>
                  </a:moveTo>
                  <a:lnTo>
                    <a:pt x="714" y="924"/>
                  </a:lnTo>
                  <a:lnTo>
                    <a:pt x="714" y="900"/>
                  </a:lnTo>
                  <a:lnTo>
                    <a:pt x="744" y="924"/>
                  </a:lnTo>
                  <a:lnTo>
                    <a:pt x="744" y="918"/>
                  </a:lnTo>
                  <a:lnTo>
                    <a:pt x="750" y="912"/>
                  </a:lnTo>
                  <a:lnTo>
                    <a:pt x="750" y="900"/>
                  </a:lnTo>
                  <a:lnTo>
                    <a:pt x="756" y="882"/>
                  </a:lnTo>
                  <a:lnTo>
                    <a:pt x="756" y="840"/>
                  </a:lnTo>
                  <a:lnTo>
                    <a:pt x="762" y="822"/>
                  </a:lnTo>
                  <a:lnTo>
                    <a:pt x="762" y="810"/>
                  </a:lnTo>
                  <a:lnTo>
                    <a:pt x="768" y="792"/>
                  </a:lnTo>
                  <a:lnTo>
                    <a:pt x="768" y="780"/>
                  </a:lnTo>
                  <a:lnTo>
                    <a:pt x="762" y="774"/>
                  </a:lnTo>
                  <a:lnTo>
                    <a:pt x="756" y="762"/>
                  </a:lnTo>
                  <a:lnTo>
                    <a:pt x="756" y="750"/>
                  </a:lnTo>
                  <a:lnTo>
                    <a:pt x="768" y="726"/>
                  </a:lnTo>
                  <a:lnTo>
                    <a:pt x="774" y="720"/>
                  </a:lnTo>
                  <a:lnTo>
                    <a:pt x="774" y="714"/>
                  </a:lnTo>
                  <a:lnTo>
                    <a:pt x="756" y="696"/>
                  </a:lnTo>
                  <a:lnTo>
                    <a:pt x="744" y="654"/>
                  </a:lnTo>
                  <a:lnTo>
                    <a:pt x="702" y="654"/>
                  </a:lnTo>
                  <a:lnTo>
                    <a:pt x="702" y="618"/>
                  </a:lnTo>
                  <a:lnTo>
                    <a:pt x="666" y="618"/>
                  </a:lnTo>
                  <a:lnTo>
                    <a:pt x="660" y="546"/>
                  </a:lnTo>
                  <a:lnTo>
                    <a:pt x="606" y="546"/>
                  </a:lnTo>
                  <a:lnTo>
                    <a:pt x="594" y="534"/>
                  </a:lnTo>
                  <a:lnTo>
                    <a:pt x="594" y="504"/>
                  </a:lnTo>
                  <a:lnTo>
                    <a:pt x="600" y="498"/>
                  </a:lnTo>
                  <a:lnTo>
                    <a:pt x="606" y="486"/>
                  </a:lnTo>
                  <a:lnTo>
                    <a:pt x="582" y="486"/>
                  </a:lnTo>
                  <a:lnTo>
                    <a:pt x="600" y="468"/>
                  </a:lnTo>
                  <a:lnTo>
                    <a:pt x="606" y="456"/>
                  </a:lnTo>
                  <a:lnTo>
                    <a:pt x="612" y="450"/>
                  </a:lnTo>
                  <a:lnTo>
                    <a:pt x="612" y="438"/>
                  </a:lnTo>
                  <a:lnTo>
                    <a:pt x="600" y="426"/>
                  </a:lnTo>
                  <a:lnTo>
                    <a:pt x="588" y="432"/>
                  </a:lnTo>
                  <a:lnTo>
                    <a:pt x="570" y="432"/>
                  </a:lnTo>
                  <a:lnTo>
                    <a:pt x="552" y="438"/>
                  </a:lnTo>
                  <a:lnTo>
                    <a:pt x="540" y="438"/>
                  </a:lnTo>
                  <a:lnTo>
                    <a:pt x="534" y="444"/>
                  </a:lnTo>
                  <a:lnTo>
                    <a:pt x="528" y="444"/>
                  </a:lnTo>
                  <a:lnTo>
                    <a:pt x="534" y="438"/>
                  </a:lnTo>
                  <a:lnTo>
                    <a:pt x="546" y="432"/>
                  </a:lnTo>
                  <a:lnTo>
                    <a:pt x="552" y="420"/>
                  </a:lnTo>
                  <a:lnTo>
                    <a:pt x="558" y="414"/>
                  </a:lnTo>
                  <a:lnTo>
                    <a:pt x="558" y="402"/>
                  </a:lnTo>
                  <a:lnTo>
                    <a:pt x="546" y="396"/>
                  </a:lnTo>
                  <a:lnTo>
                    <a:pt x="534" y="396"/>
                  </a:lnTo>
                  <a:lnTo>
                    <a:pt x="522" y="390"/>
                  </a:lnTo>
                  <a:lnTo>
                    <a:pt x="510" y="390"/>
                  </a:lnTo>
                  <a:lnTo>
                    <a:pt x="516" y="384"/>
                  </a:lnTo>
                  <a:lnTo>
                    <a:pt x="516" y="378"/>
                  </a:lnTo>
                  <a:lnTo>
                    <a:pt x="504" y="354"/>
                  </a:lnTo>
                  <a:lnTo>
                    <a:pt x="492" y="342"/>
                  </a:lnTo>
                  <a:lnTo>
                    <a:pt x="480" y="336"/>
                  </a:lnTo>
                  <a:lnTo>
                    <a:pt x="462" y="330"/>
                  </a:lnTo>
                  <a:lnTo>
                    <a:pt x="456" y="324"/>
                  </a:lnTo>
                  <a:lnTo>
                    <a:pt x="450" y="324"/>
                  </a:lnTo>
                  <a:lnTo>
                    <a:pt x="450" y="318"/>
                  </a:lnTo>
                  <a:lnTo>
                    <a:pt x="444" y="312"/>
                  </a:lnTo>
                  <a:lnTo>
                    <a:pt x="438" y="300"/>
                  </a:lnTo>
                  <a:lnTo>
                    <a:pt x="438" y="288"/>
                  </a:lnTo>
                  <a:lnTo>
                    <a:pt x="426" y="276"/>
                  </a:lnTo>
                  <a:lnTo>
                    <a:pt x="414" y="276"/>
                  </a:lnTo>
                  <a:lnTo>
                    <a:pt x="408" y="282"/>
                  </a:lnTo>
                  <a:lnTo>
                    <a:pt x="414" y="306"/>
                  </a:lnTo>
                  <a:lnTo>
                    <a:pt x="408" y="300"/>
                  </a:lnTo>
                  <a:lnTo>
                    <a:pt x="396" y="294"/>
                  </a:lnTo>
                  <a:lnTo>
                    <a:pt x="360" y="258"/>
                  </a:lnTo>
                  <a:lnTo>
                    <a:pt x="360" y="246"/>
                  </a:lnTo>
                  <a:lnTo>
                    <a:pt x="354" y="240"/>
                  </a:lnTo>
                  <a:lnTo>
                    <a:pt x="348" y="228"/>
                  </a:lnTo>
                  <a:lnTo>
                    <a:pt x="342" y="222"/>
                  </a:lnTo>
                  <a:lnTo>
                    <a:pt x="342" y="216"/>
                  </a:lnTo>
                  <a:lnTo>
                    <a:pt x="330" y="210"/>
                  </a:lnTo>
                  <a:lnTo>
                    <a:pt x="312" y="192"/>
                  </a:lnTo>
                  <a:lnTo>
                    <a:pt x="294" y="186"/>
                  </a:lnTo>
                  <a:lnTo>
                    <a:pt x="288" y="174"/>
                  </a:lnTo>
                  <a:lnTo>
                    <a:pt x="276" y="168"/>
                  </a:lnTo>
                  <a:lnTo>
                    <a:pt x="264" y="156"/>
                  </a:lnTo>
                  <a:lnTo>
                    <a:pt x="252" y="150"/>
                  </a:lnTo>
                  <a:lnTo>
                    <a:pt x="240" y="138"/>
                  </a:lnTo>
                  <a:lnTo>
                    <a:pt x="234" y="126"/>
                  </a:lnTo>
                  <a:lnTo>
                    <a:pt x="222" y="120"/>
                  </a:lnTo>
                  <a:lnTo>
                    <a:pt x="222" y="102"/>
                  </a:lnTo>
                  <a:lnTo>
                    <a:pt x="204" y="84"/>
                  </a:lnTo>
                  <a:lnTo>
                    <a:pt x="198" y="72"/>
                  </a:lnTo>
                  <a:lnTo>
                    <a:pt x="168" y="42"/>
                  </a:lnTo>
                  <a:lnTo>
                    <a:pt x="150" y="42"/>
                  </a:lnTo>
                  <a:lnTo>
                    <a:pt x="66" y="36"/>
                  </a:lnTo>
                  <a:lnTo>
                    <a:pt x="42" y="12"/>
                  </a:lnTo>
                  <a:lnTo>
                    <a:pt x="30" y="6"/>
                  </a:lnTo>
                  <a:lnTo>
                    <a:pt x="24" y="0"/>
                  </a:lnTo>
                  <a:lnTo>
                    <a:pt x="18" y="0"/>
                  </a:lnTo>
                  <a:lnTo>
                    <a:pt x="6" y="6"/>
                  </a:lnTo>
                  <a:lnTo>
                    <a:pt x="0" y="18"/>
                  </a:lnTo>
                  <a:lnTo>
                    <a:pt x="0" y="48"/>
                  </a:lnTo>
                  <a:lnTo>
                    <a:pt x="6" y="60"/>
                  </a:lnTo>
                  <a:lnTo>
                    <a:pt x="18" y="78"/>
                  </a:lnTo>
                  <a:lnTo>
                    <a:pt x="66" y="126"/>
                  </a:lnTo>
                  <a:lnTo>
                    <a:pt x="96" y="150"/>
                  </a:lnTo>
                  <a:lnTo>
                    <a:pt x="126" y="180"/>
                  </a:lnTo>
                  <a:lnTo>
                    <a:pt x="162" y="234"/>
                  </a:lnTo>
                  <a:lnTo>
                    <a:pt x="174" y="228"/>
                  </a:lnTo>
                  <a:lnTo>
                    <a:pt x="174" y="252"/>
                  </a:lnTo>
                  <a:lnTo>
                    <a:pt x="180" y="264"/>
                  </a:lnTo>
                  <a:lnTo>
                    <a:pt x="186" y="270"/>
                  </a:lnTo>
                  <a:lnTo>
                    <a:pt x="198" y="276"/>
                  </a:lnTo>
                  <a:lnTo>
                    <a:pt x="216" y="288"/>
                  </a:lnTo>
                  <a:lnTo>
                    <a:pt x="228" y="300"/>
                  </a:lnTo>
                  <a:lnTo>
                    <a:pt x="246" y="312"/>
                  </a:lnTo>
                  <a:lnTo>
                    <a:pt x="258" y="324"/>
                  </a:lnTo>
                  <a:lnTo>
                    <a:pt x="264" y="336"/>
                  </a:lnTo>
                  <a:lnTo>
                    <a:pt x="276" y="372"/>
                  </a:lnTo>
                  <a:lnTo>
                    <a:pt x="276" y="384"/>
                  </a:lnTo>
                  <a:lnTo>
                    <a:pt x="282" y="390"/>
                  </a:lnTo>
                  <a:lnTo>
                    <a:pt x="282" y="426"/>
                  </a:lnTo>
                  <a:lnTo>
                    <a:pt x="288" y="438"/>
                  </a:lnTo>
                  <a:lnTo>
                    <a:pt x="288" y="444"/>
                  </a:lnTo>
                  <a:lnTo>
                    <a:pt x="294" y="450"/>
                  </a:lnTo>
                  <a:lnTo>
                    <a:pt x="300" y="450"/>
                  </a:lnTo>
                  <a:lnTo>
                    <a:pt x="312" y="444"/>
                  </a:lnTo>
                  <a:lnTo>
                    <a:pt x="324" y="444"/>
                  </a:lnTo>
                  <a:lnTo>
                    <a:pt x="324" y="450"/>
                  </a:lnTo>
                  <a:lnTo>
                    <a:pt x="330" y="462"/>
                  </a:lnTo>
                  <a:lnTo>
                    <a:pt x="330" y="474"/>
                  </a:lnTo>
                  <a:lnTo>
                    <a:pt x="336" y="480"/>
                  </a:lnTo>
                  <a:lnTo>
                    <a:pt x="336" y="486"/>
                  </a:lnTo>
                  <a:lnTo>
                    <a:pt x="378" y="522"/>
                  </a:lnTo>
                  <a:lnTo>
                    <a:pt x="372" y="546"/>
                  </a:lnTo>
                  <a:lnTo>
                    <a:pt x="408" y="606"/>
                  </a:lnTo>
                  <a:lnTo>
                    <a:pt x="402" y="618"/>
                  </a:lnTo>
                  <a:lnTo>
                    <a:pt x="402" y="636"/>
                  </a:lnTo>
                  <a:lnTo>
                    <a:pt x="408" y="648"/>
                  </a:lnTo>
                  <a:lnTo>
                    <a:pt x="438" y="678"/>
                  </a:lnTo>
                  <a:lnTo>
                    <a:pt x="438" y="684"/>
                  </a:lnTo>
                  <a:lnTo>
                    <a:pt x="444" y="690"/>
                  </a:lnTo>
                  <a:lnTo>
                    <a:pt x="462" y="726"/>
                  </a:lnTo>
                  <a:lnTo>
                    <a:pt x="498" y="744"/>
                  </a:lnTo>
                  <a:lnTo>
                    <a:pt x="504" y="750"/>
                  </a:lnTo>
                  <a:lnTo>
                    <a:pt x="510" y="750"/>
                  </a:lnTo>
                  <a:lnTo>
                    <a:pt x="510" y="786"/>
                  </a:lnTo>
                  <a:lnTo>
                    <a:pt x="522" y="792"/>
                  </a:lnTo>
                  <a:lnTo>
                    <a:pt x="528" y="804"/>
                  </a:lnTo>
                  <a:lnTo>
                    <a:pt x="540" y="810"/>
                  </a:lnTo>
                  <a:lnTo>
                    <a:pt x="564" y="834"/>
                  </a:lnTo>
                  <a:lnTo>
                    <a:pt x="576" y="840"/>
                  </a:lnTo>
                  <a:lnTo>
                    <a:pt x="594" y="858"/>
                  </a:lnTo>
                  <a:lnTo>
                    <a:pt x="600" y="858"/>
                  </a:lnTo>
                  <a:lnTo>
                    <a:pt x="606" y="864"/>
                  </a:lnTo>
                  <a:lnTo>
                    <a:pt x="612" y="864"/>
                  </a:lnTo>
                  <a:lnTo>
                    <a:pt x="612" y="870"/>
                  </a:lnTo>
                  <a:lnTo>
                    <a:pt x="618" y="876"/>
                  </a:lnTo>
                  <a:lnTo>
                    <a:pt x="630" y="900"/>
                  </a:lnTo>
                  <a:lnTo>
                    <a:pt x="642" y="912"/>
                  </a:lnTo>
                  <a:lnTo>
                    <a:pt x="654" y="936"/>
                  </a:lnTo>
                  <a:lnTo>
                    <a:pt x="660" y="942"/>
                  </a:lnTo>
                  <a:lnTo>
                    <a:pt x="660" y="906"/>
                  </a:lnTo>
                  <a:lnTo>
                    <a:pt x="672" y="906"/>
                  </a:lnTo>
                  <a:lnTo>
                    <a:pt x="684" y="918"/>
                  </a:lnTo>
                  <a:lnTo>
                    <a:pt x="696" y="924"/>
                  </a:lnTo>
                  <a:lnTo>
                    <a:pt x="702" y="930"/>
                  </a:lnTo>
                  <a:lnTo>
                    <a:pt x="708" y="930"/>
                  </a:lnTo>
                  <a:close/>
                  <a:moveTo>
                    <a:pt x="2118" y="1194"/>
                  </a:moveTo>
                  <a:lnTo>
                    <a:pt x="2106" y="1176"/>
                  </a:lnTo>
                  <a:lnTo>
                    <a:pt x="2088" y="1176"/>
                  </a:lnTo>
                  <a:lnTo>
                    <a:pt x="2064" y="1200"/>
                  </a:lnTo>
                  <a:lnTo>
                    <a:pt x="2064" y="1212"/>
                  </a:lnTo>
                  <a:lnTo>
                    <a:pt x="2052" y="1212"/>
                  </a:lnTo>
                  <a:lnTo>
                    <a:pt x="2040" y="1218"/>
                  </a:lnTo>
                  <a:lnTo>
                    <a:pt x="2010" y="1248"/>
                  </a:lnTo>
                  <a:lnTo>
                    <a:pt x="1998" y="1272"/>
                  </a:lnTo>
                  <a:lnTo>
                    <a:pt x="1992" y="1278"/>
                  </a:lnTo>
                  <a:lnTo>
                    <a:pt x="1992" y="1290"/>
                  </a:lnTo>
                  <a:lnTo>
                    <a:pt x="2004" y="1302"/>
                  </a:lnTo>
                  <a:lnTo>
                    <a:pt x="2022" y="1302"/>
                  </a:lnTo>
                  <a:lnTo>
                    <a:pt x="2052" y="1284"/>
                  </a:lnTo>
                  <a:lnTo>
                    <a:pt x="2082" y="1260"/>
                  </a:lnTo>
                  <a:lnTo>
                    <a:pt x="2106" y="1242"/>
                  </a:lnTo>
                  <a:lnTo>
                    <a:pt x="2100" y="1236"/>
                  </a:lnTo>
                  <a:lnTo>
                    <a:pt x="2100" y="1224"/>
                  </a:lnTo>
                  <a:lnTo>
                    <a:pt x="2112" y="1200"/>
                  </a:lnTo>
                  <a:lnTo>
                    <a:pt x="2118" y="1194"/>
                  </a:lnTo>
                  <a:close/>
                  <a:moveTo>
                    <a:pt x="1374" y="1128"/>
                  </a:moveTo>
                  <a:lnTo>
                    <a:pt x="1374" y="1116"/>
                  </a:lnTo>
                  <a:lnTo>
                    <a:pt x="1368" y="1110"/>
                  </a:lnTo>
                  <a:lnTo>
                    <a:pt x="1344" y="1098"/>
                  </a:lnTo>
                  <a:lnTo>
                    <a:pt x="1332" y="1098"/>
                  </a:lnTo>
                  <a:lnTo>
                    <a:pt x="1320" y="1092"/>
                  </a:lnTo>
                  <a:lnTo>
                    <a:pt x="1314" y="1092"/>
                  </a:lnTo>
                  <a:lnTo>
                    <a:pt x="1302" y="1098"/>
                  </a:lnTo>
                  <a:lnTo>
                    <a:pt x="1296" y="1104"/>
                  </a:lnTo>
                  <a:lnTo>
                    <a:pt x="1296" y="1116"/>
                  </a:lnTo>
                  <a:lnTo>
                    <a:pt x="1290" y="1122"/>
                  </a:lnTo>
                  <a:lnTo>
                    <a:pt x="1290" y="1134"/>
                  </a:lnTo>
                  <a:lnTo>
                    <a:pt x="1254" y="1104"/>
                  </a:lnTo>
                  <a:lnTo>
                    <a:pt x="1260" y="1092"/>
                  </a:lnTo>
                  <a:lnTo>
                    <a:pt x="1260" y="1080"/>
                  </a:lnTo>
                  <a:lnTo>
                    <a:pt x="1266" y="1068"/>
                  </a:lnTo>
                  <a:lnTo>
                    <a:pt x="1266" y="1050"/>
                  </a:lnTo>
                  <a:lnTo>
                    <a:pt x="1260" y="1038"/>
                  </a:lnTo>
                  <a:lnTo>
                    <a:pt x="1254" y="1032"/>
                  </a:lnTo>
                  <a:lnTo>
                    <a:pt x="1242" y="1026"/>
                  </a:lnTo>
                  <a:lnTo>
                    <a:pt x="1188" y="1026"/>
                  </a:lnTo>
                  <a:lnTo>
                    <a:pt x="1158" y="1008"/>
                  </a:lnTo>
                  <a:lnTo>
                    <a:pt x="1158" y="984"/>
                  </a:lnTo>
                  <a:lnTo>
                    <a:pt x="1116" y="984"/>
                  </a:lnTo>
                  <a:lnTo>
                    <a:pt x="1116" y="996"/>
                  </a:lnTo>
                  <a:lnTo>
                    <a:pt x="1110" y="1008"/>
                  </a:lnTo>
                  <a:lnTo>
                    <a:pt x="1110" y="1026"/>
                  </a:lnTo>
                  <a:lnTo>
                    <a:pt x="1086" y="1026"/>
                  </a:lnTo>
                  <a:lnTo>
                    <a:pt x="1074" y="1020"/>
                  </a:lnTo>
                  <a:lnTo>
                    <a:pt x="1056" y="1014"/>
                  </a:lnTo>
                  <a:lnTo>
                    <a:pt x="1044" y="1014"/>
                  </a:lnTo>
                  <a:lnTo>
                    <a:pt x="1032" y="1008"/>
                  </a:lnTo>
                  <a:lnTo>
                    <a:pt x="966" y="1008"/>
                  </a:lnTo>
                  <a:lnTo>
                    <a:pt x="960" y="996"/>
                  </a:lnTo>
                  <a:lnTo>
                    <a:pt x="948" y="990"/>
                  </a:lnTo>
                  <a:lnTo>
                    <a:pt x="942" y="978"/>
                  </a:lnTo>
                  <a:lnTo>
                    <a:pt x="918" y="954"/>
                  </a:lnTo>
                  <a:lnTo>
                    <a:pt x="900" y="954"/>
                  </a:lnTo>
                  <a:lnTo>
                    <a:pt x="888" y="960"/>
                  </a:lnTo>
                  <a:lnTo>
                    <a:pt x="876" y="954"/>
                  </a:lnTo>
                  <a:lnTo>
                    <a:pt x="870" y="948"/>
                  </a:lnTo>
                  <a:lnTo>
                    <a:pt x="858" y="942"/>
                  </a:lnTo>
                  <a:lnTo>
                    <a:pt x="846" y="942"/>
                  </a:lnTo>
                  <a:lnTo>
                    <a:pt x="840" y="936"/>
                  </a:lnTo>
                  <a:lnTo>
                    <a:pt x="822" y="936"/>
                  </a:lnTo>
                  <a:lnTo>
                    <a:pt x="810" y="930"/>
                  </a:lnTo>
                  <a:lnTo>
                    <a:pt x="792" y="930"/>
                  </a:lnTo>
                  <a:lnTo>
                    <a:pt x="786" y="924"/>
                  </a:lnTo>
                  <a:lnTo>
                    <a:pt x="762" y="924"/>
                  </a:lnTo>
                  <a:lnTo>
                    <a:pt x="750" y="930"/>
                  </a:lnTo>
                  <a:lnTo>
                    <a:pt x="738" y="954"/>
                  </a:lnTo>
                  <a:lnTo>
                    <a:pt x="738" y="966"/>
                  </a:lnTo>
                  <a:lnTo>
                    <a:pt x="732" y="978"/>
                  </a:lnTo>
                  <a:lnTo>
                    <a:pt x="720" y="990"/>
                  </a:lnTo>
                  <a:lnTo>
                    <a:pt x="714" y="990"/>
                  </a:lnTo>
                  <a:lnTo>
                    <a:pt x="702" y="1002"/>
                  </a:lnTo>
                  <a:lnTo>
                    <a:pt x="702" y="1014"/>
                  </a:lnTo>
                  <a:lnTo>
                    <a:pt x="738" y="1008"/>
                  </a:lnTo>
                  <a:lnTo>
                    <a:pt x="786" y="1008"/>
                  </a:lnTo>
                  <a:lnTo>
                    <a:pt x="780" y="1014"/>
                  </a:lnTo>
                  <a:lnTo>
                    <a:pt x="768" y="1020"/>
                  </a:lnTo>
                  <a:lnTo>
                    <a:pt x="762" y="1032"/>
                  </a:lnTo>
                  <a:lnTo>
                    <a:pt x="762" y="1044"/>
                  </a:lnTo>
                  <a:lnTo>
                    <a:pt x="774" y="1050"/>
                  </a:lnTo>
                  <a:lnTo>
                    <a:pt x="780" y="1050"/>
                  </a:lnTo>
                  <a:lnTo>
                    <a:pt x="798" y="1044"/>
                  </a:lnTo>
                  <a:lnTo>
                    <a:pt x="810" y="1044"/>
                  </a:lnTo>
                  <a:lnTo>
                    <a:pt x="816" y="1038"/>
                  </a:lnTo>
                  <a:lnTo>
                    <a:pt x="828" y="1032"/>
                  </a:lnTo>
                  <a:lnTo>
                    <a:pt x="840" y="1038"/>
                  </a:lnTo>
                  <a:lnTo>
                    <a:pt x="870" y="1056"/>
                  </a:lnTo>
                  <a:lnTo>
                    <a:pt x="900" y="1068"/>
                  </a:lnTo>
                  <a:lnTo>
                    <a:pt x="924" y="1080"/>
                  </a:lnTo>
                  <a:lnTo>
                    <a:pt x="960" y="1086"/>
                  </a:lnTo>
                  <a:lnTo>
                    <a:pt x="1014" y="1092"/>
                  </a:lnTo>
                  <a:lnTo>
                    <a:pt x="1062" y="1092"/>
                  </a:lnTo>
                  <a:lnTo>
                    <a:pt x="1080" y="1110"/>
                  </a:lnTo>
                  <a:lnTo>
                    <a:pt x="1086" y="1122"/>
                  </a:lnTo>
                  <a:lnTo>
                    <a:pt x="1098" y="1128"/>
                  </a:lnTo>
                  <a:lnTo>
                    <a:pt x="1110" y="1140"/>
                  </a:lnTo>
                  <a:lnTo>
                    <a:pt x="1128" y="1146"/>
                  </a:lnTo>
                  <a:lnTo>
                    <a:pt x="1152" y="1152"/>
                  </a:lnTo>
                  <a:lnTo>
                    <a:pt x="1170" y="1152"/>
                  </a:lnTo>
                  <a:lnTo>
                    <a:pt x="1182" y="1158"/>
                  </a:lnTo>
                  <a:lnTo>
                    <a:pt x="1248" y="1158"/>
                  </a:lnTo>
                  <a:lnTo>
                    <a:pt x="1260" y="1164"/>
                  </a:lnTo>
                  <a:lnTo>
                    <a:pt x="1278" y="1170"/>
                  </a:lnTo>
                  <a:lnTo>
                    <a:pt x="1290" y="1182"/>
                  </a:lnTo>
                  <a:lnTo>
                    <a:pt x="1302" y="1188"/>
                  </a:lnTo>
                  <a:lnTo>
                    <a:pt x="1320" y="1206"/>
                  </a:lnTo>
                  <a:lnTo>
                    <a:pt x="1338" y="1206"/>
                  </a:lnTo>
                  <a:lnTo>
                    <a:pt x="1350" y="1200"/>
                  </a:lnTo>
                  <a:lnTo>
                    <a:pt x="1356" y="1206"/>
                  </a:lnTo>
                  <a:lnTo>
                    <a:pt x="1374" y="1206"/>
                  </a:lnTo>
                  <a:lnTo>
                    <a:pt x="1374" y="1194"/>
                  </a:lnTo>
                  <a:lnTo>
                    <a:pt x="1368" y="1182"/>
                  </a:lnTo>
                  <a:lnTo>
                    <a:pt x="1362" y="1176"/>
                  </a:lnTo>
                  <a:lnTo>
                    <a:pt x="1356" y="1164"/>
                  </a:lnTo>
                  <a:lnTo>
                    <a:pt x="1374" y="1146"/>
                  </a:lnTo>
                  <a:lnTo>
                    <a:pt x="1374" y="1128"/>
                  </a:lnTo>
                  <a:close/>
                  <a:moveTo>
                    <a:pt x="1500" y="726"/>
                  </a:moveTo>
                  <a:lnTo>
                    <a:pt x="1542" y="684"/>
                  </a:lnTo>
                  <a:lnTo>
                    <a:pt x="1548" y="672"/>
                  </a:lnTo>
                  <a:lnTo>
                    <a:pt x="1554" y="654"/>
                  </a:lnTo>
                  <a:lnTo>
                    <a:pt x="1560" y="642"/>
                  </a:lnTo>
                  <a:lnTo>
                    <a:pt x="1566" y="624"/>
                  </a:lnTo>
                  <a:lnTo>
                    <a:pt x="1566" y="612"/>
                  </a:lnTo>
                  <a:lnTo>
                    <a:pt x="1572" y="606"/>
                  </a:lnTo>
                  <a:lnTo>
                    <a:pt x="1572" y="600"/>
                  </a:lnTo>
                  <a:lnTo>
                    <a:pt x="1566" y="600"/>
                  </a:lnTo>
                  <a:lnTo>
                    <a:pt x="1554" y="594"/>
                  </a:lnTo>
                  <a:lnTo>
                    <a:pt x="1542" y="582"/>
                  </a:lnTo>
                  <a:lnTo>
                    <a:pt x="1542" y="564"/>
                  </a:lnTo>
                  <a:lnTo>
                    <a:pt x="1554" y="516"/>
                  </a:lnTo>
                  <a:lnTo>
                    <a:pt x="1590" y="498"/>
                  </a:lnTo>
                  <a:lnTo>
                    <a:pt x="1626" y="498"/>
                  </a:lnTo>
                  <a:lnTo>
                    <a:pt x="1632" y="486"/>
                  </a:lnTo>
                  <a:lnTo>
                    <a:pt x="1638" y="480"/>
                  </a:lnTo>
                  <a:lnTo>
                    <a:pt x="1644" y="468"/>
                  </a:lnTo>
                  <a:lnTo>
                    <a:pt x="1644" y="444"/>
                  </a:lnTo>
                  <a:lnTo>
                    <a:pt x="1626" y="444"/>
                  </a:lnTo>
                  <a:lnTo>
                    <a:pt x="1620" y="450"/>
                  </a:lnTo>
                  <a:lnTo>
                    <a:pt x="1608" y="450"/>
                  </a:lnTo>
                  <a:lnTo>
                    <a:pt x="1608" y="438"/>
                  </a:lnTo>
                  <a:lnTo>
                    <a:pt x="1614" y="420"/>
                  </a:lnTo>
                  <a:lnTo>
                    <a:pt x="1626" y="408"/>
                  </a:lnTo>
                  <a:lnTo>
                    <a:pt x="1650" y="396"/>
                  </a:lnTo>
                  <a:lnTo>
                    <a:pt x="1662" y="396"/>
                  </a:lnTo>
                  <a:lnTo>
                    <a:pt x="1680" y="402"/>
                  </a:lnTo>
                  <a:lnTo>
                    <a:pt x="1704" y="402"/>
                  </a:lnTo>
                  <a:lnTo>
                    <a:pt x="1716" y="390"/>
                  </a:lnTo>
                  <a:lnTo>
                    <a:pt x="1716" y="384"/>
                  </a:lnTo>
                  <a:lnTo>
                    <a:pt x="1680" y="348"/>
                  </a:lnTo>
                  <a:lnTo>
                    <a:pt x="1680" y="312"/>
                  </a:lnTo>
                  <a:lnTo>
                    <a:pt x="1668" y="312"/>
                  </a:lnTo>
                  <a:lnTo>
                    <a:pt x="1650" y="294"/>
                  </a:lnTo>
                  <a:lnTo>
                    <a:pt x="1650" y="282"/>
                  </a:lnTo>
                  <a:lnTo>
                    <a:pt x="1662" y="270"/>
                  </a:lnTo>
                  <a:lnTo>
                    <a:pt x="1668" y="258"/>
                  </a:lnTo>
                  <a:lnTo>
                    <a:pt x="1668" y="246"/>
                  </a:lnTo>
                  <a:lnTo>
                    <a:pt x="1662" y="240"/>
                  </a:lnTo>
                  <a:lnTo>
                    <a:pt x="1638" y="228"/>
                  </a:lnTo>
                  <a:lnTo>
                    <a:pt x="1614" y="228"/>
                  </a:lnTo>
                  <a:lnTo>
                    <a:pt x="1632" y="198"/>
                  </a:lnTo>
                  <a:lnTo>
                    <a:pt x="1614" y="192"/>
                  </a:lnTo>
                  <a:lnTo>
                    <a:pt x="1620" y="162"/>
                  </a:lnTo>
                  <a:lnTo>
                    <a:pt x="1608" y="144"/>
                  </a:lnTo>
                  <a:lnTo>
                    <a:pt x="1602" y="138"/>
                  </a:lnTo>
                  <a:lnTo>
                    <a:pt x="1590" y="132"/>
                  </a:lnTo>
                  <a:lnTo>
                    <a:pt x="1566" y="108"/>
                  </a:lnTo>
                  <a:lnTo>
                    <a:pt x="1470" y="108"/>
                  </a:lnTo>
                  <a:lnTo>
                    <a:pt x="1464" y="114"/>
                  </a:lnTo>
                  <a:lnTo>
                    <a:pt x="1458" y="126"/>
                  </a:lnTo>
                  <a:lnTo>
                    <a:pt x="1458" y="180"/>
                  </a:lnTo>
                  <a:lnTo>
                    <a:pt x="1452" y="198"/>
                  </a:lnTo>
                  <a:lnTo>
                    <a:pt x="1452" y="204"/>
                  </a:lnTo>
                  <a:lnTo>
                    <a:pt x="1446" y="216"/>
                  </a:lnTo>
                  <a:lnTo>
                    <a:pt x="1428" y="216"/>
                  </a:lnTo>
                  <a:lnTo>
                    <a:pt x="1422" y="222"/>
                  </a:lnTo>
                  <a:lnTo>
                    <a:pt x="1422" y="246"/>
                  </a:lnTo>
                  <a:lnTo>
                    <a:pt x="1428" y="252"/>
                  </a:lnTo>
                  <a:lnTo>
                    <a:pt x="1434" y="264"/>
                  </a:lnTo>
                  <a:lnTo>
                    <a:pt x="1398" y="294"/>
                  </a:lnTo>
                  <a:lnTo>
                    <a:pt x="1404" y="306"/>
                  </a:lnTo>
                  <a:lnTo>
                    <a:pt x="1374" y="342"/>
                  </a:lnTo>
                  <a:lnTo>
                    <a:pt x="1350" y="342"/>
                  </a:lnTo>
                  <a:lnTo>
                    <a:pt x="1344" y="348"/>
                  </a:lnTo>
                  <a:lnTo>
                    <a:pt x="1332" y="354"/>
                  </a:lnTo>
                  <a:lnTo>
                    <a:pt x="1320" y="366"/>
                  </a:lnTo>
                  <a:lnTo>
                    <a:pt x="1314" y="366"/>
                  </a:lnTo>
                  <a:lnTo>
                    <a:pt x="1308" y="360"/>
                  </a:lnTo>
                  <a:lnTo>
                    <a:pt x="1284" y="348"/>
                  </a:lnTo>
                  <a:lnTo>
                    <a:pt x="1272" y="336"/>
                  </a:lnTo>
                  <a:lnTo>
                    <a:pt x="1230" y="336"/>
                  </a:lnTo>
                  <a:lnTo>
                    <a:pt x="1224" y="348"/>
                  </a:lnTo>
                  <a:lnTo>
                    <a:pt x="1194" y="378"/>
                  </a:lnTo>
                  <a:lnTo>
                    <a:pt x="1170" y="378"/>
                  </a:lnTo>
                  <a:lnTo>
                    <a:pt x="1152" y="372"/>
                  </a:lnTo>
                  <a:lnTo>
                    <a:pt x="1128" y="372"/>
                  </a:lnTo>
                  <a:lnTo>
                    <a:pt x="1110" y="390"/>
                  </a:lnTo>
                  <a:lnTo>
                    <a:pt x="1104" y="390"/>
                  </a:lnTo>
                  <a:lnTo>
                    <a:pt x="1080" y="378"/>
                  </a:lnTo>
                  <a:lnTo>
                    <a:pt x="1074" y="372"/>
                  </a:lnTo>
                  <a:lnTo>
                    <a:pt x="1062" y="366"/>
                  </a:lnTo>
                  <a:lnTo>
                    <a:pt x="1050" y="354"/>
                  </a:lnTo>
                  <a:lnTo>
                    <a:pt x="1050" y="342"/>
                  </a:lnTo>
                  <a:lnTo>
                    <a:pt x="1044" y="336"/>
                  </a:lnTo>
                  <a:lnTo>
                    <a:pt x="1032" y="330"/>
                  </a:lnTo>
                  <a:lnTo>
                    <a:pt x="1008" y="330"/>
                  </a:lnTo>
                  <a:lnTo>
                    <a:pt x="996" y="336"/>
                  </a:lnTo>
                  <a:lnTo>
                    <a:pt x="990" y="348"/>
                  </a:lnTo>
                  <a:lnTo>
                    <a:pt x="978" y="366"/>
                  </a:lnTo>
                  <a:lnTo>
                    <a:pt x="972" y="384"/>
                  </a:lnTo>
                  <a:lnTo>
                    <a:pt x="972" y="402"/>
                  </a:lnTo>
                  <a:lnTo>
                    <a:pt x="966" y="408"/>
                  </a:lnTo>
                  <a:lnTo>
                    <a:pt x="966" y="414"/>
                  </a:lnTo>
                  <a:lnTo>
                    <a:pt x="990" y="444"/>
                  </a:lnTo>
                  <a:lnTo>
                    <a:pt x="1002" y="498"/>
                  </a:lnTo>
                  <a:lnTo>
                    <a:pt x="1050" y="528"/>
                  </a:lnTo>
                  <a:lnTo>
                    <a:pt x="1038" y="564"/>
                  </a:lnTo>
                  <a:lnTo>
                    <a:pt x="1068" y="582"/>
                  </a:lnTo>
                  <a:lnTo>
                    <a:pt x="1050" y="606"/>
                  </a:lnTo>
                  <a:lnTo>
                    <a:pt x="1068" y="636"/>
                  </a:lnTo>
                  <a:lnTo>
                    <a:pt x="1056" y="648"/>
                  </a:lnTo>
                  <a:lnTo>
                    <a:pt x="1068" y="702"/>
                  </a:lnTo>
                  <a:lnTo>
                    <a:pt x="1110" y="696"/>
                  </a:lnTo>
                  <a:lnTo>
                    <a:pt x="1140" y="708"/>
                  </a:lnTo>
                  <a:lnTo>
                    <a:pt x="1146" y="696"/>
                  </a:lnTo>
                  <a:lnTo>
                    <a:pt x="1170" y="672"/>
                  </a:lnTo>
                  <a:lnTo>
                    <a:pt x="1182" y="672"/>
                  </a:lnTo>
                  <a:lnTo>
                    <a:pt x="1182" y="690"/>
                  </a:lnTo>
                  <a:lnTo>
                    <a:pt x="1188" y="702"/>
                  </a:lnTo>
                  <a:lnTo>
                    <a:pt x="1188" y="726"/>
                  </a:lnTo>
                  <a:lnTo>
                    <a:pt x="1194" y="738"/>
                  </a:lnTo>
                  <a:lnTo>
                    <a:pt x="1212" y="738"/>
                  </a:lnTo>
                  <a:lnTo>
                    <a:pt x="1218" y="726"/>
                  </a:lnTo>
                  <a:lnTo>
                    <a:pt x="1218" y="720"/>
                  </a:lnTo>
                  <a:lnTo>
                    <a:pt x="1224" y="714"/>
                  </a:lnTo>
                  <a:lnTo>
                    <a:pt x="1224" y="708"/>
                  </a:lnTo>
                  <a:lnTo>
                    <a:pt x="1254" y="726"/>
                  </a:lnTo>
                  <a:lnTo>
                    <a:pt x="1266" y="720"/>
                  </a:lnTo>
                  <a:lnTo>
                    <a:pt x="1272" y="708"/>
                  </a:lnTo>
                  <a:lnTo>
                    <a:pt x="1284" y="702"/>
                  </a:lnTo>
                  <a:lnTo>
                    <a:pt x="1296" y="702"/>
                  </a:lnTo>
                  <a:lnTo>
                    <a:pt x="1296" y="714"/>
                  </a:lnTo>
                  <a:lnTo>
                    <a:pt x="1302" y="720"/>
                  </a:lnTo>
                  <a:lnTo>
                    <a:pt x="1302" y="738"/>
                  </a:lnTo>
                  <a:lnTo>
                    <a:pt x="1308" y="744"/>
                  </a:lnTo>
                  <a:lnTo>
                    <a:pt x="1332" y="744"/>
                  </a:lnTo>
                  <a:lnTo>
                    <a:pt x="1350" y="738"/>
                  </a:lnTo>
                  <a:lnTo>
                    <a:pt x="1362" y="732"/>
                  </a:lnTo>
                  <a:lnTo>
                    <a:pt x="1392" y="732"/>
                  </a:lnTo>
                  <a:lnTo>
                    <a:pt x="1404" y="744"/>
                  </a:lnTo>
                  <a:lnTo>
                    <a:pt x="1404" y="786"/>
                  </a:lnTo>
                  <a:lnTo>
                    <a:pt x="1398" y="798"/>
                  </a:lnTo>
                  <a:lnTo>
                    <a:pt x="1398" y="810"/>
                  </a:lnTo>
                  <a:lnTo>
                    <a:pt x="1404" y="810"/>
                  </a:lnTo>
                  <a:lnTo>
                    <a:pt x="1410" y="804"/>
                  </a:lnTo>
                  <a:lnTo>
                    <a:pt x="1422" y="798"/>
                  </a:lnTo>
                  <a:lnTo>
                    <a:pt x="1440" y="792"/>
                  </a:lnTo>
                  <a:lnTo>
                    <a:pt x="1452" y="786"/>
                  </a:lnTo>
                  <a:lnTo>
                    <a:pt x="1476" y="762"/>
                  </a:lnTo>
                  <a:lnTo>
                    <a:pt x="1482" y="750"/>
                  </a:lnTo>
                  <a:lnTo>
                    <a:pt x="1500" y="732"/>
                  </a:lnTo>
                  <a:lnTo>
                    <a:pt x="1500" y="726"/>
                  </a:lnTo>
                  <a:close/>
                  <a:moveTo>
                    <a:pt x="1476" y="1116"/>
                  </a:moveTo>
                  <a:lnTo>
                    <a:pt x="1470" y="1116"/>
                  </a:lnTo>
                  <a:lnTo>
                    <a:pt x="1458" y="1122"/>
                  </a:lnTo>
                  <a:lnTo>
                    <a:pt x="1452" y="1128"/>
                  </a:lnTo>
                  <a:lnTo>
                    <a:pt x="1458" y="1134"/>
                  </a:lnTo>
                  <a:lnTo>
                    <a:pt x="1470" y="1140"/>
                  </a:lnTo>
                  <a:lnTo>
                    <a:pt x="1476" y="1140"/>
                  </a:lnTo>
                  <a:lnTo>
                    <a:pt x="1488" y="1146"/>
                  </a:lnTo>
                  <a:lnTo>
                    <a:pt x="1500" y="1134"/>
                  </a:lnTo>
                  <a:lnTo>
                    <a:pt x="1500" y="1128"/>
                  </a:lnTo>
                  <a:lnTo>
                    <a:pt x="1488" y="1116"/>
                  </a:lnTo>
                  <a:lnTo>
                    <a:pt x="1476" y="1116"/>
                  </a:lnTo>
                  <a:close/>
                  <a:moveTo>
                    <a:pt x="1716" y="1230"/>
                  </a:moveTo>
                  <a:lnTo>
                    <a:pt x="1680" y="1218"/>
                  </a:lnTo>
                  <a:lnTo>
                    <a:pt x="1674" y="1224"/>
                  </a:lnTo>
                  <a:lnTo>
                    <a:pt x="1674" y="1230"/>
                  </a:lnTo>
                  <a:lnTo>
                    <a:pt x="1686" y="1254"/>
                  </a:lnTo>
                  <a:lnTo>
                    <a:pt x="1692" y="1260"/>
                  </a:lnTo>
                  <a:lnTo>
                    <a:pt x="1704" y="1266"/>
                  </a:lnTo>
                  <a:lnTo>
                    <a:pt x="1716" y="1266"/>
                  </a:lnTo>
                  <a:lnTo>
                    <a:pt x="1722" y="1260"/>
                  </a:lnTo>
                  <a:lnTo>
                    <a:pt x="1740" y="1260"/>
                  </a:lnTo>
                  <a:lnTo>
                    <a:pt x="1746" y="1266"/>
                  </a:lnTo>
                  <a:lnTo>
                    <a:pt x="1746" y="1278"/>
                  </a:lnTo>
                  <a:lnTo>
                    <a:pt x="1752" y="1290"/>
                  </a:lnTo>
                  <a:lnTo>
                    <a:pt x="1764" y="1296"/>
                  </a:lnTo>
                  <a:lnTo>
                    <a:pt x="1788" y="1296"/>
                  </a:lnTo>
                  <a:lnTo>
                    <a:pt x="1794" y="1290"/>
                  </a:lnTo>
                  <a:lnTo>
                    <a:pt x="1800" y="1290"/>
                  </a:lnTo>
                  <a:lnTo>
                    <a:pt x="1800" y="1284"/>
                  </a:lnTo>
                  <a:lnTo>
                    <a:pt x="1794" y="1272"/>
                  </a:lnTo>
                  <a:lnTo>
                    <a:pt x="1782" y="1260"/>
                  </a:lnTo>
                  <a:lnTo>
                    <a:pt x="1770" y="1236"/>
                  </a:lnTo>
                  <a:lnTo>
                    <a:pt x="1746" y="1224"/>
                  </a:lnTo>
                  <a:lnTo>
                    <a:pt x="1728" y="1224"/>
                  </a:lnTo>
                  <a:lnTo>
                    <a:pt x="1716" y="1230"/>
                  </a:lnTo>
                  <a:close/>
                  <a:moveTo>
                    <a:pt x="1962" y="1122"/>
                  </a:moveTo>
                  <a:lnTo>
                    <a:pt x="1932" y="1146"/>
                  </a:lnTo>
                  <a:lnTo>
                    <a:pt x="1920" y="1134"/>
                  </a:lnTo>
                  <a:lnTo>
                    <a:pt x="1890" y="1134"/>
                  </a:lnTo>
                  <a:lnTo>
                    <a:pt x="1884" y="1140"/>
                  </a:lnTo>
                  <a:lnTo>
                    <a:pt x="1872" y="1146"/>
                  </a:lnTo>
                  <a:lnTo>
                    <a:pt x="1866" y="1152"/>
                  </a:lnTo>
                  <a:lnTo>
                    <a:pt x="1860" y="1140"/>
                  </a:lnTo>
                  <a:lnTo>
                    <a:pt x="1836" y="1116"/>
                  </a:lnTo>
                  <a:lnTo>
                    <a:pt x="1824" y="1116"/>
                  </a:lnTo>
                  <a:lnTo>
                    <a:pt x="1800" y="1128"/>
                  </a:lnTo>
                  <a:lnTo>
                    <a:pt x="1764" y="1164"/>
                  </a:lnTo>
                  <a:lnTo>
                    <a:pt x="1728" y="1158"/>
                  </a:lnTo>
                  <a:lnTo>
                    <a:pt x="1716" y="1176"/>
                  </a:lnTo>
                  <a:lnTo>
                    <a:pt x="1746" y="1176"/>
                  </a:lnTo>
                  <a:lnTo>
                    <a:pt x="1752" y="1182"/>
                  </a:lnTo>
                  <a:lnTo>
                    <a:pt x="1764" y="1182"/>
                  </a:lnTo>
                  <a:lnTo>
                    <a:pt x="1776" y="1188"/>
                  </a:lnTo>
                  <a:lnTo>
                    <a:pt x="1788" y="1188"/>
                  </a:lnTo>
                  <a:lnTo>
                    <a:pt x="1794" y="1182"/>
                  </a:lnTo>
                  <a:lnTo>
                    <a:pt x="1806" y="1176"/>
                  </a:lnTo>
                  <a:lnTo>
                    <a:pt x="1812" y="1170"/>
                  </a:lnTo>
                  <a:lnTo>
                    <a:pt x="1908" y="1164"/>
                  </a:lnTo>
                  <a:lnTo>
                    <a:pt x="1956" y="1158"/>
                  </a:lnTo>
                  <a:lnTo>
                    <a:pt x="1992" y="1128"/>
                  </a:lnTo>
                  <a:lnTo>
                    <a:pt x="1992" y="1110"/>
                  </a:lnTo>
                  <a:lnTo>
                    <a:pt x="1962" y="1122"/>
                  </a:lnTo>
                  <a:close/>
                  <a:moveTo>
                    <a:pt x="1578" y="1158"/>
                  </a:moveTo>
                  <a:lnTo>
                    <a:pt x="1566" y="1152"/>
                  </a:lnTo>
                  <a:lnTo>
                    <a:pt x="1560" y="1146"/>
                  </a:lnTo>
                  <a:lnTo>
                    <a:pt x="1548" y="1140"/>
                  </a:lnTo>
                  <a:lnTo>
                    <a:pt x="1536" y="1140"/>
                  </a:lnTo>
                  <a:lnTo>
                    <a:pt x="1512" y="1164"/>
                  </a:lnTo>
                  <a:lnTo>
                    <a:pt x="1506" y="1176"/>
                  </a:lnTo>
                  <a:lnTo>
                    <a:pt x="1500" y="1182"/>
                  </a:lnTo>
                  <a:lnTo>
                    <a:pt x="1554" y="1188"/>
                  </a:lnTo>
                  <a:lnTo>
                    <a:pt x="1554" y="1212"/>
                  </a:lnTo>
                  <a:lnTo>
                    <a:pt x="1578" y="1206"/>
                  </a:lnTo>
                  <a:lnTo>
                    <a:pt x="1590" y="1188"/>
                  </a:lnTo>
                  <a:lnTo>
                    <a:pt x="1614" y="1206"/>
                  </a:lnTo>
                  <a:lnTo>
                    <a:pt x="1644" y="1170"/>
                  </a:lnTo>
                  <a:lnTo>
                    <a:pt x="1596" y="1152"/>
                  </a:lnTo>
                  <a:lnTo>
                    <a:pt x="1578" y="115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0" name="India" descr="© INSCALE GmbH, 05.05.2010&#10;http://www.presentationload.com/">
              <a:extLst>
                <a:ext uri="{FF2B5EF4-FFF2-40B4-BE49-F238E27FC236}">
                  <a16:creationId xmlns:a16="http://schemas.microsoft.com/office/drawing/2014/main" id="{7208D281-2A05-46C9-34BD-B9CC721CE084}"/>
                </a:ext>
              </a:extLst>
            </p:cNvPr>
            <p:cNvSpPr>
              <a:spLocks noEditPoints="1"/>
            </p:cNvSpPr>
            <p:nvPr/>
          </p:nvSpPr>
          <p:spPr bwMode="gray">
            <a:xfrm>
              <a:off x="6042403" y="2118554"/>
              <a:ext cx="741186" cy="893874"/>
            </a:xfrm>
            <a:custGeom>
              <a:avLst/>
              <a:gdLst>
                <a:gd name="T0" fmla="*/ 2147483647 w 1956"/>
                <a:gd name="T1" fmla="*/ 2147483647 h 2358"/>
                <a:gd name="T2" fmla="*/ 2147483647 w 1956"/>
                <a:gd name="T3" fmla="*/ 2147483647 h 2358"/>
                <a:gd name="T4" fmla="*/ 2147483647 w 1956"/>
                <a:gd name="T5" fmla="*/ 2147483647 h 2358"/>
                <a:gd name="T6" fmla="*/ 2147483647 w 1956"/>
                <a:gd name="T7" fmla="*/ 2147483647 h 2358"/>
                <a:gd name="T8" fmla="*/ 2147483647 w 1956"/>
                <a:gd name="T9" fmla="*/ 2147483647 h 2358"/>
                <a:gd name="T10" fmla="*/ 2147483647 w 1956"/>
                <a:gd name="T11" fmla="*/ 2147483647 h 2358"/>
                <a:gd name="T12" fmla="*/ 2147483647 w 1956"/>
                <a:gd name="T13" fmla="*/ 2147483647 h 2358"/>
                <a:gd name="T14" fmla="*/ 2147483647 w 1956"/>
                <a:gd name="T15" fmla="*/ 2147483647 h 2358"/>
                <a:gd name="T16" fmla="*/ 2147483647 w 1956"/>
                <a:gd name="T17" fmla="*/ 2147483647 h 2358"/>
                <a:gd name="T18" fmla="*/ 2147483647 w 1956"/>
                <a:gd name="T19" fmla="*/ 2147483647 h 2358"/>
                <a:gd name="T20" fmla="*/ 2147483647 w 1956"/>
                <a:gd name="T21" fmla="*/ 2147483647 h 2358"/>
                <a:gd name="T22" fmla="*/ 2147483647 w 1956"/>
                <a:gd name="T23" fmla="*/ 2147483647 h 2358"/>
                <a:gd name="T24" fmla="*/ 2147483647 w 1956"/>
                <a:gd name="T25" fmla="*/ 2147483647 h 2358"/>
                <a:gd name="T26" fmla="*/ 2147483647 w 1956"/>
                <a:gd name="T27" fmla="*/ 2147483647 h 2358"/>
                <a:gd name="T28" fmla="*/ 2147483647 w 1956"/>
                <a:gd name="T29" fmla="*/ 2147483647 h 2358"/>
                <a:gd name="T30" fmla="*/ 2147483647 w 1956"/>
                <a:gd name="T31" fmla="*/ 2147483647 h 2358"/>
                <a:gd name="T32" fmla="*/ 2147483647 w 1956"/>
                <a:gd name="T33" fmla="*/ 2147483647 h 2358"/>
                <a:gd name="T34" fmla="*/ 2147483647 w 1956"/>
                <a:gd name="T35" fmla="*/ 2147483647 h 2358"/>
                <a:gd name="T36" fmla="*/ 2147483647 w 1956"/>
                <a:gd name="T37" fmla="*/ 2147483647 h 2358"/>
                <a:gd name="T38" fmla="*/ 2147483647 w 1956"/>
                <a:gd name="T39" fmla="*/ 2147483647 h 2358"/>
                <a:gd name="T40" fmla="*/ 2147483647 w 1956"/>
                <a:gd name="T41" fmla="*/ 2147483647 h 2358"/>
                <a:gd name="T42" fmla="*/ 2147483647 w 1956"/>
                <a:gd name="T43" fmla="*/ 2147483647 h 2358"/>
                <a:gd name="T44" fmla="*/ 2147483647 w 1956"/>
                <a:gd name="T45" fmla="*/ 2147483647 h 2358"/>
                <a:gd name="T46" fmla="*/ 2147483647 w 1956"/>
                <a:gd name="T47" fmla="*/ 2147483647 h 2358"/>
                <a:gd name="T48" fmla="*/ 2147483647 w 1956"/>
                <a:gd name="T49" fmla="*/ 2147483647 h 2358"/>
                <a:gd name="T50" fmla="*/ 2147483647 w 1956"/>
                <a:gd name="T51" fmla="*/ 2147483647 h 2358"/>
                <a:gd name="T52" fmla="*/ 2147483647 w 1956"/>
                <a:gd name="T53" fmla="*/ 2147483647 h 2358"/>
                <a:gd name="T54" fmla="*/ 2147483647 w 1956"/>
                <a:gd name="T55" fmla="*/ 2147483647 h 2358"/>
                <a:gd name="T56" fmla="*/ 2147483647 w 1956"/>
                <a:gd name="T57" fmla="*/ 2147483647 h 2358"/>
                <a:gd name="T58" fmla="*/ 2147483647 w 1956"/>
                <a:gd name="T59" fmla="*/ 2147483647 h 2358"/>
                <a:gd name="T60" fmla="*/ 2147483647 w 1956"/>
                <a:gd name="T61" fmla="*/ 2147483647 h 2358"/>
                <a:gd name="T62" fmla="*/ 2147483647 w 1956"/>
                <a:gd name="T63" fmla="*/ 2147483647 h 2358"/>
                <a:gd name="T64" fmla="*/ 2147483647 w 1956"/>
                <a:gd name="T65" fmla="*/ 2147483647 h 2358"/>
                <a:gd name="T66" fmla="*/ 2147483647 w 1956"/>
                <a:gd name="T67" fmla="*/ 2147483647 h 2358"/>
                <a:gd name="T68" fmla="*/ 2147483647 w 1956"/>
                <a:gd name="T69" fmla="*/ 2147483647 h 2358"/>
                <a:gd name="T70" fmla="*/ 2147483647 w 1956"/>
                <a:gd name="T71" fmla="*/ 2147483647 h 2358"/>
                <a:gd name="T72" fmla="*/ 2147483647 w 1956"/>
                <a:gd name="T73" fmla="*/ 2147483647 h 2358"/>
                <a:gd name="T74" fmla="*/ 2147483647 w 1956"/>
                <a:gd name="T75" fmla="*/ 2147483647 h 2358"/>
                <a:gd name="T76" fmla="*/ 2147483647 w 1956"/>
                <a:gd name="T77" fmla="*/ 2147483647 h 2358"/>
                <a:gd name="T78" fmla="*/ 2147483647 w 1956"/>
                <a:gd name="T79" fmla="*/ 2147483647 h 2358"/>
                <a:gd name="T80" fmla="*/ 2147483647 w 1956"/>
                <a:gd name="T81" fmla="*/ 2147483647 h 2358"/>
                <a:gd name="T82" fmla="*/ 2147483647 w 1956"/>
                <a:gd name="T83" fmla="*/ 2147483647 h 2358"/>
                <a:gd name="T84" fmla="*/ 2147483647 w 1956"/>
                <a:gd name="T85" fmla="*/ 2147483647 h 2358"/>
                <a:gd name="T86" fmla="*/ 2147483647 w 1956"/>
                <a:gd name="T87" fmla="*/ 2147483647 h 2358"/>
                <a:gd name="T88" fmla="*/ 2147483647 w 1956"/>
                <a:gd name="T89" fmla="*/ 2147483647 h 2358"/>
                <a:gd name="T90" fmla="*/ 2147483647 w 1956"/>
                <a:gd name="T91" fmla="*/ 2147483647 h 2358"/>
                <a:gd name="T92" fmla="*/ 2147483647 w 1956"/>
                <a:gd name="T93" fmla="*/ 2147483647 h 2358"/>
                <a:gd name="T94" fmla="*/ 2147483647 w 1956"/>
                <a:gd name="T95" fmla="*/ 2147483647 h 2358"/>
                <a:gd name="T96" fmla="*/ 2147483647 w 1956"/>
                <a:gd name="T97" fmla="*/ 2147483647 h 2358"/>
                <a:gd name="T98" fmla="*/ 2147483647 w 1956"/>
                <a:gd name="T99" fmla="*/ 2147483647 h 2358"/>
                <a:gd name="T100" fmla="*/ 2147483647 w 1956"/>
                <a:gd name="T101" fmla="*/ 2147483647 h 2358"/>
                <a:gd name="T102" fmla="*/ 2147483647 w 1956"/>
                <a:gd name="T103" fmla="*/ 2147483647 h 2358"/>
                <a:gd name="T104" fmla="*/ 2147483647 w 1956"/>
                <a:gd name="T105" fmla="*/ 2147483647 h 2358"/>
                <a:gd name="T106" fmla="*/ 2147483647 w 1956"/>
                <a:gd name="T107" fmla="*/ 2147483647 h 2358"/>
                <a:gd name="T108" fmla="*/ 2147483647 w 1956"/>
                <a:gd name="T109" fmla="*/ 2147483647 h 2358"/>
                <a:gd name="T110" fmla="*/ 2147483647 w 1956"/>
                <a:gd name="T111" fmla="*/ 2147483647 h 2358"/>
                <a:gd name="T112" fmla="*/ 2147483647 w 1956"/>
                <a:gd name="T113" fmla="*/ 2147483647 h 2358"/>
                <a:gd name="T114" fmla="*/ 2147483647 w 1956"/>
                <a:gd name="T115" fmla="*/ 2147483647 h 2358"/>
                <a:gd name="T116" fmla="*/ 2147483647 w 1956"/>
                <a:gd name="T117" fmla="*/ 2147483647 h 2358"/>
                <a:gd name="T118" fmla="*/ 2147483647 w 1956"/>
                <a:gd name="T119" fmla="*/ 2147483647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2358"/>
                <a:gd name="T182" fmla="*/ 1956 w 1956"/>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2358">
                  <a:moveTo>
                    <a:pt x="1806" y="1788"/>
                  </a:moveTo>
                  <a:lnTo>
                    <a:pt x="1794" y="1800"/>
                  </a:lnTo>
                  <a:lnTo>
                    <a:pt x="1782" y="1824"/>
                  </a:lnTo>
                  <a:lnTo>
                    <a:pt x="1782" y="1884"/>
                  </a:lnTo>
                  <a:lnTo>
                    <a:pt x="1788" y="1980"/>
                  </a:lnTo>
                  <a:lnTo>
                    <a:pt x="1800" y="1950"/>
                  </a:lnTo>
                  <a:lnTo>
                    <a:pt x="1800" y="1848"/>
                  </a:lnTo>
                  <a:lnTo>
                    <a:pt x="1806" y="1836"/>
                  </a:lnTo>
                  <a:lnTo>
                    <a:pt x="1806" y="1830"/>
                  </a:lnTo>
                  <a:lnTo>
                    <a:pt x="1812" y="1818"/>
                  </a:lnTo>
                  <a:lnTo>
                    <a:pt x="1812" y="1806"/>
                  </a:lnTo>
                  <a:lnTo>
                    <a:pt x="1818" y="1800"/>
                  </a:lnTo>
                  <a:lnTo>
                    <a:pt x="1812" y="1788"/>
                  </a:lnTo>
                  <a:lnTo>
                    <a:pt x="1806" y="1788"/>
                  </a:lnTo>
                  <a:close/>
                  <a:moveTo>
                    <a:pt x="1794" y="2028"/>
                  </a:moveTo>
                  <a:lnTo>
                    <a:pt x="1788" y="2028"/>
                  </a:lnTo>
                  <a:lnTo>
                    <a:pt x="1782" y="2040"/>
                  </a:lnTo>
                  <a:lnTo>
                    <a:pt x="1782" y="2046"/>
                  </a:lnTo>
                  <a:lnTo>
                    <a:pt x="1788" y="2058"/>
                  </a:lnTo>
                  <a:lnTo>
                    <a:pt x="1788" y="2064"/>
                  </a:lnTo>
                  <a:lnTo>
                    <a:pt x="1794" y="2076"/>
                  </a:lnTo>
                  <a:lnTo>
                    <a:pt x="1800" y="2064"/>
                  </a:lnTo>
                  <a:lnTo>
                    <a:pt x="1800" y="2028"/>
                  </a:lnTo>
                  <a:lnTo>
                    <a:pt x="1794" y="2028"/>
                  </a:lnTo>
                  <a:close/>
                  <a:moveTo>
                    <a:pt x="1890" y="2310"/>
                  </a:moveTo>
                  <a:lnTo>
                    <a:pt x="1884" y="2316"/>
                  </a:lnTo>
                  <a:lnTo>
                    <a:pt x="1884" y="2334"/>
                  </a:lnTo>
                  <a:lnTo>
                    <a:pt x="1890" y="2346"/>
                  </a:lnTo>
                  <a:lnTo>
                    <a:pt x="1896" y="2352"/>
                  </a:lnTo>
                  <a:lnTo>
                    <a:pt x="1908" y="2358"/>
                  </a:lnTo>
                  <a:lnTo>
                    <a:pt x="1908" y="2346"/>
                  </a:lnTo>
                  <a:lnTo>
                    <a:pt x="1902" y="2334"/>
                  </a:lnTo>
                  <a:lnTo>
                    <a:pt x="1902" y="2322"/>
                  </a:lnTo>
                  <a:lnTo>
                    <a:pt x="1896" y="2310"/>
                  </a:lnTo>
                  <a:lnTo>
                    <a:pt x="1890" y="2310"/>
                  </a:lnTo>
                  <a:close/>
                  <a:moveTo>
                    <a:pt x="1920" y="672"/>
                  </a:moveTo>
                  <a:lnTo>
                    <a:pt x="1932" y="660"/>
                  </a:lnTo>
                  <a:lnTo>
                    <a:pt x="1944" y="654"/>
                  </a:lnTo>
                  <a:lnTo>
                    <a:pt x="1950" y="648"/>
                  </a:lnTo>
                  <a:lnTo>
                    <a:pt x="1956" y="648"/>
                  </a:lnTo>
                  <a:lnTo>
                    <a:pt x="1956" y="618"/>
                  </a:lnTo>
                  <a:lnTo>
                    <a:pt x="1950" y="618"/>
                  </a:lnTo>
                  <a:lnTo>
                    <a:pt x="1944" y="612"/>
                  </a:lnTo>
                  <a:lnTo>
                    <a:pt x="1878" y="612"/>
                  </a:lnTo>
                  <a:lnTo>
                    <a:pt x="1878" y="606"/>
                  </a:lnTo>
                  <a:lnTo>
                    <a:pt x="1890" y="594"/>
                  </a:lnTo>
                  <a:lnTo>
                    <a:pt x="1896" y="594"/>
                  </a:lnTo>
                  <a:lnTo>
                    <a:pt x="1878" y="564"/>
                  </a:lnTo>
                  <a:lnTo>
                    <a:pt x="1848" y="564"/>
                  </a:lnTo>
                  <a:lnTo>
                    <a:pt x="1842" y="558"/>
                  </a:lnTo>
                  <a:lnTo>
                    <a:pt x="1848" y="558"/>
                  </a:lnTo>
                  <a:lnTo>
                    <a:pt x="1860" y="546"/>
                  </a:lnTo>
                  <a:lnTo>
                    <a:pt x="1854" y="540"/>
                  </a:lnTo>
                  <a:lnTo>
                    <a:pt x="1818" y="522"/>
                  </a:lnTo>
                  <a:lnTo>
                    <a:pt x="1806" y="534"/>
                  </a:lnTo>
                  <a:lnTo>
                    <a:pt x="1806" y="558"/>
                  </a:lnTo>
                  <a:lnTo>
                    <a:pt x="1788" y="558"/>
                  </a:lnTo>
                  <a:lnTo>
                    <a:pt x="1770" y="546"/>
                  </a:lnTo>
                  <a:lnTo>
                    <a:pt x="1758" y="540"/>
                  </a:lnTo>
                  <a:lnTo>
                    <a:pt x="1740" y="540"/>
                  </a:lnTo>
                  <a:lnTo>
                    <a:pt x="1728" y="552"/>
                  </a:lnTo>
                  <a:lnTo>
                    <a:pt x="1716" y="558"/>
                  </a:lnTo>
                  <a:lnTo>
                    <a:pt x="1692" y="582"/>
                  </a:lnTo>
                  <a:lnTo>
                    <a:pt x="1656" y="582"/>
                  </a:lnTo>
                  <a:lnTo>
                    <a:pt x="1656" y="588"/>
                  </a:lnTo>
                  <a:lnTo>
                    <a:pt x="1662" y="594"/>
                  </a:lnTo>
                  <a:lnTo>
                    <a:pt x="1662" y="618"/>
                  </a:lnTo>
                  <a:lnTo>
                    <a:pt x="1656" y="624"/>
                  </a:lnTo>
                  <a:lnTo>
                    <a:pt x="1626" y="624"/>
                  </a:lnTo>
                  <a:lnTo>
                    <a:pt x="1632" y="636"/>
                  </a:lnTo>
                  <a:lnTo>
                    <a:pt x="1632" y="654"/>
                  </a:lnTo>
                  <a:lnTo>
                    <a:pt x="1620" y="666"/>
                  </a:lnTo>
                  <a:lnTo>
                    <a:pt x="1566" y="666"/>
                  </a:lnTo>
                  <a:lnTo>
                    <a:pt x="1566" y="684"/>
                  </a:lnTo>
                  <a:lnTo>
                    <a:pt x="1572" y="690"/>
                  </a:lnTo>
                  <a:lnTo>
                    <a:pt x="1596" y="690"/>
                  </a:lnTo>
                  <a:lnTo>
                    <a:pt x="1596" y="714"/>
                  </a:lnTo>
                  <a:lnTo>
                    <a:pt x="1608" y="726"/>
                  </a:lnTo>
                  <a:lnTo>
                    <a:pt x="1608" y="732"/>
                  </a:lnTo>
                  <a:lnTo>
                    <a:pt x="1584" y="744"/>
                  </a:lnTo>
                  <a:lnTo>
                    <a:pt x="1572" y="744"/>
                  </a:lnTo>
                  <a:lnTo>
                    <a:pt x="1566" y="738"/>
                  </a:lnTo>
                  <a:lnTo>
                    <a:pt x="1554" y="738"/>
                  </a:lnTo>
                  <a:lnTo>
                    <a:pt x="1542" y="744"/>
                  </a:lnTo>
                  <a:lnTo>
                    <a:pt x="1512" y="744"/>
                  </a:lnTo>
                  <a:lnTo>
                    <a:pt x="1500" y="738"/>
                  </a:lnTo>
                  <a:lnTo>
                    <a:pt x="1482" y="738"/>
                  </a:lnTo>
                  <a:lnTo>
                    <a:pt x="1476" y="744"/>
                  </a:lnTo>
                  <a:lnTo>
                    <a:pt x="1464" y="750"/>
                  </a:lnTo>
                  <a:lnTo>
                    <a:pt x="1440" y="750"/>
                  </a:lnTo>
                  <a:lnTo>
                    <a:pt x="1428" y="738"/>
                  </a:lnTo>
                  <a:lnTo>
                    <a:pt x="1428" y="732"/>
                  </a:lnTo>
                  <a:lnTo>
                    <a:pt x="1428" y="738"/>
                  </a:lnTo>
                  <a:lnTo>
                    <a:pt x="1416" y="738"/>
                  </a:lnTo>
                  <a:lnTo>
                    <a:pt x="1392" y="726"/>
                  </a:lnTo>
                  <a:lnTo>
                    <a:pt x="1374" y="708"/>
                  </a:lnTo>
                  <a:lnTo>
                    <a:pt x="1374" y="696"/>
                  </a:lnTo>
                  <a:lnTo>
                    <a:pt x="1380" y="696"/>
                  </a:lnTo>
                  <a:lnTo>
                    <a:pt x="1374" y="696"/>
                  </a:lnTo>
                  <a:lnTo>
                    <a:pt x="1368" y="690"/>
                  </a:lnTo>
                  <a:lnTo>
                    <a:pt x="1368" y="642"/>
                  </a:lnTo>
                  <a:lnTo>
                    <a:pt x="1362" y="636"/>
                  </a:lnTo>
                  <a:lnTo>
                    <a:pt x="1350" y="630"/>
                  </a:lnTo>
                  <a:lnTo>
                    <a:pt x="1338" y="630"/>
                  </a:lnTo>
                  <a:lnTo>
                    <a:pt x="1326" y="642"/>
                  </a:lnTo>
                  <a:lnTo>
                    <a:pt x="1314" y="648"/>
                  </a:lnTo>
                  <a:lnTo>
                    <a:pt x="1326" y="666"/>
                  </a:lnTo>
                  <a:lnTo>
                    <a:pt x="1326" y="714"/>
                  </a:lnTo>
                  <a:lnTo>
                    <a:pt x="1338" y="738"/>
                  </a:lnTo>
                  <a:lnTo>
                    <a:pt x="1338" y="774"/>
                  </a:lnTo>
                  <a:lnTo>
                    <a:pt x="1272" y="774"/>
                  </a:lnTo>
                  <a:lnTo>
                    <a:pt x="1272" y="762"/>
                  </a:lnTo>
                  <a:lnTo>
                    <a:pt x="1266" y="756"/>
                  </a:lnTo>
                  <a:lnTo>
                    <a:pt x="1260" y="756"/>
                  </a:lnTo>
                  <a:lnTo>
                    <a:pt x="1248" y="762"/>
                  </a:lnTo>
                  <a:lnTo>
                    <a:pt x="1242" y="774"/>
                  </a:lnTo>
                  <a:lnTo>
                    <a:pt x="1236" y="762"/>
                  </a:lnTo>
                  <a:lnTo>
                    <a:pt x="1224" y="756"/>
                  </a:lnTo>
                  <a:lnTo>
                    <a:pt x="1206" y="750"/>
                  </a:lnTo>
                  <a:lnTo>
                    <a:pt x="1188" y="750"/>
                  </a:lnTo>
                  <a:lnTo>
                    <a:pt x="1182" y="756"/>
                  </a:lnTo>
                  <a:lnTo>
                    <a:pt x="1152" y="738"/>
                  </a:lnTo>
                  <a:lnTo>
                    <a:pt x="1134" y="750"/>
                  </a:lnTo>
                  <a:lnTo>
                    <a:pt x="1080" y="696"/>
                  </a:lnTo>
                  <a:lnTo>
                    <a:pt x="1056" y="696"/>
                  </a:lnTo>
                  <a:lnTo>
                    <a:pt x="1056" y="690"/>
                  </a:lnTo>
                  <a:lnTo>
                    <a:pt x="1044" y="678"/>
                  </a:lnTo>
                  <a:lnTo>
                    <a:pt x="1038" y="678"/>
                  </a:lnTo>
                  <a:lnTo>
                    <a:pt x="1032" y="684"/>
                  </a:lnTo>
                  <a:lnTo>
                    <a:pt x="1032" y="702"/>
                  </a:lnTo>
                  <a:lnTo>
                    <a:pt x="1032" y="696"/>
                  </a:lnTo>
                  <a:lnTo>
                    <a:pt x="1026" y="690"/>
                  </a:lnTo>
                  <a:lnTo>
                    <a:pt x="1008" y="690"/>
                  </a:lnTo>
                  <a:lnTo>
                    <a:pt x="996" y="702"/>
                  </a:lnTo>
                  <a:lnTo>
                    <a:pt x="990" y="690"/>
                  </a:lnTo>
                  <a:lnTo>
                    <a:pt x="984" y="684"/>
                  </a:lnTo>
                  <a:lnTo>
                    <a:pt x="960" y="684"/>
                  </a:lnTo>
                  <a:lnTo>
                    <a:pt x="954" y="678"/>
                  </a:lnTo>
                  <a:lnTo>
                    <a:pt x="954" y="666"/>
                  </a:lnTo>
                  <a:lnTo>
                    <a:pt x="942" y="666"/>
                  </a:lnTo>
                  <a:lnTo>
                    <a:pt x="936" y="672"/>
                  </a:lnTo>
                  <a:lnTo>
                    <a:pt x="918" y="672"/>
                  </a:lnTo>
                  <a:lnTo>
                    <a:pt x="912" y="666"/>
                  </a:lnTo>
                  <a:lnTo>
                    <a:pt x="906" y="654"/>
                  </a:lnTo>
                  <a:lnTo>
                    <a:pt x="900" y="648"/>
                  </a:lnTo>
                  <a:lnTo>
                    <a:pt x="888" y="648"/>
                  </a:lnTo>
                  <a:lnTo>
                    <a:pt x="846" y="630"/>
                  </a:lnTo>
                  <a:lnTo>
                    <a:pt x="834" y="612"/>
                  </a:lnTo>
                  <a:lnTo>
                    <a:pt x="810" y="612"/>
                  </a:lnTo>
                  <a:lnTo>
                    <a:pt x="792" y="588"/>
                  </a:lnTo>
                  <a:lnTo>
                    <a:pt x="780" y="594"/>
                  </a:lnTo>
                  <a:lnTo>
                    <a:pt x="750" y="564"/>
                  </a:lnTo>
                  <a:lnTo>
                    <a:pt x="750" y="552"/>
                  </a:lnTo>
                  <a:lnTo>
                    <a:pt x="762" y="540"/>
                  </a:lnTo>
                  <a:lnTo>
                    <a:pt x="768" y="540"/>
                  </a:lnTo>
                  <a:lnTo>
                    <a:pt x="756" y="528"/>
                  </a:lnTo>
                  <a:lnTo>
                    <a:pt x="756" y="522"/>
                  </a:lnTo>
                  <a:lnTo>
                    <a:pt x="762" y="516"/>
                  </a:lnTo>
                  <a:lnTo>
                    <a:pt x="756" y="504"/>
                  </a:lnTo>
                  <a:lnTo>
                    <a:pt x="780" y="480"/>
                  </a:lnTo>
                  <a:lnTo>
                    <a:pt x="786" y="456"/>
                  </a:lnTo>
                  <a:lnTo>
                    <a:pt x="762" y="438"/>
                  </a:lnTo>
                  <a:lnTo>
                    <a:pt x="750" y="438"/>
                  </a:lnTo>
                  <a:lnTo>
                    <a:pt x="738" y="432"/>
                  </a:lnTo>
                  <a:lnTo>
                    <a:pt x="738" y="414"/>
                  </a:lnTo>
                  <a:lnTo>
                    <a:pt x="720" y="420"/>
                  </a:lnTo>
                  <a:lnTo>
                    <a:pt x="702" y="402"/>
                  </a:lnTo>
                  <a:lnTo>
                    <a:pt x="696" y="402"/>
                  </a:lnTo>
                  <a:lnTo>
                    <a:pt x="690" y="396"/>
                  </a:lnTo>
                  <a:lnTo>
                    <a:pt x="678" y="396"/>
                  </a:lnTo>
                  <a:lnTo>
                    <a:pt x="666" y="390"/>
                  </a:lnTo>
                  <a:lnTo>
                    <a:pt x="654" y="378"/>
                  </a:lnTo>
                  <a:lnTo>
                    <a:pt x="648" y="366"/>
                  </a:lnTo>
                  <a:lnTo>
                    <a:pt x="618" y="366"/>
                  </a:lnTo>
                  <a:lnTo>
                    <a:pt x="612" y="360"/>
                  </a:lnTo>
                  <a:lnTo>
                    <a:pt x="612" y="342"/>
                  </a:lnTo>
                  <a:lnTo>
                    <a:pt x="618" y="336"/>
                  </a:lnTo>
                  <a:lnTo>
                    <a:pt x="618" y="324"/>
                  </a:lnTo>
                  <a:lnTo>
                    <a:pt x="612" y="324"/>
                  </a:lnTo>
                  <a:lnTo>
                    <a:pt x="600" y="312"/>
                  </a:lnTo>
                  <a:lnTo>
                    <a:pt x="594" y="300"/>
                  </a:lnTo>
                  <a:lnTo>
                    <a:pt x="588" y="294"/>
                  </a:lnTo>
                  <a:lnTo>
                    <a:pt x="588" y="276"/>
                  </a:lnTo>
                  <a:lnTo>
                    <a:pt x="594" y="276"/>
                  </a:lnTo>
                  <a:lnTo>
                    <a:pt x="600" y="270"/>
                  </a:lnTo>
                  <a:lnTo>
                    <a:pt x="612" y="270"/>
                  </a:lnTo>
                  <a:lnTo>
                    <a:pt x="612" y="288"/>
                  </a:lnTo>
                  <a:lnTo>
                    <a:pt x="624" y="300"/>
                  </a:lnTo>
                  <a:lnTo>
                    <a:pt x="636" y="282"/>
                  </a:lnTo>
                  <a:lnTo>
                    <a:pt x="642" y="282"/>
                  </a:lnTo>
                  <a:lnTo>
                    <a:pt x="648" y="276"/>
                  </a:lnTo>
                  <a:lnTo>
                    <a:pt x="660" y="270"/>
                  </a:lnTo>
                  <a:lnTo>
                    <a:pt x="660" y="258"/>
                  </a:lnTo>
                  <a:lnTo>
                    <a:pt x="642" y="240"/>
                  </a:lnTo>
                  <a:lnTo>
                    <a:pt x="636" y="228"/>
                  </a:lnTo>
                  <a:lnTo>
                    <a:pt x="630" y="222"/>
                  </a:lnTo>
                  <a:lnTo>
                    <a:pt x="618" y="222"/>
                  </a:lnTo>
                  <a:lnTo>
                    <a:pt x="594" y="210"/>
                  </a:lnTo>
                  <a:lnTo>
                    <a:pt x="594" y="186"/>
                  </a:lnTo>
                  <a:lnTo>
                    <a:pt x="612" y="180"/>
                  </a:lnTo>
                  <a:lnTo>
                    <a:pt x="594" y="156"/>
                  </a:lnTo>
                  <a:lnTo>
                    <a:pt x="624" y="156"/>
                  </a:lnTo>
                  <a:lnTo>
                    <a:pt x="636" y="150"/>
                  </a:lnTo>
                  <a:lnTo>
                    <a:pt x="642" y="138"/>
                  </a:lnTo>
                  <a:lnTo>
                    <a:pt x="642" y="114"/>
                  </a:lnTo>
                  <a:lnTo>
                    <a:pt x="636" y="108"/>
                  </a:lnTo>
                  <a:lnTo>
                    <a:pt x="636" y="102"/>
                  </a:lnTo>
                  <a:lnTo>
                    <a:pt x="654" y="102"/>
                  </a:lnTo>
                  <a:lnTo>
                    <a:pt x="660" y="96"/>
                  </a:lnTo>
                  <a:lnTo>
                    <a:pt x="660" y="36"/>
                  </a:lnTo>
                  <a:lnTo>
                    <a:pt x="618" y="36"/>
                  </a:lnTo>
                  <a:lnTo>
                    <a:pt x="594" y="12"/>
                  </a:lnTo>
                  <a:lnTo>
                    <a:pt x="576" y="0"/>
                  </a:lnTo>
                  <a:lnTo>
                    <a:pt x="564" y="0"/>
                  </a:lnTo>
                  <a:lnTo>
                    <a:pt x="540" y="12"/>
                  </a:lnTo>
                  <a:lnTo>
                    <a:pt x="522" y="18"/>
                  </a:lnTo>
                  <a:lnTo>
                    <a:pt x="516" y="30"/>
                  </a:lnTo>
                  <a:lnTo>
                    <a:pt x="504" y="36"/>
                  </a:lnTo>
                  <a:lnTo>
                    <a:pt x="480" y="36"/>
                  </a:lnTo>
                  <a:lnTo>
                    <a:pt x="456" y="72"/>
                  </a:lnTo>
                  <a:lnTo>
                    <a:pt x="432" y="78"/>
                  </a:lnTo>
                  <a:lnTo>
                    <a:pt x="432" y="96"/>
                  </a:lnTo>
                  <a:lnTo>
                    <a:pt x="408" y="96"/>
                  </a:lnTo>
                  <a:lnTo>
                    <a:pt x="402" y="102"/>
                  </a:lnTo>
                  <a:lnTo>
                    <a:pt x="396" y="96"/>
                  </a:lnTo>
                  <a:lnTo>
                    <a:pt x="390" y="102"/>
                  </a:lnTo>
                  <a:lnTo>
                    <a:pt x="378" y="108"/>
                  </a:lnTo>
                  <a:lnTo>
                    <a:pt x="372" y="114"/>
                  </a:lnTo>
                  <a:lnTo>
                    <a:pt x="360" y="120"/>
                  </a:lnTo>
                  <a:lnTo>
                    <a:pt x="348" y="120"/>
                  </a:lnTo>
                  <a:lnTo>
                    <a:pt x="348" y="108"/>
                  </a:lnTo>
                  <a:lnTo>
                    <a:pt x="342" y="102"/>
                  </a:lnTo>
                  <a:lnTo>
                    <a:pt x="324" y="102"/>
                  </a:lnTo>
                  <a:lnTo>
                    <a:pt x="306" y="96"/>
                  </a:lnTo>
                  <a:lnTo>
                    <a:pt x="264" y="96"/>
                  </a:lnTo>
                  <a:lnTo>
                    <a:pt x="240" y="108"/>
                  </a:lnTo>
                  <a:lnTo>
                    <a:pt x="234" y="120"/>
                  </a:lnTo>
                  <a:lnTo>
                    <a:pt x="234" y="126"/>
                  </a:lnTo>
                  <a:lnTo>
                    <a:pt x="258" y="144"/>
                  </a:lnTo>
                  <a:lnTo>
                    <a:pt x="252" y="156"/>
                  </a:lnTo>
                  <a:lnTo>
                    <a:pt x="282" y="162"/>
                  </a:lnTo>
                  <a:lnTo>
                    <a:pt x="276" y="168"/>
                  </a:lnTo>
                  <a:lnTo>
                    <a:pt x="270" y="180"/>
                  </a:lnTo>
                  <a:lnTo>
                    <a:pt x="264" y="186"/>
                  </a:lnTo>
                  <a:lnTo>
                    <a:pt x="264" y="192"/>
                  </a:lnTo>
                  <a:lnTo>
                    <a:pt x="276" y="204"/>
                  </a:lnTo>
                  <a:lnTo>
                    <a:pt x="282" y="204"/>
                  </a:lnTo>
                  <a:lnTo>
                    <a:pt x="282" y="210"/>
                  </a:lnTo>
                  <a:lnTo>
                    <a:pt x="276" y="222"/>
                  </a:lnTo>
                  <a:lnTo>
                    <a:pt x="276" y="234"/>
                  </a:lnTo>
                  <a:lnTo>
                    <a:pt x="294" y="234"/>
                  </a:lnTo>
                  <a:lnTo>
                    <a:pt x="306" y="252"/>
                  </a:lnTo>
                  <a:lnTo>
                    <a:pt x="324" y="252"/>
                  </a:lnTo>
                  <a:lnTo>
                    <a:pt x="330" y="288"/>
                  </a:lnTo>
                  <a:lnTo>
                    <a:pt x="366" y="288"/>
                  </a:lnTo>
                  <a:lnTo>
                    <a:pt x="378" y="294"/>
                  </a:lnTo>
                  <a:lnTo>
                    <a:pt x="384" y="300"/>
                  </a:lnTo>
                  <a:lnTo>
                    <a:pt x="384" y="306"/>
                  </a:lnTo>
                  <a:lnTo>
                    <a:pt x="378" y="312"/>
                  </a:lnTo>
                  <a:lnTo>
                    <a:pt x="354" y="324"/>
                  </a:lnTo>
                  <a:lnTo>
                    <a:pt x="342" y="324"/>
                  </a:lnTo>
                  <a:lnTo>
                    <a:pt x="336" y="330"/>
                  </a:lnTo>
                  <a:lnTo>
                    <a:pt x="336" y="366"/>
                  </a:lnTo>
                  <a:lnTo>
                    <a:pt x="342" y="378"/>
                  </a:lnTo>
                  <a:lnTo>
                    <a:pt x="354" y="390"/>
                  </a:lnTo>
                  <a:lnTo>
                    <a:pt x="354" y="396"/>
                  </a:lnTo>
                  <a:lnTo>
                    <a:pt x="324" y="414"/>
                  </a:lnTo>
                  <a:lnTo>
                    <a:pt x="300" y="450"/>
                  </a:lnTo>
                  <a:lnTo>
                    <a:pt x="318" y="474"/>
                  </a:lnTo>
                  <a:lnTo>
                    <a:pt x="306" y="474"/>
                  </a:lnTo>
                  <a:lnTo>
                    <a:pt x="300" y="480"/>
                  </a:lnTo>
                  <a:lnTo>
                    <a:pt x="288" y="486"/>
                  </a:lnTo>
                  <a:lnTo>
                    <a:pt x="282" y="492"/>
                  </a:lnTo>
                  <a:lnTo>
                    <a:pt x="282" y="504"/>
                  </a:lnTo>
                  <a:lnTo>
                    <a:pt x="276" y="522"/>
                  </a:lnTo>
                  <a:lnTo>
                    <a:pt x="276" y="534"/>
                  </a:lnTo>
                  <a:lnTo>
                    <a:pt x="270" y="552"/>
                  </a:lnTo>
                  <a:lnTo>
                    <a:pt x="258" y="564"/>
                  </a:lnTo>
                  <a:lnTo>
                    <a:pt x="234" y="576"/>
                  </a:lnTo>
                  <a:lnTo>
                    <a:pt x="228" y="582"/>
                  </a:lnTo>
                  <a:lnTo>
                    <a:pt x="228" y="588"/>
                  </a:lnTo>
                  <a:lnTo>
                    <a:pt x="222" y="594"/>
                  </a:lnTo>
                  <a:lnTo>
                    <a:pt x="222" y="612"/>
                  </a:lnTo>
                  <a:lnTo>
                    <a:pt x="204" y="624"/>
                  </a:lnTo>
                  <a:lnTo>
                    <a:pt x="204" y="630"/>
                  </a:lnTo>
                  <a:lnTo>
                    <a:pt x="198" y="636"/>
                  </a:lnTo>
                  <a:lnTo>
                    <a:pt x="192" y="648"/>
                  </a:lnTo>
                  <a:lnTo>
                    <a:pt x="186" y="654"/>
                  </a:lnTo>
                  <a:lnTo>
                    <a:pt x="168" y="654"/>
                  </a:lnTo>
                  <a:lnTo>
                    <a:pt x="162" y="648"/>
                  </a:lnTo>
                  <a:lnTo>
                    <a:pt x="156" y="654"/>
                  </a:lnTo>
                  <a:lnTo>
                    <a:pt x="132" y="666"/>
                  </a:lnTo>
                  <a:lnTo>
                    <a:pt x="126" y="666"/>
                  </a:lnTo>
                  <a:lnTo>
                    <a:pt x="120" y="660"/>
                  </a:lnTo>
                  <a:lnTo>
                    <a:pt x="120" y="648"/>
                  </a:lnTo>
                  <a:lnTo>
                    <a:pt x="114" y="642"/>
                  </a:lnTo>
                  <a:lnTo>
                    <a:pt x="108" y="642"/>
                  </a:lnTo>
                  <a:lnTo>
                    <a:pt x="96" y="648"/>
                  </a:lnTo>
                  <a:lnTo>
                    <a:pt x="84" y="660"/>
                  </a:lnTo>
                  <a:lnTo>
                    <a:pt x="84" y="666"/>
                  </a:lnTo>
                  <a:lnTo>
                    <a:pt x="78" y="678"/>
                  </a:lnTo>
                  <a:lnTo>
                    <a:pt x="72" y="684"/>
                  </a:lnTo>
                  <a:lnTo>
                    <a:pt x="66" y="696"/>
                  </a:lnTo>
                  <a:lnTo>
                    <a:pt x="54" y="708"/>
                  </a:lnTo>
                  <a:lnTo>
                    <a:pt x="48" y="720"/>
                  </a:lnTo>
                  <a:lnTo>
                    <a:pt x="48" y="744"/>
                  </a:lnTo>
                  <a:lnTo>
                    <a:pt x="54" y="750"/>
                  </a:lnTo>
                  <a:lnTo>
                    <a:pt x="66" y="756"/>
                  </a:lnTo>
                  <a:lnTo>
                    <a:pt x="72" y="756"/>
                  </a:lnTo>
                  <a:lnTo>
                    <a:pt x="102" y="750"/>
                  </a:lnTo>
                  <a:lnTo>
                    <a:pt x="102" y="768"/>
                  </a:lnTo>
                  <a:lnTo>
                    <a:pt x="96" y="798"/>
                  </a:lnTo>
                  <a:lnTo>
                    <a:pt x="102" y="804"/>
                  </a:lnTo>
                  <a:lnTo>
                    <a:pt x="108" y="816"/>
                  </a:lnTo>
                  <a:lnTo>
                    <a:pt x="120" y="828"/>
                  </a:lnTo>
                  <a:lnTo>
                    <a:pt x="144" y="828"/>
                  </a:lnTo>
                  <a:lnTo>
                    <a:pt x="144" y="852"/>
                  </a:lnTo>
                  <a:lnTo>
                    <a:pt x="168" y="894"/>
                  </a:lnTo>
                  <a:lnTo>
                    <a:pt x="174" y="906"/>
                  </a:lnTo>
                  <a:lnTo>
                    <a:pt x="180" y="912"/>
                  </a:lnTo>
                  <a:lnTo>
                    <a:pt x="180" y="936"/>
                  </a:lnTo>
                  <a:lnTo>
                    <a:pt x="168" y="942"/>
                  </a:lnTo>
                  <a:lnTo>
                    <a:pt x="162" y="948"/>
                  </a:lnTo>
                  <a:lnTo>
                    <a:pt x="144" y="948"/>
                  </a:lnTo>
                  <a:lnTo>
                    <a:pt x="138" y="942"/>
                  </a:lnTo>
                  <a:lnTo>
                    <a:pt x="138" y="930"/>
                  </a:lnTo>
                  <a:lnTo>
                    <a:pt x="132" y="930"/>
                  </a:lnTo>
                  <a:lnTo>
                    <a:pt x="120" y="936"/>
                  </a:lnTo>
                  <a:lnTo>
                    <a:pt x="108" y="948"/>
                  </a:lnTo>
                  <a:lnTo>
                    <a:pt x="84" y="948"/>
                  </a:lnTo>
                  <a:lnTo>
                    <a:pt x="78" y="942"/>
                  </a:lnTo>
                  <a:lnTo>
                    <a:pt x="78" y="936"/>
                  </a:lnTo>
                  <a:lnTo>
                    <a:pt x="54" y="948"/>
                  </a:lnTo>
                  <a:lnTo>
                    <a:pt x="48" y="942"/>
                  </a:lnTo>
                  <a:lnTo>
                    <a:pt x="36" y="936"/>
                  </a:lnTo>
                  <a:lnTo>
                    <a:pt x="24" y="936"/>
                  </a:lnTo>
                  <a:lnTo>
                    <a:pt x="12" y="948"/>
                  </a:lnTo>
                  <a:lnTo>
                    <a:pt x="12" y="960"/>
                  </a:lnTo>
                  <a:lnTo>
                    <a:pt x="18" y="966"/>
                  </a:lnTo>
                  <a:lnTo>
                    <a:pt x="0" y="972"/>
                  </a:lnTo>
                  <a:lnTo>
                    <a:pt x="36" y="972"/>
                  </a:lnTo>
                  <a:lnTo>
                    <a:pt x="30" y="984"/>
                  </a:lnTo>
                  <a:lnTo>
                    <a:pt x="30" y="1014"/>
                  </a:lnTo>
                  <a:lnTo>
                    <a:pt x="36" y="1026"/>
                  </a:lnTo>
                  <a:lnTo>
                    <a:pt x="48" y="1032"/>
                  </a:lnTo>
                  <a:lnTo>
                    <a:pt x="66" y="1038"/>
                  </a:lnTo>
                  <a:lnTo>
                    <a:pt x="120" y="1038"/>
                  </a:lnTo>
                  <a:lnTo>
                    <a:pt x="132" y="1032"/>
                  </a:lnTo>
                  <a:lnTo>
                    <a:pt x="150" y="1014"/>
                  </a:lnTo>
                  <a:lnTo>
                    <a:pt x="162" y="1008"/>
                  </a:lnTo>
                  <a:lnTo>
                    <a:pt x="168" y="1020"/>
                  </a:lnTo>
                  <a:lnTo>
                    <a:pt x="168" y="1026"/>
                  </a:lnTo>
                  <a:lnTo>
                    <a:pt x="162" y="1038"/>
                  </a:lnTo>
                  <a:lnTo>
                    <a:pt x="144" y="1056"/>
                  </a:lnTo>
                  <a:lnTo>
                    <a:pt x="120" y="1068"/>
                  </a:lnTo>
                  <a:lnTo>
                    <a:pt x="114" y="1074"/>
                  </a:lnTo>
                  <a:lnTo>
                    <a:pt x="90" y="1074"/>
                  </a:lnTo>
                  <a:lnTo>
                    <a:pt x="78" y="1080"/>
                  </a:lnTo>
                  <a:lnTo>
                    <a:pt x="60" y="1086"/>
                  </a:lnTo>
                  <a:lnTo>
                    <a:pt x="48" y="1092"/>
                  </a:lnTo>
                  <a:lnTo>
                    <a:pt x="42" y="1098"/>
                  </a:lnTo>
                  <a:lnTo>
                    <a:pt x="54" y="1122"/>
                  </a:lnTo>
                  <a:lnTo>
                    <a:pt x="66" y="1128"/>
                  </a:lnTo>
                  <a:lnTo>
                    <a:pt x="78" y="1140"/>
                  </a:lnTo>
                  <a:lnTo>
                    <a:pt x="96" y="1152"/>
                  </a:lnTo>
                  <a:lnTo>
                    <a:pt x="108" y="1164"/>
                  </a:lnTo>
                  <a:lnTo>
                    <a:pt x="132" y="1182"/>
                  </a:lnTo>
                  <a:lnTo>
                    <a:pt x="162" y="1206"/>
                  </a:lnTo>
                  <a:lnTo>
                    <a:pt x="204" y="1224"/>
                  </a:lnTo>
                  <a:lnTo>
                    <a:pt x="240" y="1218"/>
                  </a:lnTo>
                  <a:lnTo>
                    <a:pt x="270" y="1200"/>
                  </a:lnTo>
                  <a:lnTo>
                    <a:pt x="294" y="1176"/>
                  </a:lnTo>
                  <a:lnTo>
                    <a:pt x="300" y="1158"/>
                  </a:lnTo>
                  <a:lnTo>
                    <a:pt x="300" y="1128"/>
                  </a:lnTo>
                  <a:lnTo>
                    <a:pt x="306" y="1116"/>
                  </a:lnTo>
                  <a:lnTo>
                    <a:pt x="318" y="1104"/>
                  </a:lnTo>
                  <a:lnTo>
                    <a:pt x="324" y="1092"/>
                  </a:lnTo>
                  <a:lnTo>
                    <a:pt x="330" y="1086"/>
                  </a:lnTo>
                  <a:lnTo>
                    <a:pt x="342" y="1086"/>
                  </a:lnTo>
                  <a:lnTo>
                    <a:pt x="348" y="1080"/>
                  </a:lnTo>
                  <a:lnTo>
                    <a:pt x="354" y="1080"/>
                  </a:lnTo>
                  <a:lnTo>
                    <a:pt x="360" y="1086"/>
                  </a:lnTo>
                  <a:lnTo>
                    <a:pt x="360" y="1098"/>
                  </a:lnTo>
                  <a:lnTo>
                    <a:pt x="348" y="1110"/>
                  </a:lnTo>
                  <a:lnTo>
                    <a:pt x="336" y="1128"/>
                  </a:lnTo>
                  <a:lnTo>
                    <a:pt x="324" y="1140"/>
                  </a:lnTo>
                  <a:lnTo>
                    <a:pt x="318" y="1152"/>
                  </a:lnTo>
                  <a:lnTo>
                    <a:pt x="318" y="1164"/>
                  </a:lnTo>
                  <a:lnTo>
                    <a:pt x="324" y="1176"/>
                  </a:lnTo>
                  <a:lnTo>
                    <a:pt x="336" y="1182"/>
                  </a:lnTo>
                  <a:lnTo>
                    <a:pt x="342" y="1182"/>
                  </a:lnTo>
                  <a:lnTo>
                    <a:pt x="354" y="1194"/>
                  </a:lnTo>
                  <a:lnTo>
                    <a:pt x="354" y="1206"/>
                  </a:lnTo>
                  <a:lnTo>
                    <a:pt x="348" y="1242"/>
                  </a:lnTo>
                  <a:lnTo>
                    <a:pt x="342" y="1284"/>
                  </a:lnTo>
                  <a:lnTo>
                    <a:pt x="336" y="1338"/>
                  </a:lnTo>
                  <a:lnTo>
                    <a:pt x="342" y="1398"/>
                  </a:lnTo>
                  <a:lnTo>
                    <a:pt x="354" y="1446"/>
                  </a:lnTo>
                  <a:lnTo>
                    <a:pt x="384" y="1536"/>
                  </a:lnTo>
                  <a:lnTo>
                    <a:pt x="402" y="1554"/>
                  </a:lnTo>
                  <a:lnTo>
                    <a:pt x="402" y="1596"/>
                  </a:lnTo>
                  <a:lnTo>
                    <a:pt x="414" y="1620"/>
                  </a:lnTo>
                  <a:lnTo>
                    <a:pt x="426" y="1626"/>
                  </a:lnTo>
                  <a:lnTo>
                    <a:pt x="438" y="1626"/>
                  </a:lnTo>
                  <a:lnTo>
                    <a:pt x="444" y="1632"/>
                  </a:lnTo>
                  <a:lnTo>
                    <a:pt x="450" y="1632"/>
                  </a:lnTo>
                  <a:lnTo>
                    <a:pt x="450" y="1644"/>
                  </a:lnTo>
                  <a:lnTo>
                    <a:pt x="456" y="1656"/>
                  </a:lnTo>
                  <a:lnTo>
                    <a:pt x="456" y="1674"/>
                  </a:lnTo>
                  <a:lnTo>
                    <a:pt x="474" y="1710"/>
                  </a:lnTo>
                  <a:lnTo>
                    <a:pt x="498" y="1722"/>
                  </a:lnTo>
                  <a:lnTo>
                    <a:pt x="504" y="1728"/>
                  </a:lnTo>
                  <a:lnTo>
                    <a:pt x="510" y="1728"/>
                  </a:lnTo>
                  <a:lnTo>
                    <a:pt x="510" y="1746"/>
                  </a:lnTo>
                  <a:lnTo>
                    <a:pt x="516" y="1782"/>
                  </a:lnTo>
                  <a:lnTo>
                    <a:pt x="522" y="1830"/>
                  </a:lnTo>
                  <a:lnTo>
                    <a:pt x="534" y="1872"/>
                  </a:lnTo>
                  <a:lnTo>
                    <a:pt x="552" y="1908"/>
                  </a:lnTo>
                  <a:lnTo>
                    <a:pt x="576" y="1944"/>
                  </a:lnTo>
                  <a:lnTo>
                    <a:pt x="600" y="1974"/>
                  </a:lnTo>
                  <a:lnTo>
                    <a:pt x="612" y="1998"/>
                  </a:lnTo>
                  <a:lnTo>
                    <a:pt x="618" y="2016"/>
                  </a:lnTo>
                  <a:lnTo>
                    <a:pt x="618" y="2070"/>
                  </a:lnTo>
                  <a:lnTo>
                    <a:pt x="624" y="2094"/>
                  </a:lnTo>
                  <a:lnTo>
                    <a:pt x="642" y="2124"/>
                  </a:lnTo>
                  <a:lnTo>
                    <a:pt x="672" y="2166"/>
                  </a:lnTo>
                  <a:lnTo>
                    <a:pt x="696" y="2202"/>
                  </a:lnTo>
                  <a:lnTo>
                    <a:pt x="714" y="2232"/>
                  </a:lnTo>
                  <a:lnTo>
                    <a:pt x="720" y="2244"/>
                  </a:lnTo>
                  <a:lnTo>
                    <a:pt x="726" y="2244"/>
                  </a:lnTo>
                  <a:lnTo>
                    <a:pt x="732" y="2238"/>
                  </a:lnTo>
                  <a:lnTo>
                    <a:pt x="744" y="2238"/>
                  </a:lnTo>
                  <a:lnTo>
                    <a:pt x="768" y="2226"/>
                  </a:lnTo>
                  <a:lnTo>
                    <a:pt x="774" y="2220"/>
                  </a:lnTo>
                  <a:lnTo>
                    <a:pt x="780" y="2208"/>
                  </a:lnTo>
                  <a:lnTo>
                    <a:pt x="780" y="2172"/>
                  </a:lnTo>
                  <a:lnTo>
                    <a:pt x="786" y="2160"/>
                  </a:lnTo>
                  <a:lnTo>
                    <a:pt x="798" y="2154"/>
                  </a:lnTo>
                  <a:lnTo>
                    <a:pt x="804" y="2154"/>
                  </a:lnTo>
                  <a:lnTo>
                    <a:pt x="810" y="2160"/>
                  </a:lnTo>
                  <a:lnTo>
                    <a:pt x="828" y="2160"/>
                  </a:lnTo>
                  <a:lnTo>
                    <a:pt x="834" y="2154"/>
                  </a:lnTo>
                  <a:lnTo>
                    <a:pt x="846" y="2148"/>
                  </a:lnTo>
                  <a:lnTo>
                    <a:pt x="852" y="2142"/>
                  </a:lnTo>
                  <a:lnTo>
                    <a:pt x="864" y="2136"/>
                  </a:lnTo>
                  <a:lnTo>
                    <a:pt x="852" y="2136"/>
                  </a:lnTo>
                  <a:lnTo>
                    <a:pt x="846" y="2130"/>
                  </a:lnTo>
                  <a:lnTo>
                    <a:pt x="846" y="2118"/>
                  </a:lnTo>
                  <a:lnTo>
                    <a:pt x="852" y="2100"/>
                  </a:lnTo>
                  <a:lnTo>
                    <a:pt x="858" y="2088"/>
                  </a:lnTo>
                  <a:lnTo>
                    <a:pt x="906" y="2064"/>
                  </a:lnTo>
                  <a:lnTo>
                    <a:pt x="918" y="2052"/>
                  </a:lnTo>
                  <a:lnTo>
                    <a:pt x="918" y="2040"/>
                  </a:lnTo>
                  <a:lnTo>
                    <a:pt x="912" y="2028"/>
                  </a:lnTo>
                  <a:lnTo>
                    <a:pt x="912" y="2010"/>
                  </a:lnTo>
                  <a:lnTo>
                    <a:pt x="900" y="1974"/>
                  </a:lnTo>
                  <a:lnTo>
                    <a:pt x="900" y="1908"/>
                  </a:lnTo>
                  <a:lnTo>
                    <a:pt x="906" y="1890"/>
                  </a:lnTo>
                  <a:lnTo>
                    <a:pt x="906" y="1884"/>
                  </a:lnTo>
                  <a:lnTo>
                    <a:pt x="912" y="1878"/>
                  </a:lnTo>
                  <a:lnTo>
                    <a:pt x="912" y="1860"/>
                  </a:lnTo>
                  <a:lnTo>
                    <a:pt x="918" y="1842"/>
                  </a:lnTo>
                  <a:lnTo>
                    <a:pt x="918" y="1800"/>
                  </a:lnTo>
                  <a:lnTo>
                    <a:pt x="906" y="1776"/>
                  </a:lnTo>
                  <a:lnTo>
                    <a:pt x="888" y="1758"/>
                  </a:lnTo>
                  <a:lnTo>
                    <a:pt x="888" y="1728"/>
                  </a:lnTo>
                  <a:lnTo>
                    <a:pt x="894" y="1722"/>
                  </a:lnTo>
                  <a:lnTo>
                    <a:pt x="900" y="1710"/>
                  </a:lnTo>
                  <a:lnTo>
                    <a:pt x="900" y="1698"/>
                  </a:lnTo>
                  <a:lnTo>
                    <a:pt x="894" y="1686"/>
                  </a:lnTo>
                  <a:lnTo>
                    <a:pt x="894" y="1644"/>
                  </a:lnTo>
                  <a:lnTo>
                    <a:pt x="918" y="1632"/>
                  </a:lnTo>
                  <a:lnTo>
                    <a:pt x="924" y="1632"/>
                  </a:lnTo>
                  <a:lnTo>
                    <a:pt x="948" y="1620"/>
                  </a:lnTo>
                  <a:lnTo>
                    <a:pt x="948" y="1596"/>
                  </a:lnTo>
                  <a:lnTo>
                    <a:pt x="954" y="1584"/>
                  </a:lnTo>
                  <a:lnTo>
                    <a:pt x="960" y="1578"/>
                  </a:lnTo>
                  <a:lnTo>
                    <a:pt x="972" y="1572"/>
                  </a:lnTo>
                  <a:lnTo>
                    <a:pt x="990" y="1572"/>
                  </a:lnTo>
                  <a:lnTo>
                    <a:pt x="996" y="1560"/>
                  </a:lnTo>
                  <a:lnTo>
                    <a:pt x="1002" y="1566"/>
                  </a:lnTo>
                  <a:lnTo>
                    <a:pt x="1032" y="1566"/>
                  </a:lnTo>
                  <a:lnTo>
                    <a:pt x="1032" y="1548"/>
                  </a:lnTo>
                  <a:lnTo>
                    <a:pt x="1038" y="1530"/>
                  </a:lnTo>
                  <a:lnTo>
                    <a:pt x="1050" y="1518"/>
                  </a:lnTo>
                  <a:lnTo>
                    <a:pt x="1056" y="1500"/>
                  </a:lnTo>
                  <a:lnTo>
                    <a:pt x="1068" y="1488"/>
                  </a:lnTo>
                  <a:lnTo>
                    <a:pt x="1074" y="1476"/>
                  </a:lnTo>
                  <a:lnTo>
                    <a:pt x="1086" y="1470"/>
                  </a:lnTo>
                  <a:lnTo>
                    <a:pt x="1092" y="1464"/>
                  </a:lnTo>
                  <a:lnTo>
                    <a:pt x="1110" y="1458"/>
                  </a:lnTo>
                  <a:lnTo>
                    <a:pt x="1116" y="1452"/>
                  </a:lnTo>
                  <a:lnTo>
                    <a:pt x="1128" y="1446"/>
                  </a:lnTo>
                  <a:lnTo>
                    <a:pt x="1134" y="1428"/>
                  </a:lnTo>
                  <a:lnTo>
                    <a:pt x="1158" y="1380"/>
                  </a:lnTo>
                  <a:lnTo>
                    <a:pt x="1176" y="1362"/>
                  </a:lnTo>
                  <a:lnTo>
                    <a:pt x="1188" y="1356"/>
                  </a:lnTo>
                  <a:lnTo>
                    <a:pt x="1206" y="1344"/>
                  </a:lnTo>
                  <a:lnTo>
                    <a:pt x="1218" y="1338"/>
                  </a:lnTo>
                  <a:lnTo>
                    <a:pt x="1236" y="1320"/>
                  </a:lnTo>
                  <a:lnTo>
                    <a:pt x="1242" y="1320"/>
                  </a:lnTo>
                  <a:lnTo>
                    <a:pt x="1230" y="1290"/>
                  </a:lnTo>
                  <a:lnTo>
                    <a:pt x="1236" y="1284"/>
                  </a:lnTo>
                  <a:lnTo>
                    <a:pt x="1260" y="1314"/>
                  </a:lnTo>
                  <a:lnTo>
                    <a:pt x="1320" y="1254"/>
                  </a:lnTo>
                  <a:lnTo>
                    <a:pt x="1332" y="1230"/>
                  </a:lnTo>
                  <a:lnTo>
                    <a:pt x="1326" y="1224"/>
                  </a:lnTo>
                  <a:lnTo>
                    <a:pt x="1320" y="1212"/>
                  </a:lnTo>
                  <a:lnTo>
                    <a:pt x="1314" y="1206"/>
                  </a:lnTo>
                  <a:lnTo>
                    <a:pt x="1308" y="1194"/>
                  </a:lnTo>
                  <a:lnTo>
                    <a:pt x="1308" y="1182"/>
                  </a:lnTo>
                  <a:lnTo>
                    <a:pt x="1320" y="1176"/>
                  </a:lnTo>
                  <a:lnTo>
                    <a:pt x="1326" y="1170"/>
                  </a:lnTo>
                  <a:lnTo>
                    <a:pt x="1338" y="1170"/>
                  </a:lnTo>
                  <a:lnTo>
                    <a:pt x="1350" y="1164"/>
                  </a:lnTo>
                  <a:lnTo>
                    <a:pt x="1362" y="1152"/>
                  </a:lnTo>
                  <a:lnTo>
                    <a:pt x="1374" y="1134"/>
                  </a:lnTo>
                  <a:lnTo>
                    <a:pt x="1374" y="1110"/>
                  </a:lnTo>
                  <a:lnTo>
                    <a:pt x="1392" y="1116"/>
                  </a:lnTo>
                  <a:lnTo>
                    <a:pt x="1398" y="1146"/>
                  </a:lnTo>
                  <a:lnTo>
                    <a:pt x="1416" y="1110"/>
                  </a:lnTo>
                  <a:lnTo>
                    <a:pt x="1416" y="1128"/>
                  </a:lnTo>
                  <a:lnTo>
                    <a:pt x="1422" y="1140"/>
                  </a:lnTo>
                  <a:lnTo>
                    <a:pt x="1422" y="1158"/>
                  </a:lnTo>
                  <a:lnTo>
                    <a:pt x="1428" y="1170"/>
                  </a:lnTo>
                  <a:lnTo>
                    <a:pt x="1434" y="1176"/>
                  </a:lnTo>
                  <a:lnTo>
                    <a:pt x="1440" y="1176"/>
                  </a:lnTo>
                  <a:lnTo>
                    <a:pt x="1446" y="1170"/>
                  </a:lnTo>
                  <a:lnTo>
                    <a:pt x="1446" y="1158"/>
                  </a:lnTo>
                  <a:lnTo>
                    <a:pt x="1452" y="1152"/>
                  </a:lnTo>
                  <a:lnTo>
                    <a:pt x="1452" y="1140"/>
                  </a:lnTo>
                  <a:lnTo>
                    <a:pt x="1458" y="1110"/>
                  </a:lnTo>
                  <a:lnTo>
                    <a:pt x="1440" y="1068"/>
                  </a:lnTo>
                  <a:lnTo>
                    <a:pt x="1440" y="1038"/>
                  </a:lnTo>
                  <a:lnTo>
                    <a:pt x="1410" y="1014"/>
                  </a:lnTo>
                  <a:lnTo>
                    <a:pt x="1398" y="984"/>
                  </a:lnTo>
                  <a:lnTo>
                    <a:pt x="1404" y="972"/>
                  </a:lnTo>
                  <a:lnTo>
                    <a:pt x="1410" y="966"/>
                  </a:lnTo>
                  <a:lnTo>
                    <a:pt x="1416" y="948"/>
                  </a:lnTo>
                  <a:lnTo>
                    <a:pt x="1416" y="942"/>
                  </a:lnTo>
                  <a:lnTo>
                    <a:pt x="1410" y="936"/>
                  </a:lnTo>
                  <a:lnTo>
                    <a:pt x="1398" y="930"/>
                  </a:lnTo>
                  <a:lnTo>
                    <a:pt x="1380" y="930"/>
                  </a:lnTo>
                  <a:lnTo>
                    <a:pt x="1368" y="924"/>
                  </a:lnTo>
                  <a:lnTo>
                    <a:pt x="1356" y="912"/>
                  </a:lnTo>
                  <a:lnTo>
                    <a:pt x="1368" y="900"/>
                  </a:lnTo>
                  <a:lnTo>
                    <a:pt x="1374" y="900"/>
                  </a:lnTo>
                  <a:lnTo>
                    <a:pt x="1374" y="870"/>
                  </a:lnTo>
                  <a:lnTo>
                    <a:pt x="1410" y="870"/>
                  </a:lnTo>
                  <a:lnTo>
                    <a:pt x="1410" y="858"/>
                  </a:lnTo>
                  <a:lnTo>
                    <a:pt x="1380" y="840"/>
                  </a:lnTo>
                  <a:lnTo>
                    <a:pt x="1374" y="840"/>
                  </a:lnTo>
                  <a:lnTo>
                    <a:pt x="1362" y="828"/>
                  </a:lnTo>
                  <a:lnTo>
                    <a:pt x="1350" y="822"/>
                  </a:lnTo>
                  <a:lnTo>
                    <a:pt x="1344" y="810"/>
                  </a:lnTo>
                  <a:lnTo>
                    <a:pt x="1344" y="804"/>
                  </a:lnTo>
                  <a:lnTo>
                    <a:pt x="1350" y="792"/>
                  </a:lnTo>
                  <a:lnTo>
                    <a:pt x="1362" y="780"/>
                  </a:lnTo>
                  <a:lnTo>
                    <a:pt x="1350" y="762"/>
                  </a:lnTo>
                  <a:lnTo>
                    <a:pt x="1368" y="762"/>
                  </a:lnTo>
                  <a:lnTo>
                    <a:pt x="1392" y="774"/>
                  </a:lnTo>
                  <a:lnTo>
                    <a:pt x="1386" y="768"/>
                  </a:lnTo>
                  <a:lnTo>
                    <a:pt x="1404" y="762"/>
                  </a:lnTo>
                  <a:lnTo>
                    <a:pt x="1410" y="774"/>
                  </a:lnTo>
                  <a:lnTo>
                    <a:pt x="1410" y="780"/>
                  </a:lnTo>
                  <a:lnTo>
                    <a:pt x="1416" y="792"/>
                  </a:lnTo>
                  <a:lnTo>
                    <a:pt x="1422" y="798"/>
                  </a:lnTo>
                  <a:lnTo>
                    <a:pt x="1434" y="798"/>
                  </a:lnTo>
                  <a:lnTo>
                    <a:pt x="1440" y="804"/>
                  </a:lnTo>
                  <a:lnTo>
                    <a:pt x="1446" y="786"/>
                  </a:lnTo>
                  <a:lnTo>
                    <a:pt x="1452" y="792"/>
                  </a:lnTo>
                  <a:lnTo>
                    <a:pt x="1458" y="792"/>
                  </a:lnTo>
                  <a:lnTo>
                    <a:pt x="1464" y="798"/>
                  </a:lnTo>
                  <a:lnTo>
                    <a:pt x="1464" y="828"/>
                  </a:lnTo>
                  <a:lnTo>
                    <a:pt x="1470" y="828"/>
                  </a:lnTo>
                  <a:lnTo>
                    <a:pt x="1470" y="864"/>
                  </a:lnTo>
                  <a:lnTo>
                    <a:pt x="1476" y="864"/>
                  </a:lnTo>
                  <a:lnTo>
                    <a:pt x="1482" y="870"/>
                  </a:lnTo>
                  <a:lnTo>
                    <a:pt x="1542" y="870"/>
                  </a:lnTo>
                  <a:lnTo>
                    <a:pt x="1554" y="876"/>
                  </a:lnTo>
                  <a:lnTo>
                    <a:pt x="1572" y="876"/>
                  </a:lnTo>
                  <a:lnTo>
                    <a:pt x="1620" y="864"/>
                  </a:lnTo>
                  <a:lnTo>
                    <a:pt x="1626" y="864"/>
                  </a:lnTo>
                  <a:lnTo>
                    <a:pt x="1650" y="888"/>
                  </a:lnTo>
                  <a:lnTo>
                    <a:pt x="1650" y="894"/>
                  </a:lnTo>
                  <a:lnTo>
                    <a:pt x="1644" y="900"/>
                  </a:lnTo>
                  <a:lnTo>
                    <a:pt x="1638" y="900"/>
                  </a:lnTo>
                  <a:lnTo>
                    <a:pt x="1638" y="912"/>
                  </a:lnTo>
                  <a:lnTo>
                    <a:pt x="1632" y="930"/>
                  </a:lnTo>
                  <a:lnTo>
                    <a:pt x="1626" y="942"/>
                  </a:lnTo>
                  <a:lnTo>
                    <a:pt x="1620" y="948"/>
                  </a:lnTo>
                  <a:lnTo>
                    <a:pt x="1614" y="948"/>
                  </a:lnTo>
                  <a:lnTo>
                    <a:pt x="1602" y="954"/>
                  </a:lnTo>
                  <a:lnTo>
                    <a:pt x="1596" y="954"/>
                  </a:lnTo>
                  <a:lnTo>
                    <a:pt x="1584" y="966"/>
                  </a:lnTo>
                  <a:lnTo>
                    <a:pt x="1578" y="978"/>
                  </a:lnTo>
                  <a:lnTo>
                    <a:pt x="1578" y="996"/>
                  </a:lnTo>
                  <a:lnTo>
                    <a:pt x="1584" y="1008"/>
                  </a:lnTo>
                  <a:lnTo>
                    <a:pt x="1602" y="1026"/>
                  </a:lnTo>
                  <a:lnTo>
                    <a:pt x="1608" y="1026"/>
                  </a:lnTo>
                  <a:lnTo>
                    <a:pt x="1626" y="1050"/>
                  </a:lnTo>
                  <a:lnTo>
                    <a:pt x="1632" y="1014"/>
                  </a:lnTo>
                  <a:lnTo>
                    <a:pt x="1632" y="990"/>
                  </a:lnTo>
                  <a:lnTo>
                    <a:pt x="1650" y="990"/>
                  </a:lnTo>
                  <a:lnTo>
                    <a:pt x="1662" y="996"/>
                  </a:lnTo>
                  <a:lnTo>
                    <a:pt x="1668" y="1002"/>
                  </a:lnTo>
                  <a:lnTo>
                    <a:pt x="1668" y="1020"/>
                  </a:lnTo>
                  <a:lnTo>
                    <a:pt x="1674" y="1032"/>
                  </a:lnTo>
                  <a:lnTo>
                    <a:pt x="1674" y="1038"/>
                  </a:lnTo>
                  <a:lnTo>
                    <a:pt x="1680" y="1050"/>
                  </a:lnTo>
                  <a:lnTo>
                    <a:pt x="1680" y="1062"/>
                  </a:lnTo>
                  <a:lnTo>
                    <a:pt x="1686" y="1074"/>
                  </a:lnTo>
                  <a:lnTo>
                    <a:pt x="1692" y="1092"/>
                  </a:lnTo>
                  <a:lnTo>
                    <a:pt x="1698" y="1104"/>
                  </a:lnTo>
                  <a:lnTo>
                    <a:pt x="1704" y="1110"/>
                  </a:lnTo>
                  <a:lnTo>
                    <a:pt x="1704" y="1116"/>
                  </a:lnTo>
                  <a:lnTo>
                    <a:pt x="1722" y="1134"/>
                  </a:lnTo>
                  <a:lnTo>
                    <a:pt x="1722" y="1110"/>
                  </a:lnTo>
                  <a:lnTo>
                    <a:pt x="1728" y="1110"/>
                  </a:lnTo>
                  <a:lnTo>
                    <a:pt x="1734" y="1116"/>
                  </a:lnTo>
                  <a:lnTo>
                    <a:pt x="1746" y="1116"/>
                  </a:lnTo>
                  <a:lnTo>
                    <a:pt x="1746" y="1104"/>
                  </a:lnTo>
                  <a:lnTo>
                    <a:pt x="1728" y="1086"/>
                  </a:lnTo>
                  <a:lnTo>
                    <a:pt x="1728" y="1062"/>
                  </a:lnTo>
                  <a:lnTo>
                    <a:pt x="1722" y="1050"/>
                  </a:lnTo>
                  <a:lnTo>
                    <a:pt x="1740" y="1032"/>
                  </a:lnTo>
                  <a:lnTo>
                    <a:pt x="1746" y="1032"/>
                  </a:lnTo>
                  <a:lnTo>
                    <a:pt x="1740" y="984"/>
                  </a:lnTo>
                  <a:lnTo>
                    <a:pt x="1722" y="966"/>
                  </a:lnTo>
                  <a:lnTo>
                    <a:pt x="1716" y="966"/>
                  </a:lnTo>
                  <a:lnTo>
                    <a:pt x="1770" y="966"/>
                  </a:lnTo>
                  <a:lnTo>
                    <a:pt x="1782" y="972"/>
                  </a:lnTo>
                  <a:lnTo>
                    <a:pt x="1794" y="972"/>
                  </a:lnTo>
                  <a:lnTo>
                    <a:pt x="1794" y="936"/>
                  </a:lnTo>
                  <a:lnTo>
                    <a:pt x="1812" y="882"/>
                  </a:lnTo>
                  <a:lnTo>
                    <a:pt x="1806" y="876"/>
                  </a:lnTo>
                  <a:lnTo>
                    <a:pt x="1800" y="864"/>
                  </a:lnTo>
                  <a:lnTo>
                    <a:pt x="1800" y="846"/>
                  </a:lnTo>
                  <a:lnTo>
                    <a:pt x="1812" y="840"/>
                  </a:lnTo>
                  <a:lnTo>
                    <a:pt x="1818" y="834"/>
                  </a:lnTo>
                  <a:lnTo>
                    <a:pt x="1836" y="804"/>
                  </a:lnTo>
                  <a:lnTo>
                    <a:pt x="1836" y="792"/>
                  </a:lnTo>
                  <a:lnTo>
                    <a:pt x="1830" y="786"/>
                  </a:lnTo>
                  <a:lnTo>
                    <a:pt x="1830" y="780"/>
                  </a:lnTo>
                  <a:lnTo>
                    <a:pt x="1824" y="774"/>
                  </a:lnTo>
                  <a:lnTo>
                    <a:pt x="1824" y="750"/>
                  </a:lnTo>
                  <a:lnTo>
                    <a:pt x="1830" y="750"/>
                  </a:lnTo>
                  <a:lnTo>
                    <a:pt x="1836" y="744"/>
                  </a:lnTo>
                  <a:lnTo>
                    <a:pt x="1848" y="744"/>
                  </a:lnTo>
                  <a:lnTo>
                    <a:pt x="1860" y="738"/>
                  </a:lnTo>
                  <a:lnTo>
                    <a:pt x="1872" y="726"/>
                  </a:lnTo>
                  <a:lnTo>
                    <a:pt x="1872" y="708"/>
                  </a:lnTo>
                  <a:lnTo>
                    <a:pt x="1878" y="708"/>
                  </a:lnTo>
                  <a:lnTo>
                    <a:pt x="1890" y="702"/>
                  </a:lnTo>
                  <a:lnTo>
                    <a:pt x="1926" y="702"/>
                  </a:lnTo>
                  <a:lnTo>
                    <a:pt x="1932" y="708"/>
                  </a:lnTo>
                  <a:lnTo>
                    <a:pt x="1950" y="708"/>
                  </a:lnTo>
                  <a:lnTo>
                    <a:pt x="1950" y="702"/>
                  </a:lnTo>
                  <a:lnTo>
                    <a:pt x="1944" y="696"/>
                  </a:lnTo>
                  <a:lnTo>
                    <a:pt x="1932" y="690"/>
                  </a:lnTo>
                  <a:lnTo>
                    <a:pt x="1926" y="684"/>
                  </a:lnTo>
                  <a:lnTo>
                    <a:pt x="1920" y="67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1" name="Iceland" descr="© INSCALE GmbH, 05.05.2010&#10;http://www.presentationload.com/">
              <a:extLst>
                <a:ext uri="{FF2B5EF4-FFF2-40B4-BE49-F238E27FC236}">
                  <a16:creationId xmlns:a16="http://schemas.microsoft.com/office/drawing/2014/main" id="{804EBDEC-595A-7137-2615-4A0AC2DE209C}"/>
                </a:ext>
              </a:extLst>
            </p:cNvPr>
            <p:cNvSpPr>
              <a:spLocks/>
            </p:cNvSpPr>
            <p:nvPr/>
          </p:nvSpPr>
          <p:spPr bwMode="gray">
            <a:xfrm>
              <a:off x="3805503" y="1229127"/>
              <a:ext cx="216427" cy="84496"/>
            </a:xfrm>
            <a:custGeom>
              <a:avLst/>
              <a:gdLst>
                <a:gd name="T0" fmla="*/ 2147483647 w 570"/>
                <a:gd name="T1" fmla="*/ 2147483647 h 222"/>
                <a:gd name="T2" fmla="*/ 2147483647 w 570"/>
                <a:gd name="T3" fmla="*/ 2147483647 h 222"/>
                <a:gd name="T4" fmla="*/ 2147483647 w 570"/>
                <a:gd name="T5" fmla="*/ 2147483647 h 222"/>
                <a:gd name="T6" fmla="*/ 2147483647 w 570"/>
                <a:gd name="T7" fmla="*/ 2147483647 h 222"/>
                <a:gd name="T8" fmla="*/ 2147483647 w 570"/>
                <a:gd name="T9" fmla="*/ 2147483647 h 222"/>
                <a:gd name="T10" fmla="*/ 2147483647 w 570"/>
                <a:gd name="T11" fmla="*/ 2147483647 h 222"/>
                <a:gd name="T12" fmla="*/ 2147483647 w 570"/>
                <a:gd name="T13" fmla="*/ 2147483647 h 222"/>
                <a:gd name="T14" fmla="*/ 2147483647 w 570"/>
                <a:gd name="T15" fmla="*/ 2147483647 h 222"/>
                <a:gd name="T16" fmla="*/ 2147483647 w 570"/>
                <a:gd name="T17" fmla="*/ 2147483647 h 222"/>
                <a:gd name="T18" fmla="*/ 2147483647 w 570"/>
                <a:gd name="T19" fmla="*/ 2147483647 h 222"/>
                <a:gd name="T20" fmla="*/ 2147483647 w 570"/>
                <a:gd name="T21" fmla="*/ 2147483647 h 222"/>
                <a:gd name="T22" fmla="*/ 2147483647 w 570"/>
                <a:gd name="T23" fmla="*/ 2147483647 h 222"/>
                <a:gd name="T24" fmla="*/ 2147483647 w 570"/>
                <a:gd name="T25" fmla="*/ 2147483647 h 222"/>
                <a:gd name="T26" fmla="*/ 2147483647 w 570"/>
                <a:gd name="T27" fmla="*/ 2147483647 h 222"/>
                <a:gd name="T28" fmla="*/ 2147483647 w 570"/>
                <a:gd name="T29" fmla="*/ 2147483647 h 222"/>
                <a:gd name="T30" fmla="*/ 2147483647 w 570"/>
                <a:gd name="T31" fmla="*/ 2147483647 h 222"/>
                <a:gd name="T32" fmla="*/ 2147483647 w 570"/>
                <a:gd name="T33" fmla="*/ 2147483647 h 222"/>
                <a:gd name="T34" fmla="*/ 2147483647 w 570"/>
                <a:gd name="T35" fmla="*/ 2147483647 h 222"/>
                <a:gd name="T36" fmla="*/ 2147483647 w 570"/>
                <a:gd name="T37" fmla="*/ 2147483647 h 222"/>
                <a:gd name="T38" fmla="*/ 2147483647 w 570"/>
                <a:gd name="T39" fmla="*/ 2147483647 h 222"/>
                <a:gd name="T40" fmla="*/ 2147483647 w 570"/>
                <a:gd name="T41" fmla="*/ 2147483647 h 222"/>
                <a:gd name="T42" fmla="*/ 2147483647 w 570"/>
                <a:gd name="T43" fmla="*/ 2147483647 h 222"/>
                <a:gd name="T44" fmla="*/ 2147483647 w 570"/>
                <a:gd name="T45" fmla="*/ 2147483647 h 222"/>
                <a:gd name="T46" fmla="*/ 2147483647 w 570"/>
                <a:gd name="T47" fmla="*/ 2147483647 h 222"/>
                <a:gd name="T48" fmla="*/ 2147483647 w 570"/>
                <a:gd name="T49" fmla="*/ 2147483647 h 222"/>
                <a:gd name="T50" fmla="*/ 2147483647 w 570"/>
                <a:gd name="T51" fmla="*/ 2147483647 h 222"/>
                <a:gd name="T52" fmla="*/ 2147483647 w 570"/>
                <a:gd name="T53" fmla="*/ 2147483647 h 222"/>
                <a:gd name="T54" fmla="*/ 2147483647 w 570"/>
                <a:gd name="T55" fmla="*/ 2147483647 h 222"/>
                <a:gd name="T56" fmla="*/ 2147483647 w 570"/>
                <a:gd name="T57" fmla="*/ 2147483647 h 222"/>
                <a:gd name="T58" fmla="*/ 2147483647 w 570"/>
                <a:gd name="T59" fmla="*/ 2147483647 h 222"/>
                <a:gd name="T60" fmla="*/ 2147483647 w 570"/>
                <a:gd name="T61" fmla="*/ 2147483647 h 222"/>
                <a:gd name="T62" fmla="*/ 2147483647 w 570"/>
                <a:gd name="T63" fmla="*/ 2147483647 h 222"/>
                <a:gd name="T64" fmla="*/ 2147483647 w 570"/>
                <a:gd name="T65" fmla="*/ 2147483647 h 222"/>
                <a:gd name="T66" fmla="*/ 0 w 570"/>
                <a:gd name="T67" fmla="*/ 2147483647 h 222"/>
                <a:gd name="T68" fmla="*/ 2147483647 w 570"/>
                <a:gd name="T69" fmla="*/ 2147483647 h 222"/>
                <a:gd name="T70" fmla="*/ 2147483647 w 570"/>
                <a:gd name="T71" fmla="*/ 2147483647 h 222"/>
                <a:gd name="T72" fmla="*/ 2147483647 w 570"/>
                <a:gd name="T73" fmla="*/ 2147483647 h 222"/>
                <a:gd name="T74" fmla="*/ 2147483647 w 570"/>
                <a:gd name="T75" fmla="*/ 2147483647 h 222"/>
                <a:gd name="T76" fmla="*/ 2147483647 w 570"/>
                <a:gd name="T77" fmla="*/ 2147483647 h 222"/>
                <a:gd name="T78" fmla="*/ 2147483647 w 570"/>
                <a:gd name="T79" fmla="*/ 2147483647 h 222"/>
                <a:gd name="T80" fmla="*/ 2147483647 w 570"/>
                <a:gd name="T81" fmla="*/ 2147483647 h 222"/>
                <a:gd name="T82" fmla="*/ 2147483647 w 570"/>
                <a:gd name="T83" fmla="*/ 2147483647 h 222"/>
                <a:gd name="T84" fmla="*/ 2147483647 w 570"/>
                <a:gd name="T85" fmla="*/ 2147483647 h 222"/>
                <a:gd name="T86" fmla="*/ 2147483647 w 570"/>
                <a:gd name="T87" fmla="*/ 2147483647 h 222"/>
                <a:gd name="T88" fmla="*/ 2147483647 w 570"/>
                <a:gd name="T89" fmla="*/ 2147483647 h 222"/>
                <a:gd name="T90" fmla="*/ 2147483647 w 570"/>
                <a:gd name="T91" fmla="*/ 2147483647 h 222"/>
                <a:gd name="T92" fmla="*/ 2147483647 w 570"/>
                <a:gd name="T93" fmla="*/ 2147483647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0"/>
                <a:gd name="T142" fmla="*/ 0 h 222"/>
                <a:gd name="T143" fmla="*/ 570 w 57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0" h="222">
                  <a:moveTo>
                    <a:pt x="252" y="222"/>
                  </a:moveTo>
                  <a:lnTo>
                    <a:pt x="270" y="216"/>
                  </a:lnTo>
                  <a:lnTo>
                    <a:pt x="306" y="216"/>
                  </a:lnTo>
                  <a:lnTo>
                    <a:pt x="312" y="204"/>
                  </a:lnTo>
                  <a:lnTo>
                    <a:pt x="312" y="192"/>
                  </a:lnTo>
                  <a:lnTo>
                    <a:pt x="324" y="198"/>
                  </a:lnTo>
                  <a:lnTo>
                    <a:pt x="330" y="198"/>
                  </a:lnTo>
                  <a:lnTo>
                    <a:pt x="342" y="204"/>
                  </a:lnTo>
                  <a:lnTo>
                    <a:pt x="348" y="204"/>
                  </a:lnTo>
                  <a:lnTo>
                    <a:pt x="360" y="192"/>
                  </a:lnTo>
                  <a:lnTo>
                    <a:pt x="360" y="186"/>
                  </a:lnTo>
                  <a:lnTo>
                    <a:pt x="372" y="186"/>
                  </a:lnTo>
                  <a:lnTo>
                    <a:pt x="378" y="192"/>
                  </a:lnTo>
                  <a:lnTo>
                    <a:pt x="390" y="192"/>
                  </a:lnTo>
                  <a:lnTo>
                    <a:pt x="414" y="180"/>
                  </a:lnTo>
                  <a:lnTo>
                    <a:pt x="432" y="168"/>
                  </a:lnTo>
                  <a:lnTo>
                    <a:pt x="456" y="156"/>
                  </a:lnTo>
                  <a:lnTo>
                    <a:pt x="474" y="156"/>
                  </a:lnTo>
                  <a:lnTo>
                    <a:pt x="480" y="162"/>
                  </a:lnTo>
                  <a:lnTo>
                    <a:pt x="492" y="162"/>
                  </a:lnTo>
                  <a:lnTo>
                    <a:pt x="504" y="156"/>
                  </a:lnTo>
                  <a:lnTo>
                    <a:pt x="510" y="144"/>
                  </a:lnTo>
                  <a:lnTo>
                    <a:pt x="510" y="138"/>
                  </a:lnTo>
                  <a:lnTo>
                    <a:pt x="516" y="126"/>
                  </a:lnTo>
                  <a:lnTo>
                    <a:pt x="528" y="126"/>
                  </a:lnTo>
                  <a:lnTo>
                    <a:pt x="552" y="114"/>
                  </a:lnTo>
                  <a:lnTo>
                    <a:pt x="564" y="102"/>
                  </a:lnTo>
                  <a:lnTo>
                    <a:pt x="570" y="102"/>
                  </a:lnTo>
                  <a:lnTo>
                    <a:pt x="552" y="102"/>
                  </a:lnTo>
                  <a:lnTo>
                    <a:pt x="570" y="84"/>
                  </a:lnTo>
                  <a:lnTo>
                    <a:pt x="570" y="78"/>
                  </a:lnTo>
                  <a:lnTo>
                    <a:pt x="564" y="72"/>
                  </a:lnTo>
                  <a:lnTo>
                    <a:pt x="552" y="66"/>
                  </a:lnTo>
                  <a:lnTo>
                    <a:pt x="540" y="66"/>
                  </a:lnTo>
                  <a:lnTo>
                    <a:pt x="534" y="72"/>
                  </a:lnTo>
                  <a:lnTo>
                    <a:pt x="528" y="72"/>
                  </a:lnTo>
                  <a:lnTo>
                    <a:pt x="534" y="60"/>
                  </a:lnTo>
                  <a:lnTo>
                    <a:pt x="504" y="60"/>
                  </a:lnTo>
                  <a:lnTo>
                    <a:pt x="522" y="36"/>
                  </a:lnTo>
                  <a:lnTo>
                    <a:pt x="504" y="36"/>
                  </a:lnTo>
                  <a:lnTo>
                    <a:pt x="510" y="18"/>
                  </a:lnTo>
                  <a:lnTo>
                    <a:pt x="480" y="24"/>
                  </a:lnTo>
                  <a:lnTo>
                    <a:pt x="474" y="18"/>
                  </a:lnTo>
                  <a:lnTo>
                    <a:pt x="462" y="12"/>
                  </a:lnTo>
                  <a:lnTo>
                    <a:pt x="456" y="6"/>
                  </a:lnTo>
                  <a:lnTo>
                    <a:pt x="444" y="0"/>
                  </a:lnTo>
                  <a:lnTo>
                    <a:pt x="432" y="0"/>
                  </a:lnTo>
                  <a:lnTo>
                    <a:pt x="432" y="24"/>
                  </a:lnTo>
                  <a:lnTo>
                    <a:pt x="414" y="30"/>
                  </a:lnTo>
                  <a:lnTo>
                    <a:pt x="408" y="30"/>
                  </a:lnTo>
                  <a:lnTo>
                    <a:pt x="402" y="24"/>
                  </a:lnTo>
                  <a:lnTo>
                    <a:pt x="378" y="24"/>
                  </a:lnTo>
                  <a:lnTo>
                    <a:pt x="372" y="30"/>
                  </a:lnTo>
                  <a:lnTo>
                    <a:pt x="366" y="42"/>
                  </a:lnTo>
                  <a:lnTo>
                    <a:pt x="360" y="36"/>
                  </a:lnTo>
                  <a:lnTo>
                    <a:pt x="348" y="30"/>
                  </a:lnTo>
                  <a:lnTo>
                    <a:pt x="342" y="24"/>
                  </a:lnTo>
                  <a:lnTo>
                    <a:pt x="336" y="24"/>
                  </a:lnTo>
                  <a:lnTo>
                    <a:pt x="330" y="30"/>
                  </a:lnTo>
                  <a:lnTo>
                    <a:pt x="330" y="60"/>
                  </a:lnTo>
                  <a:lnTo>
                    <a:pt x="324" y="48"/>
                  </a:lnTo>
                  <a:lnTo>
                    <a:pt x="318" y="42"/>
                  </a:lnTo>
                  <a:lnTo>
                    <a:pt x="306" y="36"/>
                  </a:lnTo>
                  <a:lnTo>
                    <a:pt x="300" y="24"/>
                  </a:lnTo>
                  <a:lnTo>
                    <a:pt x="288" y="24"/>
                  </a:lnTo>
                  <a:lnTo>
                    <a:pt x="288" y="30"/>
                  </a:lnTo>
                  <a:lnTo>
                    <a:pt x="270" y="30"/>
                  </a:lnTo>
                  <a:lnTo>
                    <a:pt x="264" y="36"/>
                  </a:lnTo>
                  <a:lnTo>
                    <a:pt x="264" y="54"/>
                  </a:lnTo>
                  <a:lnTo>
                    <a:pt x="252" y="54"/>
                  </a:lnTo>
                  <a:lnTo>
                    <a:pt x="240" y="42"/>
                  </a:lnTo>
                  <a:lnTo>
                    <a:pt x="228" y="36"/>
                  </a:lnTo>
                  <a:lnTo>
                    <a:pt x="222" y="30"/>
                  </a:lnTo>
                  <a:lnTo>
                    <a:pt x="216" y="30"/>
                  </a:lnTo>
                  <a:lnTo>
                    <a:pt x="216" y="48"/>
                  </a:lnTo>
                  <a:lnTo>
                    <a:pt x="210" y="60"/>
                  </a:lnTo>
                  <a:lnTo>
                    <a:pt x="210" y="72"/>
                  </a:lnTo>
                  <a:lnTo>
                    <a:pt x="204" y="72"/>
                  </a:lnTo>
                  <a:lnTo>
                    <a:pt x="192" y="60"/>
                  </a:lnTo>
                  <a:lnTo>
                    <a:pt x="186" y="60"/>
                  </a:lnTo>
                  <a:lnTo>
                    <a:pt x="162" y="84"/>
                  </a:lnTo>
                  <a:lnTo>
                    <a:pt x="162" y="90"/>
                  </a:lnTo>
                  <a:lnTo>
                    <a:pt x="156" y="84"/>
                  </a:lnTo>
                  <a:lnTo>
                    <a:pt x="144" y="60"/>
                  </a:lnTo>
                  <a:lnTo>
                    <a:pt x="162" y="42"/>
                  </a:lnTo>
                  <a:lnTo>
                    <a:pt x="162" y="36"/>
                  </a:lnTo>
                  <a:lnTo>
                    <a:pt x="156" y="30"/>
                  </a:lnTo>
                  <a:lnTo>
                    <a:pt x="108" y="6"/>
                  </a:lnTo>
                  <a:lnTo>
                    <a:pt x="96" y="6"/>
                  </a:lnTo>
                  <a:lnTo>
                    <a:pt x="96" y="36"/>
                  </a:lnTo>
                  <a:lnTo>
                    <a:pt x="90" y="36"/>
                  </a:lnTo>
                  <a:lnTo>
                    <a:pt x="84" y="30"/>
                  </a:lnTo>
                  <a:lnTo>
                    <a:pt x="78" y="30"/>
                  </a:lnTo>
                  <a:lnTo>
                    <a:pt x="66" y="24"/>
                  </a:lnTo>
                  <a:lnTo>
                    <a:pt x="54" y="24"/>
                  </a:lnTo>
                  <a:lnTo>
                    <a:pt x="42" y="30"/>
                  </a:lnTo>
                  <a:lnTo>
                    <a:pt x="30" y="42"/>
                  </a:lnTo>
                  <a:lnTo>
                    <a:pt x="48" y="54"/>
                  </a:lnTo>
                  <a:lnTo>
                    <a:pt x="30" y="54"/>
                  </a:lnTo>
                  <a:lnTo>
                    <a:pt x="18" y="60"/>
                  </a:lnTo>
                  <a:lnTo>
                    <a:pt x="12" y="66"/>
                  </a:lnTo>
                  <a:lnTo>
                    <a:pt x="0" y="66"/>
                  </a:lnTo>
                  <a:lnTo>
                    <a:pt x="6" y="72"/>
                  </a:lnTo>
                  <a:lnTo>
                    <a:pt x="18" y="78"/>
                  </a:lnTo>
                  <a:lnTo>
                    <a:pt x="30" y="78"/>
                  </a:lnTo>
                  <a:lnTo>
                    <a:pt x="54" y="66"/>
                  </a:lnTo>
                  <a:lnTo>
                    <a:pt x="66" y="66"/>
                  </a:lnTo>
                  <a:lnTo>
                    <a:pt x="72" y="60"/>
                  </a:lnTo>
                  <a:lnTo>
                    <a:pt x="78" y="60"/>
                  </a:lnTo>
                  <a:lnTo>
                    <a:pt x="126" y="72"/>
                  </a:lnTo>
                  <a:lnTo>
                    <a:pt x="90" y="90"/>
                  </a:lnTo>
                  <a:lnTo>
                    <a:pt x="102" y="90"/>
                  </a:lnTo>
                  <a:lnTo>
                    <a:pt x="108" y="96"/>
                  </a:lnTo>
                  <a:lnTo>
                    <a:pt x="114" y="96"/>
                  </a:lnTo>
                  <a:lnTo>
                    <a:pt x="120" y="102"/>
                  </a:lnTo>
                  <a:lnTo>
                    <a:pt x="114" y="102"/>
                  </a:lnTo>
                  <a:lnTo>
                    <a:pt x="108" y="108"/>
                  </a:lnTo>
                  <a:lnTo>
                    <a:pt x="6" y="108"/>
                  </a:lnTo>
                  <a:lnTo>
                    <a:pt x="0" y="114"/>
                  </a:lnTo>
                  <a:lnTo>
                    <a:pt x="12" y="120"/>
                  </a:lnTo>
                  <a:lnTo>
                    <a:pt x="60" y="120"/>
                  </a:lnTo>
                  <a:lnTo>
                    <a:pt x="84" y="132"/>
                  </a:lnTo>
                  <a:lnTo>
                    <a:pt x="90" y="138"/>
                  </a:lnTo>
                  <a:lnTo>
                    <a:pt x="126" y="132"/>
                  </a:lnTo>
                  <a:lnTo>
                    <a:pt x="108" y="150"/>
                  </a:lnTo>
                  <a:lnTo>
                    <a:pt x="120" y="156"/>
                  </a:lnTo>
                  <a:lnTo>
                    <a:pt x="114" y="162"/>
                  </a:lnTo>
                  <a:lnTo>
                    <a:pt x="114" y="168"/>
                  </a:lnTo>
                  <a:lnTo>
                    <a:pt x="108" y="174"/>
                  </a:lnTo>
                  <a:lnTo>
                    <a:pt x="90" y="174"/>
                  </a:lnTo>
                  <a:lnTo>
                    <a:pt x="78" y="180"/>
                  </a:lnTo>
                  <a:lnTo>
                    <a:pt x="54" y="180"/>
                  </a:lnTo>
                  <a:lnTo>
                    <a:pt x="54" y="186"/>
                  </a:lnTo>
                  <a:lnTo>
                    <a:pt x="66" y="192"/>
                  </a:lnTo>
                  <a:lnTo>
                    <a:pt x="120" y="192"/>
                  </a:lnTo>
                  <a:lnTo>
                    <a:pt x="132" y="186"/>
                  </a:lnTo>
                  <a:lnTo>
                    <a:pt x="138" y="180"/>
                  </a:lnTo>
                  <a:lnTo>
                    <a:pt x="168" y="198"/>
                  </a:lnTo>
                  <a:lnTo>
                    <a:pt x="180" y="186"/>
                  </a:lnTo>
                  <a:lnTo>
                    <a:pt x="180" y="198"/>
                  </a:lnTo>
                  <a:lnTo>
                    <a:pt x="228" y="222"/>
                  </a:lnTo>
                  <a:lnTo>
                    <a:pt x="252" y="22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2" name="Hungary" descr="© INSCALE GmbH, 05.05.2010&#10;http://www.presentationload.com/">
              <a:extLst>
                <a:ext uri="{FF2B5EF4-FFF2-40B4-BE49-F238E27FC236}">
                  <a16:creationId xmlns:a16="http://schemas.microsoft.com/office/drawing/2014/main" id="{D749F02B-692D-8230-3BE1-6C1F3E19CCA0}"/>
                </a:ext>
              </a:extLst>
            </p:cNvPr>
            <p:cNvSpPr>
              <a:spLocks/>
            </p:cNvSpPr>
            <p:nvPr/>
          </p:nvSpPr>
          <p:spPr bwMode="gray">
            <a:xfrm>
              <a:off x="4651939" y="1739065"/>
              <a:ext cx="161579" cy="84496"/>
            </a:xfrm>
            <a:custGeom>
              <a:avLst/>
              <a:gdLst>
                <a:gd name="T0" fmla="*/ 2147483647 w 426"/>
                <a:gd name="T1" fmla="*/ 2147483647 h 222"/>
                <a:gd name="T2" fmla="*/ 2147483647 w 426"/>
                <a:gd name="T3" fmla="*/ 2147483647 h 222"/>
                <a:gd name="T4" fmla="*/ 2147483647 w 426"/>
                <a:gd name="T5" fmla="*/ 2147483647 h 222"/>
                <a:gd name="T6" fmla="*/ 0 w 426"/>
                <a:gd name="T7" fmla="*/ 2147483647 h 222"/>
                <a:gd name="T8" fmla="*/ 2147483647 w 426"/>
                <a:gd name="T9" fmla="*/ 2147483647 h 222"/>
                <a:gd name="T10" fmla="*/ 2147483647 w 426"/>
                <a:gd name="T11" fmla="*/ 2147483647 h 222"/>
                <a:gd name="T12" fmla="*/ 2147483647 w 426"/>
                <a:gd name="T13" fmla="*/ 2147483647 h 222"/>
                <a:gd name="T14" fmla="*/ 2147483647 w 426"/>
                <a:gd name="T15" fmla="*/ 2147483647 h 222"/>
                <a:gd name="T16" fmla="*/ 2147483647 w 426"/>
                <a:gd name="T17" fmla="*/ 2147483647 h 222"/>
                <a:gd name="T18" fmla="*/ 2147483647 w 426"/>
                <a:gd name="T19" fmla="*/ 2147483647 h 222"/>
                <a:gd name="T20" fmla="*/ 2147483647 w 426"/>
                <a:gd name="T21" fmla="*/ 2147483647 h 222"/>
                <a:gd name="T22" fmla="*/ 2147483647 w 426"/>
                <a:gd name="T23" fmla="*/ 2147483647 h 222"/>
                <a:gd name="T24" fmla="*/ 2147483647 w 426"/>
                <a:gd name="T25" fmla="*/ 2147483647 h 222"/>
                <a:gd name="T26" fmla="*/ 2147483647 w 426"/>
                <a:gd name="T27" fmla="*/ 2147483647 h 222"/>
                <a:gd name="T28" fmla="*/ 2147483647 w 426"/>
                <a:gd name="T29" fmla="*/ 2147483647 h 222"/>
                <a:gd name="T30" fmla="*/ 2147483647 w 426"/>
                <a:gd name="T31" fmla="*/ 2147483647 h 222"/>
                <a:gd name="T32" fmla="*/ 2147483647 w 426"/>
                <a:gd name="T33" fmla="*/ 2147483647 h 222"/>
                <a:gd name="T34" fmla="*/ 2147483647 w 426"/>
                <a:gd name="T35" fmla="*/ 2147483647 h 222"/>
                <a:gd name="T36" fmla="*/ 2147483647 w 426"/>
                <a:gd name="T37" fmla="*/ 2147483647 h 222"/>
                <a:gd name="T38" fmla="*/ 2147483647 w 426"/>
                <a:gd name="T39" fmla="*/ 2147483647 h 222"/>
                <a:gd name="T40" fmla="*/ 2147483647 w 426"/>
                <a:gd name="T41" fmla="*/ 2147483647 h 222"/>
                <a:gd name="T42" fmla="*/ 2147483647 w 426"/>
                <a:gd name="T43" fmla="*/ 2147483647 h 222"/>
                <a:gd name="T44" fmla="*/ 2147483647 w 426"/>
                <a:gd name="T45" fmla="*/ 2147483647 h 222"/>
                <a:gd name="T46" fmla="*/ 2147483647 w 426"/>
                <a:gd name="T47" fmla="*/ 2147483647 h 222"/>
                <a:gd name="T48" fmla="*/ 2147483647 w 426"/>
                <a:gd name="T49" fmla="*/ 0 h 222"/>
                <a:gd name="T50" fmla="*/ 2147483647 w 426"/>
                <a:gd name="T51" fmla="*/ 2147483647 h 222"/>
                <a:gd name="T52" fmla="*/ 2147483647 w 426"/>
                <a:gd name="T53" fmla="*/ 0 h 222"/>
                <a:gd name="T54" fmla="*/ 2147483647 w 426"/>
                <a:gd name="T55" fmla="*/ 2147483647 h 222"/>
                <a:gd name="T56" fmla="*/ 2147483647 w 426"/>
                <a:gd name="T57" fmla="*/ 2147483647 h 222"/>
                <a:gd name="T58" fmla="*/ 2147483647 w 426"/>
                <a:gd name="T59" fmla="*/ 2147483647 h 222"/>
                <a:gd name="T60" fmla="*/ 2147483647 w 426"/>
                <a:gd name="T61" fmla="*/ 2147483647 h 222"/>
                <a:gd name="T62" fmla="*/ 2147483647 w 426"/>
                <a:gd name="T63" fmla="*/ 2147483647 h 222"/>
                <a:gd name="T64" fmla="*/ 2147483647 w 426"/>
                <a:gd name="T65" fmla="*/ 2147483647 h 222"/>
                <a:gd name="T66" fmla="*/ 2147483647 w 426"/>
                <a:gd name="T67" fmla="*/ 2147483647 h 222"/>
                <a:gd name="T68" fmla="*/ 2147483647 w 426"/>
                <a:gd name="T69" fmla="*/ 2147483647 h 222"/>
                <a:gd name="T70" fmla="*/ 2147483647 w 426"/>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222"/>
                <a:gd name="T110" fmla="*/ 426 w 426"/>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222">
                  <a:moveTo>
                    <a:pt x="42" y="66"/>
                  </a:moveTo>
                  <a:lnTo>
                    <a:pt x="24" y="66"/>
                  </a:lnTo>
                  <a:lnTo>
                    <a:pt x="18" y="78"/>
                  </a:lnTo>
                  <a:lnTo>
                    <a:pt x="30" y="78"/>
                  </a:lnTo>
                  <a:lnTo>
                    <a:pt x="18" y="96"/>
                  </a:lnTo>
                  <a:lnTo>
                    <a:pt x="18" y="120"/>
                  </a:lnTo>
                  <a:lnTo>
                    <a:pt x="0" y="120"/>
                  </a:lnTo>
                  <a:lnTo>
                    <a:pt x="0" y="126"/>
                  </a:lnTo>
                  <a:lnTo>
                    <a:pt x="6" y="132"/>
                  </a:lnTo>
                  <a:lnTo>
                    <a:pt x="12" y="150"/>
                  </a:lnTo>
                  <a:lnTo>
                    <a:pt x="30" y="162"/>
                  </a:lnTo>
                  <a:lnTo>
                    <a:pt x="42" y="168"/>
                  </a:lnTo>
                  <a:lnTo>
                    <a:pt x="48" y="174"/>
                  </a:lnTo>
                  <a:lnTo>
                    <a:pt x="48" y="180"/>
                  </a:lnTo>
                  <a:lnTo>
                    <a:pt x="60" y="192"/>
                  </a:lnTo>
                  <a:lnTo>
                    <a:pt x="72" y="198"/>
                  </a:lnTo>
                  <a:lnTo>
                    <a:pt x="78" y="204"/>
                  </a:lnTo>
                  <a:lnTo>
                    <a:pt x="90" y="210"/>
                  </a:lnTo>
                  <a:lnTo>
                    <a:pt x="108" y="210"/>
                  </a:lnTo>
                  <a:lnTo>
                    <a:pt x="114" y="222"/>
                  </a:lnTo>
                  <a:lnTo>
                    <a:pt x="156" y="216"/>
                  </a:lnTo>
                  <a:lnTo>
                    <a:pt x="168" y="210"/>
                  </a:lnTo>
                  <a:lnTo>
                    <a:pt x="174" y="204"/>
                  </a:lnTo>
                  <a:lnTo>
                    <a:pt x="198" y="204"/>
                  </a:lnTo>
                  <a:lnTo>
                    <a:pt x="216" y="186"/>
                  </a:lnTo>
                  <a:lnTo>
                    <a:pt x="240" y="186"/>
                  </a:lnTo>
                  <a:lnTo>
                    <a:pt x="258" y="198"/>
                  </a:lnTo>
                  <a:lnTo>
                    <a:pt x="288" y="192"/>
                  </a:lnTo>
                  <a:lnTo>
                    <a:pt x="288" y="174"/>
                  </a:lnTo>
                  <a:lnTo>
                    <a:pt x="306" y="180"/>
                  </a:lnTo>
                  <a:lnTo>
                    <a:pt x="312" y="174"/>
                  </a:lnTo>
                  <a:lnTo>
                    <a:pt x="324" y="168"/>
                  </a:lnTo>
                  <a:lnTo>
                    <a:pt x="330" y="162"/>
                  </a:lnTo>
                  <a:lnTo>
                    <a:pt x="330" y="144"/>
                  </a:lnTo>
                  <a:lnTo>
                    <a:pt x="336" y="138"/>
                  </a:lnTo>
                  <a:lnTo>
                    <a:pt x="348" y="132"/>
                  </a:lnTo>
                  <a:lnTo>
                    <a:pt x="366" y="114"/>
                  </a:lnTo>
                  <a:lnTo>
                    <a:pt x="366" y="72"/>
                  </a:lnTo>
                  <a:lnTo>
                    <a:pt x="378" y="60"/>
                  </a:lnTo>
                  <a:lnTo>
                    <a:pt x="408" y="60"/>
                  </a:lnTo>
                  <a:lnTo>
                    <a:pt x="426" y="42"/>
                  </a:lnTo>
                  <a:lnTo>
                    <a:pt x="420" y="36"/>
                  </a:lnTo>
                  <a:lnTo>
                    <a:pt x="408" y="36"/>
                  </a:lnTo>
                  <a:lnTo>
                    <a:pt x="402" y="30"/>
                  </a:lnTo>
                  <a:lnTo>
                    <a:pt x="396" y="30"/>
                  </a:lnTo>
                  <a:lnTo>
                    <a:pt x="372" y="6"/>
                  </a:lnTo>
                  <a:lnTo>
                    <a:pt x="348" y="6"/>
                  </a:lnTo>
                  <a:lnTo>
                    <a:pt x="336" y="12"/>
                  </a:lnTo>
                  <a:lnTo>
                    <a:pt x="324" y="12"/>
                  </a:lnTo>
                  <a:lnTo>
                    <a:pt x="324" y="0"/>
                  </a:lnTo>
                  <a:lnTo>
                    <a:pt x="312" y="0"/>
                  </a:lnTo>
                  <a:lnTo>
                    <a:pt x="312" y="18"/>
                  </a:lnTo>
                  <a:lnTo>
                    <a:pt x="294" y="12"/>
                  </a:lnTo>
                  <a:lnTo>
                    <a:pt x="294" y="0"/>
                  </a:lnTo>
                  <a:lnTo>
                    <a:pt x="270" y="0"/>
                  </a:lnTo>
                  <a:lnTo>
                    <a:pt x="264" y="12"/>
                  </a:lnTo>
                  <a:lnTo>
                    <a:pt x="252" y="24"/>
                  </a:lnTo>
                  <a:lnTo>
                    <a:pt x="246" y="24"/>
                  </a:lnTo>
                  <a:lnTo>
                    <a:pt x="234" y="30"/>
                  </a:lnTo>
                  <a:lnTo>
                    <a:pt x="210" y="30"/>
                  </a:lnTo>
                  <a:lnTo>
                    <a:pt x="204" y="42"/>
                  </a:lnTo>
                  <a:lnTo>
                    <a:pt x="168" y="36"/>
                  </a:lnTo>
                  <a:lnTo>
                    <a:pt x="156" y="60"/>
                  </a:lnTo>
                  <a:lnTo>
                    <a:pt x="144" y="60"/>
                  </a:lnTo>
                  <a:lnTo>
                    <a:pt x="126" y="66"/>
                  </a:lnTo>
                  <a:lnTo>
                    <a:pt x="84" y="66"/>
                  </a:lnTo>
                  <a:lnTo>
                    <a:pt x="78" y="60"/>
                  </a:lnTo>
                  <a:lnTo>
                    <a:pt x="72" y="48"/>
                  </a:lnTo>
                  <a:lnTo>
                    <a:pt x="66" y="42"/>
                  </a:lnTo>
                  <a:lnTo>
                    <a:pt x="54" y="60"/>
                  </a:lnTo>
                  <a:lnTo>
                    <a:pt x="42" y="54"/>
                  </a:lnTo>
                  <a:lnTo>
                    <a:pt x="42" y="6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3" name="Honduras" descr="© INSCALE GmbH, 05.05.2010&#10;http://www.presentationload.com/">
              <a:extLst>
                <a:ext uri="{FF2B5EF4-FFF2-40B4-BE49-F238E27FC236}">
                  <a16:creationId xmlns:a16="http://schemas.microsoft.com/office/drawing/2014/main" id="{99297E5C-7F08-E6B6-8ECE-AC1DBD45CCBC}"/>
                </a:ext>
              </a:extLst>
            </p:cNvPr>
            <p:cNvSpPr>
              <a:spLocks/>
            </p:cNvSpPr>
            <p:nvPr/>
          </p:nvSpPr>
          <p:spPr bwMode="gray">
            <a:xfrm>
              <a:off x="1847289" y="2729294"/>
              <a:ext cx="168991" cy="93390"/>
            </a:xfrm>
            <a:custGeom>
              <a:avLst/>
              <a:gdLst>
                <a:gd name="T0" fmla="*/ 2147483647 w 444"/>
                <a:gd name="T1" fmla="*/ 2147483647 h 246"/>
                <a:gd name="T2" fmla="*/ 2147483647 w 444"/>
                <a:gd name="T3" fmla="*/ 2147483647 h 246"/>
                <a:gd name="T4" fmla="*/ 2147483647 w 444"/>
                <a:gd name="T5" fmla="*/ 2147483647 h 246"/>
                <a:gd name="T6" fmla="*/ 2147483647 w 444"/>
                <a:gd name="T7" fmla="*/ 2147483647 h 246"/>
                <a:gd name="T8" fmla="*/ 2147483647 w 444"/>
                <a:gd name="T9" fmla="*/ 2147483647 h 246"/>
                <a:gd name="T10" fmla="*/ 2147483647 w 444"/>
                <a:gd name="T11" fmla="*/ 2147483647 h 246"/>
                <a:gd name="T12" fmla="*/ 2147483647 w 444"/>
                <a:gd name="T13" fmla="*/ 2147483647 h 246"/>
                <a:gd name="T14" fmla="*/ 2147483647 w 444"/>
                <a:gd name="T15" fmla="*/ 2147483647 h 246"/>
                <a:gd name="T16" fmla="*/ 2147483647 w 444"/>
                <a:gd name="T17" fmla="*/ 2147483647 h 246"/>
                <a:gd name="T18" fmla="*/ 2147483647 w 444"/>
                <a:gd name="T19" fmla="*/ 2147483647 h 246"/>
                <a:gd name="T20" fmla="*/ 2147483647 w 444"/>
                <a:gd name="T21" fmla="*/ 2147483647 h 246"/>
                <a:gd name="T22" fmla="*/ 2147483647 w 444"/>
                <a:gd name="T23" fmla="*/ 2147483647 h 246"/>
                <a:gd name="T24" fmla="*/ 2147483647 w 444"/>
                <a:gd name="T25" fmla="*/ 2147483647 h 246"/>
                <a:gd name="T26" fmla="*/ 2147483647 w 444"/>
                <a:gd name="T27" fmla="*/ 2147483647 h 246"/>
                <a:gd name="T28" fmla="*/ 2147483647 w 444"/>
                <a:gd name="T29" fmla="*/ 2147483647 h 246"/>
                <a:gd name="T30" fmla="*/ 2147483647 w 444"/>
                <a:gd name="T31" fmla="*/ 2147483647 h 246"/>
                <a:gd name="T32" fmla="*/ 2147483647 w 444"/>
                <a:gd name="T33" fmla="*/ 2147483647 h 246"/>
                <a:gd name="T34" fmla="*/ 2147483647 w 444"/>
                <a:gd name="T35" fmla="*/ 2147483647 h 246"/>
                <a:gd name="T36" fmla="*/ 2147483647 w 444"/>
                <a:gd name="T37" fmla="*/ 2147483647 h 246"/>
                <a:gd name="T38" fmla="*/ 2147483647 w 444"/>
                <a:gd name="T39" fmla="*/ 0 h 246"/>
                <a:gd name="T40" fmla="*/ 2147483647 w 444"/>
                <a:gd name="T41" fmla="*/ 2147483647 h 246"/>
                <a:gd name="T42" fmla="*/ 2147483647 w 444"/>
                <a:gd name="T43" fmla="*/ 2147483647 h 246"/>
                <a:gd name="T44" fmla="*/ 2147483647 w 444"/>
                <a:gd name="T45" fmla="*/ 0 h 246"/>
                <a:gd name="T46" fmla="*/ 2147483647 w 444"/>
                <a:gd name="T47" fmla="*/ 2147483647 h 246"/>
                <a:gd name="T48" fmla="*/ 2147483647 w 444"/>
                <a:gd name="T49" fmla="*/ 2147483647 h 246"/>
                <a:gd name="T50" fmla="*/ 2147483647 w 444"/>
                <a:gd name="T51" fmla="*/ 2147483647 h 246"/>
                <a:gd name="T52" fmla="*/ 2147483647 w 444"/>
                <a:gd name="T53" fmla="*/ 2147483647 h 246"/>
                <a:gd name="T54" fmla="*/ 2147483647 w 444"/>
                <a:gd name="T55" fmla="*/ 2147483647 h 246"/>
                <a:gd name="T56" fmla="*/ 2147483647 w 444"/>
                <a:gd name="T57" fmla="*/ 2147483647 h 246"/>
                <a:gd name="T58" fmla="*/ 2147483647 w 444"/>
                <a:gd name="T59" fmla="*/ 2147483647 h 246"/>
                <a:gd name="T60" fmla="*/ 2147483647 w 444"/>
                <a:gd name="T61" fmla="*/ 0 h 246"/>
                <a:gd name="T62" fmla="*/ 2147483647 w 444"/>
                <a:gd name="T63" fmla="*/ 2147483647 h 246"/>
                <a:gd name="T64" fmla="*/ 2147483647 w 444"/>
                <a:gd name="T65" fmla="*/ 2147483647 h 246"/>
                <a:gd name="T66" fmla="*/ 2147483647 w 444"/>
                <a:gd name="T67" fmla="*/ 2147483647 h 246"/>
                <a:gd name="T68" fmla="*/ 2147483647 w 444"/>
                <a:gd name="T69" fmla="*/ 2147483647 h 246"/>
                <a:gd name="T70" fmla="*/ 2147483647 w 444"/>
                <a:gd name="T71" fmla="*/ 2147483647 h 246"/>
                <a:gd name="T72" fmla="*/ 0 w 444"/>
                <a:gd name="T73" fmla="*/ 2147483647 h 246"/>
                <a:gd name="T74" fmla="*/ 2147483647 w 444"/>
                <a:gd name="T75" fmla="*/ 2147483647 h 246"/>
                <a:gd name="T76" fmla="*/ 2147483647 w 444"/>
                <a:gd name="T77" fmla="*/ 2147483647 h 246"/>
                <a:gd name="T78" fmla="*/ 2147483647 w 444"/>
                <a:gd name="T79" fmla="*/ 2147483647 h 246"/>
                <a:gd name="T80" fmla="*/ 2147483647 w 444"/>
                <a:gd name="T81" fmla="*/ 2147483647 h 246"/>
                <a:gd name="T82" fmla="*/ 2147483647 w 444"/>
                <a:gd name="T83" fmla="*/ 2147483647 h 246"/>
                <a:gd name="T84" fmla="*/ 2147483647 w 444"/>
                <a:gd name="T85" fmla="*/ 2147483647 h 246"/>
                <a:gd name="T86" fmla="*/ 2147483647 w 444"/>
                <a:gd name="T87" fmla="*/ 2147483647 h 2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246"/>
                <a:gd name="T134" fmla="*/ 444 w 444"/>
                <a:gd name="T135" fmla="*/ 246 h 2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246">
                  <a:moveTo>
                    <a:pt x="156" y="240"/>
                  </a:moveTo>
                  <a:lnTo>
                    <a:pt x="156" y="222"/>
                  </a:lnTo>
                  <a:lnTo>
                    <a:pt x="174" y="222"/>
                  </a:lnTo>
                  <a:lnTo>
                    <a:pt x="168" y="216"/>
                  </a:lnTo>
                  <a:lnTo>
                    <a:pt x="168" y="204"/>
                  </a:lnTo>
                  <a:lnTo>
                    <a:pt x="162" y="198"/>
                  </a:lnTo>
                  <a:lnTo>
                    <a:pt x="162" y="186"/>
                  </a:lnTo>
                  <a:lnTo>
                    <a:pt x="168" y="180"/>
                  </a:lnTo>
                  <a:lnTo>
                    <a:pt x="204" y="180"/>
                  </a:lnTo>
                  <a:lnTo>
                    <a:pt x="210" y="168"/>
                  </a:lnTo>
                  <a:lnTo>
                    <a:pt x="216" y="162"/>
                  </a:lnTo>
                  <a:lnTo>
                    <a:pt x="228" y="162"/>
                  </a:lnTo>
                  <a:lnTo>
                    <a:pt x="228" y="168"/>
                  </a:lnTo>
                  <a:lnTo>
                    <a:pt x="234" y="174"/>
                  </a:lnTo>
                  <a:lnTo>
                    <a:pt x="252" y="174"/>
                  </a:lnTo>
                  <a:lnTo>
                    <a:pt x="276" y="150"/>
                  </a:lnTo>
                  <a:lnTo>
                    <a:pt x="288" y="126"/>
                  </a:lnTo>
                  <a:lnTo>
                    <a:pt x="306" y="126"/>
                  </a:lnTo>
                  <a:lnTo>
                    <a:pt x="306" y="108"/>
                  </a:lnTo>
                  <a:lnTo>
                    <a:pt x="318" y="96"/>
                  </a:lnTo>
                  <a:lnTo>
                    <a:pt x="330" y="96"/>
                  </a:lnTo>
                  <a:lnTo>
                    <a:pt x="348" y="114"/>
                  </a:lnTo>
                  <a:lnTo>
                    <a:pt x="360" y="114"/>
                  </a:lnTo>
                  <a:lnTo>
                    <a:pt x="372" y="102"/>
                  </a:lnTo>
                  <a:lnTo>
                    <a:pt x="372" y="96"/>
                  </a:lnTo>
                  <a:lnTo>
                    <a:pt x="420" y="96"/>
                  </a:lnTo>
                  <a:lnTo>
                    <a:pt x="426" y="90"/>
                  </a:lnTo>
                  <a:lnTo>
                    <a:pt x="432" y="90"/>
                  </a:lnTo>
                  <a:lnTo>
                    <a:pt x="444" y="84"/>
                  </a:lnTo>
                  <a:lnTo>
                    <a:pt x="444" y="78"/>
                  </a:lnTo>
                  <a:lnTo>
                    <a:pt x="426" y="60"/>
                  </a:lnTo>
                  <a:lnTo>
                    <a:pt x="402" y="48"/>
                  </a:lnTo>
                  <a:lnTo>
                    <a:pt x="396" y="48"/>
                  </a:lnTo>
                  <a:lnTo>
                    <a:pt x="390" y="42"/>
                  </a:lnTo>
                  <a:lnTo>
                    <a:pt x="384" y="30"/>
                  </a:lnTo>
                  <a:lnTo>
                    <a:pt x="372" y="24"/>
                  </a:lnTo>
                  <a:lnTo>
                    <a:pt x="366" y="18"/>
                  </a:lnTo>
                  <a:lnTo>
                    <a:pt x="348" y="18"/>
                  </a:lnTo>
                  <a:lnTo>
                    <a:pt x="342" y="6"/>
                  </a:lnTo>
                  <a:lnTo>
                    <a:pt x="336" y="0"/>
                  </a:lnTo>
                  <a:lnTo>
                    <a:pt x="312" y="0"/>
                  </a:lnTo>
                  <a:lnTo>
                    <a:pt x="300" y="6"/>
                  </a:lnTo>
                  <a:lnTo>
                    <a:pt x="294" y="12"/>
                  </a:lnTo>
                  <a:lnTo>
                    <a:pt x="282" y="12"/>
                  </a:lnTo>
                  <a:lnTo>
                    <a:pt x="270" y="0"/>
                  </a:lnTo>
                  <a:lnTo>
                    <a:pt x="252" y="0"/>
                  </a:lnTo>
                  <a:lnTo>
                    <a:pt x="240" y="6"/>
                  </a:lnTo>
                  <a:lnTo>
                    <a:pt x="234" y="18"/>
                  </a:lnTo>
                  <a:lnTo>
                    <a:pt x="222" y="24"/>
                  </a:lnTo>
                  <a:lnTo>
                    <a:pt x="186" y="24"/>
                  </a:lnTo>
                  <a:lnTo>
                    <a:pt x="174" y="18"/>
                  </a:lnTo>
                  <a:lnTo>
                    <a:pt x="168" y="12"/>
                  </a:lnTo>
                  <a:lnTo>
                    <a:pt x="156" y="12"/>
                  </a:lnTo>
                  <a:lnTo>
                    <a:pt x="150" y="18"/>
                  </a:lnTo>
                  <a:lnTo>
                    <a:pt x="144" y="18"/>
                  </a:lnTo>
                  <a:lnTo>
                    <a:pt x="138" y="24"/>
                  </a:lnTo>
                  <a:lnTo>
                    <a:pt x="132" y="24"/>
                  </a:lnTo>
                  <a:lnTo>
                    <a:pt x="132" y="18"/>
                  </a:lnTo>
                  <a:lnTo>
                    <a:pt x="126" y="12"/>
                  </a:lnTo>
                  <a:lnTo>
                    <a:pt x="126" y="6"/>
                  </a:lnTo>
                  <a:lnTo>
                    <a:pt x="120" y="0"/>
                  </a:lnTo>
                  <a:lnTo>
                    <a:pt x="114" y="0"/>
                  </a:lnTo>
                  <a:lnTo>
                    <a:pt x="96" y="18"/>
                  </a:lnTo>
                  <a:lnTo>
                    <a:pt x="90" y="18"/>
                  </a:lnTo>
                  <a:lnTo>
                    <a:pt x="84" y="30"/>
                  </a:lnTo>
                  <a:lnTo>
                    <a:pt x="72" y="36"/>
                  </a:lnTo>
                  <a:lnTo>
                    <a:pt x="60" y="48"/>
                  </a:lnTo>
                  <a:lnTo>
                    <a:pt x="48" y="54"/>
                  </a:lnTo>
                  <a:lnTo>
                    <a:pt x="36" y="66"/>
                  </a:lnTo>
                  <a:lnTo>
                    <a:pt x="24" y="72"/>
                  </a:lnTo>
                  <a:lnTo>
                    <a:pt x="18" y="84"/>
                  </a:lnTo>
                  <a:lnTo>
                    <a:pt x="18" y="102"/>
                  </a:lnTo>
                  <a:lnTo>
                    <a:pt x="12" y="114"/>
                  </a:lnTo>
                  <a:lnTo>
                    <a:pt x="0" y="126"/>
                  </a:lnTo>
                  <a:lnTo>
                    <a:pt x="6" y="138"/>
                  </a:lnTo>
                  <a:lnTo>
                    <a:pt x="18" y="150"/>
                  </a:lnTo>
                  <a:lnTo>
                    <a:pt x="42" y="150"/>
                  </a:lnTo>
                  <a:lnTo>
                    <a:pt x="42" y="168"/>
                  </a:lnTo>
                  <a:lnTo>
                    <a:pt x="48" y="174"/>
                  </a:lnTo>
                  <a:lnTo>
                    <a:pt x="60" y="174"/>
                  </a:lnTo>
                  <a:lnTo>
                    <a:pt x="66" y="168"/>
                  </a:lnTo>
                  <a:lnTo>
                    <a:pt x="102" y="168"/>
                  </a:lnTo>
                  <a:lnTo>
                    <a:pt x="102" y="210"/>
                  </a:lnTo>
                  <a:lnTo>
                    <a:pt x="126" y="222"/>
                  </a:lnTo>
                  <a:lnTo>
                    <a:pt x="132" y="228"/>
                  </a:lnTo>
                  <a:lnTo>
                    <a:pt x="132" y="246"/>
                  </a:lnTo>
                  <a:lnTo>
                    <a:pt x="144" y="246"/>
                  </a:lnTo>
                  <a:lnTo>
                    <a:pt x="156" y="24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4" name="Haiti" descr="© INSCALE GmbH, 05.05.2010&#10;http://www.presentationload.com/">
              <a:extLst>
                <a:ext uri="{FF2B5EF4-FFF2-40B4-BE49-F238E27FC236}">
                  <a16:creationId xmlns:a16="http://schemas.microsoft.com/office/drawing/2014/main" id="{5BBD6BCD-1DEE-F9AB-4E88-7827C3F4825D}"/>
                </a:ext>
              </a:extLst>
            </p:cNvPr>
            <p:cNvSpPr>
              <a:spLocks/>
            </p:cNvSpPr>
            <p:nvPr/>
          </p:nvSpPr>
          <p:spPr bwMode="gray">
            <a:xfrm>
              <a:off x="2262354" y="2610703"/>
              <a:ext cx="74119" cy="59295"/>
            </a:xfrm>
            <a:custGeom>
              <a:avLst/>
              <a:gdLst>
                <a:gd name="T0" fmla="*/ 2147483647 w 198"/>
                <a:gd name="T1" fmla="*/ 2147483647 h 156"/>
                <a:gd name="T2" fmla="*/ 2147483647 w 198"/>
                <a:gd name="T3" fmla="*/ 2147483647 h 156"/>
                <a:gd name="T4" fmla="*/ 2147483647 w 198"/>
                <a:gd name="T5" fmla="*/ 2147483647 h 156"/>
                <a:gd name="T6" fmla="*/ 2147483647 w 198"/>
                <a:gd name="T7" fmla="*/ 2147483647 h 156"/>
                <a:gd name="T8" fmla="*/ 2147483647 w 198"/>
                <a:gd name="T9" fmla="*/ 2147483647 h 156"/>
                <a:gd name="T10" fmla="*/ 2147483647 w 198"/>
                <a:gd name="T11" fmla="*/ 2147483647 h 156"/>
                <a:gd name="T12" fmla="*/ 2147483647 w 198"/>
                <a:gd name="T13" fmla="*/ 2147483647 h 156"/>
                <a:gd name="T14" fmla="*/ 2147483647 w 198"/>
                <a:gd name="T15" fmla="*/ 2147483647 h 156"/>
                <a:gd name="T16" fmla="*/ 2147483647 w 198"/>
                <a:gd name="T17" fmla="*/ 2147483647 h 156"/>
                <a:gd name="T18" fmla="*/ 2147483647 w 198"/>
                <a:gd name="T19" fmla="*/ 2147483647 h 156"/>
                <a:gd name="T20" fmla="*/ 2147483647 w 198"/>
                <a:gd name="T21" fmla="*/ 2147483647 h 156"/>
                <a:gd name="T22" fmla="*/ 2147483647 w 198"/>
                <a:gd name="T23" fmla="*/ 2147483647 h 156"/>
                <a:gd name="T24" fmla="*/ 2147483647 w 198"/>
                <a:gd name="T25" fmla="*/ 2147483647 h 156"/>
                <a:gd name="T26" fmla="*/ 2147483647 w 198"/>
                <a:gd name="T27" fmla="*/ 2147483647 h 156"/>
                <a:gd name="T28" fmla="*/ 2147483647 w 198"/>
                <a:gd name="T29" fmla="*/ 2147483647 h 156"/>
                <a:gd name="T30" fmla="*/ 2147483647 w 198"/>
                <a:gd name="T31" fmla="*/ 2147483647 h 156"/>
                <a:gd name="T32" fmla="*/ 2147483647 w 198"/>
                <a:gd name="T33" fmla="*/ 2147483647 h 156"/>
                <a:gd name="T34" fmla="*/ 2147483647 w 198"/>
                <a:gd name="T35" fmla="*/ 0 h 156"/>
                <a:gd name="T36" fmla="*/ 2147483647 w 198"/>
                <a:gd name="T37" fmla="*/ 0 h 156"/>
                <a:gd name="T38" fmla="*/ 2147483647 w 198"/>
                <a:gd name="T39" fmla="*/ 2147483647 h 156"/>
                <a:gd name="T40" fmla="*/ 2147483647 w 198"/>
                <a:gd name="T41" fmla="*/ 2147483647 h 156"/>
                <a:gd name="T42" fmla="*/ 2147483647 w 198"/>
                <a:gd name="T43" fmla="*/ 2147483647 h 156"/>
                <a:gd name="T44" fmla="*/ 2147483647 w 198"/>
                <a:gd name="T45" fmla="*/ 2147483647 h 156"/>
                <a:gd name="T46" fmla="*/ 2147483647 w 198"/>
                <a:gd name="T47" fmla="*/ 2147483647 h 156"/>
                <a:gd name="T48" fmla="*/ 2147483647 w 198"/>
                <a:gd name="T49" fmla="*/ 2147483647 h 156"/>
                <a:gd name="T50" fmla="*/ 2147483647 w 198"/>
                <a:gd name="T51" fmla="*/ 2147483647 h 156"/>
                <a:gd name="T52" fmla="*/ 2147483647 w 198"/>
                <a:gd name="T53" fmla="*/ 2147483647 h 156"/>
                <a:gd name="T54" fmla="*/ 2147483647 w 198"/>
                <a:gd name="T55" fmla="*/ 2147483647 h 156"/>
                <a:gd name="T56" fmla="*/ 2147483647 w 198"/>
                <a:gd name="T57" fmla="*/ 2147483647 h 156"/>
                <a:gd name="T58" fmla="*/ 2147483647 w 198"/>
                <a:gd name="T59" fmla="*/ 2147483647 h 156"/>
                <a:gd name="T60" fmla="*/ 2147483647 w 198"/>
                <a:gd name="T61" fmla="*/ 2147483647 h 156"/>
                <a:gd name="T62" fmla="*/ 2147483647 w 198"/>
                <a:gd name="T63" fmla="*/ 2147483647 h 156"/>
                <a:gd name="T64" fmla="*/ 2147483647 w 198"/>
                <a:gd name="T65" fmla="*/ 2147483647 h 156"/>
                <a:gd name="T66" fmla="*/ 2147483647 w 198"/>
                <a:gd name="T67" fmla="*/ 2147483647 h 156"/>
                <a:gd name="T68" fmla="*/ 2147483647 w 198"/>
                <a:gd name="T69" fmla="*/ 2147483647 h 156"/>
                <a:gd name="T70" fmla="*/ 2147483647 w 198"/>
                <a:gd name="T71" fmla="*/ 2147483647 h 156"/>
                <a:gd name="T72" fmla="*/ 2147483647 w 198"/>
                <a:gd name="T73" fmla="*/ 2147483647 h 156"/>
                <a:gd name="T74" fmla="*/ 2147483647 w 198"/>
                <a:gd name="T75" fmla="*/ 2147483647 h 156"/>
                <a:gd name="T76" fmla="*/ 2147483647 w 198"/>
                <a:gd name="T77" fmla="*/ 2147483647 h 156"/>
                <a:gd name="T78" fmla="*/ 2147483647 w 198"/>
                <a:gd name="T79" fmla="*/ 2147483647 h 156"/>
                <a:gd name="T80" fmla="*/ 2147483647 w 198"/>
                <a:gd name="T81" fmla="*/ 2147483647 h 156"/>
                <a:gd name="T82" fmla="*/ 0 w 198"/>
                <a:gd name="T83" fmla="*/ 2147483647 h 156"/>
                <a:gd name="T84" fmla="*/ 0 w 198"/>
                <a:gd name="T85" fmla="*/ 2147483647 h 156"/>
                <a:gd name="T86" fmla="*/ 2147483647 w 198"/>
                <a:gd name="T87" fmla="*/ 2147483647 h 156"/>
                <a:gd name="T88" fmla="*/ 2147483647 w 198"/>
                <a:gd name="T89" fmla="*/ 2147483647 h 156"/>
                <a:gd name="T90" fmla="*/ 2147483647 w 198"/>
                <a:gd name="T91" fmla="*/ 2147483647 h 156"/>
                <a:gd name="T92" fmla="*/ 2147483647 w 198"/>
                <a:gd name="T93" fmla="*/ 2147483647 h 156"/>
                <a:gd name="T94" fmla="*/ 2147483647 w 198"/>
                <a:gd name="T95" fmla="*/ 2147483647 h 156"/>
                <a:gd name="T96" fmla="*/ 2147483647 w 198"/>
                <a:gd name="T97" fmla="*/ 2147483647 h 156"/>
                <a:gd name="T98" fmla="*/ 2147483647 w 198"/>
                <a:gd name="T99" fmla="*/ 2147483647 h 156"/>
                <a:gd name="T100" fmla="*/ 2147483647 w 198"/>
                <a:gd name="T101" fmla="*/ 2147483647 h 156"/>
                <a:gd name="T102" fmla="*/ 2147483647 w 198"/>
                <a:gd name="T103" fmla="*/ 2147483647 h 156"/>
                <a:gd name="T104" fmla="*/ 2147483647 w 198"/>
                <a:gd name="T105" fmla="*/ 2147483647 h 156"/>
                <a:gd name="T106" fmla="*/ 2147483647 w 198"/>
                <a:gd name="T107" fmla="*/ 2147483647 h 156"/>
                <a:gd name="T108" fmla="*/ 2147483647 w 198"/>
                <a:gd name="T109" fmla="*/ 2147483647 h 156"/>
                <a:gd name="T110" fmla="*/ 2147483647 w 198"/>
                <a:gd name="T111" fmla="*/ 2147483647 h 156"/>
                <a:gd name="T112" fmla="*/ 2147483647 w 198"/>
                <a:gd name="T113" fmla="*/ 2147483647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156"/>
                <a:gd name="T173" fmla="*/ 198 w 198"/>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156">
                  <a:moveTo>
                    <a:pt x="168" y="114"/>
                  </a:moveTo>
                  <a:lnTo>
                    <a:pt x="168" y="108"/>
                  </a:lnTo>
                  <a:lnTo>
                    <a:pt x="174" y="102"/>
                  </a:lnTo>
                  <a:lnTo>
                    <a:pt x="180" y="90"/>
                  </a:lnTo>
                  <a:lnTo>
                    <a:pt x="180" y="78"/>
                  </a:lnTo>
                  <a:lnTo>
                    <a:pt x="186" y="72"/>
                  </a:lnTo>
                  <a:lnTo>
                    <a:pt x="192" y="60"/>
                  </a:lnTo>
                  <a:lnTo>
                    <a:pt x="198" y="54"/>
                  </a:lnTo>
                  <a:lnTo>
                    <a:pt x="198" y="42"/>
                  </a:lnTo>
                  <a:lnTo>
                    <a:pt x="186" y="6"/>
                  </a:lnTo>
                  <a:lnTo>
                    <a:pt x="180" y="12"/>
                  </a:lnTo>
                  <a:lnTo>
                    <a:pt x="180" y="18"/>
                  </a:lnTo>
                  <a:lnTo>
                    <a:pt x="174" y="18"/>
                  </a:lnTo>
                  <a:lnTo>
                    <a:pt x="168" y="12"/>
                  </a:lnTo>
                  <a:lnTo>
                    <a:pt x="156" y="12"/>
                  </a:lnTo>
                  <a:lnTo>
                    <a:pt x="144" y="6"/>
                  </a:lnTo>
                  <a:lnTo>
                    <a:pt x="126" y="6"/>
                  </a:lnTo>
                  <a:lnTo>
                    <a:pt x="114" y="0"/>
                  </a:lnTo>
                  <a:lnTo>
                    <a:pt x="84" y="0"/>
                  </a:lnTo>
                  <a:lnTo>
                    <a:pt x="72" y="6"/>
                  </a:lnTo>
                  <a:lnTo>
                    <a:pt x="66" y="12"/>
                  </a:lnTo>
                  <a:lnTo>
                    <a:pt x="66" y="18"/>
                  </a:lnTo>
                  <a:lnTo>
                    <a:pt x="72" y="24"/>
                  </a:lnTo>
                  <a:lnTo>
                    <a:pt x="108" y="24"/>
                  </a:lnTo>
                  <a:lnTo>
                    <a:pt x="114" y="30"/>
                  </a:lnTo>
                  <a:lnTo>
                    <a:pt x="120" y="42"/>
                  </a:lnTo>
                  <a:lnTo>
                    <a:pt x="126" y="48"/>
                  </a:lnTo>
                  <a:lnTo>
                    <a:pt x="114" y="54"/>
                  </a:lnTo>
                  <a:lnTo>
                    <a:pt x="108" y="60"/>
                  </a:lnTo>
                  <a:lnTo>
                    <a:pt x="108" y="72"/>
                  </a:lnTo>
                  <a:lnTo>
                    <a:pt x="114" y="84"/>
                  </a:lnTo>
                  <a:lnTo>
                    <a:pt x="114" y="96"/>
                  </a:lnTo>
                  <a:lnTo>
                    <a:pt x="120" y="102"/>
                  </a:lnTo>
                  <a:lnTo>
                    <a:pt x="114" y="108"/>
                  </a:lnTo>
                  <a:lnTo>
                    <a:pt x="96" y="108"/>
                  </a:lnTo>
                  <a:lnTo>
                    <a:pt x="78" y="102"/>
                  </a:lnTo>
                  <a:lnTo>
                    <a:pt x="66" y="102"/>
                  </a:lnTo>
                  <a:lnTo>
                    <a:pt x="54" y="96"/>
                  </a:lnTo>
                  <a:lnTo>
                    <a:pt x="36" y="96"/>
                  </a:lnTo>
                  <a:lnTo>
                    <a:pt x="24" y="102"/>
                  </a:lnTo>
                  <a:lnTo>
                    <a:pt x="6" y="102"/>
                  </a:lnTo>
                  <a:lnTo>
                    <a:pt x="0" y="108"/>
                  </a:lnTo>
                  <a:lnTo>
                    <a:pt x="0" y="114"/>
                  </a:lnTo>
                  <a:lnTo>
                    <a:pt x="6" y="120"/>
                  </a:lnTo>
                  <a:lnTo>
                    <a:pt x="12" y="132"/>
                  </a:lnTo>
                  <a:lnTo>
                    <a:pt x="24" y="138"/>
                  </a:lnTo>
                  <a:lnTo>
                    <a:pt x="30" y="150"/>
                  </a:lnTo>
                  <a:lnTo>
                    <a:pt x="36" y="156"/>
                  </a:lnTo>
                  <a:lnTo>
                    <a:pt x="42" y="156"/>
                  </a:lnTo>
                  <a:lnTo>
                    <a:pt x="48" y="150"/>
                  </a:lnTo>
                  <a:lnTo>
                    <a:pt x="54" y="138"/>
                  </a:lnTo>
                  <a:lnTo>
                    <a:pt x="60" y="132"/>
                  </a:lnTo>
                  <a:lnTo>
                    <a:pt x="138" y="132"/>
                  </a:lnTo>
                  <a:lnTo>
                    <a:pt x="156" y="126"/>
                  </a:lnTo>
                  <a:lnTo>
                    <a:pt x="168" y="126"/>
                  </a:lnTo>
                  <a:lnTo>
                    <a:pt x="180" y="144"/>
                  </a:lnTo>
                  <a:lnTo>
                    <a:pt x="168" y="11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5" name="Guyane (French Guiana)" descr="© INSCALE GmbH, 05.05.2010&#10;http://www.presentationload.com/">
              <a:extLst>
                <a:ext uri="{FF2B5EF4-FFF2-40B4-BE49-F238E27FC236}">
                  <a16:creationId xmlns:a16="http://schemas.microsoft.com/office/drawing/2014/main" id="{0C0F1E9D-E451-1D68-A51B-7CD16D48A2A8}"/>
                </a:ext>
              </a:extLst>
            </p:cNvPr>
            <p:cNvSpPr>
              <a:spLocks/>
            </p:cNvSpPr>
            <p:nvPr/>
          </p:nvSpPr>
          <p:spPr bwMode="gray">
            <a:xfrm>
              <a:off x="2760431" y="3042075"/>
              <a:ext cx="77083" cy="112660"/>
            </a:xfrm>
            <a:custGeom>
              <a:avLst/>
              <a:gdLst>
                <a:gd name="T0" fmla="*/ 2147483647 w 52"/>
                <a:gd name="T1" fmla="*/ 2147483647 h 76"/>
                <a:gd name="T2" fmla="*/ 2147483647 w 52"/>
                <a:gd name="T3" fmla="*/ 2147483647 h 76"/>
                <a:gd name="T4" fmla="*/ 2147483647 w 52"/>
                <a:gd name="T5" fmla="*/ 2147483647 h 76"/>
                <a:gd name="T6" fmla="*/ 2147483647 w 52"/>
                <a:gd name="T7" fmla="*/ 2147483647 h 76"/>
                <a:gd name="T8" fmla="*/ 2147483647 w 52"/>
                <a:gd name="T9" fmla="*/ 2147483647 h 76"/>
                <a:gd name="T10" fmla="*/ 2147483647 w 52"/>
                <a:gd name="T11" fmla="*/ 2147483647 h 76"/>
                <a:gd name="T12" fmla="*/ 2147483647 w 52"/>
                <a:gd name="T13" fmla="*/ 2147483647 h 76"/>
                <a:gd name="T14" fmla="*/ 2147483647 w 52"/>
                <a:gd name="T15" fmla="*/ 2147483647 h 76"/>
                <a:gd name="T16" fmla="*/ 2147483647 w 52"/>
                <a:gd name="T17" fmla="*/ 2147483647 h 76"/>
                <a:gd name="T18" fmla="*/ 2147483647 w 52"/>
                <a:gd name="T19" fmla="*/ 2147483647 h 76"/>
                <a:gd name="T20" fmla="*/ 2147483647 w 52"/>
                <a:gd name="T21" fmla="*/ 2147483647 h 76"/>
                <a:gd name="T22" fmla="*/ 2147483647 w 52"/>
                <a:gd name="T23" fmla="*/ 0 h 76"/>
                <a:gd name="T24" fmla="*/ 2147483647 w 52"/>
                <a:gd name="T25" fmla="*/ 2147483647 h 76"/>
                <a:gd name="T26" fmla="*/ 2147483647 w 52"/>
                <a:gd name="T27" fmla="*/ 2147483647 h 76"/>
                <a:gd name="T28" fmla="*/ 2147483647 w 52"/>
                <a:gd name="T29" fmla="*/ 2147483647 h 76"/>
                <a:gd name="T30" fmla="*/ 2147483647 w 52"/>
                <a:gd name="T31" fmla="*/ 2147483647 h 76"/>
                <a:gd name="T32" fmla="*/ 2147483647 w 52"/>
                <a:gd name="T33" fmla="*/ 2147483647 h 76"/>
                <a:gd name="T34" fmla="*/ 2147483647 w 52"/>
                <a:gd name="T35" fmla="*/ 2147483647 h 76"/>
                <a:gd name="T36" fmla="*/ 2147483647 w 52"/>
                <a:gd name="T37" fmla="*/ 2147483647 h 76"/>
                <a:gd name="T38" fmla="*/ 2147483647 w 52"/>
                <a:gd name="T39" fmla="*/ 2147483647 h 76"/>
                <a:gd name="T40" fmla="*/ 2147483647 w 52"/>
                <a:gd name="T41" fmla="*/ 2147483647 h 76"/>
                <a:gd name="T42" fmla="*/ 2147483647 w 52"/>
                <a:gd name="T43" fmla="*/ 2147483647 h 76"/>
                <a:gd name="T44" fmla="*/ 2147483647 w 52"/>
                <a:gd name="T45" fmla="*/ 2147483647 h 76"/>
                <a:gd name="T46" fmla="*/ 2147483647 w 52"/>
                <a:gd name="T47" fmla="*/ 2147483647 h 76"/>
                <a:gd name="T48" fmla="*/ 2147483647 w 52"/>
                <a:gd name="T49" fmla="*/ 2147483647 h 76"/>
                <a:gd name="T50" fmla="*/ 2147483647 w 52"/>
                <a:gd name="T51" fmla="*/ 2147483647 h 76"/>
                <a:gd name="T52" fmla="*/ 2147483647 w 52"/>
                <a:gd name="T53" fmla="*/ 2147483647 h 76"/>
                <a:gd name="T54" fmla="*/ 2147483647 w 52"/>
                <a:gd name="T55" fmla="*/ 2147483647 h 76"/>
                <a:gd name="T56" fmla="*/ 2147483647 w 52"/>
                <a:gd name="T57" fmla="*/ 2147483647 h 76"/>
                <a:gd name="T58" fmla="*/ 2147483647 w 52"/>
                <a:gd name="T59" fmla="*/ 2147483647 h 76"/>
                <a:gd name="T60" fmla="*/ 2147483647 w 52"/>
                <a:gd name="T61" fmla="*/ 2147483647 h 76"/>
                <a:gd name="T62" fmla="*/ 2147483647 w 52"/>
                <a:gd name="T63" fmla="*/ 2147483647 h 76"/>
                <a:gd name="T64" fmla="*/ 0 w 52"/>
                <a:gd name="T65" fmla="*/ 2147483647 h 76"/>
                <a:gd name="T66" fmla="*/ 0 w 52"/>
                <a:gd name="T67" fmla="*/ 2147483647 h 76"/>
                <a:gd name="T68" fmla="*/ 2147483647 w 52"/>
                <a:gd name="T69" fmla="*/ 2147483647 h 76"/>
                <a:gd name="T70" fmla="*/ 2147483647 w 52"/>
                <a:gd name="T71" fmla="*/ 2147483647 h 76"/>
                <a:gd name="T72" fmla="*/ 2147483647 w 52"/>
                <a:gd name="T73" fmla="*/ 2147483647 h 76"/>
                <a:gd name="T74" fmla="*/ 2147483647 w 52"/>
                <a:gd name="T75" fmla="*/ 2147483647 h 76"/>
                <a:gd name="T76" fmla="*/ 2147483647 w 52"/>
                <a:gd name="T77" fmla="*/ 2147483647 h 76"/>
                <a:gd name="T78" fmla="*/ 2147483647 w 52"/>
                <a:gd name="T79" fmla="*/ 2147483647 h 76"/>
                <a:gd name="T80" fmla="*/ 2147483647 w 52"/>
                <a:gd name="T81" fmla="*/ 2147483647 h 76"/>
                <a:gd name="T82" fmla="*/ 2147483647 w 52"/>
                <a:gd name="T83" fmla="*/ 2147483647 h 76"/>
                <a:gd name="T84" fmla="*/ 2147483647 w 52"/>
                <a:gd name="T85" fmla="*/ 2147483647 h 76"/>
                <a:gd name="T86" fmla="*/ 2147483647 w 52"/>
                <a:gd name="T87" fmla="*/ 2147483647 h 76"/>
                <a:gd name="T88" fmla="*/ 2147483647 w 52"/>
                <a:gd name="T89" fmla="*/ 2147483647 h 76"/>
                <a:gd name="T90" fmla="*/ 2147483647 w 52"/>
                <a:gd name="T91" fmla="*/ 2147483647 h 76"/>
                <a:gd name="T92" fmla="*/ 2147483647 w 52"/>
                <a:gd name="T93" fmla="*/ 2147483647 h 76"/>
                <a:gd name="T94" fmla="*/ 2147483647 w 52"/>
                <a:gd name="T95" fmla="*/ 2147483647 h 76"/>
                <a:gd name="T96" fmla="*/ 2147483647 w 52"/>
                <a:gd name="T97" fmla="*/ 2147483647 h 76"/>
                <a:gd name="T98" fmla="*/ 2147483647 w 52"/>
                <a:gd name="T99" fmla="*/ 2147483647 h 76"/>
                <a:gd name="T100" fmla="*/ 2147483647 w 52"/>
                <a:gd name="T101" fmla="*/ 2147483647 h 76"/>
                <a:gd name="T102" fmla="*/ 2147483647 w 52"/>
                <a:gd name="T103" fmla="*/ 2147483647 h 76"/>
                <a:gd name="T104" fmla="*/ 2147483647 w 52"/>
                <a:gd name="T105" fmla="*/ 2147483647 h 76"/>
                <a:gd name="T106" fmla="*/ 2147483647 w 52"/>
                <a:gd name="T107" fmla="*/ 2147483647 h 76"/>
                <a:gd name="T108" fmla="*/ 2147483647 w 52"/>
                <a:gd name="T109" fmla="*/ 2147483647 h 76"/>
                <a:gd name="T110" fmla="*/ 2147483647 w 52"/>
                <a:gd name="T111" fmla="*/ 2147483647 h 76"/>
                <a:gd name="T112" fmla="*/ 2147483647 w 52"/>
                <a:gd name="T113" fmla="*/ 2147483647 h 76"/>
                <a:gd name="T114" fmla="*/ 2147483647 w 52"/>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76"/>
                <a:gd name="T176" fmla="*/ 52 w 52"/>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76">
                  <a:moveTo>
                    <a:pt x="52" y="32"/>
                  </a:moveTo>
                  <a:lnTo>
                    <a:pt x="50" y="26"/>
                  </a:lnTo>
                  <a:lnTo>
                    <a:pt x="48" y="24"/>
                  </a:lnTo>
                  <a:lnTo>
                    <a:pt x="46" y="22"/>
                  </a:lnTo>
                  <a:lnTo>
                    <a:pt x="46" y="20"/>
                  </a:lnTo>
                  <a:lnTo>
                    <a:pt x="40" y="20"/>
                  </a:lnTo>
                  <a:lnTo>
                    <a:pt x="32" y="6"/>
                  </a:lnTo>
                  <a:lnTo>
                    <a:pt x="24" y="6"/>
                  </a:lnTo>
                  <a:lnTo>
                    <a:pt x="22" y="4"/>
                  </a:lnTo>
                  <a:lnTo>
                    <a:pt x="20" y="4"/>
                  </a:lnTo>
                  <a:lnTo>
                    <a:pt x="16" y="2"/>
                  </a:lnTo>
                  <a:lnTo>
                    <a:pt x="14" y="0"/>
                  </a:lnTo>
                  <a:lnTo>
                    <a:pt x="12" y="4"/>
                  </a:lnTo>
                  <a:lnTo>
                    <a:pt x="12" y="10"/>
                  </a:lnTo>
                  <a:lnTo>
                    <a:pt x="10" y="10"/>
                  </a:lnTo>
                  <a:lnTo>
                    <a:pt x="8" y="12"/>
                  </a:lnTo>
                  <a:lnTo>
                    <a:pt x="6" y="14"/>
                  </a:lnTo>
                  <a:lnTo>
                    <a:pt x="4" y="16"/>
                  </a:lnTo>
                  <a:lnTo>
                    <a:pt x="2" y="20"/>
                  </a:lnTo>
                  <a:lnTo>
                    <a:pt x="2" y="28"/>
                  </a:lnTo>
                  <a:lnTo>
                    <a:pt x="4" y="32"/>
                  </a:lnTo>
                  <a:lnTo>
                    <a:pt x="4" y="36"/>
                  </a:lnTo>
                  <a:lnTo>
                    <a:pt x="6" y="40"/>
                  </a:lnTo>
                  <a:lnTo>
                    <a:pt x="10" y="44"/>
                  </a:lnTo>
                  <a:lnTo>
                    <a:pt x="12" y="46"/>
                  </a:lnTo>
                  <a:lnTo>
                    <a:pt x="12" y="48"/>
                  </a:lnTo>
                  <a:lnTo>
                    <a:pt x="6" y="54"/>
                  </a:lnTo>
                  <a:lnTo>
                    <a:pt x="8" y="62"/>
                  </a:lnTo>
                  <a:lnTo>
                    <a:pt x="6" y="64"/>
                  </a:lnTo>
                  <a:lnTo>
                    <a:pt x="4" y="64"/>
                  </a:lnTo>
                  <a:lnTo>
                    <a:pt x="4" y="66"/>
                  </a:lnTo>
                  <a:lnTo>
                    <a:pt x="2" y="68"/>
                  </a:lnTo>
                  <a:lnTo>
                    <a:pt x="0" y="72"/>
                  </a:lnTo>
                  <a:lnTo>
                    <a:pt x="4" y="76"/>
                  </a:lnTo>
                  <a:lnTo>
                    <a:pt x="10" y="76"/>
                  </a:lnTo>
                  <a:lnTo>
                    <a:pt x="12" y="74"/>
                  </a:lnTo>
                  <a:lnTo>
                    <a:pt x="12" y="72"/>
                  </a:lnTo>
                  <a:lnTo>
                    <a:pt x="14" y="72"/>
                  </a:lnTo>
                  <a:lnTo>
                    <a:pt x="16" y="72"/>
                  </a:lnTo>
                  <a:lnTo>
                    <a:pt x="18" y="72"/>
                  </a:lnTo>
                  <a:lnTo>
                    <a:pt x="20" y="72"/>
                  </a:lnTo>
                  <a:lnTo>
                    <a:pt x="22" y="72"/>
                  </a:lnTo>
                  <a:lnTo>
                    <a:pt x="26" y="74"/>
                  </a:lnTo>
                  <a:lnTo>
                    <a:pt x="30" y="74"/>
                  </a:lnTo>
                  <a:lnTo>
                    <a:pt x="32" y="72"/>
                  </a:lnTo>
                  <a:lnTo>
                    <a:pt x="40" y="64"/>
                  </a:lnTo>
                  <a:lnTo>
                    <a:pt x="40" y="60"/>
                  </a:lnTo>
                  <a:lnTo>
                    <a:pt x="44" y="50"/>
                  </a:lnTo>
                  <a:lnTo>
                    <a:pt x="46" y="46"/>
                  </a:lnTo>
                  <a:lnTo>
                    <a:pt x="48" y="44"/>
                  </a:lnTo>
                  <a:lnTo>
                    <a:pt x="50" y="42"/>
                  </a:lnTo>
                  <a:lnTo>
                    <a:pt x="50" y="40"/>
                  </a:lnTo>
                  <a:lnTo>
                    <a:pt x="52" y="38"/>
                  </a:lnTo>
                  <a:lnTo>
                    <a:pt x="52" y="36"/>
                  </a:lnTo>
                  <a:lnTo>
                    <a:pt x="52" y="34"/>
                  </a:lnTo>
                  <a:lnTo>
                    <a:pt x="52" y="3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6" name="Guyana" descr="© INSCALE GmbH, 05.05.2010&#10;http://www.presentationload.com/">
              <a:extLst>
                <a:ext uri="{FF2B5EF4-FFF2-40B4-BE49-F238E27FC236}">
                  <a16:creationId xmlns:a16="http://schemas.microsoft.com/office/drawing/2014/main" id="{FEFE796D-2178-DEC9-0B11-2DB369502E6B}"/>
                </a:ext>
              </a:extLst>
            </p:cNvPr>
            <p:cNvSpPr>
              <a:spLocks/>
            </p:cNvSpPr>
            <p:nvPr/>
          </p:nvSpPr>
          <p:spPr bwMode="gray">
            <a:xfrm>
              <a:off x="2579582" y="2960544"/>
              <a:ext cx="123038" cy="220874"/>
            </a:xfrm>
            <a:custGeom>
              <a:avLst/>
              <a:gdLst>
                <a:gd name="T0" fmla="*/ 2147483647 w 324"/>
                <a:gd name="T1" fmla="*/ 2147483647 h 582"/>
                <a:gd name="T2" fmla="*/ 2147483647 w 324"/>
                <a:gd name="T3" fmla="*/ 2147483647 h 582"/>
                <a:gd name="T4" fmla="*/ 2147483647 w 324"/>
                <a:gd name="T5" fmla="*/ 2147483647 h 582"/>
                <a:gd name="T6" fmla="*/ 2147483647 w 324"/>
                <a:gd name="T7" fmla="*/ 2147483647 h 582"/>
                <a:gd name="T8" fmla="*/ 2147483647 w 324"/>
                <a:gd name="T9" fmla="*/ 2147483647 h 582"/>
                <a:gd name="T10" fmla="*/ 2147483647 w 324"/>
                <a:gd name="T11" fmla="*/ 2147483647 h 582"/>
                <a:gd name="T12" fmla="*/ 2147483647 w 324"/>
                <a:gd name="T13" fmla="*/ 2147483647 h 582"/>
                <a:gd name="T14" fmla="*/ 2147483647 w 324"/>
                <a:gd name="T15" fmla="*/ 2147483647 h 582"/>
                <a:gd name="T16" fmla="*/ 0 w 324"/>
                <a:gd name="T17" fmla="*/ 2147483647 h 582"/>
                <a:gd name="T18" fmla="*/ 2147483647 w 324"/>
                <a:gd name="T19" fmla="*/ 2147483647 h 582"/>
                <a:gd name="T20" fmla="*/ 2147483647 w 324"/>
                <a:gd name="T21" fmla="*/ 2147483647 h 582"/>
                <a:gd name="T22" fmla="*/ 2147483647 w 324"/>
                <a:gd name="T23" fmla="*/ 2147483647 h 582"/>
                <a:gd name="T24" fmla="*/ 2147483647 w 324"/>
                <a:gd name="T25" fmla="*/ 2147483647 h 582"/>
                <a:gd name="T26" fmla="*/ 2147483647 w 324"/>
                <a:gd name="T27" fmla="*/ 2147483647 h 582"/>
                <a:gd name="T28" fmla="*/ 2147483647 w 324"/>
                <a:gd name="T29" fmla="*/ 2147483647 h 582"/>
                <a:gd name="T30" fmla="*/ 2147483647 w 324"/>
                <a:gd name="T31" fmla="*/ 2147483647 h 582"/>
                <a:gd name="T32" fmla="*/ 2147483647 w 324"/>
                <a:gd name="T33" fmla="*/ 2147483647 h 582"/>
                <a:gd name="T34" fmla="*/ 2147483647 w 324"/>
                <a:gd name="T35" fmla="*/ 2147483647 h 582"/>
                <a:gd name="T36" fmla="*/ 2147483647 w 324"/>
                <a:gd name="T37" fmla="*/ 2147483647 h 582"/>
                <a:gd name="T38" fmla="*/ 2147483647 w 324"/>
                <a:gd name="T39" fmla="*/ 2147483647 h 582"/>
                <a:gd name="T40" fmla="*/ 2147483647 w 324"/>
                <a:gd name="T41" fmla="*/ 2147483647 h 582"/>
                <a:gd name="T42" fmla="*/ 2147483647 w 324"/>
                <a:gd name="T43" fmla="*/ 2147483647 h 582"/>
                <a:gd name="T44" fmla="*/ 2147483647 w 324"/>
                <a:gd name="T45" fmla="*/ 2147483647 h 582"/>
                <a:gd name="T46" fmla="*/ 2147483647 w 324"/>
                <a:gd name="T47" fmla="*/ 2147483647 h 582"/>
                <a:gd name="T48" fmla="*/ 2147483647 w 324"/>
                <a:gd name="T49" fmla="*/ 2147483647 h 582"/>
                <a:gd name="T50" fmla="*/ 2147483647 w 324"/>
                <a:gd name="T51" fmla="*/ 2147483647 h 582"/>
                <a:gd name="T52" fmla="*/ 2147483647 w 324"/>
                <a:gd name="T53" fmla="*/ 2147483647 h 582"/>
                <a:gd name="T54" fmla="*/ 2147483647 w 324"/>
                <a:gd name="T55" fmla="*/ 2147483647 h 582"/>
                <a:gd name="T56" fmla="*/ 2147483647 w 324"/>
                <a:gd name="T57" fmla="*/ 2147483647 h 582"/>
                <a:gd name="T58" fmla="*/ 2147483647 w 324"/>
                <a:gd name="T59" fmla="*/ 2147483647 h 582"/>
                <a:gd name="T60" fmla="*/ 2147483647 w 324"/>
                <a:gd name="T61" fmla="*/ 2147483647 h 582"/>
                <a:gd name="T62" fmla="*/ 2147483647 w 324"/>
                <a:gd name="T63" fmla="*/ 2147483647 h 582"/>
                <a:gd name="T64" fmla="*/ 2147483647 w 324"/>
                <a:gd name="T65" fmla="*/ 2147483647 h 582"/>
                <a:gd name="T66" fmla="*/ 2147483647 w 324"/>
                <a:gd name="T67" fmla="*/ 2147483647 h 582"/>
                <a:gd name="T68" fmla="*/ 2147483647 w 324"/>
                <a:gd name="T69" fmla="*/ 2147483647 h 582"/>
                <a:gd name="T70" fmla="*/ 2147483647 w 324"/>
                <a:gd name="T71" fmla="*/ 2147483647 h 582"/>
                <a:gd name="T72" fmla="*/ 2147483647 w 324"/>
                <a:gd name="T73" fmla="*/ 2147483647 h 582"/>
                <a:gd name="T74" fmla="*/ 2147483647 w 324"/>
                <a:gd name="T75" fmla="*/ 2147483647 h 582"/>
                <a:gd name="T76" fmla="*/ 2147483647 w 324"/>
                <a:gd name="T77" fmla="*/ 2147483647 h 582"/>
                <a:gd name="T78" fmla="*/ 2147483647 w 324"/>
                <a:gd name="T79" fmla="*/ 2147483647 h 582"/>
                <a:gd name="T80" fmla="*/ 2147483647 w 324"/>
                <a:gd name="T81" fmla="*/ 2147483647 h 582"/>
                <a:gd name="T82" fmla="*/ 2147483647 w 324"/>
                <a:gd name="T83" fmla="*/ 2147483647 h 582"/>
                <a:gd name="T84" fmla="*/ 2147483647 w 324"/>
                <a:gd name="T85" fmla="*/ 2147483647 h 582"/>
                <a:gd name="T86" fmla="*/ 2147483647 w 324"/>
                <a:gd name="T87" fmla="*/ 2147483647 h 582"/>
                <a:gd name="T88" fmla="*/ 2147483647 w 324"/>
                <a:gd name="T89" fmla="*/ 2147483647 h 582"/>
                <a:gd name="T90" fmla="*/ 2147483647 w 324"/>
                <a:gd name="T91" fmla="*/ 2147483647 h 582"/>
                <a:gd name="T92" fmla="*/ 2147483647 w 324"/>
                <a:gd name="T93" fmla="*/ 2147483647 h 582"/>
                <a:gd name="T94" fmla="*/ 2147483647 w 324"/>
                <a:gd name="T95" fmla="*/ 2147483647 h 582"/>
                <a:gd name="T96" fmla="*/ 2147483647 w 324"/>
                <a:gd name="T97" fmla="*/ 2147483647 h 582"/>
                <a:gd name="T98" fmla="*/ 2147483647 w 324"/>
                <a:gd name="T99" fmla="*/ 2147483647 h 582"/>
                <a:gd name="T100" fmla="*/ 2147483647 w 324"/>
                <a:gd name="T101" fmla="*/ 2147483647 h 582"/>
                <a:gd name="T102" fmla="*/ 2147483647 w 324"/>
                <a:gd name="T103" fmla="*/ 2147483647 h 582"/>
                <a:gd name="T104" fmla="*/ 2147483647 w 324"/>
                <a:gd name="T105" fmla="*/ 2147483647 h 582"/>
                <a:gd name="T106" fmla="*/ 2147483647 w 324"/>
                <a:gd name="T107" fmla="*/ 2147483647 h 582"/>
                <a:gd name="T108" fmla="*/ 2147483647 w 324"/>
                <a:gd name="T109" fmla="*/ 2147483647 h 582"/>
                <a:gd name="T110" fmla="*/ 2147483647 w 324"/>
                <a:gd name="T111" fmla="*/ 2147483647 h 582"/>
                <a:gd name="T112" fmla="*/ 2147483647 w 324"/>
                <a:gd name="T113" fmla="*/ 2147483647 h 582"/>
                <a:gd name="T114" fmla="*/ 2147483647 w 324"/>
                <a:gd name="T115" fmla="*/ 2147483647 h 582"/>
                <a:gd name="T116" fmla="*/ 2147483647 w 324"/>
                <a:gd name="T117" fmla="*/ 2147483647 h 582"/>
                <a:gd name="T118" fmla="*/ 2147483647 w 324"/>
                <a:gd name="T119" fmla="*/ 2147483647 h 582"/>
                <a:gd name="T120" fmla="*/ 2147483647 w 324"/>
                <a:gd name="T121" fmla="*/ 2147483647 h 582"/>
                <a:gd name="T122" fmla="*/ 2147483647 w 324"/>
                <a:gd name="T123" fmla="*/ 0 h 582"/>
                <a:gd name="T124" fmla="*/ 2147483647 w 324"/>
                <a:gd name="T125" fmla="*/ 2147483647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582"/>
                <a:gd name="T191" fmla="*/ 324 w 324"/>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582">
                  <a:moveTo>
                    <a:pt x="90" y="42"/>
                  </a:moveTo>
                  <a:lnTo>
                    <a:pt x="84" y="48"/>
                  </a:lnTo>
                  <a:lnTo>
                    <a:pt x="72" y="48"/>
                  </a:lnTo>
                  <a:lnTo>
                    <a:pt x="60" y="60"/>
                  </a:lnTo>
                  <a:lnTo>
                    <a:pt x="60" y="102"/>
                  </a:lnTo>
                  <a:lnTo>
                    <a:pt x="84" y="102"/>
                  </a:lnTo>
                  <a:lnTo>
                    <a:pt x="84" y="120"/>
                  </a:lnTo>
                  <a:lnTo>
                    <a:pt x="78" y="126"/>
                  </a:lnTo>
                  <a:lnTo>
                    <a:pt x="66" y="132"/>
                  </a:lnTo>
                  <a:lnTo>
                    <a:pt x="54" y="132"/>
                  </a:lnTo>
                  <a:lnTo>
                    <a:pt x="42" y="138"/>
                  </a:lnTo>
                  <a:lnTo>
                    <a:pt x="12" y="138"/>
                  </a:lnTo>
                  <a:lnTo>
                    <a:pt x="12" y="144"/>
                  </a:lnTo>
                  <a:lnTo>
                    <a:pt x="30" y="162"/>
                  </a:lnTo>
                  <a:lnTo>
                    <a:pt x="30" y="180"/>
                  </a:lnTo>
                  <a:lnTo>
                    <a:pt x="18" y="186"/>
                  </a:lnTo>
                  <a:lnTo>
                    <a:pt x="12" y="186"/>
                  </a:lnTo>
                  <a:lnTo>
                    <a:pt x="0" y="192"/>
                  </a:lnTo>
                  <a:lnTo>
                    <a:pt x="0" y="204"/>
                  </a:lnTo>
                  <a:lnTo>
                    <a:pt x="6" y="210"/>
                  </a:lnTo>
                  <a:lnTo>
                    <a:pt x="12" y="222"/>
                  </a:lnTo>
                  <a:lnTo>
                    <a:pt x="48" y="258"/>
                  </a:lnTo>
                  <a:lnTo>
                    <a:pt x="72" y="264"/>
                  </a:lnTo>
                  <a:lnTo>
                    <a:pt x="78" y="252"/>
                  </a:lnTo>
                  <a:lnTo>
                    <a:pt x="90" y="264"/>
                  </a:lnTo>
                  <a:lnTo>
                    <a:pt x="96" y="276"/>
                  </a:lnTo>
                  <a:lnTo>
                    <a:pt x="96" y="294"/>
                  </a:lnTo>
                  <a:lnTo>
                    <a:pt x="90" y="306"/>
                  </a:lnTo>
                  <a:lnTo>
                    <a:pt x="84" y="312"/>
                  </a:lnTo>
                  <a:lnTo>
                    <a:pt x="84" y="318"/>
                  </a:lnTo>
                  <a:lnTo>
                    <a:pt x="90" y="324"/>
                  </a:lnTo>
                  <a:lnTo>
                    <a:pt x="96" y="324"/>
                  </a:lnTo>
                  <a:lnTo>
                    <a:pt x="108" y="318"/>
                  </a:lnTo>
                  <a:lnTo>
                    <a:pt x="114" y="318"/>
                  </a:lnTo>
                  <a:lnTo>
                    <a:pt x="114" y="348"/>
                  </a:lnTo>
                  <a:lnTo>
                    <a:pt x="120" y="354"/>
                  </a:lnTo>
                  <a:lnTo>
                    <a:pt x="126" y="354"/>
                  </a:lnTo>
                  <a:lnTo>
                    <a:pt x="126" y="366"/>
                  </a:lnTo>
                  <a:lnTo>
                    <a:pt x="120" y="378"/>
                  </a:lnTo>
                  <a:lnTo>
                    <a:pt x="108" y="390"/>
                  </a:lnTo>
                  <a:lnTo>
                    <a:pt x="96" y="432"/>
                  </a:lnTo>
                  <a:lnTo>
                    <a:pt x="90" y="444"/>
                  </a:lnTo>
                  <a:lnTo>
                    <a:pt x="90" y="450"/>
                  </a:lnTo>
                  <a:lnTo>
                    <a:pt x="84" y="462"/>
                  </a:lnTo>
                  <a:lnTo>
                    <a:pt x="84" y="468"/>
                  </a:lnTo>
                  <a:lnTo>
                    <a:pt x="90" y="480"/>
                  </a:lnTo>
                  <a:lnTo>
                    <a:pt x="114" y="504"/>
                  </a:lnTo>
                  <a:lnTo>
                    <a:pt x="114" y="534"/>
                  </a:lnTo>
                  <a:lnTo>
                    <a:pt x="144" y="570"/>
                  </a:lnTo>
                  <a:lnTo>
                    <a:pt x="156" y="570"/>
                  </a:lnTo>
                  <a:lnTo>
                    <a:pt x="162" y="582"/>
                  </a:lnTo>
                  <a:lnTo>
                    <a:pt x="198" y="582"/>
                  </a:lnTo>
                  <a:lnTo>
                    <a:pt x="204" y="576"/>
                  </a:lnTo>
                  <a:lnTo>
                    <a:pt x="204" y="564"/>
                  </a:lnTo>
                  <a:lnTo>
                    <a:pt x="216" y="552"/>
                  </a:lnTo>
                  <a:lnTo>
                    <a:pt x="234" y="552"/>
                  </a:lnTo>
                  <a:lnTo>
                    <a:pt x="240" y="540"/>
                  </a:lnTo>
                  <a:lnTo>
                    <a:pt x="270" y="540"/>
                  </a:lnTo>
                  <a:lnTo>
                    <a:pt x="270" y="534"/>
                  </a:lnTo>
                  <a:lnTo>
                    <a:pt x="288" y="516"/>
                  </a:lnTo>
                  <a:lnTo>
                    <a:pt x="300" y="516"/>
                  </a:lnTo>
                  <a:lnTo>
                    <a:pt x="312" y="528"/>
                  </a:lnTo>
                  <a:lnTo>
                    <a:pt x="318" y="528"/>
                  </a:lnTo>
                  <a:lnTo>
                    <a:pt x="324" y="522"/>
                  </a:lnTo>
                  <a:lnTo>
                    <a:pt x="324" y="510"/>
                  </a:lnTo>
                  <a:lnTo>
                    <a:pt x="318" y="504"/>
                  </a:lnTo>
                  <a:lnTo>
                    <a:pt x="312" y="492"/>
                  </a:lnTo>
                  <a:lnTo>
                    <a:pt x="306" y="474"/>
                  </a:lnTo>
                  <a:lnTo>
                    <a:pt x="288" y="456"/>
                  </a:lnTo>
                  <a:lnTo>
                    <a:pt x="282" y="444"/>
                  </a:lnTo>
                  <a:lnTo>
                    <a:pt x="282" y="420"/>
                  </a:lnTo>
                  <a:lnTo>
                    <a:pt x="288" y="414"/>
                  </a:lnTo>
                  <a:lnTo>
                    <a:pt x="288" y="396"/>
                  </a:lnTo>
                  <a:lnTo>
                    <a:pt x="276" y="408"/>
                  </a:lnTo>
                  <a:lnTo>
                    <a:pt x="276" y="414"/>
                  </a:lnTo>
                  <a:lnTo>
                    <a:pt x="264" y="414"/>
                  </a:lnTo>
                  <a:lnTo>
                    <a:pt x="258" y="402"/>
                  </a:lnTo>
                  <a:lnTo>
                    <a:pt x="252" y="396"/>
                  </a:lnTo>
                  <a:lnTo>
                    <a:pt x="246" y="384"/>
                  </a:lnTo>
                  <a:lnTo>
                    <a:pt x="246" y="372"/>
                  </a:lnTo>
                  <a:lnTo>
                    <a:pt x="240" y="372"/>
                  </a:lnTo>
                  <a:lnTo>
                    <a:pt x="240" y="366"/>
                  </a:lnTo>
                  <a:lnTo>
                    <a:pt x="234" y="360"/>
                  </a:lnTo>
                  <a:lnTo>
                    <a:pt x="234" y="348"/>
                  </a:lnTo>
                  <a:lnTo>
                    <a:pt x="240" y="336"/>
                  </a:lnTo>
                  <a:lnTo>
                    <a:pt x="246" y="330"/>
                  </a:lnTo>
                  <a:lnTo>
                    <a:pt x="246" y="288"/>
                  </a:lnTo>
                  <a:lnTo>
                    <a:pt x="252" y="282"/>
                  </a:lnTo>
                  <a:lnTo>
                    <a:pt x="264" y="276"/>
                  </a:lnTo>
                  <a:lnTo>
                    <a:pt x="294" y="276"/>
                  </a:lnTo>
                  <a:lnTo>
                    <a:pt x="300" y="270"/>
                  </a:lnTo>
                  <a:lnTo>
                    <a:pt x="300" y="258"/>
                  </a:lnTo>
                  <a:lnTo>
                    <a:pt x="288" y="246"/>
                  </a:lnTo>
                  <a:lnTo>
                    <a:pt x="288" y="234"/>
                  </a:lnTo>
                  <a:lnTo>
                    <a:pt x="294" y="222"/>
                  </a:lnTo>
                  <a:lnTo>
                    <a:pt x="300" y="216"/>
                  </a:lnTo>
                  <a:lnTo>
                    <a:pt x="306" y="204"/>
                  </a:lnTo>
                  <a:lnTo>
                    <a:pt x="306" y="192"/>
                  </a:lnTo>
                  <a:lnTo>
                    <a:pt x="300" y="180"/>
                  </a:lnTo>
                  <a:lnTo>
                    <a:pt x="294" y="174"/>
                  </a:lnTo>
                  <a:lnTo>
                    <a:pt x="276" y="174"/>
                  </a:lnTo>
                  <a:lnTo>
                    <a:pt x="270" y="180"/>
                  </a:lnTo>
                  <a:lnTo>
                    <a:pt x="270" y="156"/>
                  </a:lnTo>
                  <a:lnTo>
                    <a:pt x="258" y="150"/>
                  </a:lnTo>
                  <a:lnTo>
                    <a:pt x="252" y="138"/>
                  </a:lnTo>
                  <a:lnTo>
                    <a:pt x="234" y="132"/>
                  </a:lnTo>
                  <a:lnTo>
                    <a:pt x="216" y="132"/>
                  </a:lnTo>
                  <a:lnTo>
                    <a:pt x="204" y="138"/>
                  </a:lnTo>
                  <a:lnTo>
                    <a:pt x="198" y="150"/>
                  </a:lnTo>
                  <a:lnTo>
                    <a:pt x="198" y="156"/>
                  </a:lnTo>
                  <a:lnTo>
                    <a:pt x="192" y="162"/>
                  </a:lnTo>
                  <a:lnTo>
                    <a:pt x="192" y="168"/>
                  </a:lnTo>
                  <a:lnTo>
                    <a:pt x="192" y="162"/>
                  </a:lnTo>
                  <a:lnTo>
                    <a:pt x="198" y="156"/>
                  </a:lnTo>
                  <a:lnTo>
                    <a:pt x="198" y="144"/>
                  </a:lnTo>
                  <a:lnTo>
                    <a:pt x="204" y="132"/>
                  </a:lnTo>
                  <a:lnTo>
                    <a:pt x="204" y="114"/>
                  </a:lnTo>
                  <a:lnTo>
                    <a:pt x="210" y="102"/>
                  </a:lnTo>
                  <a:lnTo>
                    <a:pt x="210" y="78"/>
                  </a:lnTo>
                  <a:lnTo>
                    <a:pt x="192" y="42"/>
                  </a:lnTo>
                  <a:lnTo>
                    <a:pt x="180" y="30"/>
                  </a:lnTo>
                  <a:lnTo>
                    <a:pt x="132" y="6"/>
                  </a:lnTo>
                  <a:lnTo>
                    <a:pt x="126" y="0"/>
                  </a:lnTo>
                  <a:lnTo>
                    <a:pt x="120" y="0"/>
                  </a:lnTo>
                  <a:lnTo>
                    <a:pt x="102" y="36"/>
                  </a:lnTo>
                  <a:lnTo>
                    <a:pt x="96" y="42"/>
                  </a:lnTo>
                  <a:lnTo>
                    <a:pt x="90" y="4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7" name="Guinea-Bissau" descr="© INSCALE GmbH, 05.05.2010&#10;http://www.presentationload.com/">
              <a:extLst>
                <a:ext uri="{FF2B5EF4-FFF2-40B4-BE49-F238E27FC236}">
                  <a16:creationId xmlns:a16="http://schemas.microsoft.com/office/drawing/2014/main" id="{15835EFF-106B-D262-D234-F62F2F2FBD39}"/>
                </a:ext>
              </a:extLst>
            </p:cNvPr>
            <p:cNvSpPr>
              <a:spLocks/>
            </p:cNvSpPr>
            <p:nvPr/>
          </p:nvSpPr>
          <p:spPr bwMode="gray">
            <a:xfrm>
              <a:off x="3799574" y="2828614"/>
              <a:ext cx="69672" cy="59295"/>
            </a:xfrm>
            <a:custGeom>
              <a:avLst/>
              <a:gdLst>
                <a:gd name="T0" fmla="*/ 2147483647 w 186"/>
                <a:gd name="T1" fmla="*/ 2147483647 h 156"/>
                <a:gd name="T2" fmla="*/ 2147483647 w 186"/>
                <a:gd name="T3" fmla="*/ 2147483647 h 156"/>
                <a:gd name="T4" fmla="*/ 2147483647 w 186"/>
                <a:gd name="T5" fmla="*/ 2147483647 h 156"/>
                <a:gd name="T6" fmla="*/ 2147483647 w 186"/>
                <a:gd name="T7" fmla="*/ 2147483647 h 156"/>
                <a:gd name="T8" fmla="*/ 2147483647 w 186"/>
                <a:gd name="T9" fmla="*/ 2147483647 h 156"/>
                <a:gd name="T10" fmla="*/ 2147483647 w 186"/>
                <a:gd name="T11" fmla="*/ 2147483647 h 156"/>
                <a:gd name="T12" fmla="*/ 2147483647 w 186"/>
                <a:gd name="T13" fmla="*/ 2147483647 h 156"/>
                <a:gd name="T14" fmla="*/ 2147483647 w 186"/>
                <a:gd name="T15" fmla="*/ 2147483647 h 156"/>
                <a:gd name="T16" fmla="*/ 2147483647 w 186"/>
                <a:gd name="T17" fmla="*/ 2147483647 h 156"/>
                <a:gd name="T18" fmla="*/ 2147483647 w 186"/>
                <a:gd name="T19" fmla="*/ 2147483647 h 156"/>
                <a:gd name="T20" fmla="*/ 2147483647 w 186"/>
                <a:gd name="T21" fmla="*/ 2147483647 h 156"/>
                <a:gd name="T22" fmla="*/ 2147483647 w 186"/>
                <a:gd name="T23" fmla="*/ 2147483647 h 156"/>
                <a:gd name="T24" fmla="*/ 2147483647 w 186"/>
                <a:gd name="T25" fmla="*/ 2147483647 h 156"/>
                <a:gd name="T26" fmla="*/ 2147483647 w 186"/>
                <a:gd name="T27" fmla="*/ 2147483647 h 156"/>
                <a:gd name="T28" fmla="*/ 2147483647 w 186"/>
                <a:gd name="T29" fmla="*/ 0 h 156"/>
                <a:gd name="T30" fmla="*/ 2147483647 w 186"/>
                <a:gd name="T31" fmla="*/ 2147483647 h 156"/>
                <a:gd name="T32" fmla="*/ 2147483647 w 186"/>
                <a:gd name="T33" fmla="*/ 2147483647 h 156"/>
                <a:gd name="T34" fmla="*/ 2147483647 w 186"/>
                <a:gd name="T35" fmla="*/ 2147483647 h 156"/>
                <a:gd name="T36" fmla="*/ 0 w 186"/>
                <a:gd name="T37" fmla="*/ 2147483647 h 156"/>
                <a:gd name="T38" fmla="*/ 2147483647 w 186"/>
                <a:gd name="T39" fmla="*/ 2147483647 h 156"/>
                <a:gd name="T40" fmla="*/ 2147483647 w 186"/>
                <a:gd name="T41" fmla="*/ 2147483647 h 156"/>
                <a:gd name="T42" fmla="*/ 2147483647 w 186"/>
                <a:gd name="T43" fmla="*/ 2147483647 h 156"/>
                <a:gd name="T44" fmla="*/ 2147483647 w 186"/>
                <a:gd name="T45" fmla="*/ 2147483647 h 156"/>
                <a:gd name="T46" fmla="*/ 2147483647 w 186"/>
                <a:gd name="T47" fmla="*/ 2147483647 h 156"/>
                <a:gd name="T48" fmla="*/ 2147483647 w 186"/>
                <a:gd name="T49" fmla="*/ 2147483647 h 156"/>
                <a:gd name="T50" fmla="*/ 2147483647 w 186"/>
                <a:gd name="T51" fmla="*/ 2147483647 h 156"/>
                <a:gd name="T52" fmla="*/ 2147483647 w 186"/>
                <a:gd name="T53" fmla="*/ 2147483647 h 156"/>
                <a:gd name="T54" fmla="*/ 2147483647 w 186"/>
                <a:gd name="T55" fmla="*/ 2147483647 h 156"/>
                <a:gd name="T56" fmla="*/ 2147483647 w 186"/>
                <a:gd name="T57" fmla="*/ 2147483647 h 156"/>
                <a:gd name="T58" fmla="*/ 2147483647 w 186"/>
                <a:gd name="T59" fmla="*/ 2147483647 h 156"/>
                <a:gd name="T60" fmla="*/ 2147483647 w 186"/>
                <a:gd name="T61" fmla="*/ 2147483647 h 156"/>
                <a:gd name="T62" fmla="*/ 2147483647 w 186"/>
                <a:gd name="T63" fmla="*/ 2147483647 h 156"/>
                <a:gd name="T64" fmla="*/ 2147483647 w 186"/>
                <a:gd name="T65" fmla="*/ 2147483647 h 156"/>
                <a:gd name="T66" fmla="*/ 2147483647 w 186"/>
                <a:gd name="T67" fmla="*/ 2147483647 h 156"/>
                <a:gd name="T68" fmla="*/ 2147483647 w 186"/>
                <a:gd name="T69" fmla="*/ 2147483647 h 156"/>
                <a:gd name="T70" fmla="*/ 2147483647 w 186"/>
                <a:gd name="T71" fmla="*/ 2147483647 h 156"/>
                <a:gd name="T72" fmla="*/ 2147483647 w 186"/>
                <a:gd name="T73" fmla="*/ 2147483647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56"/>
                <a:gd name="T113" fmla="*/ 186 w 186"/>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56">
                  <a:moveTo>
                    <a:pt x="126" y="102"/>
                  </a:moveTo>
                  <a:lnTo>
                    <a:pt x="132" y="96"/>
                  </a:lnTo>
                  <a:lnTo>
                    <a:pt x="144" y="90"/>
                  </a:lnTo>
                  <a:lnTo>
                    <a:pt x="174" y="90"/>
                  </a:lnTo>
                  <a:lnTo>
                    <a:pt x="180" y="84"/>
                  </a:lnTo>
                  <a:lnTo>
                    <a:pt x="186" y="72"/>
                  </a:lnTo>
                  <a:lnTo>
                    <a:pt x="186" y="66"/>
                  </a:lnTo>
                  <a:lnTo>
                    <a:pt x="180" y="60"/>
                  </a:lnTo>
                  <a:lnTo>
                    <a:pt x="168" y="54"/>
                  </a:lnTo>
                  <a:lnTo>
                    <a:pt x="162" y="48"/>
                  </a:lnTo>
                  <a:lnTo>
                    <a:pt x="162" y="36"/>
                  </a:lnTo>
                  <a:lnTo>
                    <a:pt x="168" y="30"/>
                  </a:lnTo>
                  <a:lnTo>
                    <a:pt x="186" y="30"/>
                  </a:lnTo>
                  <a:lnTo>
                    <a:pt x="186" y="6"/>
                  </a:lnTo>
                  <a:lnTo>
                    <a:pt x="84" y="0"/>
                  </a:lnTo>
                  <a:lnTo>
                    <a:pt x="54" y="24"/>
                  </a:lnTo>
                  <a:lnTo>
                    <a:pt x="18" y="24"/>
                  </a:lnTo>
                  <a:lnTo>
                    <a:pt x="6" y="36"/>
                  </a:lnTo>
                  <a:lnTo>
                    <a:pt x="0" y="72"/>
                  </a:lnTo>
                  <a:lnTo>
                    <a:pt x="6" y="78"/>
                  </a:lnTo>
                  <a:lnTo>
                    <a:pt x="18" y="78"/>
                  </a:lnTo>
                  <a:lnTo>
                    <a:pt x="42" y="66"/>
                  </a:lnTo>
                  <a:lnTo>
                    <a:pt x="66" y="66"/>
                  </a:lnTo>
                  <a:lnTo>
                    <a:pt x="90" y="60"/>
                  </a:lnTo>
                  <a:lnTo>
                    <a:pt x="90" y="84"/>
                  </a:lnTo>
                  <a:lnTo>
                    <a:pt x="78" y="78"/>
                  </a:lnTo>
                  <a:lnTo>
                    <a:pt x="72" y="78"/>
                  </a:lnTo>
                  <a:lnTo>
                    <a:pt x="66" y="72"/>
                  </a:lnTo>
                  <a:lnTo>
                    <a:pt x="54" y="72"/>
                  </a:lnTo>
                  <a:lnTo>
                    <a:pt x="54" y="96"/>
                  </a:lnTo>
                  <a:lnTo>
                    <a:pt x="60" y="102"/>
                  </a:lnTo>
                  <a:lnTo>
                    <a:pt x="90" y="96"/>
                  </a:lnTo>
                  <a:lnTo>
                    <a:pt x="54" y="114"/>
                  </a:lnTo>
                  <a:lnTo>
                    <a:pt x="84" y="156"/>
                  </a:lnTo>
                  <a:lnTo>
                    <a:pt x="90" y="132"/>
                  </a:lnTo>
                  <a:lnTo>
                    <a:pt x="108" y="102"/>
                  </a:lnTo>
                  <a:lnTo>
                    <a:pt x="126" y="10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8" name="Guinea" descr="© INSCALE GmbH, 05.05.2010&#10;http://www.presentationload.com/">
              <a:extLst>
                <a:ext uri="{FF2B5EF4-FFF2-40B4-BE49-F238E27FC236}">
                  <a16:creationId xmlns:a16="http://schemas.microsoft.com/office/drawing/2014/main" id="{13C1CE12-19FD-FE53-425B-C453AE869CE8}"/>
                </a:ext>
              </a:extLst>
            </p:cNvPr>
            <p:cNvSpPr>
              <a:spLocks/>
            </p:cNvSpPr>
            <p:nvPr/>
          </p:nvSpPr>
          <p:spPr bwMode="gray">
            <a:xfrm>
              <a:off x="3833669" y="2831578"/>
              <a:ext cx="197155" cy="167509"/>
            </a:xfrm>
            <a:custGeom>
              <a:avLst/>
              <a:gdLst>
                <a:gd name="T0" fmla="*/ 2147483647 w 522"/>
                <a:gd name="T1" fmla="*/ 2147483647 h 444"/>
                <a:gd name="T2" fmla="*/ 2147483647 w 522"/>
                <a:gd name="T3" fmla="*/ 2147483647 h 444"/>
                <a:gd name="T4" fmla="*/ 2147483647 w 522"/>
                <a:gd name="T5" fmla="*/ 2147483647 h 444"/>
                <a:gd name="T6" fmla="*/ 2147483647 w 522"/>
                <a:gd name="T7" fmla="*/ 2147483647 h 444"/>
                <a:gd name="T8" fmla="*/ 2147483647 w 522"/>
                <a:gd name="T9" fmla="*/ 2147483647 h 444"/>
                <a:gd name="T10" fmla="*/ 2147483647 w 522"/>
                <a:gd name="T11" fmla="*/ 2147483647 h 444"/>
                <a:gd name="T12" fmla="*/ 2147483647 w 522"/>
                <a:gd name="T13" fmla="*/ 2147483647 h 444"/>
                <a:gd name="T14" fmla="*/ 2147483647 w 522"/>
                <a:gd name="T15" fmla="*/ 2147483647 h 444"/>
                <a:gd name="T16" fmla="*/ 2147483647 w 522"/>
                <a:gd name="T17" fmla="*/ 2147483647 h 444"/>
                <a:gd name="T18" fmla="*/ 2147483647 w 522"/>
                <a:gd name="T19" fmla="*/ 2147483647 h 444"/>
                <a:gd name="T20" fmla="*/ 2147483647 w 522"/>
                <a:gd name="T21" fmla="*/ 2147483647 h 444"/>
                <a:gd name="T22" fmla="*/ 2147483647 w 522"/>
                <a:gd name="T23" fmla="*/ 2147483647 h 444"/>
                <a:gd name="T24" fmla="*/ 2147483647 w 522"/>
                <a:gd name="T25" fmla="*/ 2147483647 h 444"/>
                <a:gd name="T26" fmla="*/ 2147483647 w 522"/>
                <a:gd name="T27" fmla="*/ 2147483647 h 444"/>
                <a:gd name="T28" fmla="*/ 2147483647 w 522"/>
                <a:gd name="T29" fmla="*/ 2147483647 h 444"/>
                <a:gd name="T30" fmla="*/ 2147483647 w 522"/>
                <a:gd name="T31" fmla="*/ 2147483647 h 444"/>
                <a:gd name="T32" fmla="*/ 2147483647 w 522"/>
                <a:gd name="T33" fmla="*/ 2147483647 h 444"/>
                <a:gd name="T34" fmla="*/ 2147483647 w 522"/>
                <a:gd name="T35" fmla="*/ 2147483647 h 444"/>
                <a:gd name="T36" fmla="*/ 2147483647 w 522"/>
                <a:gd name="T37" fmla="*/ 2147483647 h 444"/>
                <a:gd name="T38" fmla="*/ 2147483647 w 522"/>
                <a:gd name="T39" fmla="*/ 2147483647 h 444"/>
                <a:gd name="T40" fmla="*/ 2147483647 w 522"/>
                <a:gd name="T41" fmla="*/ 2147483647 h 444"/>
                <a:gd name="T42" fmla="*/ 2147483647 w 522"/>
                <a:gd name="T43" fmla="*/ 2147483647 h 444"/>
                <a:gd name="T44" fmla="*/ 2147483647 w 522"/>
                <a:gd name="T45" fmla="*/ 2147483647 h 444"/>
                <a:gd name="T46" fmla="*/ 2147483647 w 522"/>
                <a:gd name="T47" fmla="*/ 2147483647 h 444"/>
                <a:gd name="T48" fmla="*/ 2147483647 w 522"/>
                <a:gd name="T49" fmla="*/ 2147483647 h 444"/>
                <a:gd name="T50" fmla="*/ 2147483647 w 522"/>
                <a:gd name="T51" fmla="*/ 2147483647 h 444"/>
                <a:gd name="T52" fmla="*/ 2147483647 w 522"/>
                <a:gd name="T53" fmla="*/ 2147483647 h 444"/>
                <a:gd name="T54" fmla="*/ 2147483647 w 522"/>
                <a:gd name="T55" fmla="*/ 2147483647 h 444"/>
                <a:gd name="T56" fmla="*/ 2147483647 w 522"/>
                <a:gd name="T57" fmla="*/ 2147483647 h 444"/>
                <a:gd name="T58" fmla="*/ 2147483647 w 522"/>
                <a:gd name="T59" fmla="*/ 2147483647 h 444"/>
                <a:gd name="T60" fmla="*/ 2147483647 w 522"/>
                <a:gd name="T61" fmla="*/ 2147483647 h 444"/>
                <a:gd name="T62" fmla="*/ 2147483647 w 522"/>
                <a:gd name="T63" fmla="*/ 2147483647 h 444"/>
                <a:gd name="T64" fmla="*/ 2147483647 w 522"/>
                <a:gd name="T65" fmla="*/ 2147483647 h 444"/>
                <a:gd name="T66" fmla="*/ 2147483647 w 522"/>
                <a:gd name="T67" fmla="*/ 2147483647 h 444"/>
                <a:gd name="T68" fmla="*/ 2147483647 w 522"/>
                <a:gd name="T69" fmla="*/ 2147483647 h 444"/>
                <a:gd name="T70" fmla="*/ 2147483647 w 522"/>
                <a:gd name="T71" fmla="*/ 2147483647 h 444"/>
                <a:gd name="T72" fmla="*/ 2147483647 w 522"/>
                <a:gd name="T73" fmla="*/ 2147483647 h 444"/>
                <a:gd name="T74" fmla="*/ 2147483647 w 522"/>
                <a:gd name="T75" fmla="*/ 2147483647 h 444"/>
                <a:gd name="T76" fmla="*/ 2147483647 w 522"/>
                <a:gd name="T77" fmla="*/ 2147483647 h 444"/>
                <a:gd name="T78" fmla="*/ 2147483647 w 522"/>
                <a:gd name="T79" fmla="*/ 2147483647 h 444"/>
                <a:gd name="T80" fmla="*/ 2147483647 w 522"/>
                <a:gd name="T81" fmla="*/ 2147483647 h 444"/>
                <a:gd name="T82" fmla="*/ 2147483647 w 522"/>
                <a:gd name="T83" fmla="*/ 2147483647 h 444"/>
                <a:gd name="T84" fmla="*/ 2147483647 w 522"/>
                <a:gd name="T85" fmla="*/ 2147483647 h 444"/>
                <a:gd name="T86" fmla="*/ 2147483647 w 522"/>
                <a:gd name="T87" fmla="*/ 2147483647 h 444"/>
                <a:gd name="T88" fmla="*/ 2147483647 w 522"/>
                <a:gd name="T89" fmla="*/ 2147483647 h 444"/>
                <a:gd name="T90" fmla="*/ 2147483647 w 522"/>
                <a:gd name="T91" fmla="*/ 2147483647 h 444"/>
                <a:gd name="T92" fmla="*/ 2147483647 w 522"/>
                <a:gd name="T93" fmla="*/ 2147483647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2"/>
                <a:gd name="T142" fmla="*/ 0 h 444"/>
                <a:gd name="T143" fmla="*/ 522 w 522"/>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2" h="444">
                  <a:moveTo>
                    <a:pt x="96" y="0"/>
                  </a:moveTo>
                  <a:lnTo>
                    <a:pt x="96" y="24"/>
                  </a:lnTo>
                  <a:lnTo>
                    <a:pt x="78" y="24"/>
                  </a:lnTo>
                  <a:lnTo>
                    <a:pt x="72" y="30"/>
                  </a:lnTo>
                  <a:lnTo>
                    <a:pt x="72" y="42"/>
                  </a:lnTo>
                  <a:lnTo>
                    <a:pt x="78" y="48"/>
                  </a:lnTo>
                  <a:lnTo>
                    <a:pt x="90" y="54"/>
                  </a:lnTo>
                  <a:lnTo>
                    <a:pt x="96" y="60"/>
                  </a:lnTo>
                  <a:lnTo>
                    <a:pt x="96" y="66"/>
                  </a:lnTo>
                  <a:lnTo>
                    <a:pt x="90" y="78"/>
                  </a:lnTo>
                  <a:lnTo>
                    <a:pt x="84" y="84"/>
                  </a:lnTo>
                  <a:lnTo>
                    <a:pt x="54" y="84"/>
                  </a:lnTo>
                  <a:lnTo>
                    <a:pt x="42" y="90"/>
                  </a:lnTo>
                  <a:lnTo>
                    <a:pt x="36" y="96"/>
                  </a:lnTo>
                  <a:lnTo>
                    <a:pt x="18" y="96"/>
                  </a:lnTo>
                  <a:lnTo>
                    <a:pt x="0" y="126"/>
                  </a:lnTo>
                  <a:lnTo>
                    <a:pt x="0" y="132"/>
                  </a:lnTo>
                  <a:lnTo>
                    <a:pt x="18" y="150"/>
                  </a:lnTo>
                  <a:lnTo>
                    <a:pt x="30" y="150"/>
                  </a:lnTo>
                  <a:lnTo>
                    <a:pt x="30" y="162"/>
                  </a:lnTo>
                  <a:lnTo>
                    <a:pt x="24" y="168"/>
                  </a:lnTo>
                  <a:lnTo>
                    <a:pt x="30" y="180"/>
                  </a:lnTo>
                  <a:lnTo>
                    <a:pt x="30" y="192"/>
                  </a:lnTo>
                  <a:lnTo>
                    <a:pt x="54" y="204"/>
                  </a:lnTo>
                  <a:lnTo>
                    <a:pt x="72" y="204"/>
                  </a:lnTo>
                  <a:lnTo>
                    <a:pt x="72" y="228"/>
                  </a:lnTo>
                  <a:lnTo>
                    <a:pt x="84" y="228"/>
                  </a:lnTo>
                  <a:lnTo>
                    <a:pt x="90" y="222"/>
                  </a:lnTo>
                  <a:lnTo>
                    <a:pt x="90" y="234"/>
                  </a:lnTo>
                  <a:lnTo>
                    <a:pt x="96" y="246"/>
                  </a:lnTo>
                  <a:lnTo>
                    <a:pt x="96" y="258"/>
                  </a:lnTo>
                  <a:lnTo>
                    <a:pt x="114" y="276"/>
                  </a:lnTo>
                  <a:lnTo>
                    <a:pt x="126" y="282"/>
                  </a:lnTo>
                  <a:lnTo>
                    <a:pt x="132" y="288"/>
                  </a:lnTo>
                  <a:lnTo>
                    <a:pt x="138" y="282"/>
                  </a:lnTo>
                  <a:lnTo>
                    <a:pt x="150" y="276"/>
                  </a:lnTo>
                  <a:lnTo>
                    <a:pt x="156" y="264"/>
                  </a:lnTo>
                  <a:lnTo>
                    <a:pt x="168" y="252"/>
                  </a:lnTo>
                  <a:lnTo>
                    <a:pt x="174" y="240"/>
                  </a:lnTo>
                  <a:lnTo>
                    <a:pt x="180" y="234"/>
                  </a:lnTo>
                  <a:lnTo>
                    <a:pt x="180" y="228"/>
                  </a:lnTo>
                  <a:lnTo>
                    <a:pt x="216" y="228"/>
                  </a:lnTo>
                  <a:lnTo>
                    <a:pt x="222" y="210"/>
                  </a:lnTo>
                  <a:lnTo>
                    <a:pt x="258" y="210"/>
                  </a:lnTo>
                  <a:lnTo>
                    <a:pt x="300" y="270"/>
                  </a:lnTo>
                  <a:lnTo>
                    <a:pt x="300" y="288"/>
                  </a:lnTo>
                  <a:lnTo>
                    <a:pt x="312" y="300"/>
                  </a:lnTo>
                  <a:lnTo>
                    <a:pt x="312" y="318"/>
                  </a:lnTo>
                  <a:lnTo>
                    <a:pt x="306" y="330"/>
                  </a:lnTo>
                  <a:lnTo>
                    <a:pt x="300" y="336"/>
                  </a:lnTo>
                  <a:lnTo>
                    <a:pt x="294" y="354"/>
                  </a:lnTo>
                  <a:lnTo>
                    <a:pt x="324" y="342"/>
                  </a:lnTo>
                  <a:lnTo>
                    <a:pt x="348" y="348"/>
                  </a:lnTo>
                  <a:lnTo>
                    <a:pt x="348" y="336"/>
                  </a:lnTo>
                  <a:lnTo>
                    <a:pt x="354" y="330"/>
                  </a:lnTo>
                  <a:lnTo>
                    <a:pt x="360" y="330"/>
                  </a:lnTo>
                  <a:lnTo>
                    <a:pt x="372" y="336"/>
                  </a:lnTo>
                  <a:lnTo>
                    <a:pt x="384" y="348"/>
                  </a:lnTo>
                  <a:lnTo>
                    <a:pt x="390" y="366"/>
                  </a:lnTo>
                  <a:lnTo>
                    <a:pt x="390" y="426"/>
                  </a:lnTo>
                  <a:lnTo>
                    <a:pt x="402" y="426"/>
                  </a:lnTo>
                  <a:lnTo>
                    <a:pt x="402" y="432"/>
                  </a:lnTo>
                  <a:lnTo>
                    <a:pt x="414" y="444"/>
                  </a:lnTo>
                  <a:lnTo>
                    <a:pt x="420" y="444"/>
                  </a:lnTo>
                  <a:lnTo>
                    <a:pt x="432" y="432"/>
                  </a:lnTo>
                  <a:lnTo>
                    <a:pt x="432" y="420"/>
                  </a:lnTo>
                  <a:lnTo>
                    <a:pt x="438" y="408"/>
                  </a:lnTo>
                  <a:lnTo>
                    <a:pt x="444" y="402"/>
                  </a:lnTo>
                  <a:lnTo>
                    <a:pt x="456" y="402"/>
                  </a:lnTo>
                  <a:lnTo>
                    <a:pt x="468" y="408"/>
                  </a:lnTo>
                  <a:lnTo>
                    <a:pt x="474" y="414"/>
                  </a:lnTo>
                  <a:lnTo>
                    <a:pt x="480" y="414"/>
                  </a:lnTo>
                  <a:lnTo>
                    <a:pt x="486" y="408"/>
                  </a:lnTo>
                  <a:lnTo>
                    <a:pt x="486" y="390"/>
                  </a:lnTo>
                  <a:lnTo>
                    <a:pt x="480" y="384"/>
                  </a:lnTo>
                  <a:lnTo>
                    <a:pt x="480" y="378"/>
                  </a:lnTo>
                  <a:lnTo>
                    <a:pt x="498" y="378"/>
                  </a:lnTo>
                  <a:lnTo>
                    <a:pt x="492" y="366"/>
                  </a:lnTo>
                  <a:lnTo>
                    <a:pt x="480" y="360"/>
                  </a:lnTo>
                  <a:lnTo>
                    <a:pt x="474" y="348"/>
                  </a:lnTo>
                  <a:lnTo>
                    <a:pt x="474" y="336"/>
                  </a:lnTo>
                  <a:lnTo>
                    <a:pt x="492" y="336"/>
                  </a:lnTo>
                  <a:lnTo>
                    <a:pt x="498" y="342"/>
                  </a:lnTo>
                  <a:lnTo>
                    <a:pt x="510" y="342"/>
                  </a:lnTo>
                  <a:lnTo>
                    <a:pt x="516" y="348"/>
                  </a:lnTo>
                  <a:lnTo>
                    <a:pt x="516" y="342"/>
                  </a:lnTo>
                  <a:lnTo>
                    <a:pt x="522" y="336"/>
                  </a:lnTo>
                  <a:lnTo>
                    <a:pt x="522" y="324"/>
                  </a:lnTo>
                  <a:lnTo>
                    <a:pt x="516" y="324"/>
                  </a:lnTo>
                  <a:lnTo>
                    <a:pt x="504" y="318"/>
                  </a:lnTo>
                  <a:lnTo>
                    <a:pt x="498" y="318"/>
                  </a:lnTo>
                  <a:lnTo>
                    <a:pt x="498" y="306"/>
                  </a:lnTo>
                  <a:lnTo>
                    <a:pt x="504" y="294"/>
                  </a:lnTo>
                  <a:lnTo>
                    <a:pt x="510" y="288"/>
                  </a:lnTo>
                  <a:lnTo>
                    <a:pt x="492" y="282"/>
                  </a:lnTo>
                  <a:lnTo>
                    <a:pt x="504" y="264"/>
                  </a:lnTo>
                  <a:lnTo>
                    <a:pt x="486" y="258"/>
                  </a:lnTo>
                  <a:lnTo>
                    <a:pt x="480" y="222"/>
                  </a:lnTo>
                  <a:lnTo>
                    <a:pt x="498" y="198"/>
                  </a:lnTo>
                  <a:lnTo>
                    <a:pt x="468" y="168"/>
                  </a:lnTo>
                  <a:lnTo>
                    <a:pt x="468" y="132"/>
                  </a:lnTo>
                  <a:lnTo>
                    <a:pt x="444" y="132"/>
                  </a:lnTo>
                  <a:lnTo>
                    <a:pt x="468" y="96"/>
                  </a:lnTo>
                  <a:lnTo>
                    <a:pt x="432" y="78"/>
                  </a:lnTo>
                  <a:lnTo>
                    <a:pt x="444" y="48"/>
                  </a:lnTo>
                  <a:lnTo>
                    <a:pt x="426" y="36"/>
                  </a:lnTo>
                  <a:lnTo>
                    <a:pt x="426" y="18"/>
                  </a:lnTo>
                  <a:lnTo>
                    <a:pt x="414" y="12"/>
                  </a:lnTo>
                  <a:lnTo>
                    <a:pt x="402" y="12"/>
                  </a:lnTo>
                  <a:lnTo>
                    <a:pt x="396" y="18"/>
                  </a:lnTo>
                  <a:lnTo>
                    <a:pt x="396" y="36"/>
                  </a:lnTo>
                  <a:lnTo>
                    <a:pt x="378" y="54"/>
                  </a:lnTo>
                  <a:lnTo>
                    <a:pt x="366" y="48"/>
                  </a:lnTo>
                  <a:lnTo>
                    <a:pt x="360" y="42"/>
                  </a:lnTo>
                  <a:lnTo>
                    <a:pt x="348" y="36"/>
                  </a:lnTo>
                  <a:lnTo>
                    <a:pt x="342" y="36"/>
                  </a:lnTo>
                  <a:lnTo>
                    <a:pt x="336" y="30"/>
                  </a:lnTo>
                  <a:lnTo>
                    <a:pt x="330" y="30"/>
                  </a:lnTo>
                  <a:lnTo>
                    <a:pt x="324" y="42"/>
                  </a:lnTo>
                  <a:lnTo>
                    <a:pt x="312" y="54"/>
                  </a:lnTo>
                  <a:lnTo>
                    <a:pt x="306" y="66"/>
                  </a:lnTo>
                  <a:lnTo>
                    <a:pt x="306" y="54"/>
                  </a:lnTo>
                  <a:lnTo>
                    <a:pt x="300" y="42"/>
                  </a:lnTo>
                  <a:lnTo>
                    <a:pt x="288" y="30"/>
                  </a:lnTo>
                  <a:lnTo>
                    <a:pt x="276" y="42"/>
                  </a:lnTo>
                  <a:lnTo>
                    <a:pt x="270" y="54"/>
                  </a:lnTo>
                  <a:lnTo>
                    <a:pt x="264" y="60"/>
                  </a:lnTo>
                  <a:lnTo>
                    <a:pt x="258" y="54"/>
                  </a:lnTo>
                  <a:lnTo>
                    <a:pt x="258" y="48"/>
                  </a:lnTo>
                  <a:lnTo>
                    <a:pt x="252" y="36"/>
                  </a:lnTo>
                  <a:lnTo>
                    <a:pt x="252" y="24"/>
                  </a:lnTo>
                  <a:lnTo>
                    <a:pt x="210" y="24"/>
                  </a:lnTo>
                  <a:lnTo>
                    <a:pt x="204" y="30"/>
                  </a:lnTo>
                  <a:lnTo>
                    <a:pt x="192" y="36"/>
                  </a:lnTo>
                  <a:lnTo>
                    <a:pt x="180" y="36"/>
                  </a:lnTo>
                  <a:lnTo>
                    <a:pt x="174" y="30"/>
                  </a:lnTo>
                  <a:lnTo>
                    <a:pt x="168" y="18"/>
                  </a:lnTo>
                  <a:lnTo>
                    <a:pt x="162" y="12"/>
                  </a:lnTo>
                  <a:lnTo>
                    <a:pt x="156" y="18"/>
                  </a:lnTo>
                  <a:lnTo>
                    <a:pt x="138" y="18"/>
                  </a:lnTo>
                  <a:lnTo>
                    <a:pt x="132" y="6"/>
                  </a:lnTo>
                  <a:lnTo>
                    <a:pt x="132" y="0"/>
                  </a:lnTo>
                  <a:lnTo>
                    <a:pt x="96"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19" name="Guatemala" descr="© INSCALE GmbH, 05.05.2010&#10;http://www.presentationload.com/">
              <a:extLst>
                <a:ext uri="{FF2B5EF4-FFF2-40B4-BE49-F238E27FC236}">
                  <a16:creationId xmlns:a16="http://schemas.microsoft.com/office/drawing/2014/main" id="{AE9DF8F1-9890-A426-1020-F4678F3ED481}"/>
                </a:ext>
              </a:extLst>
            </p:cNvPr>
            <p:cNvSpPr>
              <a:spLocks/>
            </p:cNvSpPr>
            <p:nvPr/>
          </p:nvSpPr>
          <p:spPr bwMode="gray">
            <a:xfrm>
              <a:off x="1768724" y="2671482"/>
              <a:ext cx="112660" cy="127485"/>
            </a:xfrm>
            <a:custGeom>
              <a:avLst/>
              <a:gdLst>
                <a:gd name="T0" fmla="*/ 2147483647 w 300"/>
                <a:gd name="T1" fmla="*/ 2147483647 h 336"/>
                <a:gd name="T2" fmla="*/ 2147483647 w 300"/>
                <a:gd name="T3" fmla="*/ 2147483647 h 336"/>
                <a:gd name="T4" fmla="*/ 2147483647 w 300"/>
                <a:gd name="T5" fmla="*/ 2147483647 h 336"/>
                <a:gd name="T6" fmla="*/ 2147483647 w 300"/>
                <a:gd name="T7" fmla="*/ 2147483647 h 336"/>
                <a:gd name="T8" fmla="*/ 2147483647 w 300"/>
                <a:gd name="T9" fmla="*/ 2147483647 h 336"/>
                <a:gd name="T10" fmla="*/ 2147483647 w 300"/>
                <a:gd name="T11" fmla="*/ 0 h 336"/>
                <a:gd name="T12" fmla="*/ 2147483647 w 300"/>
                <a:gd name="T13" fmla="*/ 2147483647 h 336"/>
                <a:gd name="T14" fmla="*/ 2147483647 w 300"/>
                <a:gd name="T15" fmla="*/ 2147483647 h 336"/>
                <a:gd name="T16" fmla="*/ 2147483647 w 300"/>
                <a:gd name="T17" fmla="*/ 2147483647 h 336"/>
                <a:gd name="T18" fmla="*/ 2147483647 w 300"/>
                <a:gd name="T19" fmla="*/ 2147483647 h 336"/>
                <a:gd name="T20" fmla="*/ 2147483647 w 300"/>
                <a:gd name="T21" fmla="*/ 2147483647 h 336"/>
                <a:gd name="T22" fmla="*/ 2147483647 w 300"/>
                <a:gd name="T23" fmla="*/ 2147483647 h 336"/>
                <a:gd name="T24" fmla="*/ 2147483647 w 300"/>
                <a:gd name="T25" fmla="*/ 2147483647 h 336"/>
                <a:gd name="T26" fmla="*/ 2147483647 w 300"/>
                <a:gd name="T27" fmla="*/ 2147483647 h 336"/>
                <a:gd name="T28" fmla="*/ 2147483647 w 300"/>
                <a:gd name="T29" fmla="*/ 2147483647 h 336"/>
                <a:gd name="T30" fmla="*/ 2147483647 w 300"/>
                <a:gd name="T31" fmla="*/ 2147483647 h 336"/>
                <a:gd name="T32" fmla="*/ 2147483647 w 300"/>
                <a:gd name="T33" fmla="*/ 2147483647 h 336"/>
                <a:gd name="T34" fmla="*/ 2147483647 w 300"/>
                <a:gd name="T35" fmla="*/ 2147483647 h 336"/>
                <a:gd name="T36" fmla="*/ 2147483647 w 300"/>
                <a:gd name="T37" fmla="*/ 2147483647 h 336"/>
                <a:gd name="T38" fmla="*/ 2147483647 w 300"/>
                <a:gd name="T39" fmla="*/ 2147483647 h 336"/>
                <a:gd name="T40" fmla="*/ 2147483647 w 300"/>
                <a:gd name="T41" fmla="*/ 2147483647 h 336"/>
                <a:gd name="T42" fmla="*/ 2147483647 w 300"/>
                <a:gd name="T43" fmla="*/ 2147483647 h 336"/>
                <a:gd name="T44" fmla="*/ 2147483647 w 300"/>
                <a:gd name="T45" fmla="*/ 2147483647 h 336"/>
                <a:gd name="T46" fmla="*/ 2147483647 w 300"/>
                <a:gd name="T47" fmla="*/ 2147483647 h 336"/>
                <a:gd name="T48" fmla="*/ 2147483647 w 300"/>
                <a:gd name="T49" fmla="*/ 2147483647 h 336"/>
                <a:gd name="T50" fmla="*/ 2147483647 w 300"/>
                <a:gd name="T51" fmla="*/ 2147483647 h 336"/>
                <a:gd name="T52" fmla="*/ 2147483647 w 300"/>
                <a:gd name="T53" fmla="*/ 2147483647 h 336"/>
                <a:gd name="T54" fmla="*/ 2147483647 w 300"/>
                <a:gd name="T55" fmla="*/ 2147483647 h 336"/>
                <a:gd name="T56" fmla="*/ 2147483647 w 300"/>
                <a:gd name="T57" fmla="*/ 2147483647 h 336"/>
                <a:gd name="T58" fmla="*/ 0 w 300"/>
                <a:gd name="T59" fmla="*/ 2147483647 h 336"/>
                <a:gd name="T60" fmla="*/ 2147483647 w 300"/>
                <a:gd name="T61" fmla="*/ 2147483647 h 336"/>
                <a:gd name="T62" fmla="*/ 2147483647 w 300"/>
                <a:gd name="T63" fmla="*/ 2147483647 h 336"/>
                <a:gd name="T64" fmla="*/ 2147483647 w 300"/>
                <a:gd name="T65" fmla="*/ 2147483647 h 336"/>
                <a:gd name="T66" fmla="*/ 2147483647 w 300"/>
                <a:gd name="T67" fmla="*/ 2147483647 h 336"/>
                <a:gd name="T68" fmla="*/ 2147483647 w 300"/>
                <a:gd name="T69" fmla="*/ 2147483647 h 336"/>
                <a:gd name="T70" fmla="*/ 2147483647 w 300"/>
                <a:gd name="T71" fmla="*/ 2147483647 h 336"/>
                <a:gd name="T72" fmla="*/ 2147483647 w 300"/>
                <a:gd name="T73" fmla="*/ 2147483647 h 336"/>
                <a:gd name="T74" fmla="*/ 2147483647 w 300"/>
                <a:gd name="T75" fmla="*/ 2147483647 h 336"/>
                <a:gd name="T76" fmla="*/ 2147483647 w 300"/>
                <a:gd name="T77" fmla="*/ 2147483647 h 336"/>
                <a:gd name="T78" fmla="*/ 2147483647 w 300"/>
                <a:gd name="T79" fmla="*/ 2147483647 h 336"/>
                <a:gd name="T80" fmla="*/ 2147483647 w 300"/>
                <a:gd name="T81" fmla="*/ 2147483647 h 336"/>
                <a:gd name="T82" fmla="*/ 2147483647 w 300"/>
                <a:gd name="T83" fmla="*/ 2147483647 h 336"/>
                <a:gd name="T84" fmla="*/ 2147483647 w 300"/>
                <a:gd name="T85" fmla="*/ 2147483647 h 336"/>
                <a:gd name="T86" fmla="*/ 2147483647 w 300"/>
                <a:gd name="T87" fmla="*/ 2147483647 h 336"/>
                <a:gd name="T88" fmla="*/ 2147483647 w 300"/>
                <a:gd name="T89" fmla="*/ 2147483647 h 336"/>
                <a:gd name="T90" fmla="*/ 2147483647 w 300"/>
                <a:gd name="T91" fmla="*/ 2147483647 h 336"/>
                <a:gd name="T92" fmla="*/ 2147483647 w 300"/>
                <a:gd name="T93" fmla="*/ 2147483647 h 336"/>
                <a:gd name="T94" fmla="*/ 2147483647 w 300"/>
                <a:gd name="T95" fmla="*/ 2147483647 h 336"/>
                <a:gd name="T96" fmla="*/ 2147483647 w 300"/>
                <a:gd name="T97" fmla="*/ 2147483647 h 336"/>
                <a:gd name="T98" fmla="*/ 2147483647 w 300"/>
                <a:gd name="T99" fmla="*/ 2147483647 h 336"/>
                <a:gd name="T100" fmla="*/ 2147483647 w 300"/>
                <a:gd name="T101" fmla="*/ 2147483647 h 336"/>
                <a:gd name="T102" fmla="*/ 2147483647 w 300"/>
                <a:gd name="T103" fmla="*/ 2147483647 h 336"/>
                <a:gd name="T104" fmla="*/ 2147483647 w 300"/>
                <a:gd name="T105" fmla="*/ 2147483647 h 336"/>
                <a:gd name="T106" fmla="*/ 2147483647 w 300"/>
                <a:gd name="T107" fmla="*/ 2147483647 h 336"/>
                <a:gd name="T108" fmla="*/ 2147483647 w 300"/>
                <a:gd name="T109" fmla="*/ 2147483647 h 336"/>
                <a:gd name="T110" fmla="*/ 2147483647 w 300"/>
                <a:gd name="T111" fmla="*/ 2147483647 h 336"/>
                <a:gd name="T112" fmla="*/ 2147483647 w 300"/>
                <a:gd name="T113" fmla="*/ 2147483647 h 336"/>
                <a:gd name="T114" fmla="*/ 2147483647 w 300"/>
                <a:gd name="T115" fmla="*/ 2147483647 h 336"/>
                <a:gd name="T116" fmla="*/ 2147483647 w 300"/>
                <a:gd name="T117" fmla="*/ 2147483647 h 336"/>
                <a:gd name="T118" fmla="*/ 2147483647 w 300"/>
                <a:gd name="T119" fmla="*/ 2147483647 h 336"/>
                <a:gd name="T120" fmla="*/ 2147483647 w 300"/>
                <a:gd name="T121" fmla="*/ 2147483647 h 3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36"/>
                <a:gd name="T185" fmla="*/ 300 w 300"/>
                <a:gd name="T186" fmla="*/ 336 h 3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36">
                  <a:moveTo>
                    <a:pt x="288" y="156"/>
                  </a:moveTo>
                  <a:lnTo>
                    <a:pt x="270" y="168"/>
                  </a:lnTo>
                  <a:lnTo>
                    <a:pt x="258" y="162"/>
                  </a:lnTo>
                  <a:lnTo>
                    <a:pt x="228" y="162"/>
                  </a:lnTo>
                  <a:lnTo>
                    <a:pt x="252" y="6"/>
                  </a:lnTo>
                  <a:lnTo>
                    <a:pt x="120" y="0"/>
                  </a:lnTo>
                  <a:lnTo>
                    <a:pt x="120" y="12"/>
                  </a:lnTo>
                  <a:lnTo>
                    <a:pt x="126" y="24"/>
                  </a:lnTo>
                  <a:lnTo>
                    <a:pt x="126" y="48"/>
                  </a:lnTo>
                  <a:lnTo>
                    <a:pt x="120" y="48"/>
                  </a:lnTo>
                  <a:lnTo>
                    <a:pt x="108" y="54"/>
                  </a:lnTo>
                  <a:lnTo>
                    <a:pt x="84" y="54"/>
                  </a:lnTo>
                  <a:lnTo>
                    <a:pt x="96" y="60"/>
                  </a:lnTo>
                  <a:lnTo>
                    <a:pt x="96" y="66"/>
                  </a:lnTo>
                  <a:lnTo>
                    <a:pt x="102" y="78"/>
                  </a:lnTo>
                  <a:lnTo>
                    <a:pt x="108" y="84"/>
                  </a:lnTo>
                  <a:lnTo>
                    <a:pt x="114" y="84"/>
                  </a:lnTo>
                  <a:lnTo>
                    <a:pt x="126" y="90"/>
                  </a:lnTo>
                  <a:lnTo>
                    <a:pt x="132" y="90"/>
                  </a:lnTo>
                  <a:lnTo>
                    <a:pt x="138" y="114"/>
                  </a:lnTo>
                  <a:lnTo>
                    <a:pt x="156" y="114"/>
                  </a:lnTo>
                  <a:lnTo>
                    <a:pt x="156" y="126"/>
                  </a:lnTo>
                  <a:lnTo>
                    <a:pt x="150" y="132"/>
                  </a:lnTo>
                  <a:lnTo>
                    <a:pt x="144" y="132"/>
                  </a:lnTo>
                  <a:lnTo>
                    <a:pt x="144" y="150"/>
                  </a:lnTo>
                  <a:lnTo>
                    <a:pt x="54" y="144"/>
                  </a:lnTo>
                  <a:lnTo>
                    <a:pt x="24" y="192"/>
                  </a:lnTo>
                  <a:lnTo>
                    <a:pt x="24" y="264"/>
                  </a:lnTo>
                  <a:lnTo>
                    <a:pt x="18" y="270"/>
                  </a:lnTo>
                  <a:lnTo>
                    <a:pt x="0" y="270"/>
                  </a:lnTo>
                  <a:lnTo>
                    <a:pt x="6" y="282"/>
                  </a:lnTo>
                  <a:lnTo>
                    <a:pt x="12" y="288"/>
                  </a:lnTo>
                  <a:lnTo>
                    <a:pt x="24" y="288"/>
                  </a:lnTo>
                  <a:lnTo>
                    <a:pt x="42" y="300"/>
                  </a:lnTo>
                  <a:lnTo>
                    <a:pt x="60" y="318"/>
                  </a:lnTo>
                  <a:lnTo>
                    <a:pt x="72" y="324"/>
                  </a:lnTo>
                  <a:lnTo>
                    <a:pt x="120" y="324"/>
                  </a:lnTo>
                  <a:lnTo>
                    <a:pt x="126" y="330"/>
                  </a:lnTo>
                  <a:lnTo>
                    <a:pt x="132" y="330"/>
                  </a:lnTo>
                  <a:lnTo>
                    <a:pt x="138" y="336"/>
                  </a:lnTo>
                  <a:lnTo>
                    <a:pt x="150" y="324"/>
                  </a:lnTo>
                  <a:lnTo>
                    <a:pt x="162" y="318"/>
                  </a:lnTo>
                  <a:lnTo>
                    <a:pt x="168" y="312"/>
                  </a:lnTo>
                  <a:lnTo>
                    <a:pt x="174" y="312"/>
                  </a:lnTo>
                  <a:lnTo>
                    <a:pt x="180" y="300"/>
                  </a:lnTo>
                  <a:lnTo>
                    <a:pt x="186" y="294"/>
                  </a:lnTo>
                  <a:lnTo>
                    <a:pt x="186" y="282"/>
                  </a:lnTo>
                  <a:lnTo>
                    <a:pt x="204" y="282"/>
                  </a:lnTo>
                  <a:lnTo>
                    <a:pt x="210" y="276"/>
                  </a:lnTo>
                  <a:lnTo>
                    <a:pt x="222" y="270"/>
                  </a:lnTo>
                  <a:lnTo>
                    <a:pt x="222" y="264"/>
                  </a:lnTo>
                  <a:lnTo>
                    <a:pt x="228" y="252"/>
                  </a:lnTo>
                  <a:lnTo>
                    <a:pt x="228" y="234"/>
                  </a:lnTo>
                  <a:lnTo>
                    <a:pt x="234" y="222"/>
                  </a:lnTo>
                  <a:lnTo>
                    <a:pt x="246" y="216"/>
                  </a:lnTo>
                  <a:lnTo>
                    <a:pt x="258" y="204"/>
                  </a:lnTo>
                  <a:lnTo>
                    <a:pt x="270" y="198"/>
                  </a:lnTo>
                  <a:lnTo>
                    <a:pt x="282" y="186"/>
                  </a:lnTo>
                  <a:lnTo>
                    <a:pt x="294" y="180"/>
                  </a:lnTo>
                  <a:lnTo>
                    <a:pt x="300" y="168"/>
                  </a:lnTo>
                  <a:lnTo>
                    <a:pt x="288" y="15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0" name="Greenland" descr="© INSCALE GmbH, 05.05.2010&#10;http://www.presentationload.com/">
              <a:extLst>
                <a:ext uri="{FF2B5EF4-FFF2-40B4-BE49-F238E27FC236}">
                  <a16:creationId xmlns:a16="http://schemas.microsoft.com/office/drawing/2014/main" id="{26C82AB1-7047-EE07-422E-A20AA786C90E}"/>
                </a:ext>
              </a:extLst>
            </p:cNvPr>
            <p:cNvSpPr>
              <a:spLocks noEditPoints="1"/>
            </p:cNvSpPr>
            <p:nvPr/>
          </p:nvSpPr>
          <p:spPr bwMode="gray">
            <a:xfrm>
              <a:off x="3076176" y="834814"/>
              <a:ext cx="1062861" cy="578127"/>
            </a:xfrm>
            <a:custGeom>
              <a:avLst/>
              <a:gdLst>
                <a:gd name="T0" fmla="*/ 2147483647 w 732"/>
                <a:gd name="T1" fmla="*/ 2147483647 h 398"/>
                <a:gd name="T2" fmla="*/ 2147483647 w 732"/>
                <a:gd name="T3" fmla="*/ 2147483647 h 398"/>
                <a:gd name="T4" fmla="*/ 2147483647 w 732"/>
                <a:gd name="T5" fmla="*/ 2147483647 h 398"/>
                <a:gd name="T6" fmla="*/ 2147483647 w 732"/>
                <a:gd name="T7" fmla="*/ 2147483647 h 398"/>
                <a:gd name="T8" fmla="*/ 2147483647 w 732"/>
                <a:gd name="T9" fmla="*/ 2147483647 h 398"/>
                <a:gd name="T10" fmla="*/ 2147483647 w 732"/>
                <a:gd name="T11" fmla="*/ 2147483647 h 398"/>
                <a:gd name="T12" fmla="*/ 2147483647 w 732"/>
                <a:gd name="T13" fmla="*/ 2147483647 h 398"/>
                <a:gd name="T14" fmla="*/ 2147483647 w 732"/>
                <a:gd name="T15" fmla="*/ 2147483647 h 398"/>
                <a:gd name="T16" fmla="*/ 2147483647 w 732"/>
                <a:gd name="T17" fmla="*/ 2147483647 h 398"/>
                <a:gd name="T18" fmla="*/ 2147483647 w 732"/>
                <a:gd name="T19" fmla="*/ 2147483647 h 398"/>
                <a:gd name="T20" fmla="*/ 2147483647 w 732"/>
                <a:gd name="T21" fmla="*/ 2147483647 h 398"/>
                <a:gd name="T22" fmla="*/ 2147483647 w 732"/>
                <a:gd name="T23" fmla="*/ 2147483647 h 398"/>
                <a:gd name="T24" fmla="*/ 2147483647 w 732"/>
                <a:gd name="T25" fmla="*/ 2147483647 h 398"/>
                <a:gd name="T26" fmla="*/ 2147483647 w 732"/>
                <a:gd name="T27" fmla="*/ 2147483647 h 398"/>
                <a:gd name="T28" fmla="*/ 2147483647 w 732"/>
                <a:gd name="T29" fmla="*/ 2147483647 h 398"/>
                <a:gd name="T30" fmla="*/ 2147483647 w 732"/>
                <a:gd name="T31" fmla="*/ 2147483647 h 398"/>
                <a:gd name="T32" fmla="*/ 2147483647 w 732"/>
                <a:gd name="T33" fmla="*/ 2147483647 h 398"/>
                <a:gd name="T34" fmla="*/ 2147483647 w 732"/>
                <a:gd name="T35" fmla="*/ 2147483647 h 398"/>
                <a:gd name="T36" fmla="*/ 2147483647 w 732"/>
                <a:gd name="T37" fmla="*/ 2147483647 h 398"/>
                <a:gd name="T38" fmla="*/ 2147483647 w 732"/>
                <a:gd name="T39" fmla="*/ 2147483647 h 398"/>
                <a:gd name="T40" fmla="*/ 2147483647 w 732"/>
                <a:gd name="T41" fmla="*/ 2147483647 h 398"/>
                <a:gd name="T42" fmla="*/ 2147483647 w 732"/>
                <a:gd name="T43" fmla="*/ 2147483647 h 398"/>
                <a:gd name="T44" fmla="*/ 2147483647 w 732"/>
                <a:gd name="T45" fmla="*/ 2147483647 h 398"/>
                <a:gd name="T46" fmla="*/ 2147483647 w 732"/>
                <a:gd name="T47" fmla="*/ 2147483647 h 398"/>
                <a:gd name="T48" fmla="*/ 2147483647 w 732"/>
                <a:gd name="T49" fmla="*/ 2147483647 h 398"/>
                <a:gd name="T50" fmla="*/ 2147483647 w 732"/>
                <a:gd name="T51" fmla="*/ 2147483647 h 398"/>
                <a:gd name="T52" fmla="*/ 2147483647 w 732"/>
                <a:gd name="T53" fmla="*/ 2147483647 h 398"/>
                <a:gd name="T54" fmla="*/ 2147483647 w 732"/>
                <a:gd name="T55" fmla="*/ 2147483647 h 398"/>
                <a:gd name="T56" fmla="*/ 2147483647 w 732"/>
                <a:gd name="T57" fmla="*/ 2147483647 h 398"/>
                <a:gd name="T58" fmla="*/ 2147483647 w 732"/>
                <a:gd name="T59" fmla="*/ 2147483647 h 398"/>
                <a:gd name="T60" fmla="*/ 2147483647 w 732"/>
                <a:gd name="T61" fmla="*/ 2147483647 h 398"/>
                <a:gd name="T62" fmla="*/ 2147483647 w 732"/>
                <a:gd name="T63" fmla="*/ 2147483647 h 398"/>
                <a:gd name="T64" fmla="*/ 2147483647 w 732"/>
                <a:gd name="T65" fmla="*/ 2147483647 h 398"/>
                <a:gd name="T66" fmla="*/ 2147483647 w 732"/>
                <a:gd name="T67" fmla="*/ 2147483647 h 398"/>
                <a:gd name="T68" fmla="*/ 2147483647 w 732"/>
                <a:gd name="T69" fmla="*/ 2147483647 h 398"/>
                <a:gd name="T70" fmla="*/ 2147483647 w 732"/>
                <a:gd name="T71" fmla="*/ 2147483647 h 398"/>
                <a:gd name="T72" fmla="*/ 2147483647 w 732"/>
                <a:gd name="T73" fmla="*/ 2147483647 h 398"/>
                <a:gd name="T74" fmla="*/ 2147483647 w 732"/>
                <a:gd name="T75" fmla="*/ 2147483647 h 398"/>
                <a:gd name="T76" fmla="*/ 2147483647 w 732"/>
                <a:gd name="T77" fmla="*/ 2147483647 h 398"/>
                <a:gd name="T78" fmla="*/ 2147483647 w 732"/>
                <a:gd name="T79" fmla="*/ 2147483647 h 398"/>
                <a:gd name="T80" fmla="*/ 2147483647 w 732"/>
                <a:gd name="T81" fmla="*/ 2147483647 h 398"/>
                <a:gd name="T82" fmla="*/ 2147483647 w 732"/>
                <a:gd name="T83" fmla="*/ 2147483647 h 398"/>
                <a:gd name="T84" fmla="*/ 2147483647 w 732"/>
                <a:gd name="T85" fmla="*/ 2147483647 h 398"/>
                <a:gd name="T86" fmla="*/ 2147483647 w 732"/>
                <a:gd name="T87" fmla="*/ 2147483647 h 398"/>
                <a:gd name="T88" fmla="*/ 2147483647 w 732"/>
                <a:gd name="T89" fmla="*/ 2147483647 h 398"/>
                <a:gd name="T90" fmla="*/ 2147483647 w 732"/>
                <a:gd name="T91" fmla="*/ 2147483647 h 398"/>
                <a:gd name="T92" fmla="*/ 2147483647 w 732"/>
                <a:gd name="T93" fmla="*/ 2147483647 h 398"/>
                <a:gd name="T94" fmla="*/ 2147483647 w 732"/>
                <a:gd name="T95" fmla="*/ 2147483647 h 398"/>
                <a:gd name="T96" fmla="*/ 2147483647 w 732"/>
                <a:gd name="T97" fmla="*/ 2147483647 h 398"/>
                <a:gd name="T98" fmla="*/ 2147483647 w 732"/>
                <a:gd name="T99" fmla="*/ 2147483647 h 398"/>
                <a:gd name="T100" fmla="*/ 2147483647 w 732"/>
                <a:gd name="T101" fmla="*/ 2147483647 h 398"/>
                <a:gd name="T102" fmla="*/ 2147483647 w 732"/>
                <a:gd name="T103" fmla="*/ 2147483647 h 398"/>
                <a:gd name="T104" fmla="*/ 2147483647 w 732"/>
                <a:gd name="T105" fmla="*/ 2147483647 h 398"/>
                <a:gd name="T106" fmla="*/ 2147483647 w 732"/>
                <a:gd name="T107" fmla="*/ 2147483647 h 398"/>
                <a:gd name="T108" fmla="*/ 2147483647 w 732"/>
                <a:gd name="T109" fmla="*/ 2147483647 h 398"/>
                <a:gd name="T110" fmla="*/ 2147483647 w 732"/>
                <a:gd name="T111" fmla="*/ 2147483647 h 398"/>
                <a:gd name="T112" fmla="*/ 2147483647 w 732"/>
                <a:gd name="T113" fmla="*/ 2147483647 h 398"/>
                <a:gd name="T114" fmla="*/ 2147483647 w 732"/>
                <a:gd name="T115" fmla="*/ 2147483647 h 398"/>
                <a:gd name="T116" fmla="*/ 2147483647 w 732"/>
                <a:gd name="T117" fmla="*/ 2147483647 h 398"/>
                <a:gd name="T118" fmla="*/ 2147483647 w 732"/>
                <a:gd name="T119" fmla="*/ 2147483647 h 398"/>
                <a:gd name="T120" fmla="*/ 2147483647 w 732"/>
                <a:gd name="T121" fmla="*/ 2147483647 h 398"/>
                <a:gd name="T122" fmla="*/ 2147483647 w 732"/>
                <a:gd name="T123" fmla="*/ 2147483647 h 3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2"/>
                <a:gd name="T187" fmla="*/ 0 h 398"/>
                <a:gd name="T188" fmla="*/ 732 w 732"/>
                <a:gd name="T189" fmla="*/ 398 h 3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2" h="398">
                  <a:moveTo>
                    <a:pt x="730" y="24"/>
                  </a:moveTo>
                  <a:lnTo>
                    <a:pt x="728" y="24"/>
                  </a:lnTo>
                  <a:lnTo>
                    <a:pt x="723" y="24"/>
                  </a:lnTo>
                  <a:lnTo>
                    <a:pt x="718" y="22"/>
                  </a:lnTo>
                  <a:lnTo>
                    <a:pt x="678" y="22"/>
                  </a:lnTo>
                  <a:lnTo>
                    <a:pt x="678" y="24"/>
                  </a:lnTo>
                  <a:lnTo>
                    <a:pt x="670" y="26"/>
                  </a:lnTo>
                  <a:lnTo>
                    <a:pt x="659" y="26"/>
                  </a:lnTo>
                  <a:lnTo>
                    <a:pt x="651" y="24"/>
                  </a:lnTo>
                  <a:lnTo>
                    <a:pt x="637" y="24"/>
                  </a:lnTo>
                  <a:lnTo>
                    <a:pt x="623" y="29"/>
                  </a:lnTo>
                  <a:lnTo>
                    <a:pt x="616" y="34"/>
                  </a:lnTo>
                  <a:lnTo>
                    <a:pt x="611" y="34"/>
                  </a:lnTo>
                  <a:lnTo>
                    <a:pt x="606" y="34"/>
                  </a:lnTo>
                  <a:lnTo>
                    <a:pt x="604" y="36"/>
                  </a:lnTo>
                  <a:lnTo>
                    <a:pt x="602" y="36"/>
                  </a:lnTo>
                  <a:lnTo>
                    <a:pt x="597" y="38"/>
                  </a:lnTo>
                  <a:lnTo>
                    <a:pt x="592" y="38"/>
                  </a:lnTo>
                  <a:lnTo>
                    <a:pt x="599" y="34"/>
                  </a:lnTo>
                  <a:lnTo>
                    <a:pt x="609" y="31"/>
                  </a:lnTo>
                  <a:lnTo>
                    <a:pt x="621" y="26"/>
                  </a:lnTo>
                  <a:lnTo>
                    <a:pt x="623" y="24"/>
                  </a:lnTo>
                  <a:lnTo>
                    <a:pt x="618" y="19"/>
                  </a:lnTo>
                  <a:lnTo>
                    <a:pt x="606" y="19"/>
                  </a:lnTo>
                  <a:lnTo>
                    <a:pt x="604" y="22"/>
                  </a:lnTo>
                  <a:lnTo>
                    <a:pt x="602" y="22"/>
                  </a:lnTo>
                  <a:lnTo>
                    <a:pt x="597" y="24"/>
                  </a:lnTo>
                  <a:lnTo>
                    <a:pt x="594" y="24"/>
                  </a:lnTo>
                  <a:lnTo>
                    <a:pt x="566" y="26"/>
                  </a:lnTo>
                  <a:lnTo>
                    <a:pt x="566" y="29"/>
                  </a:lnTo>
                  <a:lnTo>
                    <a:pt x="563" y="29"/>
                  </a:lnTo>
                  <a:lnTo>
                    <a:pt x="566" y="26"/>
                  </a:lnTo>
                  <a:lnTo>
                    <a:pt x="568" y="26"/>
                  </a:lnTo>
                  <a:lnTo>
                    <a:pt x="573" y="26"/>
                  </a:lnTo>
                  <a:lnTo>
                    <a:pt x="578" y="24"/>
                  </a:lnTo>
                  <a:lnTo>
                    <a:pt x="580" y="24"/>
                  </a:lnTo>
                  <a:lnTo>
                    <a:pt x="582" y="24"/>
                  </a:lnTo>
                  <a:lnTo>
                    <a:pt x="585" y="22"/>
                  </a:lnTo>
                  <a:lnTo>
                    <a:pt x="578" y="19"/>
                  </a:lnTo>
                  <a:lnTo>
                    <a:pt x="552" y="19"/>
                  </a:lnTo>
                  <a:lnTo>
                    <a:pt x="542" y="22"/>
                  </a:lnTo>
                  <a:lnTo>
                    <a:pt x="525" y="19"/>
                  </a:lnTo>
                  <a:lnTo>
                    <a:pt x="523" y="19"/>
                  </a:lnTo>
                  <a:lnTo>
                    <a:pt x="523" y="22"/>
                  </a:lnTo>
                  <a:lnTo>
                    <a:pt x="518" y="22"/>
                  </a:lnTo>
                  <a:lnTo>
                    <a:pt x="514" y="24"/>
                  </a:lnTo>
                  <a:lnTo>
                    <a:pt x="511" y="24"/>
                  </a:lnTo>
                  <a:lnTo>
                    <a:pt x="509" y="24"/>
                  </a:lnTo>
                  <a:lnTo>
                    <a:pt x="506" y="24"/>
                  </a:lnTo>
                  <a:lnTo>
                    <a:pt x="509" y="22"/>
                  </a:lnTo>
                  <a:lnTo>
                    <a:pt x="518" y="19"/>
                  </a:lnTo>
                  <a:lnTo>
                    <a:pt x="530" y="19"/>
                  </a:lnTo>
                  <a:lnTo>
                    <a:pt x="563" y="19"/>
                  </a:lnTo>
                  <a:lnTo>
                    <a:pt x="580" y="17"/>
                  </a:lnTo>
                  <a:lnTo>
                    <a:pt x="625" y="17"/>
                  </a:lnTo>
                  <a:lnTo>
                    <a:pt x="632" y="14"/>
                  </a:lnTo>
                  <a:lnTo>
                    <a:pt x="628" y="12"/>
                  </a:lnTo>
                  <a:lnTo>
                    <a:pt x="618" y="10"/>
                  </a:lnTo>
                  <a:lnTo>
                    <a:pt x="592" y="10"/>
                  </a:lnTo>
                  <a:lnTo>
                    <a:pt x="594" y="10"/>
                  </a:lnTo>
                  <a:lnTo>
                    <a:pt x="597" y="7"/>
                  </a:lnTo>
                  <a:lnTo>
                    <a:pt x="594" y="5"/>
                  </a:lnTo>
                  <a:lnTo>
                    <a:pt x="585" y="5"/>
                  </a:lnTo>
                  <a:lnTo>
                    <a:pt x="582" y="7"/>
                  </a:lnTo>
                  <a:lnTo>
                    <a:pt x="568" y="7"/>
                  </a:lnTo>
                  <a:lnTo>
                    <a:pt x="566" y="5"/>
                  </a:lnTo>
                  <a:lnTo>
                    <a:pt x="571" y="5"/>
                  </a:lnTo>
                  <a:lnTo>
                    <a:pt x="573" y="5"/>
                  </a:lnTo>
                  <a:lnTo>
                    <a:pt x="578" y="5"/>
                  </a:lnTo>
                  <a:lnTo>
                    <a:pt x="578" y="2"/>
                  </a:lnTo>
                  <a:lnTo>
                    <a:pt x="575" y="2"/>
                  </a:lnTo>
                  <a:lnTo>
                    <a:pt x="571" y="0"/>
                  </a:lnTo>
                  <a:lnTo>
                    <a:pt x="537" y="0"/>
                  </a:lnTo>
                  <a:lnTo>
                    <a:pt x="528" y="2"/>
                  </a:lnTo>
                  <a:lnTo>
                    <a:pt x="518" y="2"/>
                  </a:lnTo>
                  <a:lnTo>
                    <a:pt x="509" y="0"/>
                  </a:lnTo>
                  <a:lnTo>
                    <a:pt x="483" y="0"/>
                  </a:lnTo>
                  <a:lnTo>
                    <a:pt x="478" y="2"/>
                  </a:lnTo>
                  <a:lnTo>
                    <a:pt x="454" y="2"/>
                  </a:lnTo>
                  <a:lnTo>
                    <a:pt x="452" y="0"/>
                  </a:lnTo>
                  <a:lnTo>
                    <a:pt x="447" y="0"/>
                  </a:lnTo>
                  <a:lnTo>
                    <a:pt x="445" y="2"/>
                  </a:lnTo>
                  <a:lnTo>
                    <a:pt x="442" y="2"/>
                  </a:lnTo>
                  <a:lnTo>
                    <a:pt x="442" y="5"/>
                  </a:lnTo>
                  <a:lnTo>
                    <a:pt x="445" y="5"/>
                  </a:lnTo>
                  <a:lnTo>
                    <a:pt x="447" y="5"/>
                  </a:lnTo>
                  <a:lnTo>
                    <a:pt x="442" y="7"/>
                  </a:lnTo>
                  <a:lnTo>
                    <a:pt x="428" y="7"/>
                  </a:lnTo>
                  <a:lnTo>
                    <a:pt x="409" y="5"/>
                  </a:lnTo>
                  <a:lnTo>
                    <a:pt x="378" y="5"/>
                  </a:lnTo>
                  <a:lnTo>
                    <a:pt x="373" y="5"/>
                  </a:lnTo>
                  <a:lnTo>
                    <a:pt x="371" y="5"/>
                  </a:lnTo>
                  <a:lnTo>
                    <a:pt x="368" y="7"/>
                  </a:lnTo>
                  <a:lnTo>
                    <a:pt x="366" y="7"/>
                  </a:lnTo>
                  <a:lnTo>
                    <a:pt x="366" y="10"/>
                  </a:lnTo>
                  <a:lnTo>
                    <a:pt x="368" y="10"/>
                  </a:lnTo>
                  <a:lnTo>
                    <a:pt x="378" y="10"/>
                  </a:lnTo>
                  <a:lnTo>
                    <a:pt x="387" y="10"/>
                  </a:lnTo>
                  <a:lnTo>
                    <a:pt x="399" y="12"/>
                  </a:lnTo>
                  <a:lnTo>
                    <a:pt x="404" y="12"/>
                  </a:lnTo>
                  <a:lnTo>
                    <a:pt x="426" y="14"/>
                  </a:lnTo>
                  <a:lnTo>
                    <a:pt x="399" y="14"/>
                  </a:lnTo>
                  <a:lnTo>
                    <a:pt x="395" y="14"/>
                  </a:lnTo>
                  <a:lnTo>
                    <a:pt x="392" y="14"/>
                  </a:lnTo>
                  <a:lnTo>
                    <a:pt x="387" y="12"/>
                  </a:lnTo>
                  <a:lnTo>
                    <a:pt x="378" y="12"/>
                  </a:lnTo>
                  <a:lnTo>
                    <a:pt x="380" y="14"/>
                  </a:lnTo>
                  <a:lnTo>
                    <a:pt x="383" y="14"/>
                  </a:lnTo>
                  <a:lnTo>
                    <a:pt x="385" y="14"/>
                  </a:lnTo>
                  <a:lnTo>
                    <a:pt x="376" y="14"/>
                  </a:lnTo>
                  <a:lnTo>
                    <a:pt x="373" y="17"/>
                  </a:lnTo>
                  <a:lnTo>
                    <a:pt x="373" y="19"/>
                  </a:lnTo>
                  <a:lnTo>
                    <a:pt x="371" y="22"/>
                  </a:lnTo>
                  <a:lnTo>
                    <a:pt x="371" y="24"/>
                  </a:lnTo>
                  <a:lnTo>
                    <a:pt x="368" y="24"/>
                  </a:lnTo>
                  <a:lnTo>
                    <a:pt x="366" y="24"/>
                  </a:lnTo>
                  <a:lnTo>
                    <a:pt x="364" y="24"/>
                  </a:lnTo>
                  <a:lnTo>
                    <a:pt x="359" y="24"/>
                  </a:lnTo>
                  <a:lnTo>
                    <a:pt x="357" y="22"/>
                  </a:lnTo>
                  <a:lnTo>
                    <a:pt x="345" y="19"/>
                  </a:lnTo>
                  <a:lnTo>
                    <a:pt x="330" y="14"/>
                  </a:lnTo>
                  <a:lnTo>
                    <a:pt x="309" y="14"/>
                  </a:lnTo>
                  <a:lnTo>
                    <a:pt x="309" y="24"/>
                  </a:lnTo>
                  <a:lnTo>
                    <a:pt x="297" y="24"/>
                  </a:lnTo>
                  <a:lnTo>
                    <a:pt x="292" y="22"/>
                  </a:lnTo>
                  <a:lnTo>
                    <a:pt x="288" y="22"/>
                  </a:lnTo>
                  <a:lnTo>
                    <a:pt x="285" y="19"/>
                  </a:lnTo>
                  <a:lnTo>
                    <a:pt x="278" y="19"/>
                  </a:lnTo>
                  <a:lnTo>
                    <a:pt x="273" y="22"/>
                  </a:lnTo>
                  <a:lnTo>
                    <a:pt x="273" y="24"/>
                  </a:lnTo>
                  <a:lnTo>
                    <a:pt x="269" y="24"/>
                  </a:lnTo>
                  <a:lnTo>
                    <a:pt x="271" y="19"/>
                  </a:lnTo>
                  <a:lnTo>
                    <a:pt x="269" y="17"/>
                  </a:lnTo>
                  <a:lnTo>
                    <a:pt x="238" y="17"/>
                  </a:lnTo>
                  <a:lnTo>
                    <a:pt x="228" y="19"/>
                  </a:lnTo>
                  <a:lnTo>
                    <a:pt x="209" y="19"/>
                  </a:lnTo>
                  <a:lnTo>
                    <a:pt x="214" y="22"/>
                  </a:lnTo>
                  <a:lnTo>
                    <a:pt x="223" y="26"/>
                  </a:lnTo>
                  <a:lnTo>
                    <a:pt x="226" y="29"/>
                  </a:lnTo>
                  <a:lnTo>
                    <a:pt x="223" y="29"/>
                  </a:lnTo>
                  <a:lnTo>
                    <a:pt x="223" y="26"/>
                  </a:lnTo>
                  <a:lnTo>
                    <a:pt x="214" y="24"/>
                  </a:lnTo>
                  <a:lnTo>
                    <a:pt x="207" y="24"/>
                  </a:lnTo>
                  <a:lnTo>
                    <a:pt x="202" y="22"/>
                  </a:lnTo>
                  <a:lnTo>
                    <a:pt x="197" y="22"/>
                  </a:lnTo>
                  <a:lnTo>
                    <a:pt x="192" y="19"/>
                  </a:lnTo>
                  <a:lnTo>
                    <a:pt x="190" y="19"/>
                  </a:lnTo>
                  <a:lnTo>
                    <a:pt x="188" y="22"/>
                  </a:lnTo>
                  <a:lnTo>
                    <a:pt x="185" y="24"/>
                  </a:lnTo>
                  <a:lnTo>
                    <a:pt x="183" y="26"/>
                  </a:lnTo>
                  <a:lnTo>
                    <a:pt x="178" y="29"/>
                  </a:lnTo>
                  <a:lnTo>
                    <a:pt x="176" y="29"/>
                  </a:lnTo>
                  <a:lnTo>
                    <a:pt x="171" y="31"/>
                  </a:lnTo>
                  <a:lnTo>
                    <a:pt x="150" y="31"/>
                  </a:lnTo>
                  <a:lnTo>
                    <a:pt x="143" y="34"/>
                  </a:lnTo>
                  <a:lnTo>
                    <a:pt x="133" y="36"/>
                  </a:lnTo>
                  <a:lnTo>
                    <a:pt x="124" y="38"/>
                  </a:lnTo>
                  <a:lnTo>
                    <a:pt x="119" y="38"/>
                  </a:lnTo>
                  <a:lnTo>
                    <a:pt x="102" y="41"/>
                  </a:lnTo>
                  <a:lnTo>
                    <a:pt x="97" y="43"/>
                  </a:lnTo>
                  <a:lnTo>
                    <a:pt x="100" y="46"/>
                  </a:lnTo>
                  <a:lnTo>
                    <a:pt x="105" y="48"/>
                  </a:lnTo>
                  <a:lnTo>
                    <a:pt x="126" y="48"/>
                  </a:lnTo>
                  <a:lnTo>
                    <a:pt x="116" y="50"/>
                  </a:lnTo>
                  <a:lnTo>
                    <a:pt x="112" y="55"/>
                  </a:lnTo>
                  <a:lnTo>
                    <a:pt x="109" y="55"/>
                  </a:lnTo>
                  <a:lnTo>
                    <a:pt x="93" y="60"/>
                  </a:lnTo>
                  <a:lnTo>
                    <a:pt x="88" y="60"/>
                  </a:lnTo>
                  <a:lnTo>
                    <a:pt x="66" y="60"/>
                  </a:lnTo>
                  <a:lnTo>
                    <a:pt x="57" y="62"/>
                  </a:lnTo>
                  <a:lnTo>
                    <a:pt x="47" y="65"/>
                  </a:lnTo>
                  <a:lnTo>
                    <a:pt x="45" y="67"/>
                  </a:lnTo>
                  <a:lnTo>
                    <a:pt x="40" y="67"/>
                  </a:lnTo>
                  <a:lnTo>
                    <a:pt x="38" y="65"/>
                  </a:lnTo>
                  <a:lnTo>
                    <a:pt x="31" y="70"/>
                  </a:lnTo>
                  <a:lnTo>
                    <a:pt x="9" y="70"/>
                  </a:lnTo>
                  <a:lnTo>
                    <a:pt x="7" y="70"/>
                  </a:lnTo>
                  <a:lnTo>
                    <a:pt x="2" y="70"/>
                  </a:lnTo>
                  <a:lnTo>
                    <a:pt x="0" y="74"/>
                  </a:lnTo>
                  <a:lnTo>
                    <a:pt x="2" y="74"/>
                  </a:lnTo>
                  <a:lnTo>
                    <a:pt x="9" y="79"/>
                  </a:lnTo>
                  <a:lnTo>
                    <a:pt x="12" y="82"/>
                  </a:lnTo>
                  <a:lnTo>
                    <a:pt x="14" y="84"/>
                  </a:lnTo>
                  <a:lnTo>
                    <a:pt x="24" y="79"/>
                  </a:lnTo>
                  <a:lnTo>
                    <a:pt x="24" y="84"/>
                  </a:lnTo>
                  <a:lnTo>
                    <a:pt x="28" y="86"/>
                  </a:lnTo>
                  <a:lnTo>
                    <a:pt x="33" y="86"/>
                  </a:lnTo>
                  <a:lnTo>
                    <a:pt x="36" y="84"/>
                  </a:lnTo>
                  <a:lnTo>
                    <a:pt x="38" y="84"/>
                  </a:lnTo>
                  <a:lnTo>
                    <a:pt x="40" y="82"/>
                  </a:lnTo>
                  <a:lnTo>
                    <a:pt x="40" y="84"/>
                  </a:lnTo>
                  <a:lnTo>
                    <a:pt x="43" y="86"/>
                  </a:lnTo>
                  <a:lnTo>
                    <a:pt x="45" y="86"/>
                  </a:lnTo>
                  <a:lnTo>
                    <a:pt x="47" y="84"/>
                  </a:lnTo>
                  <a:lnTo>
                    <a:pt x="52" y="84"/>
                  </a:lnTo>
                  <a:lnTo>
                    <a:pt x="57" y="84"/>
                  </a:lnTo>
                  <a:lnTo>
                    <a:pt x="59" y="82"/>
                  </a:lnTo>
                  <a:lnTo>
                    <a:pt x="64" y="82"/>
                  </a:lnTo>
                  <a:lnTo>
                    <a:pt x="64" y="84"/>
                  </a:lnTo>
                  <a:lnTo>
                    <a:pt x="64" y="86"/>
                  </a:lnTo>
                  <a:lnTo>
                    <a:pt x="62" y="86"/>
                  </a:lnTo>
                  <a:lnTo>
                    <a:pt x="57" y="91"/>
                  </a:lnTo>
                  <a:lnTo>
                    <a:pt x="55" y="91"/>
                  </a:lnTo>
                  <a:lnTo>
                    <a:pt x="52" y="89"/>
                  </a:lnTo>
                  <a:lnTo>
                    <a:pt x="40" y="89"/>
                  </a:lnTo>
                  <a:lnTo>
                    <a:pt x="36" y="91"/>
                  </a:lnTo>
                  <a:lnTo>
                    <a:pt x="33" y="91"/>
                  </a:lnTo>
                  <a:lnTo>
                    <a:pt x="21" y="89"/>
                  </a:lnTo>
                  <a:lnTo>
                    <a:pt x="19" y="89"/>
                  </a:lnTo>
                  <a:lnTo>
                    <a:pt x="14" y="86"/>
                  </a:lnTo>
                  <a:lnTo>
                    <a:pt x="7" y="86"/>
                  </a:lnTo>
                  <a:lnTo>
                    <a:pt x="2" y="89"/>
                  </a:lnTo>
                  <a:lnTo>
                    <a:pt x="2" y="93"/>
                  </a:lnTo>
                  <a:lnTo>
                    <a:pt x="2" y="96"/>
                  </a:lnTo>
                  <a:lnTo>
                    <a:pt x="7" y="98"/>
                  </a:lnTo>
                  <a:lnTo>
                    <a:pt x="19" y="98"/>
                  </a:lnTo>
                  <a:lnTo>
                    <a:pt x="17" y="101"/>
                  </a:lnTo>
                  <a:lnTo>
                    <a:pt x="14" y="101"/>
                  </a:lnTo>
                  <a:lnTo>
                    <a:pt x="9" y="101"/>
                  </a:lnTo>
                  <a:lnTo>
                    <a:pt x="12" y="103"/>
                  </a:lnTo>
                  <a:lnTo>
                    <a:pt x="19" y="105"/>
                  </a:lnTo>
                  <a:lnTo>
                    <a:pt x="21" y="105"/>
                  </a:lnTo>
                  <a:lnTo>
                    <a:pt x="24" y="108"/>
                  </a:lnTo>
                  <a:lnTo>
                    <a:pt x="33" y="108"/>
                  </a:lnTo>
                  <a:lnTo>
                    <a:pt x="33" y="105"/>
                  </a:lnTo>
                  <a:lnTo>
                    <a:pt x="36" y="105"/>
                  </a:lnTo>
                  <a:lnTo>
                    <a:pt x="38" y="105"/>
                  </a:lnTo>
                  <a:lnTo>
                    <a:pt x="43" y="108"/>
                  </a:lnTo>
                  <a:lnTo>
                    <a:pt x="52" y="105"/>
                  </a:lnTo>
                  <a:lnTo>
                    <a:pt x="52" y="108"/>
                  </a:lnTo>
                  <a:lnTo>
                    <a:pt x="57" y="108"/>
                  </a:lnTo>
                  <a:lnTo>
                    <a:pt x="62" y="105"/>
                  </a:lnTo>
                  <a:lnTo>
                    <a:pt x="64" y="105"/>
                  </a:lnTo>
                  <a:lnTo>
                    <a:pt x="69" y="103"/>
                  </a:lnTo>
                  <a:lnTo>
                    <a:pt x="76" y="105"/>
                  </a:lnTo>
                  <a:lnTo>
                    <a:pt x="81" y="105"/>
                  </a:lnTo>
                  <a:lnTo>
                    <a:pt x="83" y="105"/>
                  </a:lnTo>
                  <a:lnTo>
                    <a:pt x="85" y="103"/>
                  </a:lnTo>
                  <a:lnTo>
                    <a:pt x="88" y="103"/>
                  </a:lnTo>
                  <a:lnTo>
                    <a:pt x="93" y="105"/>
                  </a:lnTo>
                  <a:lnTo>
                    <a:pt x="97" y="105"/>
                  </a:lnTo>
                  <a:lnTo>
                    <a:pt x="112" y="105"/>
                  </a:lnTo>
                  <a:lnTo>
                    <a:pt x="121" y="110"/>
                  </a:lnTo>
                  <a:lnTo>
                    <a:pt x="124" y="110"/>
                  </a:lnTo>
                  <a:lnTo>
                    <a:pt x="128" y="115"/>
                  </a:lnTo>
                  <a:lnTo>
                    <a:pt x="135" y="115"/>
                  </a:lnTo>
                  <a:lnTo>
                    <a:pt x="133" y="117"/>
                  </a:lnTo>
                  <a:lnTo>
                    <a:pt x="133" y="120"/>
                  </a:lnTo>
                  <a:lnTo>
                    <a:pt x="133" y="125"/>
                  </a:lnTo>
                  <a:lnTo>
                    <a:pt x="138" y="125"/>
                  </a:lnTo>
                  <a:lnTo>
                    <a:pt x="140" y="125"/>
                  </a:lnTo>
                  <a:lnTo>
                    <a:pt x="145" y="127"/>
                  </a:lnTo>
                  <a:lnTo>
                    <a:pt x="147" y="129"/>
                  </a:lnTo>
                  <a:lnTo>
                    <a:pt x="143" y="134"/>
                  </a:lnTo>
                  <a:lnTo>
                    <a:pt x="145" y="141"/>
                  </a:lnTo>
                  <a:lnTo>
                    <a:pt x="152" y="144"/>
                  </a:lnTo>
                  <a:lnTo>
                    <a:pt x="145" y="149"/>
                  </a:lnTo>
                  <a:lnTo>
                    <a:pt x="150" y="151"/>
                  </a:lnTo>
                  <a:lnTo>
                    <a:pt x="147" y="151"/>
                  </a:lnTo>
                  <a:lnTo>
                    <a:pt x="145" y="153"/>
                  </a:lnTo>
                  <a:lnTo>
                    <a:pt x="145" y="156"/>
                  </a:lnTo>
                  <a:lnTo>
                    <a:pt x="150" y="161"/>
                  </a:lnTo>
                  <a:lnTo>
                    <a:pt x="152" y="161"/>
                  </a:lnTo>
                  <a:lnTo>
                    <a:pt x="152" y="163"/>
                  </a:lnTo>
                  <a:lnTo>
                    <a:pt x="147" y="165"/>
                  </a:lnTo>
                  <a:lnTo>
                    <a:pt x="145" y="168"/>
                  </a:lnTo>
                  <a:lnTo>
                    <a:pt x="143" y="168"/>
                  </a:lnTo>
                  <a:lnTo>
                    <a:pt x="147" y="170"/>
                  </a:lnTo>
                  <a:lnTo>
                    <a:pt x="143" y="170"/>
                  </a:lnTo>
                  <a:lnTo>
                    <a:pt x="140" y="170"/>
                  </a:lnTo>
                  <a:lnTo>
                    <a:pt x="138" y="170"/>
                  </a:lnTo>
                  <a:lnTo>
                    <a:pt x="133" y="173"/>
                  </a:lnTo>
                  <a:lnTo>
                    <a:pt x="131" y="173"/>
                  </a:lnTo>
                  <a:lnTo>
                    <a:pt x="131" y="175"/>
                  </a:lnTo>
                  <a:lnTo>
                    <a:pt x="143" y="175"/>
                  </a:lnTo>
                  <a:lnTo>
                    <a:pt x="138" y="180"/>
                  </a:lnTo>
                  <a:lnTo>
                    <a:pt x="126" y="180"/>
                  </a:lnTo>
                  <a:lnTo>
                    <a:pt x="124" y="180"/>
                  </a:lnTo>
                  <a:lnTo>
                    <a:pt x="124" y="182"/>
                  </a:lnTo>
                  <a:lnTo>
                    <a:pt x="133" y="189"/>
                  </a:lnTo>
                  <a:lnTo>
                    <a:pt x="138" y="189"/>
                  </a:lnTo>
                  <a:lnTo>
                    <a:pt x="145" y="184"/>
                  </a:lnTo>
                  <a:lnTo>
                    <a:pt x="147" y="184"/>
                  </a:lnTo>
                  <a:lnTo>
                    <a:pt x="152" y="184"/>
                  </a:lnTo>
                  <a:lnTo>
                    <a:pt x="154" y="182"/>
                  </a:lnTo>
                  <a:lnTo>
                    <a:pt x="157" y="182"/>
                  </a:lnTo>
                  <a:lnTo>
                    <a:pt x="157" y="180"/>
                  </a:lnTo>
                  <a:lnTo>
                    <a:pt x="157" y="175"/>
                  </a:lnTo>
                  <a:lnTo>
                    <a:pt x="159" y="173"/>
                  </a:lnTo>
                  <a:lnTo>
                    <a:pt x="159" y="180"/>
                  </a:lnTo>
                  <a:lnTo>
                    <a:pt x="166" y="175"/>
                  </a:lnTo>
                  <a:lnTo>
                    <a:pt x="164" y="177"/>
                  </a:lnTo>
                  <a:lnTo>
                    <a:pt x="164" y="180"/>
                  </a:lnTo>
                  <a:lnTo>
                    <a:pt x="166" y="180"/>
                  </a:lnTo>
                  <a:lnTo>
                    <a:pt x="169" y="182"/>
                  </a:lnTo>
                  <a:lnTo>
                    <a:pt x="176" y="182"/>
                  </a:lnTo>
                  <a:lnTo>
                    <a:pt x="171" y="187"/>
                  </a:lnTo>
                  <a:lnTo>
                    <a:pt x="171" y="189"/>
                  </a:lnTo>
                  <a:lnTo>
                    <a:pt x="173" y="192"/>
                  </a:lnTo>
                  <a:lnTo>
                    <a:pt x="176" y="194"/>
                  </a:lnTo>
                  <a:lnTo>
                    <a:pt x="178" y="196"/>
                  </a:lnTo>
                  <a:lnTo>
                    <a:pt x="181" y="199"/>
                  </a:lnTo>
                  <a:lnTo>
                    <a:pt x="178" y="201"/>
                  </a:lnTo>
                  <a:lnTo>
                    <a:pt x="173" y="201"/>
                  </a:lnTo>
                  <a:lnTo>
                    <a:pt x="173" y="204"/>
                  </a:lnTo>
                  <a:lnTo>
                    <a:pt x="166" y="204"/>
                  </a:lnTo>
                  <a:lnTo>
                    <a:pt x="164" y="201"/>
                  </a:lnTo>
                  <a:lnTo>
                    <a:pt x="162" y="201"/>
                  </a:lnTo>
                  <a:lnTo>
                    <a:pt x="159" y="201"/>
                  </a:lnTo>
                  <a:lnTo>
                    <a:pt x="157" y="199"/>
                  </a:lnTo>
                  <a:lnTo>
                    <a:pt x="143" y="199"/>
                  </a:lnTo>
                  <a:lnTo>
                    <a:pt x="140" y="196"/>
                  </a:lnTo>
                  <a:lnTo>
                    <a:pt x="138" y="194"/>
                  </a:lnTo>
                  <a:lnTo>
                    <a:pt x="131" y="194"/>
                  </a:lnTo>
                  <a:lnTo>
                    <a:pt x="128" y="199"/>
                  </a:lnTo>
                  <a:lnTo>
                    <a:pt x="128" y="201"/>
                  </a:lnTo>
                  <a:lnTo>
                    <a:pt x="133" y="201"/>
                  </a:lnTo>
                  <a:lnTo>
                    <a:pt x="133" y="204"/>
                  </a:lnTo>
                  <a:lnTo>
                    <a:pt x="140" y="204"/>
                  </a:lnTo>
                  <a:lnTo>
                    <a:pt x="143" y="206"/>
                  </a:lnTo>
                  <a:lnTo>
                    <a:pt x="145" y="206"/>
                  </a:lnTo>
                  <a:lnTo>
                    <a:pt x="147" y="206"/>
                  </a:lnTo>
                  <a:lnTo>
                    <a:pt x="152" y="211"/>
                  </a:lnTo>
                  <a:lnTo>
                    <a:pt x="162" y="211"/>
                  </a:lnTo>
                  <a:lnTo>
                    <a:pt x="164" y="211"/>
                  </a:lnTo>
                  <a:lnTo>
                    <a:pt x="166" y="211"/>
                  </a:lnTo>
                  <a:lnTo>
                    <a:pt x="173" y="213"/>
                  </a:lnTo>
                  <a:lnTo>
                    <a:pt x="178" y="208"/>
                  </a:lnTo>
                  <a:lnTo>
                    <a:pt x="178" y="216"/>
                  </a:lnTo>
                  <a:lnTo>
                    <a:pt x="176" y="213"/>
                  </a:lnTo>
                  <a:lnTo>
                    <a:pt x="173" y="213"/>
                  </a:lnTo>
                  <a:lnTo>
                    <a:pt x="171" y="213"/>
                  </a:lnTo>
                  <a:lnTo>
                    <a:pt x="171" y="216"/>
                  </a:lnTo>
                  <a:lnTo>
                    <a:pt x="173" y="220"/>
                  </a:lnTo>
                  <a:lnTo>
                    <a:pt x="169" y="220"/>
                  </a:lnTo>
                  <a:lnTo>
                    <a:pt x="166" y="220"/>
                  </a:lnTo>
                  <a:lnTo>
                    <a:pt x="164" y="220"/>
                  </a:lnTo>
                  <a:lnTo>
                    <a:pt x="164" y="223"/>
                  </a:lnTo>
                  <a:lnTo>
                    <a:pt x="164" y="225"/>
                  </a:lnTo>
                  <a:lnTo>
                    <a:pt x="173" y="225"/>
                  </a:lnTo>
                  <a:lnTo>
                    <a:pt x="171" y="225"/>
                  </a:lnTo>
                  <a:lnTo>
                    <a:pt x="171" y="228"/>
                  </a:lnTo>
                  <a:lnTo>
                    <a:pt x="169" y="230"/>
                  </a:lnTo>
                  <a:lnTo>
                    <a:pt x="162" y="225"/>
                  </a:lnTo>
                  <a:lnTo>
                    <a:pt x="159" y="225"/>
                  </a:lnTo>
                  <a:lnTo>
                    <a:pt x="159" y="228"/>
                  </a:lnTo>
                  <a:lnTo>
                    <a:pt x="159" y="230"/>
                  </a:lnTo>
                  <a:lnTo>
                    <a:pt x="162" y="232"/>
                  </a:lnTo>
                  <a:lnTo>
                    <a:pt x="157" y="232"/>
                  </a:lnTo>
                  <a:lnTo>
                    <a:pt x="157" y="237"/>
                  </a:lnTo>
                  <a:lnTo>
                    <a:pt x="154" y="237"/>
                  </a:lnTo>
                  <a:lnTo>
                    <a:pt x="152" y="240"/>
                  </a:lnTo>
                  <a:lnTo>
                    <a:pt x="152" y="242"/>
                  </a:lnTo>
                  <a:lnTo>
                    <a:pt x="157" y="247"/>
                  </a:lnTo>
                  <a:lnTo>
                    <a:pt x="159" y="247"/>
                  </a:lnTo>
                  <a:lnTo>
                    <a:pt x="159" y="252"/>
                  </a:lnTo>
                  <a:lnTo>
                    <a:pt x="157" y="252"/>
                  </a:lnTo>
                  <a:lnTo>
                    <a:pt x="154" y="252"/>
                  </a:lnTo>
                  <a:lnTo>
                    <a:pt x="152" y="249"/>
                  </a:lnTo>
                  <a:lnTo>
                    <a:pt x="150" y="244"/>
                  </a:lnTo>
                  <a:lnTo>
                    <a:pt x="147" y="242"/>
                  </a:lnTo>
                  <a:lnTo>
                    <a:pt x="147" y="240"/>
                  </a:lnTo>
                  <a:lnTo>
                    <a:pt x="145" y="237"/>
                  </a:lnTo>
                  <a:lnTo>
                    <a:pt x="143" y="235"/>
                  </a:lnTo>
                  <a:lnTo>
                    <a:pt x="140" y="235"/>
                  </a:lnTo>
                  <a:lnTo>
                    <a:pt x="135" y="235"/>
                  </a:lnTo>
                  <a:lnTo>
                    <a:pt x="133" y="235"/>
                  </a:lnTo>
                  <a:lnTo>
                    <a:pt x="128" y="240"/>
                  </a:lnTo>
                  <a:lnTo>
                    <a:pt x="128" y="242"/>
                  </a:lnTo>
                  <a:lnTo>
                    <a:pt x="133" y="244"/>
                  </a:lnTo>
                  <a:lnTo>
                    <a:pt x="138" y="244"/>
                  </a:lnTo>
                  <a:lnTo>
                    <a:pt x="140" y="247"/>
                  </a:lnTo>
                  <a:lnTo>
                    <a:pt x="135" y="249"/>
                  </a:lnTo>
                  <a:lnTo>
                    <a:pt x="131" y="249"/>
                  </a:lnTo>
                  <a:lnTo>
                    <a:pt x="128" y="247"/>
                  </a:lnTo>
                  <a:lnTo>
                    <a:pt x="121" y="247"/>
                  </a:lnTo>
                  <a:lnTo>
                    <a:pt x="119" y="249"/>
                  </a:lnTo>
                  <a:lnTo>
                    <a:pt x="116" y="249"/>
                  </a:lnTo>
                  <a:lnTo>
                    <a:pt x="114" y="249"/>
                  </a:lnTo>
                  <a:lnTo>
                    <a:pt x="112" y="252"/>
                  </a:lnTo>
                  <a:lnTo>
                    <a:pt x="109" y="252"/>
                  </a:lnTo>
                  <a:lnTo>
                    <a:pt x="121" y="252"/>
                  </a:lnTo>
                  <a:lnTo>
                    <a:pt x="126" y="252"/>
                  </a:lnTo>
                  <a:lnTo>
                    <a:pt x="140" y="252"/>
                  </a:lnTo>
                  <a:lnTo>
                    <a:pt x="143" y="252"/>
                  </a:lnTo>
                  <a:lnTo>
                    <a:pt x="131" y="252"/>
                  </a:lnTo>
                  <a:lnTo>
                    <a:pt x="112" y="256"/>
                  </a:lnTo>
                  <a:lnTo>
                    <a:pt x="107" y="256"/>
                  </a:lnTo>
                  <a:lnTo>
                    <a:pt x="105" y="259"/>
                  </a:lnTo>
                  <a:lnTo>
                    <a:pt x="107" y="259"/>
                  </a:lnTo>
                  <a:lnTo>
                    <a:pt x="107" y="261"/>
                  </a:lnTo>
                  <a:lnTo>
                    <a:pt x="114" y="261"/>
                  </a:lnTo>
                  <a:lnTo>
                    <a:pt x="119" y="259"/>
                  </a:lnTo>
                  <a:lnTo>
                    <a:pt x="124" y="259"/>
                  </a:lnTo>
                  <a:lnTo>
                    <a:pt x="128" y="256"/>
                  </a:lnTo>
                  <a:lnTo>
                    <a:pt x="138" y="256"/>
                  </a:lnTo>
                  <a:lnTo>
                    <a:pt x="140" y="259"/>
                  </a:lnTo>
                  <a:lnTo>
                    <a:pt x="138" y="261"/>
                  </a:lnTo>
                  <a:lnTo>
                    <a:pt x="114" y="261"/>
                  </a:lnTo>
                  <a:lnTo>
                    <a:pt x="112" y="261"/>
                  </a:lnTo>
                  <a:lnTo>
                    <a:pt x="102" y="261"/>
                  </a:lnTo>
                  <a:lnTo>
                    <a:pt x="102" y="264"/>
                  </a:lnTo>
                  <a:lnTo>
                    <a:pt x="107" y="264"/>
                  </a:lnTo>
                  <a:lnTo>
                    <a:pt x="107" y="266"/>
                  </a:lnTo>
                  <a:lnTo>
                    <a:pt x="112" y="266"/>
                  </a:lnTo>
                  <a:lnTo>
                    <a:pt x="114" y="266"/>
                  </a:lnTo>
                  <a:lnTo>
                    <a:pt x="109" y="266"/>
                  </a:lnTo>
                  <a:lnTo>
                    <a:pt x="107" y="268"/>
                  </a:lnTo>
                  <a:lnTo>
                    <a:pt x="107" y="271"/>
                  </a:lnTo>
                  <a:lnTo>
                    <a:pt x="105" y="273"/>
                  </a:lnTo>
                  <a:lnTo>
                    <a:pt x="102" y="273"/>
                  </a:lnTo>
                  <a:lnTo>
                    <a:pt x="100" y="275"/>
                  </a:lnTo>
                  <a:lnTo>
                    <a:pt x="97" y="275"/>
                  </a:lnTo>
                  <a:lnTo>
                    <a:pt x="107" y="278"/>
                  </a:lnTo>
                  <a:lnTo>
                    <a:pt x="97" y="280"/>
                  </a:lnTo>
                  <a:lnTo>
                    <a:pt x="97" y="283"/>
                  </a:lnTo>
                  <a:lnTo>
                    <a:pt x="100" y="285"/>
                  </a:lnTo>
                  <a:lnTo>
                    <a:pt x="105" y="285"/>
                  </a:lnTo>
                  <a:lnTo>
                    <a:pt x="107" y="285"/>
                  </a:lnTo>
                  <a:lnTo>
                    <a:pt x="114" y="285"/>
                  </a:lnTo>
                  <a:lnTo>
                    <a:pt x="112" y="285"/>
                  </a:lnTo>
                  <a:lnTo>
                    <a:pt x="109" y="285"/>
                  </a:lnTo>
                  <a:lnTo>
                    <a:pt x="107" y="287"/>
                  </a:lnTo>
                  <a:lnTo>
                    <a:pt x="102" y="290"/>
                  </a:lnTo>
                  <a:lnTo>
                    <a:pt x="102" y="292"/>
                  </a:lnTo>
                  <a:lnTo>
                    <a:pt x="105" y="295"/>
                  </a:lnTo>
                  <a:lnTo>
                    <a:pt x="107" y="295"/>
                  </a:lnTo>
                  <a:lnTo>
                    <a:pt x="109" y="292"/>
                  </a:lnTo>
                  <a:lnTo>
                    <a:pt x="114" y="290"/>
                  </a:lnTo>
                  <a:lnTo>
                    <a:pt x="112" y="295"/>
                  </a:lnTo>
                  <a:lnTo>
                    <a:pt x="109" y="295"/>
                  </a:lnTo>
                  <a:lnTo>
                    <a:pt x="107" y="299"/>
                  </a:lnTo>
                  <a:lnTo>
                    <a:pt x="107" y="304"/>
                  </a:lnTo>
                  <a:lnTo>
                    <a:pt x="109" y="304"/>
                  </a:lnTo>
                  <a:lnTo>
                    <a:pt x="109" y="302"/>
                  </a:lnTo>
                  <a:lnTo>
                    <a:pt x="114" y="302"/>
                  </a:lnTo>
                  <a:lnTo>
                    <a:pt x="109" y="307"/>
                  </a:lnTo>
                  <a:lnTo>
                    <a:pt x="107" y="307"/>
                  </a:lnTo>
                  <a:lnTo>
                    <a:pt x="105" y="309"/>
                  </a:lnTo>
                  <a:lnTo>
                    <a:pt x="102" y="311"/>
                  </a:lnTo>
                  <a:lnTo>
                    <a:pt x="102" y="316"/>
                  </a:lnTo>
                  <a:lnTo>
                    <a:pt x="105" y="316"/>
                  </a:lnTo>
                  <a:lnTo>
                    <a:pt x="107" y="314"/>
                  </a:lnTo>
                  <a:lnTo>
                    <a:pt x="114" y="307"/>
                  </a:lnTo>
                  <a:lnTo>
                    <a:pt x="124" y="307"/>
                  </a:lnTo>
                  <a:lnTo>
                    <a:pt x="126" y="304"/>
                  </a:lnTo>
                  <a:lnTo>
                    <a:pt x="128" y="304"/>
                  </a:lnTo>
                  <a:lnTo>
                    <a:pt x="128" y="307"/>
                  </a:lnTo>
                  <a:lnTo>
                    <a:pt x="133" y="304"/>
                  </a:lnTo>
                  <a:lnTo>
                    <a:pt x="128" y="311"/>
                  </a:lnTo>
                  <a:lnTo>
                    <a:pt x="135" y="311"/>
                  </a:lnTo>
                  <a:lnTo>
                    <a:pt x="128" y="311"/>
                  </a:lnTo>
                  <a:lnTo>
                    <a:pt x="124" y="314"/>
                  </a:lnTo>
                  <a:lnTo>
                    <a:pt x="124" y="316"/>
                  </a:lnTo>
                  <a:lnTo>
                    <a:pt x="119" y="316"/>
                  </a:lnTo>
                  <a:lnTo>
                    <a:pt x="116" y="316"/>
                  </a:lnTo>
                  <a:lnTo>
                    <a:pt x="114" y="319"/>
                  </a:lnTo>
                  <a:lnTo>
                    <a:pt x="114" y="321"/>
                  </a:lnTo>
                  <a:lnTo>
                    <a:pt x="112" y="321"/>
                  </a:lnTo>
                  <a:lnTo>
                    <a:pt x="107" y="323"/>
                  </a:lnTo>
                  <a:lnTo>
                    <a:pt x="105" y="326"/>
                  </a:lnTo>
                  <a:lnTo>
                    <a:pt x="109" y="326"/>
                  </a:lnTo>
                  <a:lnTo>
                    <a:pt x="107" y="326"/>
                  </a:lnTo>
                  <a:lnTo>
                    <a:pt x="107" y="328"/>
                  </a:lnTo>
                  <a:lnTo>
                    <a:pt x="107" y="331"/>
                  </a:lnTo>
                  <a:lnTo>
                    <a:pt x="109" y="331"/>
                  </a:lnTo>
                  <a:lnTo>
                    <a:pt x="107" y="333"/>
                  </a:lnTo>
                  <a:lnTo>
                    <a:pt x="107" y="335"/>
                  </a:lnTo>
                  <a:lnTo>
                    <a:pt x="116" y="335"/>
                  </a:lnTo>
                  <a:lnTo>
                    <a:pt x="112" y="343"/>
                  </a:lnTo>
                  <a:lnTo>
                    <a:pt x="116" y="340"/>
                  </a:lnTo>
                  <a:lnTo>
                    <a:pt x="119" y="340"/>
                  </a:lnTo>
                  <a:lnTo>
                    <a:pt x="116" y="340"/>
                  </a:lnTo>
                  <a:lnTo>
                    <a:pt x="114" y="343"/>
                  </a:lnTo>
                  <a:lnTo>
                    <a:pt x="114" y="345"/>
                  </a:lnTo>
                  <a:lnTo>
                    <a:pt x="112" y="347"/>
                  </a:lnTo>
                  <a:lnTo>
                    <a:pt x="112" y="352"/>
                  </a:lnTo>
                  <a:lnTo>
                    <a:pt x="114" y="352"/>
                  </a:lnTo>
                  <a:lnTo>
                    <a:pt x="121" y="352"/>
                  </a:lnTo>
                  <a:lnTo>
                    <a:pt x="116" y="359"/>
                  </a:lnTo>
                  <a:lnTo>
                    <a:pt x="126" y="357"/>
                  </a:lnTo>
                  <a:lnTo>
                    <a:pt x="121" y="362"/>
                  </a:lnTo>
                  <a:lnTo>
                    <a:pt x="124" y="366"/>
                  </a:lnTo>
                  <a:lnTo>
                    <a:pt x="128" y="366"/>
                  </a:lnTo>
                  <a:lnTo>
                    <a:pt x="126" y="366"/>
                  </a:lnTo>
                  <a:lnTo>
                    <a:pt x="126" y="369"/>
                  </a:lnTo>
                  <a:lnTo>
                    <a:pt x="128" y="371"/>
                  </a:lnTo>
                  <a:lnTo>
                    <a:pt x="133" y="371"/>
                  </a:lnTo>
                  <a:lnTo>
                    <a:pt x="128" y="376"/>
                  </a:lnTo>
                  <a:lnTo>
                    <a:pt x="135" y="376"/>
                  </a:lnTo>
                  <a:lnTo>
                    <a:pt x="133" y="381"/>
                  </a:lnTo>
                  <a:lnTo>
                    <a:pt x="145" y="378"/>
                  </a:lnTo>
                  <a:lnTo>
                    <a:pt x="147" y="381"/>
                  </a:lnTo>
                  <a:lnTo>
                    <a:pt x="150" y="381"/>
                  </a:lnTo>
                  <a:lnTo>
                    <a:pt x="152" y="378"/>
                  </a:lnTo>
                  <a:lnTo>
                    <a:pt x="162" y="374"/>
                  </a:lnTo>
                  <a:lnTo>
                    <a:pt x="164" y="371"/>
                  </a:lnTo>
                  <a:lnTo>
                    <a:pt x="164" y="374"/>
                  </a:lnTo>
                  <a:lnTo>
                    <a:pt x="162" y="376"/>
                  </a:lnTo>
                  <a:lnTo>
                    <a:pt x="169" y="378"/>
                  </a:lnTo>
                  <a:lnTo>
                    <a:pt x="171" y="376"/>
                  </a:lnTo>
                  <a:lnTo>
                    <a:pt x="173" y="376"/>
                  </a:lnTo>
                  <a:lnTo>
                    <a:pt x="169" y="378"/>
                  </a:lnTo>
                  <a:lnTo>
                    <a:pt x="164" y="381"/>
                  </a:lnTo>
                  <a:lnTo>
                    <a:pt x="162" y="383"/>
                  </a:lnTo>
                  <a:lnTo>
                    <a:pt x="162" y="386"/>
                  </a:lnTo>
                  <a:lnTo>
                    <a:pt x="169" y="386"/>
                  </a:lnTo>
                  <a:lnTo>
                    <a:pt x="173" y="386"/>
                  </a:lnTo>
                  <a:lnTo>
                    <a:pt x="176" y="386"/>
                  </a:lnTo>
                  <a:lnTo>
                    <a:pt x="173" y="386"/>
                  </a:lnTo>
                  <a:lnTo>
                    <a:pt x="171" y="388"/>
                  </a:lnTo>
                  <a:lnTo>
                    <a:pt x="169" y="390"/>
                  </a:lnTo>
                  <a:lnTo>
                    <a:pt x="169" y="393"/>
                  </a:lnTo>
                  <a:lnTo>
                    <a:pt x="169" y="395"/>
                  </a:lnTo>
                  <a:lnTo>
                    <a:pt x="176" y="395"/>
                  </a:lnTo>
                  <a:lnTo>
                    <a:pt x="178" y="393"/>
                  </a:lnTo>
                  <a:lnTo>
                    <a:pt x="178" y="395"/>
                  </a:lnTo>
                  <a:lnTo>
                    <a:pt x="183" y="398"/>
                  </a:lnTo>
                  <a:lnTo>
                    <a:pt x="188" y="398"/>
                  </a:lnTo>
                  <a:lnTo>
                    <a:pt x="192" y="395"/>
                  </a:lnTo>
                  <a:lnTo>
                    <a:pt x="195" y="393"/>
                  </a:lnTo>
                  <a:lnTo>
                    <a:pt x="192" y="390"/>
                  </a:lnTo>
                  <a:lnTo>
                    <a:pt x="192" y="388"/>
                  </a:lnTo>
                  <a:lnTo>
                    <a:pt x="197" y="388"/>
                  </a:lnTo>
                  <a:lnTo>
                    <a:pt x="200" y="386"/>
                  </a:lnTo>
                  <a:lnTo>
                    <a:pt x="200" y="378"/>
                  </a:lnTo>
                  <a:lnTo>
                    <a:pt x="202" y="381"/>
                  </a:lnTo>
                  <a:lnTo>
                    <a:pt x="207" y="381"/>
                  </a:lnTo>
                  <a:lnTo>
                    <a:pt x="207" y="376"/>
                  </a:lnTo>
                  <a:lnTo>
                    <a:pt x="207" y="374"/>
                  </a:lnTo>
                  <a:lnTo>
                    <a:pt x="207" y="371"/>
                  </a:lnTo>
                  <a:lnTo>
                    <a:pt x="207" y="374"/>
                  </a:lnTo>
                  <a:lnTo>
                    <a:pt x="209" y="376"/>
                  </a:lnTo>
                  <a:lnTo>
                    <a:pt x="212" y="376"/>
                  </a:lnTo>
                  <a:lnTo>
                    <a:pt x="214" y="374"/>
                  </a:lnTo>
                  <a:lnTo>
                    <a:pt x="214" y="371"/>
                  </a:lnTo>
                  <a:lnTo>
                    <a:pt x="209" y="366"/>
                  </a:lnTo>
                  <a:lnTo>
                    <a:pt x="216" y="366"/>
                  </a:lnTo>
                  <a:lnTo>
                    <a:pt x="216" y="364"/>
                  </a:lnTo>
                  <a:lnTo>
                    <a:pt x="214" y="362"/>
                  </a:lnTo>
                  <a:lnTo>
                    <a:pt x="223" y="362"/>
                  </a:lnTo>
                  <a:lnTo>
                    <a:pt x="219" y="357"/>
                  </a:lnTo>
                  <a:lnTo>
                    <a:pt x="223" y="355"/>
                  </a:lnTo>
                  <a:lnTo>
                    <a:pt x="219" y="352"/>
                  </a:lnTo>
                  <a:lnTo>
                    <a:pt x="216" y="350"/>
                  </a:lnTo>
                  <a:lnTo>
                    <a:pt x="219" y="350"/>
                  </a:lnTo>
                  <a:lnTo>
                    <a:pt x="221" y="350"/>
                  </a:lnTo>
                  <a:lnTo>
                    <a:pt x="216" y="343"/>
                  </a:lnTo>
                  <a:lnTo>
                    <a:pt x="221" y="347"/>
                  </a:lnTo>
                  <a:lnTo>
                    <a:pt x="223" y="347"/>
                  </a:lnTo>
                  <a:lnTo>
                    <a:pt x="228" y="343"/>
                  </a:lnTo>
                  <a:lnTo>
                    <a:pt x="235" y="343"/>
                  </a:lnTo>
                  <a:lnTo>
                    <a:pt x="235" y="340"/>
                  </a:lnTo>
                  <a:lnTo>
                    <a:pt x="233" y="338"/>
                  </a:lnTo>
                  <a:lnTo>
                    <a:pt x="238" y="338"/>
                  </a:lnTo>
                  <a:lnTo>
                    <a:pt x="242" y="331"/>
                  </a:lnTo>
                  <a:lnTo>
                    <a:pt x="245" y="331"/>
                  </a:lnTo>
                  <a:lnTo>
                    <a:pt x="252" y="331"/>
                  </a:lnTo>
                  <a:lnTo>
                    <a:pt x="252" y="326"/>
                  </a:lnTo>
                  <a:lnTo>
                    <a:pt x="257" y="331"/>
                  </a:lnTo>
                  <a:lnTo>
                    <a:pt x="259" y="326"/>
                  </a:lnTo>
                  <a:lnTo>
                    <a:pt x="259" y="319"/>
                  </a:lnTo>
                  <a:lnTo>
                    <a:pt x="252" y="316"/>
                  </a:lnTo>
                  <a:lnTo>
                    <a:pt x="257" y="316"/>
                  </a:lnTo>
                  <a:lnTo>
                    <a:pt x="264" y="311"/>
                  </a:lnTo>
                  <a:lnTo>
                    <a:pt x="266" y="307"/>
                  </a:lnTo>
                  <a:lnTo>
                    <a:pt x="259" y="304"/>
                  </a:lnTo>
                  <a:lnTo>
                    <a:pt x="264" y="299"/>
                  </a:lnTo>
                  <a:lnTo>
                    <a:pt x="278" y="299"/>
                  </a:lnTo>
                  <a:lnTo>
                    <a:pt x="280" y="297"/>
                  </a:lnTo>
                  <a:lnTo>
                    <a:pt x="280" y="292"/>
                  </a:lnTo>
                  <a:lnTo>
                    <a:pt x="288" y="290"/>
                  </a:lnTo>
                  <a:lnTo>
                    <a:pt x="292" y="290"/>
                  </a:lnTo>
                  <a:lnTo>
                    <a:pt x="295" y="292"/>
                  </a:lnTo>
                  <a:lnTo>
                    <a:pt x="302" y="292"/>
                  </a:lnTo>
                  <a:lnTo>
                    <a:pt x="311" y="283"/>
                  </a:lnTo>
                  <a:lnTo>
                    <a:pt x="311" y="280"/>
                  </a:lnTo>
                  <a:lnTo>
                    <a:pt x="314" y="280"/>
                  </a:lnTo>
                  <a:lnTo>
                    <a:pt x="316" y="278"/>
                  </a:lnTo>
                  <a:lnTo>
                    <a:pt x="319" y="278"/>
                  </a:lnTo>
                  <a:lnTo>
                    <a:pt x="319" y="280"/>
                  </a:lnTo>
                  <a:lnTo>
                    <a:pt x="316" y="283"/>
                  </a:lnTo>
                  <a:lnTo>
                    <a:pt x="314" y="285"/>
                  </a:lnTo>
                  <a:lnTo>
                    <a:pt x="311" y="290"/>
                  </a:lnTo>
                  <a:lnTo>
                    <a:pt x="319" y="290"/>
                  </a:lnTo>
                  <a:lnTo>
                    <a:pt x="319" y="285"/>
                  </a:lnTo>
                  <a:lnTo>
                    <a:pt x="323" y="285"/>
                  </a:lnTo>
                  <a:lnTo>
                    <a:pt x="326" y="283"/>
                  </a:lnTo>
                  <a:lnTo>
                    <a:pt x="328" y="283"/>
                  </a:lnTo>
                  <a:lnTo>
                    <a:pt x="328" y="285"/>
                  </a:lnTo>
                  <a:lnTo>
                    <a:pt x="333" y="285"/>
                  </a:lnTo>
                  <a:lnTo>
                    <a:pt x="335" y="285"/>
                  </a:lnTo>
                  <a:lnTo>
                    <a:pt x="342" y="283"/>
                  </a:lnTo>
                  <a:lnTo>
                    <a:pt x="347" y="278"/>
                  </a:lnTo>
                  <a:lnTo>
                    <a:pt x="349" y="275"/>
                  </a:lnTo>
                  <a:lnTo>
                    <a:pt x="359" y="275"/>
                  </a:lnTo>
                  <a:lnTo>
                    <a:pt x="366" y="275"/>
                  </a:lnTo>
                  <a:lnTo>
                    <a:pt x="371" y="271"/>
                  </a:lnTo>
                  <a:lnTo>
                    <a:pt x="373" y="268"/>
                  </a:lnTo>
                  <a:lnTo>
                    <a:pt x="376" y="266"/>
                  </a:lnTo>
                  <a:lnTo>
                    <a:pt x="383" y="259"/>
                  </a:lnTo>
                  <a:lnTo>
                    <a:pt x="385" y="256"/>
                  </a:lnTo>
                  <a:lnTo>
                    <a:pt x="390" y="254"/>
                  </a:lnTo>
                  <a:lnTo>
                    <a:pt x="399" y="252"/>
                  </a:lnTo>
                  <a:lnTo>
                    <a:pt x="402" y="252"/>
                  </a:lnTo>
                  <a:lnTo>
                    <a:pt x="404" y="249"/>
                  </a:lnTo>
                  <a:lnTo>
                    <a:pt x="407" y="249"/>
                  </a:lnTo>
                  <a:lnTo>
                    <a:pt x="407" y="247"/>
                  </a:lnTo>
                  <a:lnTo>
                    <a:pt x="407" y="244"/>
                  </a:lnTo>
                  <a:lnTo>
                    <a:pt x="407" y="240"/>
                  </a:lnTo>
                  <a:lnTo>
                    <a:pt x="407" y="235"/>
                  </a:lnTo>
                  <a:lnTo>
                    <a:pt x="414" y="242"/>
                  </a:lnTo>
                  <a:lnTo>
                    <a:pt x="416" y="244"/>
                  </a:lnTo>
                  <a:lnTo>
                    <a:pt x="418" y="244"/>
                  </a:lnTo>
                  <a:lnTo>
                    <a:pt x="437" y="244"/>
                  </a:lnTo>
                  <a:lnTo>
                    <a:pt x="447" y="242"/>
                  </a:lnTo>
                  <a:lnTo>
                    <a:pt x="454" y="240"/>
                  </a:lnTo>
                  <a:lnTo>
                    <a:pt x="459" y="240"/>
                  </a:lnTo>
                  <a:lnTo>
                    <a:pt x="468" y="237"/>
                  </a:lnTo>
                  <a:lnTo>
                    <a:pt x="480" y="235"/>
                  </a:lnTo>
                  <a:lnTo>
                    <a:pt x="487" y="235"/>
                  </a:lnTo>
                  <a:lnTo>
                    <a:pt x="492" y="230"/>
                  </a:lnTo>
                  <a:lnTo>
                    <a:pt x="499" y="230"/>
                  </a:lnTo>
                  <a:lnTo>
                    <a:pt x="502" y="228"/>
                  </a:lnTo>
                  <a:lnTo>
                    <a:pt x="509" y="228"/>
                  </a:lnTo>
                  <a:lnTo>
                    <a:pt x="516" y="220"/>
                  </a:lnTo>
                  <a:lnTo>
                    <a:pt x="518" y="220"/>
                  </a:lnTo>
                  <a:lnTo>
                    <a:pt x="518" y="218"/>
                  </a:lnTo>
                  <a:lnTo>
                    <a:pt x="523" y="218"/>
                  </a:lnTo>
                  <a:lnTo>
                    <a:pt x="525" y="216"/>
                  </a:lnTo>
                  <a:lnTo>
                    <a:pt x="528" y="216"/>
                  </a:lnTo>
                  <a:lnTo>
                    <a:pt x="542" y="213"/>
                  </a:lnTo>
                  <a:lnTo>
                    <a:pt x="552" y="211"/>
                  </a:lnTo>
                  <a:lnTo>
                    <a:pt x="552" y="206"/>
                  </a:lnTo>
                  <a:lnTo>
                    <a:pt x="549" y="206"/>
                  </a:lnTo>
                  <a:lnTo>
                    <a:pt x="547" y="208"/>
                  </a:lnTo>
                  <a:lnTo>
                    <a:pt x="537" y="208"/>
                  </a:lnTo>
                  <a:lnTo>
                    <a:pt x="530" y="206"/>
                  </a:lnTo>
                  <a:lnTo>
                    <a:pt x="525" y="206"/>
                  </a:lnTo>
                  <a:lnTo>
                    <a:pt x="521" y="204"/>
                  </a:lnTo>
                  <a:lnTo>
                    <a:pt x="509" y="204"/>
                  </a:lnTo>
                  <a:lnTo>
                    <a:pt x="499" y="206"/>
                  </a:lnTo>
                  <a:lnTo>
                    <a:pt x="490" y="206"/>
                  </a:lnTo>
                  <a:lnTo>
                    <a:pt x="487" y="211"/>
                  </a:lnTo>
                  <a:lnTo>
                    <a:pt x="471" y="211"/>
                  </a:lnTo>
                  <a:lnTo>
                    <a:pt x="485" y="206"/>
                  </a:lnTo>
                  <a:lnTo>
                    <a:pt x="494" y="204"/>
                  </a:lnTo>
                  <a:lnTo>
                    <a:pt x="499" y="204"/>
                  </a:lnTo>
                  <a:lnTo>
                    <a:pt x="502" y="201"/>
                  </a:lnTo>
                  <a:lnTo>
                    <a:pt x="506" y="201"/>
                  </a:lnTo>
                  <a:lnTo>
                    <a:pt x="511" y="199"/>
                  </a:lnTo>
                  <a:lnTo>
                    <a:pt x="514" y="199"/>
                  </a:lnTo>
                  <a:lnTo>
                    <a:pt x="516" y="199"/>
                  </a:lnTo>
                  <a:lnTo>
                    <a:pt x="514" y="196"/>
                  </a:lnTo>
                  <a:lnTo>
                    <a:pt x="509" y="194"/>
                  </a:lnTo>
                  <a:lnTo>
                    <a:pt x="506" y="194"/>
                  </a:lnTo>
                  <a:lnTo>
                    <a:pt x="504" y="194"/>
                  </a:lnTo>
                  <a:lnTo>
                    <a:pt x="497" y="196"/>
                  </a:lnTo>
                  <a:lnTo>
                    <a:pt x="483" y="201"/>
                  </a:lnTo>
                  <a:lnTo>
                    <a:pt x="468" y="201"/>
                  </a:lnTo>
                  <a:lnTo>
                    <a:pt x="478" y="196"/>
                  </a:lnTo>
                  <a:lnTo>
                    <a:pt x="485" y="192"/>
                  </a:lnTo>
                  <a:lnTo>
                    <a:pt x="487" y="192"/>
                  </a:lnTo>
                  <a:lnTo>
                    <a:pt x="492" y="194"/>
                  </a:lnTo>
                  <a:lnTo>
                    <a:pt x="497" y="194"/>
                  </a:lnTo>
                  <a:lnTo>
                    <a:pt x="499" y="192"/>
                  </a:lnTo>
                  <a:lnTo>
                    <a:pt x="504" y="192"/>
                  </a:lnTo>
                  <a:lnTo>
                    <a:pt x="506" y="189"/>
                  </a:lnTo>
                  <a:lnTo>
                    <a:pt x="516" y="189"/>
                  </a:lnTo>
                  <a:lnTo>
                    <a:pt x="518" y="189"/>
                  </a:lnTo>
                  <a:lnTo>
                    <a:pt x="516" y="187"/>
                  </a:lnTo>
                  <a:lnTo>
                    <a:pt x="514" y="187"/>
                  </a:lnTo>
                  <a:lnTo>
                    <a:pt x="509" y="184"/>
                  </a:lnTo>
                  <a:lnTo>
                    <a:pt x="485" y="184"/>
                  </a:lnTo>
                  <a:lnTo>
                    <a:pt x="492" y="182"/>
                  </a:lnTo>
                  <a:lnTo>
                    <a:pt x="485" y="180"/>
                  </a:lnTo>
                  <a:lnTo>
                    <a:pt x="485" y="175"/>
                  </a:lnTo>
                  <a:lnTo>
                    <a:pt x="487" y="175"/>
                  </a:lnTo>
                  <a:lnTo>
                    <a:pt x="490" y="177"/>
                  </a:lnTo>
                  <a:lnTo>
                    <a:pt x="492" y="180"/>
                  </a:lnTo>
                  <a:lnTo>
                    <a:pt x="497" y="182"/>
                  </a:lnTo>
                  <a:lnTo>
                    <a:pt x="504" y="182"/>
                  </a:lnTo>
                  <a:lnTo>
                    <a:pt x="506" y="184"/>
                  </a:lnTo>
                  <a:lnTo>
                    <a:pt x="509" y="184"/>
                  </a:lnTo>
                  <a:lnTo>
                    <a:pt x="514" y="184"/>
                  </a:lnTo>
                  <a:lnTo>
                    <a:pt x="518" y="184"/>
                  </a:lnTo>
                  <a:lnTo>
                    <a:pt x="518" y="187"/>
                  </a:lnTo>
                  <a:lnTo>
                    <a:pt x="523" y="187"/>
                  </a:lnTo>
                  <a:lnTo>
                    <a:pt x="523" y="184"/>
                  </a:lnTo>
                  <a:lnTo>
                    <a:pt x="528" y="184"/>
                  </a:lnTo>
                  <a:lnTo>
                    <a:pt x="528" y="187"/>
                  </a:lnTo>
                  <a:lnTo>
                    <a:pt x="528" y="189"/>
                  </a:lnTo>
                  <a:lnTo>
                    <a:pt x="528" y="192"/>
                  </a:lnTo>
                  <a:lnTo>
                    <a:pt x="528" y="196"/>
                  </a:lnTo>
                  <a:lnTo>
                    <a:pt x="528" y="199"/>
                  </a:lnTo>
                  <a:lnTo>
                    <a:pt x="533" y="199"/>
                  </a:lnTo>
                  <a:lnTo>
                    <a:pt x="537" y="201"/>
                  </a:lnTo>
                  <a:lnTo>
                    <a:pt x="542" y="201"/>
                  </a:lnTo>
                  <a:lnTo>
                    <a:pt x="547" y="201"/>
                  </a:lnTo>
                  <a:lnTo>
                    <a:pt x="549" y="201"/>
                  </a:lnTo>
                  <a:lnTo>
                    <a:pt x="552" y="199"/>
                  </a:lnTo>
                  <a:lnTo>
                    <a:pt x="554" y="199"/>
                  </a:lnTo>
                  <a:lnTo>
                    <a:pt x="554" y="204"/>
                  </a:lnTo>
                  <a:lnTo>
                    <a:pt x="559" y="204"/>
                  </a:lnTo>
                  <a:lnTo>
                    <a:pt x="561" y="201"/>
                  </a:lnTo>
                  <a:lnTo>
                    <a:pt x="563" y="201"/>
                  </a:lnTo>
                  <a:lnTo>
                    <a:pt x="563" y="194"/>
                  </a:lnTo>
                  <a:lnTo>
                    <a:pt x="561" y="194"/>
                  </a:lnTo>
                  <a:lnTo>
                    <a:pt x="563" y="189"/>
                  </a:lnTo>
                  <a:lnTo>
                    <a:pt x="563" y="187"/>
                  </a:lnTo>
                  <a:lnTo>
                    <a:pt x="559" y="187"/>
                  </a:lnTo>
                  <a:lnTo>
                    <a:pt x="556" y="182"/>
                  </a:lnTo>
                  <a:lnTo>
                    <a:pt x="552" y="180"/>
                  </a:lnTo>
                  <a:lnTo>
                    <a:pt x="552" y="175"/>
                  </a:lnTo>
                  <a:lnTo>
                    <a:pt x="533" y="170"/>
                  </a:lnTo>
                  <a:lnTo>
                    <a:pt x="523" y="170"/>
                  </a:lnTo>
                  <a:lnTo>
                    <a:pt x="521" y="170"/>
                  </a:lnTo>
                  <a:lnTo>
                    <a:pt x="528" y="168"/>
                  </a:lnTo>
                  <a:lnTo>
                    <a:pt x="530" y="165"/>
                  </a:lnTo>
                  <a:lnTo>
                    <a:pt x="528" y="165"/>
                  </a:lnTo>
                  <a:lnTo>
                    <a:pt x="525" y="163"/>
                  </a:lnTo>
                  <a:lnTo>
                    <a:pt x="514" y="163"/>
                  </a:lnTo>
                  <a:lnTo>
                    <a:pt x="509" y="161"/>
                  </a:lnTo>
                  <a:lnTo>
                    <a:pt x="504" y="161"/>
                  </a:lnTo>
                  <a:lnTo>
                    <a:pt x="509" y="156"/>
                  </a:lnTo>
                  <a:lnTo>
                    <a:pt x="523" y="156"/>
                  </a:lnTo>
                  <a:lnTo>
                    <a:pt x="528" y="153"/>
                  </a:lnTo>
                  <a:lnTo>
                    <a:pt x="533" y="153"/>
                  </a:lnTo>
                  <a:lnTo>
                    <a:pt x="547" y="156"/>
                  </a:lnTo>
                  <a:lnTo>
                    <a:pt x="552" y="156"/>
                  </a:lnTo>
                  <a:lnTo>
                    <a:pt x="554" y="156"/>
                  </a:lnTo>
                  <a:lnTo>
                    <a:pt x="556" y="158"/>
                  </a:lnTo>
                  <a:lnTo>
                    <a:pt x="559" y="161"/>
                  </a:lnTo>
                  <a:lnTo>
                    <a:pt x="563" y="165"/>
                  </a:lnTo>
                  <a:lnTo>
                    <a:pt x="568" y="165"/>
                  </a:lnTo>
                  <a:lnTo>
                    <a:pt x="568" y="163"/>
                  </a:lnTo>
                  <a:lnTo>
                    <a:pt x="568" y="158"/>
                  </a:lnTo>
                  <a:lnTo>
                    <a:pt x="559" y="156"/>
                  </a:lnTo>
                  <a:lnTo>
                    <a:pt x="552" y="153"/>
                  </a:lnTo>
                  <a:lnTo>
                    <a:pt x="540" y="151"/>
                  </a:lnTo>
                  <a:lnTo>
                    <a:pt x="544" y="149"/>
                  </a:lnTo>
                  <a:lnTo>
                    <a:pt x="547" y="149"/>
                  </a:lnTo>
                  <a:lnTo>
                    <a:pt x="552" y="151"/>
                  </a:lnTo>
                  <a:lnTo>
                    <a:pt x="556" y="151"/>
                  </a:lnTo>
                  <a:lnTo>
                    <a:pt x="559" y="153"/>
                  </a:lnTo>
                  <a:lnTo>
                    <a:pt x="578" y="153"/>
                  </a:lnTo>
                  <a:lnTo>
                    <a:pt x="594" y="151"/>
                  </a:lnTo>
                  <a:lnTo>
                    <a:pt x="594" y="144"/>
                  </a:lnTo>
                  <a:lnTo>
                    <a:pt x="582" y="141"/>
                  </a:lnTo>
                  <a:lnTo>
                    <a:pt x="578" y="146"/>
                  </a:lnTo>
                  <a:lnTo>
                    <a:pt x="573" y="141"/>
                  </a:lnTo>
                  <a:lnTo>
                    <a:pt x="573" y="139"/>
                  </a:lnTo>
                  <a:lnTo>
                    <a:pt x="587" y="139"/>
                  </a:lnTo>
                  <a:lnTo>
                    <a:pt x="599" y="137"/>
                  </a:lnTo>
                  <a:lnTo>
                    <a:pt x="602" y="139"/>
                  </a:lnTo>
                  <a:lnTo>
                    <a:pt x="609" y="139"/>
                  </a:lnTo>
                  <a:lnTo>
                    <a:pt x="616" y="134"/>
                  </a:lnTo>
                  <a:lnTo>
                    <a:pt x="618" y="134"/>
                  </a:lnTo>
                  <a:lnTo>
                    <a:pt x="618" y="132"/>
                  </a:lnTo>
                  <a:lnTo>
                    <a:pt x="599" y="132"/>
                  </a:lnTo>
                  <a:lnTo>
                    <a:pt x="599" y="129"/>
                  </a:lnTo>
                  <a:lnTo>
                    <a:pt x="597" y="129"/>
                  </a:lnTo>
                  <a:lnTo>
                    <a:pt x="597" y="127"/>
                  </a:lnTo>
                  <a:lnTo>
                    <a:pt x="592" y="127"/>
                  </a:lnTo>
                  <a:lnTo>
                    <a:pt x="587" y="125"/>
                  </a:lnTo>
                  <a:lnTo>
                    <a:pt x="592" y="125"/>
                  </a:lnTo>
                  <a:lnTo>
                    <a:pt x="594" y="125"/>
                  </a:lnTo>
                  <a:lnTo>
                    <a:pt x="594" y="122"/>
                  </a:lnTo>
                  <a:lnTo>
                    <a:pt x="592" y="120"/>
                  </a:lnTo>
                  <a:lnTo>
                    <a:pt x="590" y="120"/>
                  </a:lnTo>
                  <a:lnTo>
                    <a:pt x="582" y="117"/>
                  </a:lnTo>
                  <a:lnTo>
                    <a:pt x="592" y="117"/>
                  </a:lnTo>
                  <a:lnTo>
                    <a:pt x="594" y="120"/>
                  </a:lnTo>
                  <a:lnTo>
                    <a:pt x="597" y="120"/>
                  </a:lnTo>
                  <a:lnTo>
                    <a:pt x="602" y="120"/>
                  </a:lnTo>
                  <a:lnTo>
                    <a:pt x="606" y="120"/>
                  </a:lnTo>
                  <a:lnTo>
                    <a:pt x="609" y="125"/>
                  </a:lnTo>
                  <a:lnTo>
                    <a:pt x="613" y="125"/>
                  </a:lnTo>
                  <a:lnTo>
                    <a:pt x="618" y="120"/>
                  </a:lnTo>
                  <a:lnTo>
                    <a:pt x="618" y="113"/>
                  </a:lnTo>
                  <a:lnTo>
                    <a:pt x="616" y="110"/>
                  </a:lnTo>
                  <a:lnTo>
                    <a:pt x="613" y="110"/>
                  </a:lnTo>
                  <a:lnTo>
                    <a:pt x="611" y="108"/>
                  </a:lnTo>
                  <a:lnTo>
                    <a:pt x="609" y="105"/>
                  </a:lnTo>
                  <a:lnTo>
                    <a:pt x="592" y="103"/>
                  </a:lnTo>
                  <a:lnTo>
                    <a:pt x="587" y="101"/>
                  </a:lnTo>
                  <a:lnTo>
                    <a:pt x="587" y="98"/>
                  </a:lnTo>
                  <a:lnTo>
                    <a:pt x="590" y="98"/>
                  </a:lnTo>
                  <a:lnTo>
                    <a:pt x="599" y="98"/>
                  </a:lnTo>
                  <a:lnTo>
                    <a:pt x="611" y="96"/>
                  </a:lnTo>
                  <a:lnTo>
                    <a:pt x="618" y="96"/>
                  </a:lnTo>
                  <a:lnTo>
                    <a:pt x="623" y="98"/>
                  </a:lnTo>
                  <a:lnTo>
                    <a:pt x="632" y="98"/>
                  </a:lnTo>
                  <a:lnTo>
                    <a:pt x="637" y="96"/>
                  </a:lnTo>
                  <a:lnTo>
                    <a:pt x="642" y="93"/>
                  </a:lnTo>
                  <a:lnTo>
                    <a:pt x="642" y="91"/>
                  </a:lnTo>
                  <a:lnTo>
                    <a:pt x="642" y="89"/>
                  </a:lnTo>
                  <a:lnTo>
                    <a:pt x="632" y="89"/>
                  </a:lnTo>
                  <a:lnTo>
                    <a:pt x="625" y="86"/>
                  </a:lnTo>
                  <a:lnTo>
                    <a:pt x="616" y="86"/>
                  </a:lnTo>
                  <a:lnTo>
                    <a:pt x="613" y="84"/>
                  </a:lnTo>
                  <a:lnTo>
                    <a:pt x="623" y="84"/>
                  </a:lnTo>
                  <a:lnTo>
                    <a:pt x="621" y="82"/>
                  </a:lnTo>
                  <a:lnTo>
                    <a:pt x="618" y="79"/>
                  </a:lnTo>
                  <a:lnTo>
                    <a:pt x="618" y="77"/>
                  </a:lnTo>
                  <a:lnTo>
                    <a:pt x="613" y="77"/>
                  </a:lnTo>
                  <a:lnTo>
                    <a:pt x="611" y="79"/>
                  </a:lnTo>
                  <a:lnTo>
                    <a:pt x="611" y="84"/>
                  </a:lnTo>
                  <a:lnTo>
                    <a:pt x="606" y="84"/>
                  </a:lnTo>
                  <a:lnTo>
                    <a:pt x="604" y="84"/>
                  </a:lnTo>
                  <a:lnTo>
                    <a:pt x="602" y="82"/>
                  </a:lnTo>
                  <a:lnTo>
                    <a:pt x="599" y="79"/>
                  </a:lnTo>
                  <a:lnTo>
                    <a:pt x="602" y="79"/>
                  </a:lnTo>
                  <a:lnTo>
                    <a:pt x="606" y="77"/>
                  </a:lnTo>
                  <a:lnTo>
                    <a:pt x="609" y="74"/>
                  </a:lnTo>
                  <a:lnTo>
                    <a:pt x="613" y="70"/>
                  </a:lnTo>
                  <a:lnTo>
                    <a:pt x="616" y="67"/>
                  </a:lnTo>
                  <a:lnTo>
                    <a:pt x="618" y="65"/>
                  </a:lnTo>
                  <a:lnTo>
                    <a:pt x="621" y="65"/>
                  </a:lnTo>
                  <a:lnTo>
                    <a:pt x="623" y="65"/>
                  </a:lnTo>
                  <a:lnTo>
                    <a:pt x="628" y="65"/>
                  </a:lnTo>
                  <a:lnTo>
                    <a:pt x="630" y="65"/>
                  </a:lnTo>
                  <a:lnTo>
                    <a:pt x="632" y="62"/>
                  </a:lnTo>
                  <a:lnTo>
                    <a:pt x="637" y="60"/>
                  </a:lnTo>
                  <a:lnTo>
                    <a:pt x="635" y="55"/>
                  </a:lnTo>
                  <a:lnTo>
                    <a:pt x="637" y="53"/>
                  </a:lnTo>
                  <a:lnTo>
                    <a:pt x="640" y="50"/>
                  </a:lnTo>
                  <a:lnTo>
                    <a:pt x="642" y="50"/>
                  </a:lnTo>
                  <a:lnTo>
                    <a:pt x="647" y="50"/>
                  </a:lnTo>
                  <a:lnTo>
                    <a:pt x="649" y="50"/>
                  </a:lnTo>
                  <a:lnTo>
                    <a:pt x="651" y="53"/>
                  </a:lnTo>
                  <a:lnTo>
                    <a:pt x="656" y="53"/>
                  </a:lnTo>
                  <a:lnTo>
                    <a:pt x="659" y="50"/>
                  </a:lnTo>
                  <a:lnTo>
                    <a:pt x="661" y="50"/>
                  </a:lnTo>
                  <a:lnTo>
                    <a:pt x="663" y="48"/>
                  </a:lnTo>
                  <a:lnTo>
                    <a:pt x="644" y="48"/>
                  </a:lnTo>
                  <a:lnTo>
                    <a:pt x="642" y="48"/>
                  </a:lnTo>
                  <a:lnTo>
                    <a:pt x="637" y="48"/>
                  </a:lnTo>
                  <a:lnTo>
                    <a:pt x="635" y="50"/>
                  </a:lnTo>
                  <a:lnTo>
                    <a:pt x="630" y="50"/>
                  </a:lnTo>
                  <a:lnTo>
                    <a:pt x="630" y="48"/>
                  </a:lnTo>
                  <a:lnTo>
                    <a:pt x="640" y="43"/>
                  </a:lnTo>
                  <a:lnTo>
                    <a:pt x="670" y="43"/>
                  </a:lnTo>
                  <a:lnTo>
                    <a:pt x="675" y="43"/>
                  </a:lnTo>
                  <a:lnTo>
                    <a:pt x="678" y="43"/>
                  </a:lnTo>
                  <a:lnTo>
                    <a:pt x="682" y="41"/>
                  </a:lnTo>
                  <a:lnTo>
                    <a:pt x="678" y="41"/>
                  </a:lnTo>
                  <a:lnTo>
                    <a:pt x="673" y="38"/>
                  </a:lnTo>
                  <a:lnTo>
                    <a:pt x="656" y="38"/>
                  </a:lnTo>
                  <a:lnTo>
                    <a:pt x="651" y="41"/>
                  </a:lnTo>
                  <a:lnTo>
                    <a:pt x="635" y="41"/>
                  </a:lnTo>
                  <a:lnTo>
                    <a:pt x="635" y="38"/>
                  </a:lnTo>
                  <a:lnTo>
                    <a:pt x="637" y="38"/>
                  </a:lnTo>
                  <a:lnTo>
                    <a:pt x="642" y="38"/>
                  </a:lnTo>
                  <a:lnTo>
                    <a:pt x="687" y="38"/>
                  </a:lnTo>
                  <a:lnTo>
                    <a:pt x="692" y="36"/>
                  </a:lnTo>
                  <a:lnTo>
                    <a:pt x="699" y="34"/>
                  </a:lnTo>
                  <a:lnTo>
                    <a:pt x="701" y="31"/>
                  </a:lnTo>
                  <a:lnTo>
                    <a:pt x="718" y="31"/>
                  </a:lnTo>
                  <a:lnTo>
                    <a:pt x="723" y="29"/>
                  </a:lnTo>
                  <a:lnTo>
                    <a:pt x="725" y="29"/>
                  </a:lnTo>
                  <a:lnTo>
                    <a:pt x="730" y="29"/>
                  </a:lnTo>
                  <a:lnTo>
                    <a:pt x="732" y="26"/>
                  </a:lnTo>
                  <a:lnTo>
                    <a:pt x="730" y="24"/>
                  </a:lnTo>
                  <a:close/>
                  <a:moveTo>
                    <a:pt x="119" y="268"/>
                  </a:moveTo>
                  <a:lnTo>
                    <a:pt x="116" y="266"/>
                  </a:lnTo>
                  <a:lnTo>
                    <a:pt x="119" y="268"/>
                  </a:lnTo>
                  <a:close/>
                  <a:moveTo>
                    <a:pt x="128" y="223"/>
                  </a:moveTo>
                  <a:lnTo>
                    <a:pt x="135" y="223"/>
                  </a:lnTo>
                  <a:lnTo>
                    <a:pt x="138" y="220"/>
                  </a:lnTo>
                  <a:lnTo>
                    <a:pt x="145" y="220"/>
                  </a:lnTo>
                  <a:lnTo>
                    <a:pt x="147" y="220"/>
                  </a:lnTo>
                  <a:lnTo>
                    <a:pt x="147" y="216"/>
                  </a:lnTo>
                  <a:lnTo>
                    <a:pt x="150" y="216"/>
                  </a:lnTo>
                  <a:lnTo>
                    <a:pt x="147" y="213"/>
                  </a:lnTo>
                  <a:lnTo>
                    <a:pt x="145" y="211"/>
                  </a:lnTo>
                  <a:lnTo>
                    <a:pt x="143" y="211"/>
                  </a:lnTo>
                  <a:lnTo>
                    <a:pt x="138" y="211"/>
                  </a:lnTo>
                  <a:lnTo>
                    <a:pt x="135" y="206"/>
                  </a:lnTo>
                  <a:lnTo>
                    <a:pt x="119" y="206"/>
                  </a:lnTo>
                  <a:lnTo>
                    <a:pt x="119" y="213"/>
                  </a:lnTo>
                  <a:lnTo>
                    <a:pt x="116" y="216"/>
                  </a:lnTo>
                  <a:lnTo>
                    <a:pt x="114" y="216"/>
                  </a:lnTo>
                  <a:lnTo>
                    <a:pt x="114" y="218"/>
                  </a:lnTo>
                  <a:lnTo>
                    <a:pt x="116" y="220"/>
                  </a:lnTo>
                  <a:lnTo>
                    <a:pt x="119" y="220"/>
                  </a:lnTo>
                  <a:lnTo>
                    <a:pt x="119" y="225"/>
                  </a:lnTo>
                  <a:lnTo>
                    <a:pt x="128" y="223"/>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1" name="Greece" descr="© INSCALE GmbH, 05.05.2010&#10;http://www.presentationload.com/">
              <a:extLst>
                <a:ext uri="{FF2B5EF4-FFF2-40B4-BE49-F238E27FC236}">
                  <a16:creationId xmlns:a16="http://schemas.microsoft.com/office/drawing/2014/main" id="{99895D2D-5578-009B-34DB-1E64929DB002}"/>
                </a:ext>
              </a:extLst>
            </p:cNvPr>
            <p:cNvSpPr>
              <a:spLocks noEditPoints="1"/>
            </p:cNvSpPr>
            <p:nvPr/>
          </p:nvSpPr>
          <p:spPr bwMode="gray">
            <a:xfrm>
              <a:off x="4761633" y="1943633"/>
              <a:ext cx="201602" cy="209016"/>
            </a:xfrm>
            <a:custGeom>
              <a:avLst/>
              <a:gdLst>
                <a:gd name="T0" fmla="*/ 0 w 534"/>
                <a:gd name="T1" fmla="*/ 2147483647 h 552"/>
                <a:gd name="T2" fmla="*/ 2147483647 w 534"/>
                <a:gd name="T3" fmla="*/ 2147483647 h 552"/>
                <a:gd name="T4" fmla="*/ 2147483647 w 534"/>
                <a:gd name="T5" fmla="*/ 2147483647 h 552"/>
                <a:gd name="T6" fmla="*/ 2147483647 w 534"/>
                <a:gd name="T7" fmla="*/ 2147483647 h 552"/>
                <a:gd name="T8" fmla="*/ 2147483647 w 534"/>
                <a:gd name="T9" fmla="*/ 2147483647 h 552"/>
                <a:gd name="T10" fmla="*/ 2147483647 w 534"/>
                <a:gd name="T11" fmla="*/ 2147483647 h 552"/>
                <a:gd name="T12" fmla="*/ 2147483647 w 534"/>
                <a:gd name="T13" fmla="*/ 2147483647 h 552"/>
                <a:gd name="T14" fmla="*/ 2147483647 w 534"/>
                <a:gd name="T15" fmla="*/ 2147483647 h 552"/>
                <a:gd name="T16" fmla="*/ 2147483647 w 534"/>
                <a:gd name="T17" fmla="*/ 2147483647 h 552"/>
                <a:gd name="T18" fmla="*/ 2147483647 w 534"/>
                <a:gd name="T19" fmla="*/ 2147483647 h 552"/>
                <a:gd name="T20" fmla="*/ 2147483647 w 534"/>
                <a:gd name="T21" fmla="*/ 2147483647 h 552"/>
                <a:gd name="T22" fmla="*/ 2147483647 w 534"/>
                <a:gd name="T23" fmla="*/ 2147483647 h 552"/>
                <a:gd name="T24" fmla="*/ 2147483647 w 534"/>
                <a:gd name="T25" fmla="*/ 2147483647 h 552"/>
                <a:gd name="T26" fmla="*/ 2147483647 w 534"/>
                <a:gd name="T27" fmla="*/ 2147483647 h 552"/>
                <a:gd name="T28" fmla="*/ 2147483647 w 534"/>
                <a:gd name="T29" fmla="*/ 2147483647 h 552"/>
                <a:gd name="T30" fmla="*/ 2147483647 w 534"/>
                <a:gd name="T31" fmla="*/ 2147483647 h 552"/>
                <a:gd name="T32" fmla="*/ 2147483647 w 534"/>
                <a:gd name="T33" fmla="*/ 2147483647 h 552"/>
                <a:gd name="T34" fmla="*/ 2147483647 w 534"/>
                <a:gd name="T35" fmla="*/ 2147483647 h 552"/>
                <a:gd name="T36" fmla="*/ 2147483647 w 534"/>
                <a:gd name="T37" fmla="*/ 2147483647 h 552"/>
                <a:gd name="T38" fmla="*/ 2147483647 w 534"/>
                <a:gd name="T39" fmla="*/ 2147483647 h 552"/>
                <a:gd name="T40" fmla="*/ 2147483647 w 534"/>
                <a:gd name="T41" fmla="*/ 2147483647 h 552"/>
                <a:gd name="T42" fmla="*/ 2147483647 w 534"/>
                <a:gd name="T43" fmla="*/ 2147483647 h 552"/>
                <a:gd name="T44" fmla="*/ 2147483647 w 534"/>
                <a:gd name="T45" fmla="*/ 2147483647 h 552"/>
                <a:gd name="T46" fmla="*/ 2147483647 w 534"/>
                <a:gd name="T47" fmla="*/ 2147483647 h 552"/>
                <a:gd name="T48" fmla="*/ 2147483647 w 534"/>
                <a:gd name="T49" fmla="*/ 2147483647 h 552"/>
                <a:gd name="T50" fmla="*/ 2147483647 w 534"/>
                <a:gd name="T51" fmla="*/ 2147483647 h 552"/>
                <a:gd name="T52" fmla="*/ 2147483647 w 534"/>
                <a:gd name="T53" fmla="*/ 2147483647 h 552"/>
                <a:gd name="T54" fmla="*/ 2147483647 w 534"/>
                <a:gd name="T55" fmla="*/ 2147483647 h 552"/>
                <a:gd name="T56" fmla="*/ 2147483647 w 534"/>
                <a:gd name="T57" fmla="*/ 2147483647 h 552"/>
                <a:gd name="T58" fmla="*/ 2147483647 w 534"/>
                <a:gd name="T59" fmla="*/ 2147483647 h 552"/>
                <a:gd name="T60" fmla="*/ 2147483647 w 534"/>
                <a:gd name="T61" fmla="*/ 2147483647 h 552"/>
                <a:gd name="T62" fmla="*/ 2147483647 w 534"/>
                <a:gd name="T63" fmla="*/ 2147483647 h 552"/>
                <a:gd name="T64" fmla="*/ 2147483647 w 534"/>
                <a:gd name="T65" fmla="*/ 2147483647 h 552"/>
                <a:gd name="T66" fmla="*/ 2147483647 w 534"/>
                <a:gd name="T67" fmla="*/ 2147483647 h 552"/>
                <a:gd name="T68" fmla="*/ 2147483647 w 534"/>
                <a:gd name="T69" fmla="*/ 2147483647 h 552"/>
                <a:gd name="T70" fmla="*/ 2147483647 w 534"/>
                <a:gd name="T71" fmla="*/ 2147483647 h 552"/>
                <a:gd name="T72" fmla="*/ 2147483647 w 534"/>
                <a:gd name="T73" fmla="*/ 2147483647 h 552"/>
                <a:gd name="T74" fmla="*/ 2147483647 w 534"/>
                <a:gd name="T75" fmla="*/ 2147483647 h 552"/>
                <a:gd name="T76" fmla="*/ 2147483647 w 534"/>
                <a:gd name="T77" fmla="*/ 2147483647 h 552"/>
                <a:gd name="T78" fmla="*/ 2147483647 w 534"/>
                <a:gd name="T79" fmla="*/ 2147483647 h 552"/>
                <a:gd name="T80" fmla="*/ 2147483647 w 534"/>
                <a:gd name="T81" fmla="*/ 2147483647 h 552"/>
                <a:gd name="T82" fmla="*/ 2147483647 w 534"/>
                <a:gd name="T83" fmla="*/ 2147483647 h 552"/>
                <a:gd name="T84" fmla="*/ 2147483647 w 534"/>
                <a:gd name="T85" fmla="*/ 2147483647 h 552"/>
                <a:gd name="T86" fmla="*/ 2147483647 w 534"/>
                <a:gd name="T87" fmla="*/ 2147483647 h 552"/>
                <a:gd name="T88" fmla="*/ 2147483647 w 534"/>
                <a:gd name="T89" fmla="*/ 2147483647 h 552"/>
                <a:gd name="T90" fmla="*/ 2147483647 w 534"/>
                <a:gd name="T91" fmla="*/ 2147483647 h 552"/>
                <a:gd name="T92" fmla="*/ 2147483647 w 534"/>
                <a:gd name="T93" fmla="*/ 2147483647 h 552"/>
                <a:gd name="T94" fmla="*/ 2147483647 w 534"/>
                <a:gd name="T95" fmla="*/ 2147483647 h 552"/>
                <a:gd name="T96" fmla="*/ 2147483647 w 534"/>
                <a:gd name="T97" fmla="*/ 2147483647 h 552"/>
                <a:gd name="T98" fmla="*/ 2147483647 w 534"/>
                <a:gd name="T99" fmla="*/ 2147483647 h 552"/>
                <a:gd name="T100" fmla="*/ 2147483647 w 534"/>
                <a:gd name="T101" fmla="*/ 2147483647 h 552"/>
                <a:gd name="T102" fmla="*/ 2147483647 w 534"/>
                <a:gd name="T103" fmla="*/ 2147483647 h 552"/>
                <a:gd name="T104" fmla="*/ 2147483647 w 534"/>
                <a:gd name="T105" fmla="*/ 2147483647 h 552"/>
                <a:gd name="T106" fmla="*/ 2147483647 w 534"/>
                <a:gd name="T107" fmla="*/ 2147483647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552"/>
                <a:gd name="T164" fmla="*/ 534 w 534"/>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552">
                  <a:moveTo>
                    <a:pt x="240" y="108"/>
                  </a:moveTo>
                  <a:lnTo>
                    <a:pt x="270" y="126"/>
                  </a:lnTo>
                  <a:lnTo>
                    <a:pt x="282" y="120"/>
                  </a:lnTo>
                  <a:lnTo>
                    <a:pt x="240" y="108"/>
                  </a:lnTo>
                  <a:close/>
                  <a:moveTo>
                    <a:pt x="24" y="258"/>
                  </a:moveTo>
                  <a:lnTo>
                    <a:pt x="0" y="282"/>
                  </a:lnTo>
                  <a:lnTo>
                    <a:pt x="42" y="294"/>
                  </a:lnTo>
                  <a:lnTo>
                    <a:pt x="24" y="258"/>
                  </a:lnTo>
                  <a:close/>
                  <a:moveTo>
                    <a:pt x="312" y="414"/>
                  </a:moveTo>
                  <a:lnTo>
                    <a:pt x="312" y="420"/>
                  </a:lnTo>
                  <a:lnTo>
                    <a:pt x="324" y="420"/>
                  </a:lnTo>
                  <a:lnTo>
                    <a:pt x="324" y="414"/>
                  </a:lnTo>
                  <a:lnTo>
                    <a:pt x="318" y="408"/>
                  </a:lnTo>
                  <a:lnTo>
                    <a:pt x="312" y="408"/>
                  </a:lnTo>
                  <a:lnTo>
                    <a:pt x="312" y="414"/>
                  </a:lnTo>
                  <a:close/>
                  <a:moveTo>
                    <a:pt x="306" y="390"/>
                  </a:moveTo>
                  <a:lnTo>
                    <a:pt x="300" y="378"/>
                  </a:lnTo>
                  <a:lnTo>
                    <a:pt x="294" y="390"/>
                  </a:lnTo>
                  <a:lnTo>
                    <a:pt x="306" y="390"/>
                  </a:lnTo>
                  <a:close/>
                  <a:moveTo>
                    <a:pt x="294" y="294"/>
                  </a:moveTo>
                  <a:lnTo>
                    <a:pt x="318" y="336"/>
                  </a:lnTo>
                  <a:lnTo>
                    <a:pt x="330" y="318"/>
                  </a:lnTo>
                  <a:lnTo>
                    <a:pt x="294" y="294"/>
                  </a:lnTo>
                  <a:close/>
                  <a:moveTo>
                    <a:pt x="108" y="264"/>
                  </a:moveTo>
                  <a:lnTo>
                    <a:pt x="138" y="264"/>
                  </a:lnTo>
                  <a:lnTo>
                    <a:pt x="144" y="270"/>
                  </a:lnTo>
                  <a:lnTo>
                    <a:pt x="156" y="270"/>
                  </a:lnTo>
                  <a:lnTo>
                    <a:pt x="180" y="282"/>
                  </a:lnTo>
                  <a:lnTo>
                    <a:pt x="192" y="282"/>
                  </a:lnTo>
                  <a:lnTo>
                    <a:pt x="198" y="288"/>
                  </a:lnTo>
                  <a:lnTo>
                    <a:pt x="204" y="288"/>
                  </a:lnTo>
                  <a:lnTo>
                    <a:pt x="216" y="300"/>
                  </a:lnTo>
                  <a:lnTo>
                    <a:pt x="228" y="306"/>
                  </a:lnTo>
                  <a:lnTo>
                    <a:pt x="234" y="312"/>
                  </a:lnTo>
                  <a:lnTo>
                    <a:pt x="246" y="312"/>
                  </a:lnTo>
                  <a:lnTo>
                    <a:pt x="252" y="306"/>
                  </a:lnTo>
                  <a:lnTo>
                    <a:pt x="252" y="288"/>
                  </a:lnTo>
                  <a:lnTo>
                    <a:pt x="228" y="264"/>
                  </a:lnTo>
                  <a:lnTo>
                    <a:pt x="216" y="258"/>
                  </a:lnTo>
                  <a:lnTo>
                    <a:pt x="210" y="252"/>
                  </a:lnTo>
                  <a:lnTo>
                    <a:pt x="204" y="252"/>
                  </a:lnTo>
                  <a:lnTo>
                    <a:pt x="198" y="246"/>
                  </a:lnTo>
                  <a:lnTo>
                    <a:pt x="186" y="246"/>
                  </a:lnTo>
                  <a:lnTo>
                    <a:pt x="174" y="234"/>
                  </a:lnTo>
                  <a:lnTo>
                    <a:pt x="168" y="234"/>
                  </a:lnTo>
                  <a:lnTo>
                    <a:pt x="174" y="228"/>
                  </a:lnTo>
                  <a:lnTo>
                    <a:pt x="192" y="228"/>
                  </a:lnTo>
                  <a:lnTo>
                    <a:pt x="198" y="240"/>
                  </a:lnTo>
                  <a:lnTo>
                    <a:pt x="222" y="252"/>
                  </a:lnTo>
                  <a:lnTo>
                    <a:pt x="234" y="264"/>
                  </a:lnTo>
                  <a:lnTo>
                    <a:pt x="258" y="264"/>
                  </a:lnTo>
                  <a:lnTo>
                    <a:pt x="270" y="252"/>
                  </a:lnTo>
                  <a:lnTo>
                    <a:pt x="258" y="240"/>
                  </a:lnTo>
                  <a:lnTo>
                    <a:pt x="246" y="240"/>
                  </a:lnTo>
                  <a:lnTo>
                    <a:pt x="234" y="234"/>
                  </a:lnTo>
                  <a:lnTo>
                    <a:pt x="222" y="234"/>
                  </a:lnTo>
                  <a:lnTo>
                    <a:pt x="210" y="228"/>
                  </a:lnTo>
                  <a:lnTo>
                    <a:pt x="204" y="216"/>
                  </a:lnTo>
                  <a:lnTo>
                    <a:pt x="198" y="210"/>
                  </a:lnTo>
                  <a:lnTo>
                    <a:pt x="198" y="204"/>
                  </a:lnTo>
                  <a:lnTo>
                    <a:pt x="192" y="192"/>
                  </a:lnTo>
                  <a:lnTo>
                    <a:pt x="186" y="186"/>
                  </a:lnTo>
                  <a:lnTo>
                    <a:pt x="174" y="162"/>
                  </a:lnTo>
                  <a:lnTo>
                    <a:pt x="168" y="156"/>
                  </a:lnTo>
                  <a:lnTo>
                    <a:pt x="162" y="144"/>
                  </a:lnTo>
                  <a:lnTo>
                    <a:pt x="150" y="132"/>
                  </a:lnTo>
                  <a:lnTo>
                    <a:pt x="150" y="120"/>
                  </a:lnTo>
                  <a:lnTo>
                    <a:pt x="144" y="114"/>
                  </a:lnTo>
                  <a:lnTo>
                    <a:pt x="144" y="102"/>
                  </a:lnTo>
                  <a:lnTo>
                    <a:pt x="150" y="96"/>
                  </a:lnTo>
                  <a:lnTo>
                    <a:pt x="156" y="96"/>
                  </a:lnTo>
                  <a:lnTo>
                    <a:pt x="162" y="102"/>
                  </a:lnTo>
                  <a:lnTo>
                    <a:pt x="162" y="108"/>
                  </a:lnTo>
                  <a:lnTo>
                    <a:pt x="168" y="114"/>
                  </a:lnTo>
                  <a:lnTo>
                    <a:pt x="180" y="114"/>
                  </a:lnTo>
                  <a:lnTo>
                    <a:pt x="180" y="120"/>
                  </a:lnTo>
                  <a:lnTo>
                    <a:pt x="186" y="120"/>
                  </a:lnTo>
                  <a:lnTo>
                    <a:pt x="198" y="132"/>
                  </a:lnTo>
                  <a:lnTo>
                    <a:pt x="198" y="144"/>
                  </a:lnTo>
                  <a:lnTo>
                    <a:pt x="204" y="144"/>
                  </a:lnTo>
                  <a:lnTo>
                    <a:pt x="210" y="138"/>
                  </a:lnTo>
                  <a:lnTo>
                    <a:pt x="216" y="138"/>
                  </a:lnTo>
                  <a:lnTo>
                    <a:pt x="204" y="120"/>
                  </a:lnTo>
                  <a:lnTo>
                    <a:pt x="210" y="120"/>
                  </a:lnTo>
                  <a:lnTo>
                    <a:pt x="234" y="132"/>
                  </a:lnTo>
                  <a:lnTo>
                    <a:pt x="222" y="114"/>
                  </a:lnTo>
                  <a:lnTo>
                    <a:pt x="228" y="108"/>
                  </a:lnTo>
                  <a:lnTo>
                    <a:pt x="228" y="84"/>
                  </a:lnTo>
                  <a:lnTo>
                    <a:pt x="240" y="72"/>
                  </a:lnTo>
                  <a:lnTo>
                    <a:pt x="270" y="72"/>
                  </a:lnTo>
                  <a:lnTo>
                    <a:pt x="276" y="78"/>
                  </a:lnTo>
                  <a:lnTo>
                    <a:pt x="276" y="90"/>
                  </a:lnTo>
                  <a:lnTo>
                    <a:pt x="288" y="90"/>
                  </a:lnTo>
                  <a:lnTo>
                    <a:pt x="294" y="84"/>
                  </a:lnTo>
                  <a:lnTo>
                    <a:pt x="300" y="72"/>
                  </a:lnTo>
                  <a:lnTo>
                    <a:pt x="306" y="66"/>
                  </a:lnTo>
                  <a:lnTo>
                    <a:pt x="342" y="66"/>
                  </a:lnTo>
                  <a:lnTo>
                    <a:pt x="360" y="72"/>
                  </a:lnTo>
                  <a:lnTo>
                    <a:pt x="372" y="72"/>
                  </a:lnTo>
                  <a:lnTo>
                    <a:pt x="378" y="78"/>
                  </a:lnTo>
                  <a:lnTo>
                    <a:pt x="384" y="78"/>
                  </a:lnTo>
                  <a:lnTo>
                    <a:pt x="384" y="72"/>
                  </a:lnTo>
                  <a:lnTo>
                    <a:pt x="390" y="60"/>
                  </a:lnTo>
                  <a:lnTo>
                    <a:pt x="390" y="48"/>
                  </a:lnTo>
                  <a:lnTo>
                    <a:pt x="384" y="42"/>
                  </a:lnTo>
                  <a:lnTo>
                    <a:pt x="384" y="36"/>
                  </a:lnTo>
                  <a:lnTo>
                    <a:pt x="390" y="30"/>
                  </a:lnTo>
                  <a:lnTo>
                    <a:pt x="408" y="30"/>
                  </a:lnTo>
                  <a:lnTo>
                    <a:pt x="408" y="18"/>
                  </a:lnTo>
                  <a:lnTo>
                    <a:pt x="402" y="12"/>
                  </a:lnTo>
                  <a:lnTo>
                    <a:pt x="402" y="6"/>
                  </a:lnTo>
                  <a:lnTo>
                    <a:pt x="390" y="6"/>
                  </a:lnTo>
                  <a:lnTo>
                    <a:pt x="384" y="0"/>
                  </a:lnTo>
                  <a:lnTo>
                    <a:pt x="366" y="6"/>
                  </a:lnTo>
                  <a:lnTo>
                    <a:pt x="372" y="12"/>
                  </a:lnTo>
                  <a:lnTo>
                    <a:pt x="372" y="30"/>
                  </a:lnTo>
                  <a:lnTo>
                    <a:pt x="366" y="36"/>
                  </a:lnTo>
                  <a:lnTo>
                    <a:pt x="348" y="36"/>
                  </a:lnTo>
                  <a:lnTo>
                    <a:pt x="336" y="24"/>
                  </a:lnTo>
                  <a:lnTo>
                    <a:pt x="324" y="36"/>
                  </a:lnTo>
                  <a:lnTo>
                    <a:pt x="312" y="36"/>
                  </a:lnTo>
                  <a:lnTo>
                    <a:pt x="300" y="24"/>
                  </a:lnTo>
                  <a:lnTo>
                    <a:pt x="294" y="30"/>
                  </a:lnTo>
                  <a:lnTo>
                    <a:pt x="282" y="30"/>
                  </a:lnTo>
                  <a:lnTo>
                    <a:pt x="264" y="12"/>
                  </a:lnTo>
                  <a:lnTo>
                    <a:pt x="264" y="6"/>
                  </a:lnTo>
                  <a:lnTo>
                    <a:pt x="234" y="12"/>
                  </a:lnTo>
                  <a:lnTo>
                    <a:pt x="228" y="30"/>
                  </a:lnTo>
                  <a:lnTo>
                    <a:pt x="204" y="24"/>
                  </a:lnTo>
                  <a:lnTo>
                    <a:pt x="198" y="30"/>
                  </a:lnTo>
                  <a:lnTo>
                    <a:pt x="186" y="36"/>
                  </a:lnTo>
                  <a:lnTo>
                    <a:pt x="174" y="36"/>
                  </a:lnTo>
                  <a:lnTo>
                    <a:pt x="168" y="30"/>
                  </a:lnTo>
                  <a:lnTo>
                    <a:pt x="162" y="30"/>
                  </a:lnTo>
                  <a:lnTo>
                    <a:pt x="150" y="36"/>
                  </a:lnTo>
                  <a:lnTo>
                    <a:pt x="138" y="48"/>
                  </a:lnTo>
                  <a:lnTo>
                    <a:pt x="126" y="54"/>
                  </a:lnTo>
                  <a:lnTo>
                    <a:pt x="102" y="54"/>
                  </a:lnTo>
                  <a:lnTo>
                    <a:pt x="102" y="60"/>
                  </a:lnTo>
                  <a:lnTo>
                    <a:pt x="96" y="72"/>
                  </a:lnTo>
                  <a:lnTo>
                    <a:pt x="72" y="72"/>
                  </a:lnTo>
                  <a:lnTo>
                    <a:pt x="66" y="66"/>
                  </a:lnTo>
                  <a:lnTo>
                    <a:pt x="60" y="66"/>
                  </a:lnTo>
                  <a:lnTo>
                    <a:pt x="48" y="72"/>
                  </a:lnTo>
                  <a:lnTo>
                    <a:pt x="54" y="84"/>
                  </a:lnTo>
                  <a:lnTo>
                    <a:pt x="54" y="90"/>
                  </a:lnTo>
                  <a:lnTo>
                    <a:pt x="42" y="102"/>
                  </a:lnTo>
                  <a:lnTo>
                    <a:pt x="24" y="102"/>
                  </a:lnTo>
                  <a:lnTo>
                    <a:pt x="24" y="126"/>
                  </a:lnTo>
                  <a:lnTo>
                    <a:pt x="12" y="132"/>
                  </a:lnTo>
                  <a:lnTo>
                    <a:pt x="0" y="132"/>
                  </a:lnTo>
                  <a:lnTo>
                    <a:pt x="0" y="198"/>
                  </a:lnTo>
                  <a:lnTo>
                    <a:pt x="6" y="204"/>
                  </a:lnTo>
                  <a:lnTo>
                    <a:pt x="18" y="210"/>
                  </a:lnTo>
                  <a:lnTo>
                    <a:pt x="24" y="216"/>
                  </a:lnTo>
                  <a:lnTo>
                    <a:pt x="30" y="228"/>
                  </a:lnTo>
                  <a:lnTo>
                    <a:pt x="36" y="234"/>
                  </a:lnTo>
                  <a:lnTo>
                    <a:pt x="42" y="246"/>
                  </a:lnTo>
                  <a:lnTo>
                    <a:pt x="54" y="258"/>
                  </a:lnTo>
                  <a:lnTo>
                    <a:pt x="60" y="270"/>
                  </a:lnTo>
                  <a:lnTo>
                    <a:pt x="84" y="270"/>
                  </a:lnTo>
                  <a:lnTo>
                    <a:pt x="96" y="264"/>
                  </a:lnTo>
                  <a:lnTo>
                    <a:pt x="108" y="264"/>
                  </a:lnTo>
                  <a:close/>
                  <a:moveTo>
                    <a:pt x="396" y="252"/>
                  </a:moveTo>
                  <a:lnTo>
                    <a:pt x="372" y="252"/>
                  </a:lnTo>
                  <a:lnTo>
                    <a:pt x="372" y="270"/>
                  </a:lnTo>
                  <a:lnTo>
                    <a:pt x="384" y="294"/>
                  </a:lnTo>
                  <a:lnTo>
                    <a:pt x="396" y="252"/>
                  </a:lnTo>
                  <a:close/>
                  <a:moveTo>
                    <a:pt x="24" y="312"/>
                  </a:moveTo>
                  <a:lnTo>
                    <a:pt x="18" y="318"/>
                  </a:lnTo>
                  <a:lnTo>
                    <a:pt x="24" y="324"/>
                  </a:lnTo>
                  <a:lnTo>
                    <a:pt x="30" y="324"/>
                  </a:lnTo>
                  <a:lnTo>
                    <a:pt x="36" y="330"/>
                  </a:lnTo>
                  <a:lnTo>
                    <a:pt x="42" y="324"/>
                  </a:lnTo>
                  <a:lnTo>
                    <a:pt x="42" y="318"/>
                  </a:lnTo>
                  <a:lnTo>
                    <a:pt x="30" y="306"/>
                  </a:lnTo>
                  <a:lnTo>
                    <a:pt x="24" y="312"/>
                  </a:lnTo>
                  <a:close/>
                  <a:moveTo>
                    <a:pt x="378" y="390"/>
                  </a:moveTo>
                  <a:lnTo>
                    <a:pt x="378" y="408"/>
                  </a:lnTo>
                  <a:lnTo>
                    <a:pt x="390" y="390"/>
                  </a:lnTo>
                  <a:lnTo>
                    <a:pt x="378" y="390"/>
                  </a:lnTo>
                  <a:close/>
                  <a:moveTo>
                    <a:pt x="408" y="330"/>
                  </a:moveTo>
                  <a:lnTo>
                    <a:pt x="396" y="330"/>
                  </a:lnTo>
                  <a:lnTo>
                    <a:pt x="384" y="336"/>
                  </a:lnTo>
                  <a:lnTo>
                    <a:pt x="384" y="342"/>
                  </a:lnTo>
                  <a:lnTo>
                    <a:pt x="396" y="342"/>
                  </a:lnTo>
                  <a:lnTo>
                    <a:pt x="402" y="336"/>
                  </a:lnTo>
                  <a:lnTo>
                    <a:pt x="408" y="336"/>
                  </a:lnTo>
                  <a:lnTo>
                    <a:pt x="408" y="330"/>
                  </a:lnTo>
                  <a:close/>
                  <a:moveTo>
                    <a:pt x="396" y="192"/>
                  </a:moveTo>
                  <a:lnTo>
                    <a:pt x="372" y="198"/>
                  </a:lnTo>
                  <a:lnTo>
                    <a:pt x="372" y="210"/>
                  </a:lnTo>
                  <a:lnTo>
                    <a:pt x="390" y="210"/>
                  </a:lnTo>
                  <a:lnTo>
                    <a:pt x="396" y="216"/>
                  </a:lnTo>
                  <a:lnTo>
                    <a:pt x="396" y="222"/>
                  </a:lnTo>
                  <a:lnTo>
                    <a:pt x="414" y="222"/>
                  </a:lnTo>
                  <a:lnTo>
                    <a:pt x="414" y="210"/>
                  </a:lnTo>
                  <a:lnTo>
                    <a:pt x="396" y="192"/>
                  </a:lnTo>
                  <a:close/>
                  <a:moveTo>
                    <a:pt x="342" y="372"/>
                  </a:moveTo>
                  <a:lnTo>
                    <a:pt x="342" y="378"/>
                  </a:lnTo>
                  <a:lnTo>
                    <a:pt x="348" y="384"/>
                  </a:lnTo>
                  <a:lnTo>
                    <a:pt x="360" y="384"/>
                  </a:lnTo>
                  <a:lnTo>
                    <a:pt x="366" y="378"/>
                  </a:lnTo>
                  <a:lnTo>
                    <a:pt x="366" y="372"/>
                  </a:lnTo>
                  <a:lnTo>
                    <a:pt x="360" y="366"/>
                  </a:lnTo>
                  <a:lnTo>
                    <a:pt x="342" y="366"/>
                  </a:lnTo>
                  <a:lnTo>
                    <a:pt x="342" y="372"/>
                  </a:lnTo>
                  <a:close/>
                  <a:moveTo>
                    <a:pt x="444" y="312"/>
                  </a:moveTo>
                  <a:lnTo>
                    <a:pt x="432" y="312"/>
                  </a:lnTo>
                  <a:lnTo>
                    <a:pt x="432" y="330"/>
                  </a:lnTo>
                  <a:lnTo>
                    <a:pt x="444" y="336"/>
                  </a:lnTo>
                  <a:lnTo>
                    <a:pt x="450" y="330"/>
                  </a:lnTo>
                  <a:lnTo>
                    <a:pt x="450" y="318"/>
                  </a:lnTo>
                  <a:lnTo>
                    <a:pt x="444" y="312"/>
                  </a:lnTo>
                  <a:close/>
                  <a:moveTo>
                    <a:pt x="444" y="372"/>
                  </a:moveTo>
                  <a:lnTo>
                    <a:pt x="456" y="354"/>
                  </a:lnTo>
                  <a:lnTo>
                    <a:pt x="438" y="354"/>
                  </a:lnTo>
                  <a:lnTo>
                    <a:pt x="444" y="372"/>
                  </a:lnTo>
                  <a:close/>
                  <a:moveTo>
                    <a:pt x="276" y="222"/>
                  </a:moveTo>
                  <a:lnTo>
                    <a:pt x="276" y="240"/>
                  </a:lnTo>
                  <a:lnTo>
                    <a:pt x="288" y="240"/>
                  </a:lnTo>
                  <a:lnTo>
                    <a:pt x="276" y="222"/>
                  </a:lnTo>
                  <a:close/>
                  <a:moveTo>
                    <a:pt x="534" y="420"/>
                  </a:moveTo>
                  <a:lnTo>
                    <a:pt x="522" y="420"/>
                  </a:lnTo>
                  <a:lnTo>
                    <a:pt x="516" y="426"/>
                  </a:lnTo>
                  <a:lnTo>
                    <a:pt x="510" y="438"/>
                  </a:lnTo>
                  <a:lnTo>
                    <a:pt x="510" y="468"/>
                  </a:lnTo>
                  <a:lnTo>
                    <a:pt x="516" y="468"/>
                  </a:lnTo>
                  <a:lnTo>
                    <a:pt x="522" y="456"/>
                  </a:lnTo>
                  <a:lnTo>
                    <a:pt x="528" y="450"/>
                  </a:lnTo>
                  <a:lnTo>
                    <a:pt x="534" y="438"/>
                  </a:lnTo>
                  <a:lnTo>
                    <a:pt x="534" y="420"/>
                  </a:lnTo>
                  <a:close/>
                  <a:moveTo>
                    <a:pt x="462" y="384"/>
                  </a:moveTo>
                  <a:lnTo>
                    <a:pt x="456" y="408"/>
                  </a:lnTo>
                  <a:lnTo>
                    <a:pt x="498" y="378"/>
                  </a:lnTo>
                  <a:lnTo>
                    <a:pt x="486" y="372"/>
                  </a:lnTo>
                  <a:lnTo>
                    <a:pt x="462" y="384"/>
                  </a:lnTo>
                  <a:close/>
                  <a:moveTo>
                    <a:pt x="462" y="510"/>
                  </a:moveTo>
                  <a:lnTo>
                    <a:pt x="480" y="510"/>
                  </a:lnTo>
                  <a:lnTo>
                    <a:pt x="468" y="468"/>
                  </a:lnTo>
                  <a:lnTo>
                    <a:pt x="462" y="510"/>
                  </a:lnTo>
                  <a:close/>
                  <a:moveTo>
                    <a:pt x="276" y="330"/>
                  </a:moveTo>
                  <a:lnTo>
                    <a:pt x="270" y="336"/>
                  </a:lnTo>
                  <a:lnTo>
                    <a:pt x="270" y="348"/>
                  </a:lnTo>
                  <a:lnTo>
                    <a:pt x="276" y="348"/>
                  </a:lnTo>
                  <a:lnTo>
                    <a:pt x="288" y="336"/>
                  </a:lnTo>
                  <a:lnTo>
                    <a:pt x="282" y="330"/>
                  </a:lnTo>
                  <a:lnTo>
                    <a:pt x="276" y="330"/>
                  </a:lnTo>
                  <a:close/>
                  <a:moveTo>
                    <a:pt x="186" y="432"/>
                  </a:moveTo>
                  <a:lnTo>
                    <a:pt x="180" y="438"/>
                  </a:lnTo>
                  <a:lnTo>
                    <a:pt x="180" y="450"/>
                  </a:lnTo>
                  <a:lnTo>
                    <a:pt x="186" y="456"/>
                  </a:lnTo>
                  <a:lnTo>
                    <a:pt x="198" y="444"/>
                  </a:lnTo>
                  <a:lnTo>
                    <a:pt x="198" y="438"/>
                  </a:lnTo>
                  <a:lnTo>
                    <a:pt x="192" y="432"/>
                  </a:lnTo>
                  <a:lnTo>
                    <a:pt x="186" y="432"/>
                  </a:lnTo>
                  <a:close/>
                  <a:moveTo>
                    <a:pt x="384" y="528"/>
                  </a:moveTo>
                  <a:lnTo>
                    <a:pt x="378" y="528"/>
                  </a:lnTo>
                  <a:lnTo>
                    <a:pt x="378" y="516"/>
                  </a:lnTo>
                  <a:lnTo>
                    <a:pt x="372" y="510"/>
                  </a:lnTo>
                  <a:lnTo>
                    <a:pt x="342" y="510"/>
                  </a:lnTo>
                  <a:lnTo>
                    <a:pt x="306" y="504"/>
                  </a:lnTo>
                  <a:lnTo>
                    <a:pt x="276" y="504"/>
                  </a:lnTo>
                  <a:lnTo>
                    <a:pt x="246" y="486"/>
                  </a:lnTo>
                  <a:lnTo>
                    <a:pt x="228" y="504"/>
                  </a:lnTo>
                  <a:lnTo>
                    <a:pt x="234" y="510"/>
                  </a:lnTo>
                  <a:lnTo>
                    <a:pt x="246" y="516"/>
                  </a:lnTo>
                  <a:lnTo>
                    <a:pt x="252" y="522"/>
                  </a:lnTo>
                  <a:lnTo>
                    <a:pt x="258" y="516"/>
                  </a:lnTo>
                  <a:lnTo>
                    <a:pt x="264" y="528"/>
                  </a:lnTo>
                  <a:lnTo>
                    <a:pt x="300" y="528"/>
                  </a:lnTo>
                  <a:lnTo>
                    <a:pt x="312" y="552"/>
                  </a:lnTo>
                  <a:lnTo>
                    <a:pt x="354" y="546"/>
                  </a:lnTo>
                  <a:lnTo>
                    <a:pt x="354" y="540"/>
                  </a:lnTo>
                  <a:lnTo>
                    <a:pt x="402" y="540"/>
                  </a:lnTo>
                  <a:lnTo>
                    <a:pt x="414" y="528"/>
                  </a:lnTo>
                  <a:lnTo>
                    <a:pt x="414" y="522"/>
                  </a:lnTo>
                  <a:lnTo>
                    <a:pt x="408" y="516"/>
                  </a:lnTo>
                  <a:lnTo>
                    <a:pt x="402" y="516"/>
                  </a:lnTo>
                  <a:lnTo>
                    <a:pt x="396" y="522"/>
                  </a:lnTo>
                  <a:lnTo>
                    <a:pt x="390" y="522"/>
                  </a:lnTo>
                  <a:lnTo>
                    <a:pt x="384" y="528"/>
                  </a:lnTo>
                  <a:close/>
                  <a:moveTo>
                    <a:pt x="420" y="408"/>
                  </a:moveTo>
                  <a:lnTo>
                    <a:pt x="408" y="408"/>
                  </a:lnTo>
                  <a:lnTo>
                    <a:pt x="408" y="420"/>
                  </a:lnTo>
                  <a:lnTo>
                    <a:pt x="420" y="420"/>
                  </a:lnTo>
                  <a:lnTo>
                    <a:pt x="426" y="414"/>
                  </a:lnTo>
                  <a:lnTo>
                    <a:pt x="420" y="408"/>
                  </a:lnTo>
                  <a:close/>
                  <a:moveTo>
                    <a:pt x="114" y="276"/>
                  </a:moveTo>
                  <a:lnTo>
                    <a:pt x="90" y="288"/>
                  </a:lnTo>
                  <a:lnTo>
                    <a:pt x="84" y="288"/>
                  </a:lnTo>
                  <a:lnTo>
                    <a:pt x="66" y="312"/>
                  </a:lnTo>
                  <a:lnTo>
                    <a:pt x="96" y="336"/>
                  </a:lnTo>
                  <a:lnTo>
                    <a:pt x="96" y="348"/>
                  </a:lnTo>
                  <a:lnTo>
                    <a:pt x="90" y="366"/>
                  </a:lnTo>
                  <a:lnTo>
                    <a:pt x="90" y="384"/>
                  </a:lnTo>
                  <a:lnTo>
                    <a:pt x="96" y="390"/>
                  </a:lnTo>
                  <a:lnTo>
                    <a:pt x="108" y="396"/>
                  </a:lnTo>
                  <a:lnTo>
                    <a:pt x="114" y="396"/>
                  </a:lnTo>
                  <a:lnTo>
                    <a:pt x="114" y="390"/>
                  </a:lnTo>
                  <a:lnTo>
                    <a:pt x="126" y="378"/>
                  </a:lnTo>
                  <a:lnTo>
                    <a:pt x="132" y="378"/>
                  </a:lnTo>
                  <a:lnTo>
                    <a:pt x="156" y="420"/>
                  </a:lnTo>
                  <a:lnTo>
                    <a:pt x="162" y="390"/>
                  </a:lnTo>
                  <a:lnTo>
                    <a:pt x="180" y="414"/>
                  </a:lnTo>
                  <a:lnTo>
                    <a:pt x="204" y="420"/>
                  </a:lnTo>
                  <a:lnTo>
                    <a:pt x="186" y="402"/>
                  </a:lnTo>
                  <a:lnTo>
                    <a:pt x="192" y="396"/>
                  </a:lnTo>
                  <a:lnTo>
                    <a:pt x="192" y="372"/>
                  </a:lnTo>
                  <a:lnTo>
                    <a:pt x="186" y="366"/>
                  </a:lnTo>
                  <a:lnTo>
                    <a:pt x="180" y="354"/>
                  </a:lnTo>
                  <a:lnTo>
                    <a:pt x="174" y="348"/>
                  </a:lnTo>
                  <a:lnTo>
                    <a:pt x="168" y="336"/>
                  </a:lnTo>
                  <a:lnTo>
                    <a:pt x="168" y="330"/>
                  </a:lnTo>
                  <a:lnTo>
                    <a:pt x="186" y="330"/>
                  </a:lnTo>
                  <a:lnTo>
                    <a:pt x="198" y="336"/>
                  </a:lnTo>
                  <a:lnTo>
                    <a:pt x="210" y="348"/>
                  </a:lnTo>
                  <a:lnTo>
                    <a:pt x="222" y="342"/>
                  </a:lnTo>
                  <a:lnTo>
                    <a:pt x="210" y="336"/>
                  </a:lnTo>
                  <a:lnTo>
                    <a:pt x="204" y="324"/>
                  </a:lnTo>
                  <a:lnTo>
                    <a:pt x="192" y="318"/>
                  </a:lnTo>
                  <a:lnTo>
                    <a:pt x="186" y="312"/>
                  </a:lnTo>
                  <a:lnTo>
                    <a:pt x="174" y="306"/>
                  </a:lnTo>
                  <a:lnTo>
                    <a:pt x="156" y="294"/>
                  </a:lnTo>
                  <a:lnTo>
                    <a:pt x="138" y="288"/>
                  </a:lnTo>
                  <a:lnTo>
                    <a:pt x="126" y="282"/>
                  </a:lnTo>
                  <a:lnTo>
                    <a:pt x="120" y="276"/>
                  </a:lnTo>
                  <a:lnTo>
                    <a:pt x="114" y="27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2" name="Ghana" descr="© INSCALE GmbH, 05.05.2010&#10;http://www.presentationload.com/">
              <a:extLst>
                <a:ext uri="{FF2B5EF4-FFF2-40B4-BE49-F238E27FC236}">
                  <a16:creationId xmlns:a16="http://schemas.microsoft.com/office/drawing/2014/main" id="{3BEB7D1B-BB94-E5D3-ED8F-B6B2FECE1248}"/>
                </a:ext>
              </a:extLst>
            </p:cNvPr>
            <p:cNvSpPr>
              <a:spLocks/>
            </p:cNvSpPr>
            <p:nvPr/>
          </p:nvSpPr>
          <p:spPr bwMode="gray">
            <a:xfrm>
              <a:off x="4144967" y="2879014"/>
              <a:ext cx="123038" cy="195673"/>
            </a:xfrm>
            <a:custGeom>
              <a:avLst/>
              <a:gdLst>
                <a:gd name="T0" fmla="*/ 2147483647 w 324"/>
                <a:gd name="T1" fmla="*/ 2147483647 h 516"/>
                <a:gd name="T2" fmla="*/ 2147483647 w 324"/>
                <a:gd name="T3" fmla="*/ 2147483647 h 516"/>
                <a:gd name="T4" fmla="*/ 2147483647 w 324"/>
                <a:gd name="T5" fmla="*/ 2147483647 h 516"/>
                <a:gd name="T6" fmla="*/ 2147483647 w 324"/>
                <a:gd name="T7" fmla="*/ 2147483647 h 516"/>
                <a:gd name="T8" fmla="*/ 2147483647 w 324"/>
                <a:gd name="T9" fmla="*/ 2147483647 h 516"/>
                <a:gd name="T10" fmla="*/ 2147483647 w 324"/>
                <a:gd name="T11" fmla="*/ 2147483647 h 516"/>
                <a:gd name="T12" fmla="*/ 2147483647 w 324"/>
                <a:gd name="T13" fmla="*/ 2147483647 h 516"/>
                <a:gd name="T14" fmla="*/ 2147483647 w 324"/>
                <a:gd name="T15" fmla="*/ 2147483647 h 516"/>
                <a:gd name="T16" fmla="*/ 2147483647 w 324"/>
                <a:gd name="T17" fmla="*/ 2147483647 h 516"/>
                <a:gd name="T18" fmla="*/ 2147483647 w 324"/>
                <a:gd name="T19" fmla="*/ 2147483647 h 516"/>
                <a:gd name="T20" fmla="*/ 2147483647 w 324"/>
                <a:gd name="T21" fmla="*/ 2147483647 h 516"/>
                <a:gd name="T22" fmla="*/ 2147483647 w 324"/>
                <a:gd name="T23" fmla="*/ 2147483647 h 516"/>
                <a:gd name="T24" fmla="*/ 2147483647 w 324"/>
                <a:gd name="T25" fmla="*/ 2147483647 h 516"/>
                <a:gd name="T26" fmla="*/ 2147483647 w 324"/>
                <a:gd name="T27" fmla="*/ 0 h 516"/>
                <a:gd name="T28" fmla="*/ 2147483647 w 324"/>
                <a:gd name="T29" fmla="*/ 2147483647 h 516"/>
                <a:gd name="T30" fmla="*/ 2147483647 w 324"/>
                <a:gd name="T31" fmla="*/ 2147483647 h 516"/>
                <a:gd name="T32" fmla="*/ 2147483647 w 324"/>
                <a:gd name="T33" fmla="*/ 2147483647 h 516"/>
                <a:gd name="T34" fmla="*/ 2147483647 w 324"/>
                <a:gd name="T35" fmla="*/ 2147483647 h 516"/>
                <a:gd name="T36" fmla="*/ 2147483647 w 324"/>
                <a:gd name="T37" fmla="*/ 2147483647 h 516"/>
                <a:gd name="T38" fmla="*/ 2147483647 w 324"/>
                <a:gd name="T39" fmla="*/ 2147483647 h 516"/>
                <a:gd name="T40" fmla="*/ 2147483647 w 324"/>
                <a:gd name="T41" fmla="*/ 2147483647 h 516"/>
                <a:gd name="T42" fmla="*/ 2147483647 w 324"/>
                <a:gd name="T43" fmla="*/ 2147483647 h 516"/>
                <a:gd name="T44" fmla="*/ 2147483647 w 324"/>
                <a:gd name="T45" fmla="*/ 2147483647 h 516"/>
                <a:gd name="T46" fmla="*/ 2147483647 w 324"/>
                <a:gd name="T47" fmla="*/ 2147483647 h 516"/>
                <a:gd name="T48" fmla="*/ 2147483647 w 324"/>
                <a:gd name="T49" fmla="*/ 2147483647 h 516"/>
                <a:gd name="T50" fmla="*/ 2147483647 w 324"/>
                <a:gd name="T51" fmla="*/ 2147483647 h 516"/>
                <a:gd name="T52" fmla="*/ 2147483647 w 324"/>
                <a:gd name="T53" fmla="*/ 2147483647 h 516"/>
                <a:gd name="T54" fmla="*/ 0 w 324"/>
                <a:gd name="T55" fmla="*/ 2147483647 h 516"/>
                <a:gd name="T56" fmla="*/ 2147483647 w 324"/>
                <a:gd name="T57" fmla="*/ 2147483647 h 516"/>
                <a:gd name="T58" fmla="*/ 2147483647 w 324"/>
                <a:gd name="T59" fmla="*/ 2147483647 h 516"/>
                <a:gd name="T60" fmla="*/ 2147483647 w 324"/>
                <a:gd name="T61" fmla="*/ 2147483647 h 516"/>
                <a:gd name="T62" fmla="*/ 2147483647 w 324"/>
                <a:gd name="T63" fmla="*/ 2147483647 h 516"/>
                <a:gd name="T64" fmla="*/ 2147483647 w 324"/>
                <a:gd name="T65" fmla="*/ 2147483647 h 516"/>
                <a:gd name="T66" fmla="*/ 2147483647 w 324"/>
                <a:gd name="T67" fmla="*/ 2147483647 h 516"/>
                <a:gd name="T68" fmla="*/ 2147483647 w 324"/>
                <a:gd name="T69" fmla="*/ 2147483647 h 516"/>
                <a:gd name="T70" fmla="*/ 2147483647 w 324"/>
                <a:gd name="T71" fmla="*/ 2147483647 h 516"/>
                <a:gd name="T72" fmla="*/ 2147483647 w 324"/>
                <a:gd name="T73" fmla="*/ 2147483647 h 516"/>
                <a:gd name="T74" fmla="*/ 2147483647 w 324"/>
                <a:gd name="T75" fmla="*/ 2147483647 h 516"/>
                <a:gd name="T76" fmla="*/ 2147483647 w 324"/>
                <a:gd name="T77" fmla="*/ 2147483647 h 516"/>
                <a:gd name="T78" fmla="*/ 2147483647 w 324"/>
                <a:gd name="T79" fmla="*/ 2147483647 h 516"/>
                <a:gd name="T80" fmla="*/ 2147483647 w 324"/>
                <a:gd name="T81" fmla="*/ 2147483647 h 516"/>
                <a:gd name="T82" fmla="*/ 2147483647 w 324"/>
                <a:gd name="T83" fmla="*/ 2147483647 h 516"/>
                <a:gd name="T84" fmla="*/ 2147483647 w 324"/>
                <a:gd name="T85" fmla="*/ 2147483647 h 516"/>
                <a:gd name="T86" fmla="*/ 2147483647 w 324"/>
                <a:gd name="T87" fmla="*/ 2147483647 h 5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516"/>
                <a:gd name="T134" fmla="*/ 324 w 324"/>
                <a:gd name="T135" fmla="*/ 516 h 5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516">
                  <a:moveTo>
                    <a:pt x="282" y="342"/>
                  </a:moveTo>
                  <a:lnTo>
                    <a:pt x="282" y="330"/>
                  </a:lnTo>
                  <a:lnTo>
                    <a:pt x="288" y="318"/>
                  </a:lnTo>
                  <a:lnTo>
                    <a:pt x="288" y="306"/>
                  </a:lnTo>
                  <a:lnTo>
                    <a:pt x="282" y="300"/>
                  </a:lnTo>
                  <a:lnTo>
                    <a:pt x="276" y="300"/>
                  </a:lnTo>
                  <a:lnTo>
                    <a:pt x="276" y="282"/>
                  </a:lnTo>
                  <a:lnTo>
                    <a:pt x="282" y="276"/>
                  </a:lnTo>
                  <a:lnTo>
                    <a:pt x="282" y="234"/>
                  </a:lnTo>
                  <a:lnTo>
                    <a:pt x="288" y="228"/>
                  </a:lnTo>
                  <a:lnTo>
                    <a:pt x="288" y="216"/>
                  </a:lnTo>
                  <a:lnTo>
                    <a:pt x="282" y="210"/>
                  </a:lnTo>
                  <a:lnTo>
                    <a:pt x="270" y="204"/>
                  </a:lnTo>
                  <a:lnTo>
                    <a:pt x="264" y="198"/>
                  </a:lnTo>
                  <a:lnTo>
                    <a:pt x="276" y="186"/>
                  </a:lnTo>
                  <a:lnTo>
                    <a:pt x="282" y="186"/>
                  </a:lnTo>
                  <a:lnTo>
                    <a:pt x="282" y="180"/>
                  </a:lnTo>
                  <a:lnTo>
                    <a:pt x="270" y="168"/>
                  </a:lnTo>
                  <a:lnTo>
                    <a:pt x="276" y="156"/>
                  </a:lnTo>
                  <a:lnTo>
                    <a:pt x="276" y="132"/>
                  </a:lnTo>
                  <a:lnTo>
                    <a:pt x="270" y="126"/>
                  </a:lnTo>
                  <a:lnTo>
                    <a:pt x="264" y="126"/>
                  </a:lnTo>
                  <a:lnTo>
                    <a:pt x="252" y="138"/>
                  </a:lnTo>
                  <a:lnTo>
                    <a:pt x="264" y="60"/>
                  </a:lnTo>
                  <a:lnTo>
                    <a:pt x="228" y="36"/>
                  </a:lnTo>
                  <a:lnTo>
                    <a:pt x="240" y="24"/>
                  </a:lnTo>
                  <a:lnTo>
                    <a:pt x="240" y="6"/>
                  </a:lnTo>
                  <a:lnTo>
                    <a:pt x="222" y="0"/>
                  </a:lnTo>
                  <a:lnTo>
                    <a:pt x="198" y="12"/>
                  </a:lnTo>
                  <a:lnTo>
                    <a:pt x="42" y="12"/>
                  </a:lnTo>
                  <a:lnTo>
                    <a:pt x="36" y="18"/>
                  </a:lnTo>
                  <a:lnTo>
                    <a:pt x="30" y="30"/>
                  </a:lnTo>
                  <a:lnTo>
                    <a:pt x="30" y="48"/>
                  </a:lnTo>
                  <a:lnTo>
                    <a:pt x="36" y="48"/>
                  </a:lnTo>
                  <a:lnTo>
                    <a:pt x="42" y="78"/>
                  </a:lnTo>
                  <a:lnTo>
                    <a:pt x="42" y="132"/>
                  </a:lnTo>
                  <a:lnTo>
                    <a:pt x="48" y="126"/>
                  </a:lnTo>
                  <a:lnTo>
                    <a:pt x="54" y="156"/>
                  </a:lnTo>
                  <a:lnTo>
                    <a:pt x="42" y="156"/>
                  </a:lnTo>
                  <a:lnTo>
                    <a:pt x="42" y="162"/>
                  </a:lnTo>
                  <a:lnTo>
                    <a:pt x="48" y="168"/>
                  </a:lnTo>
                  <a:lnTo>
                    <a:pt x="48" y="180"/>
                  </a:lnTo>
                  <a:lnTo>
                    <a:pt x="54" y="192"/>
                  </a:lnTo>
                  <a:lnTo>
                    <a:pt x="54" y="204"/>
                  </a:lnTo>
                  <a:lnTo>
                    <a:pt x="60" y="216"/>
                  </a:lnTo>
                  <a:lnTo>
                    <a:pt x="60" y="228"/>
                  </a:lnTo>
                  <a:lnTo>
                    <a:pt x="48" y="252"/>
                  </a:lnTo>
                  <a:lnTo>
                    <a:pt x="42" y="258"/>
                  </a:lnTo>
                  <a:lnTo>
                    <a:pt x="36" y="270"/>
                  </a:lnTo>
                  <a:lnTo>
                    <a:pt x="36" y="288"/>
                  </a:lnTo>
                  <a:lnTo>
                    <a:pt x="30" y="300"/>
                  </a:lnTo>
                  <a:lnTo>
                    <a:pt x="30" y="312"/>
                  </a:lnTo>
                  <a:lnTo>
                    <a:pt x="12" y="330"/>
                  </a:lnTo>
                  <a:lnTo>
                    <a:pt x="6" y="342"/>
                  </a:lnTo>
                  <a:lnTo>
                    <a:pt x="0" y="348"/>
                  </a:lnTo>
                  <a:lnTo>
                    <a:pt x="0" y="372"/>
                  </a:lnTo>
                  <a:lnTo>
                    <a:pt x="6" y="384"/>
                  </a:lnTo>
                  <a:lnTo>
                    <a:pt x="12" y="402"/>
                  </a:lnTo>
                  <a:lnTo>
                    <a:pt x="12" y="414"/>
                  </a:lnTo>
                  <a:lnTo>
                    <a:pt x="18" y="426"/>
                  </a:lnTo>
                  <a:lnTo>
                    <a:pt x="24" y="432"/>
                  </a:lnTo>
                  <a:lnTo>
                    <a:pt x="24" y="438"/>
                  </a:lnTo>
                  <a:lnTo>
                    <a:pt x="48" y="444"/>
                  </a:lnTo>
                  <a:lnTo>
                    <a:pt x="48" y="498"/>
                  </a:lnTo>
                  <a:lnTo>
                    <a:pt x="72" y="498"/>
                  </a:lnTo>
                  <a:lnTo>
                    <a:pt x="78" y="504"/>
                  </a:lnTo>
                  <a:lnTo>
                    <a:pt x="78" y="510"/>
                  </a:lnTo>
                  <a:lnTo>
                    <a:pt x="84" y="516"/>
                  </a:lnTo>
                  <a:lnTo>
                    <a:pt x="96" y="516"/>
                  </a:lnTo>
                  <a:lnTo>
                    <a:pt x="108" y="510"/>
                  </a:lnTo>
                  <a:lnTo>
                    <a:pt x="114" y="504"/>
                  </a:lnTo>
                  <a:lnTo>
                    <a:pt x="132" y="492"/>
                  </a:lnTo>
                  <a:lnTo>
                    <a:pt x="138" y="486"/>
                  </a:lnTo>
                  <a:lnTo>
                    <a:pt x="150" y="480"/>
                  </a:lnTo>
                  <a:lnTo>
                    <a:pt x="180" y="480"/>
                  </a:lnTo>
                  <a:lnTo>
                    <a:pt x="186" y="474"/>
                  </a:lnTo>
                  <a:lnTo>
                    <a:pt x="198" y="468"/>
                  </a:lnTo>
                  <a:lnTo>
                    <a:pt x="216" y="450"/>
                  </a:lnTo>
                  <a:lnTo>
                    <a:pt x="228" y="450"/>
                  </a:lnTo>
                  <a:lnTo>
                    <a:pt x="234" y="444"/>
                  </a:lnTo>
                  <a:lnTo>
                    <a:pt x="240" y="444"/>
                  </a:lnTo>
                  <a:lnTo>
                    <a:pt x="258" y="426"/>
                  </a:lnTo>
                  <a:lnTo>
                    <a:pt x="270" y="426"/>
                  </a:lnTo>
                  <a:lnTo>
                    <a:pt x="276" y="432"/>
                  </a:lnTo>
                  <a:lnTo>
                    <a:pt x="294" y="432"/>
                  </a:lnTo>
                  <a:lnTo>
                    <a:pt x="306" y="426"/>
                  </a:lnTo>
                  <a:lnTo>
                    <a:pt x="324" y="408"/>
                  </a:lnTo>
                  <a:lnTo>
                    <a:pt x="294" y="384"/>
                  </a:lnTo>
                  <a:lnTo>
                    <a:pt x="282" y="34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3" name="Germany" descr="© INSCALE GmbH, 05.05.2010&#10;http://www.presentationload.com/">
              <a:extLst>
                <a:ext uri="{FF2B5EF4-FFF2-40B4-BE49-F238E27FC236}">
                  <a16:creationId xmlns:a16="http://schemas.microsoft.com/office/drawing/2014/main" id="{ED8A2D12-CB77-B906-7E34-FAF0A393F8A9}"/>
                </a:ext>
              </a:extLst>
            </p:cNvPr>
            <p:cNvSpPr>
              <a:spLocks/>
            </p:cNvSpPr>
            <p:nvPr/>
          </p:nvSpPr>
          <p:spPr bwMode="gray">
            <a:xfrm>
              <a:off x="4408829" y="1552285"/>
              <a:ext cx="213462" cy="223839"/>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4" name="Georgia" descr="© INSCALE GmbH, 05.05.2010&#10;http://www.presentationload.com/">
              <a:extLst>
                <a:ext uri="{FF2B5EF4-FFF2-40B4-BE49-F238E27FC236}">
                  <a16:creationId xmlns:a16="http://schemas.microsoft.com/office/drawing/2014/main" id="{981239F2-1185-10A8-AA3F-D145CADAB927}"/>
                </a:ext>
              </a:extLst>
            </p:cNvPr>
            <p:cNvSpPr>
              <a:spLocks/>
            </p:cNvSpPr>
            <p:nvPr/>
          </p:nvSpPr>
          <p:spPr bwMode="gray">
            <a:xfrm>
              <a:off x="5237475" y="1887303"/>
              <a:ext cx="174919" cy="80048"/>
            </a:xfrm>
            <a:custGeom>
              <a:avLst/>
              <a:gdLst>
                <a:gd name="T0" fmla="*/ 2147483647 w 462"/>
                <a:gd name="T1" fmla="*/ 2147483647 h 210"/>
                <a:gd name="T2" fmla="*/ 2147483647 w 462"/>
                <a:gd name="T3" fmla="*/ 2147483647 h 210"/>
                <a:gd name="T4" fmla="*/ 2147483647 w 462"/>
                <a:gd name="T5" fmla="*/ 2147483647 h 210"/>
                <a:gd name="T6" fmla="*/ 2147483647 w 462"/>
                <a:gd name="T7" fmla="*/ 2147483647 h 210"/>
                <a:gd name="T8" fmla="*/ 2147483647 w 462"/>
                <a:gd name="T9" fmla="*/ 2147483647 h 210"/>
                <a:gd name="T10" fmla="*/ 2147483647 w 462"/>
                <a:gd name="T11" fmla="*/ 2147483647 h 210"/>
                <a:gd name="T12" fmla="*/ 2147483647 w 462"/>
                <a:gd name="T13" fmla="*/ 2147483647 h 210"/>
                <a:gd name="T14" fmla="*/ 2147483647 w 462"/>
                <a:gd name="T15" fmla="*/ 2147483647 h 210"/>
                <a:gd name="T16" fmla="*/ 2147483647 w 462"/>
                <a:gd name="T17" fmla="*/ 2147483647 h 210"/>
                <a:gd name="T18" fmla="*/ 2147483647 w 462"/>
                <a:gd name="T19" fmla="*/ 2147483647 h 210"/>
                <a:gd name="T20" fmla="*/ 2147483647 w 462"/>
                <a:gd name="T21" fmla="*/ 2147483647 h 210"/>
                <a:gd name="T22" fmla="*/ 2147483647 w 462"/>
                <a:gd name="T23" fmla="*/ 2147483647 h 210"/>
                <a:gd name="T24" fmla="*/ 2147483647 w 462"/>
                <a:gd name="T25" fmla="*/ 2147483647 h 210"/>
                <a:gd name="T26" fmla="*/ 2147483647 w 462"/>
                <a:gd name="T27" fmla="*/ 2147483647 h 210"/>
                <a:gd name="T28" fmla="*/ 2147483647 w 462"/>
                <a:gd name="T29" fmla="*/ 2147483647 h 210"/>
                <a:gd name="T30" fmla="*/ 2147483647 w 462"/>
                <a:gd name="T31" fmla="*/ 2147483647 h 210"/>
                <a:gd name="T32" fmla="*/ 2147483647 w 462"/>
                <a:gd name="T33" fmla="*/ 2147483647 h 210"/>
                <a:gd name="T34" fmla="*/ 2147483647 w 462"/>
                <a:gd name="T35" fmla="*/ 2147483647 h 210"/>
                <a:gd name="T36" fmla="*/ 2147483647 w 462"/>
                <a:gd name="T37" fmla="*/ 2147483647 h 210"/>
                <a:gd name="T38" fmla="*/ 2147483647 w 462"/>
                <a:gd name="T39" fmla="*/ 2147483647 h 210"/>
                <a:gd name="T40" fmla="*/ 2147483647 w 462"/>
                <a:gd name="T41" fmla="*/ 2147483647 h 210"/>
                <a:gd name="T42" fmla="*/ 2147483647 w 462"/>
                <a:gd name="T43" fmla="*/ 2147483647 h 210"/>
                <a:gd name="T44" fmla="*/ 2147483647 w 462"/>
                <a:gd name="T45" fmla="*/ 2147483647 h 210"/>
                <a:gd name="T46" fmla="*/ 2147483647 w 462"/>
                <a:gd name="T47" fmla="*/ 2147483647 h 210"/>
                <a:gd name="T48" fmla="*/ 2147483647 w 462"/>
                <a:gd name="T49" fmla="*/ 2147483647 h 210"/>
                <a:gd name="T50" fmla="*/ 2147483647 w 462"/>
                <a:gd name="T51" fmla="*/ 2147483647 h 210"/>
                <a:gd name="T52" fmla="*/ 2147483647 w 462"/>
                <a:gd name="T53" fmla="*/ 2147483647 h 210"/>
                <a:gd name="T54" fmla="*/ 2147483647 w 462"/>
                <a:gd name="T55" fmla="*/ 2147483647 h 210"/>
                <a:gd name="T56" fmla="*/ 2147483647 w 462"/>
                <a:gd name="T57" fmla="*/ 2147483647 h 210"/>
                <a:gd name="T58" fmla="*/ 2147483647 w 462"/>
                <a:gd name="T59" fmla="*/ 2147483647 h 210"/>
                <a:gd name="T60" fmla="*/ 2147483647 w 462"/>
                <a:gd name="T61" fmla="*/ 2147483647 h 210"/>
                <a:gd name="T62" fmla="*/ 2147483647 w 462"/>
                <a:gd name="T63" fmla="*/ 2147483647 h 210"/>
                <a:gd name="T64" fmla="*/ 2147483647 w 462"/>
                <a:gd name="T65" fmla="*/ 2147483647 h 210"/>
                <a:gd name="T66" fmla="*/ 2147483647 w 462"/>
                <a:gd name="T67" fmla="*/ 2147483647 h 210"/>
                <a:gd name="T68" fmla="*/ 2147483647 w 462"/>
                <a:gd name="T69" fmla="*/ 2147483647 h 210"/>
                <a:gd name="T70" fmla="*/ 2147483647 w 462"/>
                <a:gd name="T71" fmla="*/ 2147483647 h 210"/>
                <a:gd name="T72" fmla="*/ 2147483647 w 462"/>
                <a:gd name="T73" fmla="*/ 2147483647 h 210"/>
                <a:gd name="T74" fmla="*/ 2147483647 w 462"/>
                <a:gd name="T75" fmla="*/ 2147483647 h 210"/>
                <a:gd name="T76" fmla="*/ 2147483647 w 462"/>
                <a:gd name="T77" fmla="*/ 2147483647 h 210"/>
                <a:gd name="T78" fmla="*/ 2147483647 w 462"/>
                <a:gd name="T79" fmla="*/ 2147483647 h 210"/>
                <a:gd name="T80" fmla="*/ 2147483647 w 462"/>
                <a:gd name="T81" fmla="*/ 0 h 210"/>
                <a:gd name="T82" fmla="*/ 0 w 462"/>
                <a:gd name="T83" fmla="*/ 2147483647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210"/>
                <a:gd name="T128" fmla="*/ 462 w 462"/>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210">
                  <a:moveTo>
                    <a:pt x="6" y="18"/>
                  </a:moveTo>
                  <a:lnTo>
                    <a:pt x="12" y="18"/>
                  </a:lnTo>
                  <a:lnTo>
                    <a:pt x="18" y="24"/>
                  </a:lnTo>
                  <a:lnTo>
                    <a:pt x="30" y="30"/>
                  </a:lnTo>
                  <a:lnTo>
                    <a:pt x="42" y="42"/>
                  </a:lnTo>
                  <a:lnTo>
                    <a:pt x="60" y="48"/>
                  </a:lnTo>
                  <a:lnTo>
                    <a:pt x="72" y="54"/>
                  </a:lnTo>
                  <a:lnTo>
                    <a:pt x="78" y="54"/>
                  </a:lnTo>
                  <a:lnTo>
                    <a:pt x="84" y="60"/>
                  </a:lnTo>
                  <a:lnTo>
                    <a:pt x="96" y="66"/>
                  </a:lnTo>
                  <a:lnTo>
                    <a:pt x="102" y="78"/>
                  </a:lnTo>
                  <a:lnTo>
                    <a:pt x="114" y="84"/>
                  </a:lnTo>
                  <a:lnTo>
                    <a:pt x="114" y="96"/>
                  </a:lnTo>
                  <a:lnTo>
                    <a:pt x="120" y="114"/>
                  </a:lnTo>
                  <a:lnTo>
                    <a:pt x="120" y="132"/>
                  </a:lnTo>
                  <a:lnTo>
                    <a:pt x="126" y="138"/>
                  </a:lnTo>
                  <a:lnTo>
                    <a:pt x="132" y="150"/>
                  </a:lnTo>
                  <a:lnTo>
                    <a:pt x="138" y="156"/>
                  </a:lnTo>
                  <a:lnTo>
                    <a:pt x="138" y="162"/>
                  </a:lnTo>
                  <a:lnTo>
                    <a:pt x="132" y="168"/>
                  </a:lnTo>
                  <a:lnTo>
                    <a:pt x="168" y="174"/>
                  </a:lnTo>
                  <a:lnTo>
                    <a:pt x="174" y="168"/>
                  </a:lnTo>
                  <a:lnTo>
                    <a:pt x="186" y="162"/>
                  </a:lnTo>
                  <a:lnTo>
                    <a:pt x="198" y="162"/>
                  </a:lnTo>
                  <a:lnTo>
                    <a:pt x="210" y="168"/>
                  </a:lnTo>
                  <a:lnTo>
                    <a:pt x="216" y="174"/>
                  </a:lnTo>
                  <a:lnTo>
                    <a:pt x="222" y="186"/>
                  </a:lnTo>
                  <a:lnTo>
                    <a:pt x="222" y="192"/>
                  </a:lnTo>
                  <a:lnTo>
                    <a:pt x="246" y="192"/>
                  </a:lnTo>
                  <a:lnTo>
                    <a:pt x="246" y="198"/>
                  </a:lnTo>
                  <a:lnTo>
                    <a:pt x="252" y="204"/>
                  </a:lnTo>
                  <a:lnTo>
                    <a:pt x="276" y="198"/>
                  </a:lnTo>
                  <a:lnTo>
                    <a:pt x="282" y="192"/>
                  </a:lnTo>
                  <a:lnTo>
                    <a:pt x="336" y="198"/>
                  </a:lnTo>
                  <a:lnTo>
                    <a:pt x="336" y="180"/>
                  </a:lnTo>
                  <a:lnTo>
                    <a:pt x="342" y="180"/>
                  </a:lnTo>
                  <a:lnTo>
                    <a:pt x="348" y="186"/>
                  </a:lnTo>
                  <a:lnTo>
                    <a:pt x="354" y="186"/>
                  </a:lnTo>
                  <a:lnTo>
                    <a:pt x="354" y="180"/>
                  </a:lnTo>
                  <a:lnTo>
                    <a:pt x="366" y="168"/>
                  </a:lnTo>
                  <a:lnTo>
                    <a:pt x="390" y="168"/>
                  </a:lnTo>
                  <a:lnTo>
                    <a:pt x="396" y="174"/>
                  </a:lnTo>
                  <a:lnTo>
                    <a:pt x="396" y="180"/>
                  </a:lnTo>
                  <a:lnTo>
                    <a:pt x="414" y="198"/>
                  </a:lnTo>
                  <a:lnTo>
                    <a:pt x="426" y="192"/>
                  </a:lnTo>
                  <a:lnTo>
                    <a:pt x="438" y="192"/>
                  </a:lnTo>
                  <a:lnTo>
                    <a:pt x="456" y="210"/>
                  </a:lnTo>
                  <a:lnTo>
                    <a:pt x="462" y="204"/>
                  </a:lnTo>
                  <a:lnTo>
                    <a:pt x="456" y="192"/>
                  </a:lnTo>
                  <a:lnTo>
                    <a:pt x="450" y="186"/>
                  </a:lnTo>
                  <a:lnTo>
                    <a:pt x="444" y="174"/>
                  </a:lnTo>
                  <a:lnTo>
                    <a:pt x="438" y="168"/>
                  </a:lnTo>
                  <a:lnTo>
                    <a:pt x="432" y="168"/>
                  </a:lnTo>
                  <a:lnTo>
                    <a:pt x="414" y="150"/>
                  </a:lnTo>
                  <a:lnTo>
                    <a:pt x="420" y="144"/>
                  </a:lnTo>
                  <a:lnTo>
                    <a:pt x="432" y="144"/>
                  </a:lnTo>
                  <a:lnTo>
                    <a:pt x="420" y="132"/>
                  </a:lnTo>
                  <a:lnTo>
                    <a:pt x="408" y="126"/>
                  </a:lnTo>
                  <a:lnTo>
                    <a:pt x="396" y="114"/>
                  </a:lnTo>
                  <a:lnTo>
                    <a:pt x="378" y="114"/>
                  </a:lnTo>
                  <a:lnTo>
                    <a:pt x="378" y="108"/>
                  </a:lnTo>
                  <a:lnTo>
                    <a:pt x="384" y="102"/>
                  </a:lnTo>
                  <a:lnTo>
                    <a:pt x="384" y="90"/>
                  </a:lnTo>
                  <a:lnTo>
                    <a:pt x="354" y="84"/>
                  </a:lnTo>
                  <a:lnTo>
                    <a:pt x="342" y="72"/>
                  </a:lnTo>
                  <a:lnTo>
                    <a:pt x="330" y="66"/>
                  </a:lnTo>
                  <a:lnTo>
                    <a:pt x="300" y="66"/>
                  </a:lnTo>
                  <a:lnTo>
                    <a:pt x="300" y="72"/>
                  </a:lnTo>
                  <a:lnTo>
                    <a:pt x="288" y="72"/>
                  </a:lnTo>
                  <a:lnTo>
                    <a:pt x="282" y="78"/>
                  </a:lnTo>
                  <a:lnTo>
                    <a:pt x="258" y="78"/>
                  </a:lnTo>
                  <a:lnTo>
                    <a:pt x="246" y="72"/>
                  </a:lnTo>
                  <a:lnTo>
                    <a:pt x="240" y="72"/>
                  </a:lnTo>
                  <a:lnTo>
                    <a:pt x="240" y="66"/>
                  </a:lnTo>
                  <a:lnTo>
                    <a:pt x="192" y="36"/>
                  </a:lnTo>
                  <a:lnTo>
                    <a:pt x="186" y="36"/>
                  </a:lnTo>
                  <a:lnTo>
                    <a:pt x="180" y="30"/>
                  </a:lnTo>
                  <a:lnTo>
                    <a:pt x="144" y="30"/>
                  </a:lnTo>
                  <a:lnTo>
                    <a:pt x="84" y="18"/>
                  </a:lnTo>
                  <a:lnTo>
                    <a:pt x="66" y="12"/>
                  </a:lnTo>
                  <a:lnTo>
                    <a:pt x="54" y="6"/>
                  </a:lnTo>
                  <a:lnTo>
                    <a:pt x="36" y="0"/>
                  </a:lnTo>
                  <a:lnTo>
                    <a:pt x="24" y="0"/>
                  </a:lnTo>
                  <a:lnTo>
                    <a:pt x="0" y="18"/>
                  </a:lnTo>
                  <a:lnTo>
                    <a:pt x="6" y="1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5" name="The Gambia" descr="© INSCALE GmbH, 05.05.2010&#10;http://www.presentationload.com/">
              <a:extLst>
                <a:ext uri="{FF2B5EF4-FFF2-40B4-BE49-F238E27FC236}">
                  <a16:creationId xmlns:a16="http://schemas.microsoft.com/office/drawing/2014/main" id="{4135DC1E-3CCC-F4F9-4463-97DC16C38FC9}"/>
                </a:ext>
              </a:extLst>
            </p:cNvPr>
            <p:cNvSpPr>
              <a:spLocks/>
            </p:cNvSpPr>
            <p:nvPr/>
          </p:nvSpPr>
          <p:spPr bwMode="gray">
            <a:xfrm>
              <a:off x="3786233" y="2797483"/>
              <a:ext cx="81531" cy="19271"/>
            </a:xfrm>
            <a:custGeom>
              <a:avLst/>
              <a:gdLst>
                <a:gd name="T0" fmla="*/ 2147483647 w 216"/>
                <a:gd name="T1" fmla="*/ 2147483647 h 54"/>
                <a:gd name="T2" fmla="*/ 2147483647 w 216"/>
                <a:gd name="T3" fmla="*/ 2147483647 h 54"/>
                <a:gd name="T4" fmla="*/ 2147483647 w 216"/>
                <a:gd name="T5" fmla="*/ 2147483647 h 54"/>
                <a:gd name="T6" fmla="*/ 2147483647 w 216"/>
                <a:gd name="T7" fmla="*/ 2147483647 h 54"/>
                <a:gd name="T8" fmla="*/ 0 w 216"/>
                <a:gd name="T9" fmla="*/ 2147483647 h 54"/>
                <a:gd name="T10" fmla="*/ 0 w 216"/>
                <a:gd name="T11" fmla="*/ 2147483647 h 54"/>
                <a:gd name="T12" fmla="*/ 2147483647 w 216"/>
                <a:gd name="T13" fmla="*/ 2147483647 h 54"/>
                <a:gd name="T14" fmla="*/ 2147483647 w 216"/>
                <a:gd name="T15" fmla="*/ 2147483647 h 54"/>
                <a:gd name="T16" fmla="*/ 2147483647 w 216"/>
                <a:gd name="T17" fmla="*/ 2147483647 h 54"/>
                <a:gd name="T18" fmla="*/ 2147483647 w 216"/>
                <a:gd name="T19" fmla="*/ 2147483647 h 54"/>
                <a:gd name="T20" fmla="*/ 2147483647 w 216"/>
                <a:gd name="T21" fmla="*/ 2147483647 h 54"/>
                <a:gd name="T22" fmla="*/ 2147483647 w 216"/>
                <a:gd name="T23" fmla="*/ 2147483647 h 54"/>
                <a:gd name="T24" fmla="*/ 2147483647 w 216"/>
                <a:gd name="T25" fmla="*/ 2147483647 h 54"/>
                <a:gd name="T26" fmla="*/ 2147483647 w 216"/>
                <a:gd name="T27" fmla="*/ 2147483647 h 54"/>
                <a:gd name="T28" fmla="*/ 2147483647 w 216"/>
                <a:gd name="T29" fmla="*/ 2147483647 h 54"/>
                <a:gd name="T30" fmla="*/ 2147483647 w 216"/>
                <a:gd name="T31" fmla="*/ 2147483647 h 54"/>
                <a:gd name="T32" fmla="*/ 2147483647 w 216"/>
                <a:gd name="T33" fmla="*/ 2147483647 h 54"/>
                <a:gd name="T34" fmla="*/ 2147483647 w 216"/>
                <a:gd name="T35" fmla="*/ 2147483647 h 54"/>
                <a:gd name="T36" fmla="*/ 2147483647 w 216"/>
                <a:gd name="T37" fmla="*/ 2147483647 h 54"/>
                <a:gd name="T38" fmla="*/ 2147483647 w 216"/>
                <a:gd name="T39" fmla="*/ 2147483647 h 54"/>
                <a:gd name="T40" fmla="*/ 2147483647 w 216"/>
                <a:gd name="T41" fmla="*/ 2147483647 h 54"/>
                <a:gd name="T42" fmla="*/ 2147483647 w 216"/>
                <a:gd name="T43" fmla="*/ 2147483647 h 54"/>
                <a:gd name="T44" fmla="*/ 2147483647 w 216"/>
                <a:gd name="T45" fmla="*/ 2147483647 h 54"/>
                <a:gd name="T46" fmla="*/ 2147483647 w 216"/>
                <a:gd name="T47" fmla="*/ 2147483647 h 54"/>
                <a:gd name="T48" fmla="*/ 2147483647 w 216"/>
                <a:gd name="T49" fmla="*/ 2147483647 h 54"/>
                <a:gd name="T50" fmla="*/ 2147483647 w 216"/>
                <a:gd name="T51" fmla="*/ 2147483647 h 54"/>
                <a:gd name="T52" fmla="*/ 2147483647 w 216"/>
                <a:gd name="T53" fmla="*/ 2147483647 h 54"/>
                <a:gd name="T54" fmla="*/ 2147483647 w 216"/>
                <a:gd name="T55" fmla="*/ 2147483647 h 54"/>
                <a:gd name="T56" fmla="*/ 2147483647 w 216"/>
                <a:gd name="T57" fmla="*/ 2147483647 h 54"/>
                <a:gd name="T58" fmla="*/ 2147483647 w 216"/>
                <a:gd name="T59" fmla="*/ 0 h 54"/>
                <a:gd name="T60" fmla="*/ 2147483647 w 216"/>
                <a:gd name="T61" fmla="*/ 0 h 54"/>
                <a:gd name="T62" fmla="*/ 2147483647 w 216"/>
                <a:gd name="T63" fmla="*/ 2147483647 h 54"/>
                <a:gd name="T64" fmla="*/ 2147483647 w 216"/>
                <a:gd name="T65" fmla="*/ 2147483647 h 54"/>
                <a:gd name="T66" fmla="*/ 2147483647 w 216"/>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54"/>
                <a:gd name="T104" fmla="*/ 216 w 216"/>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54">
                  <a:moveTo>
                    <a:pt x="18" y="18"/>
                  </a:moveTo>
                  <a:lnTo>
                    <a:pt x="12" y="24"/>
                  </a:lnTo>
                  <a:lnTo>
                    <a:pt x="6" y="36"/>
                  </a:lnTo>
                  <a:lnTo>
                    <a:pt x="6" y="42"/>
                  </a:lnTo>
                  <a:lnTo>
                    <a:pt x="0" y="48"/>
                  </a:lnTo>
                  <a:lnTo>
                    <a:pt x="0" y="54"/>
                  </a:lnTo>
                  <a:lnTo>
                    <a:pt x="72" y="54"/>
                  </a:lnTo>
                  <a:lnTo>
                    <a:pt x="72" y="42"/>
                  </a:lnTo>
                  <a:lnTo>
                    <a:pt x="84" y="42"/>
                  </a:lnTo>
                  <a:lnTo>
                    <a:pt x="90" y="36"/>
                  </a:lnTo>
                  <a:lnTo>
                    <a:pt x="114" y="36"/>
                  </a:lnTo>
                  <a:lnTo>
                    <a:pt x="120" y="24"/>
                  </a:lnTo>
                  <a:lnTo>
                    <a:pt x="126" y="18"/>
                  </a:lnTo>
                  <a:lnTo>
                    <a:pt x="132" y="24"/>
                  </a:lnTo>
                  <a:lnTo>
                    <a:pt x="144" y="30"/>
                  </a:lnTo>
                  <a:lnTo>
                    <a:pt x="150" y="42"/>
                  </a:lnTo>
                  <a:lnTo>
                    <a:pt x="168" y="48"/>
                  </a:lnTo>
                  <a:lnTo>
                    <a:pt x="192" y="48"/>
                  </a:lnTo>
                  <a:lnTo>
                    <a:pt x="198" y="42"/>
                  </a:lnTo>
                  <a:lnTo>
                    <a:pt x="210" y="36"/>
                  </a:lnTo>
                  <a:lnTo>
                    <a:pt x="216" y="30"/>
                  </a:lnTo>
                  <a:lnTo>
                    <a:pt x="216" y="24"/>
                  </a:lnTo>
                  <a:lnTo>
                    <a:pt x="210" y="18"/>
                  </a:lnTo>
                  <a:lnTo>
                    <a:pt x="186" y="18"/>
                  </a:lnTo>
                  <a:lnTo>
                    <a:pt x="180" y="24"/>
                  </a:lnTo>
                  <a:lnTo>
                    <a:pt x="168" y="24"/>
                  </a:lnTo>
                  <a:lnTo>
                    <a:pt x="162" y="12"/>
                  </a:lnTo>
                  <a:lnTo>
                    <a:pt x="156" y="6"/>
                  </a:lnTo>
                  <a:lnTo>
                    <a:pt x="144" y="12"/>
                  </a:lnTo>
                  <a:lnTo>
                    <a:pt x="144" y="0"/>
                  </a:lnTo>
                  <a:lnTo>
                    <a:pt x="90" y="0"/>
                  </a:lnTo>
                  <a:lnTo>
                    <a:pt x="90" y="12"/>
                  </a:lnTo>
                  <a:lnTo>
                    <a:pt x="18" y="12"/>
                  </a:lnTo>
                  <a:lnTo>
                    <a:pt x="18" y="1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6" name="Gabon" descr="© INSCALE GmbH, 05.05.2010&#10;http://www.presentationload.com/">
              <a:extLst>
                <a:ext uri="{FF2B5EF4-FFF2-40B4-BE49-F238E27FC236}">
                  <a16:creationId xmlns:a16="http://schemas.microsoft.com/office/drawing/2014/main" id="{D6BBCF2A-FBD2-E0BD-79C5-B3C5C9920175}"/>
                </a:ext>
              </a:extLst>
            </p:cNvPr>
            <p:cNvSpPr>
              <a:spLocks/>
            </p:cNvSpPr>
            <p:nvPr/>
          </p:nvSpPr>
          <p:spPr bwMode="gray">
            <a:xfrm>
              <a:off x="4468124" y="3144360"/>
              <a:ext cx="158615" cy="194192"/>
            </a:xfrm>
            <a:custGeom>
              <a:avLst/>
              <a:gdLst>
                <a:gd name="T0" fmla="*/ 2147483647 w 420"/>
                <a:gd name="T1" fmla="*/ 2147483647 h 510"/>
                <a:gd name="T2" fmla="*/ 2147483647 w 420"/>
                <a:gd name="T3" fmla="*/ 2147483647 h 510"/>
                <a:gd name="T4" fmla="*/ 2147483647 w 420"/>
                <a:gd name="T5" fmla="*/ 2147483647 h 510"/>
                <a:gd name="T6" fmla="*/ 2147483647 w 420"/>
                <a:gd name="T7" fmla="*/ 2147483647 h 510"/>
                <a:gd name="T8" fmla="*/ 2147483647 w 420"/>
                <a:gd name="T9" fmla="*/ 2147483647 h 510"/>
                <a:gd name="T10" fmla="*/ 2147483647 w 420"/>
                <a:gd name="T11" fmla="*/ 2147483647 h 510"/>
                <a:gd name="T12" fmla="*/ 2147483647 w 420"/>
                <a:gd name="T13" fmla="*/ 2147483647 h 510"/>
                <a:gd name="T14" fmla="*/ 2147483647 w 420"/>
                <a:gd name="T15" fmla="*/ 2147483647 h 510"/>
                <a:gd name="T16" fmla="*/ 2147483647 w 420"/>
                <a:gd name="T17" fmla="*/ 2147483647 h 510"/>
                <a:gd name="T18" fmla="*/ 2147483647 w 420"/>
                <a:gd name="T19" fmla="*/ 2147483647 h 510"/>
                <a:gd name="T20" fmla="*/ 2147483647 w 420"/>
                <a:gd name="T21" fmla="*/ 2147483647 h 510"/>
                <a:gd name="T22" fmla="*/ 2147483647 w 420"/>
                <a:gd name="T23" fmla="*/ 2147483647 h 510"/>
                <a:gd name="T24" fmla="*/ 2147483647 w 420"/>
                <a:gd name="T25" fmla="*/ 2147483647 h 510"/>
                <a:gd name="T26" fmla="*/ 2147483647 w 420"/>
                <a:gd name="T27" fmla="*/ 2147483647 h 510"/>
                <a:gd name="T28" fmla="*/ 2147483647 w 420"/>
                <a:gd name="T29" fmla="*/ 2147483647 h 510"/>
                <a:gd name="T30" fmla="*/ 2147483647 w 420"/>
                <a:gd name="T31" fmla="*/ 2147483647 h 510"/>
                <a:gd name="T32" fmla="*/ 2147483647 w 420"/>
                <a:gd name="T33" fmla="*/ 2147483647 h 510"/>
                <a:gd name="T34" fmla="*/ 2147483647 w 420"/>
                <a:gd name="T35" fmla="*/ 2147483647 h 510"/>
                <a:gd name="T36" fmla="*/ 2147483647 w 420"/>
                <a:gd name="T37" fmla="*/ 2147483647 h 510"/>
                <a:gd name="T38" fmla="*/ 2147483647 w 420"/>
                <a:gd name="T39" fmla="*/ 2147483647 h 510"/>
                <a:gd name="T40" fmla="*/ 2147483647 w 420"/>
                <a:gd name="T41" fmla="*/ 2147483647 h 510"/>
                <a:gd name="T42" fmla="*/ 2147483647 w 420"/>
                <a:gd name="T43" fmla="*/ 2147483647 h 510"/>
                <a:gd name="T44" fmla="*/ 2147483647 w 420"/>
                <a:gd name="T45" fmla="*/ 2147483647 h 510"/>
                <a:gd name="T46" fmla="*/ 2147483647 w 420"/>
                <a:gd name="T47" fmla="*/ 2147483647 h 510"/>
                <a:gd name="T48" fmla="*/ 2147483647 w 420"/>
                <a:gd name="T49" fmla="*/ 2147483647 h 510"/>
                <a:gd name="T50" fmla="*/ 2147483647 w 420"/>
                <a:gd name="T51" fmla="*/ 2147483647 h 510"/>
                <a:gd name="T52" fmla="*/ 2147483647 w 420"/>
                <a:gd name="T53" fmla="*/ 2147483647 h 510"/>
                <a:gd name="T54" fmla="*/ 2147483647 w 420"/>
                <a:gd name="T55" fmla="*/ 2147483647 h 510"/>
                <a:gd name="T56" fmla="*/ 2147483647 w 420"/>
                <a:gd name="T57" fmla="*/ 2147483647 h 510"/>
                <a:gd name="T58" fmla="*/ 2147483647 w 420"/>
                <a:gd name="T59" fmla="*/ 2147483647 h 510"/>
                <a:gd name="T60" fmla="*/ 2147483647 w 420"/>
                <a:gd name="T61" fmla="*/ 2147483647 h 510"/>
                <a:gd name="T62" fmla="*/ 2147483647 w 420"/>
                <a:gd name="T63" fmla="*/ 2147483647 h 510"/>
                <a:gd name="T64" fmla="*/ 2147483647 w 420"/>
                <a:gd name="T65" fmla="*/ 2147483647 h 510"/>
                <a:gd name="T66" fmla="*/ 2147483647 w 420"/>
                <a:gd name="T67" fmla="*/ 2147483647 h 510"/>
                <a:gd name="T68" fmla="*/ 2147483647 w 420"/>
                <a:gd name="T69" fmla="*/ 2147483647 h 510"/>
                <a:gd name="T70" fmla="*/ 2147483647 w 420"/>
                <a:gd name="T71" fmla="*/ 2147483647 h 510"/>
                <a:gd name="T72" fmla="*/ 2147483647 w 420"/>
                <a:gd name="T73" fmla="*/ 2147483647 h 510"/>
                <a:gd name="T74" fmla="*/ 2147483647 w 420"/>
                <a:gd name="T75" fmla="*/ 2147483647 h 510"/>
                <a:gd name="T76" fmla="*/ 2147483647 w 420"/>
                <a:gd name="T77" fmla="*/ 2147483647 h 510"/>
                <a:gd name="T78" fmla="*/ 2147483647 w 420"/>
                <a:gd name="T79" fmla="*/ 2147483647 h 510"/>
                <a:gd name="T80" fmla="*/ 2147483647 w 420"/>
                <a:gd name="T81" fmla="*/ 2147483647 h 510"/>
                <a:gd name="T82" fmla="*/ 2147483647 w 420"/>
                <a:gd name="T83" fmla="*/ 2147483647 h 510"/>
                <a:gd name="T84" fmla="*/ 2147483647 w 420"/>
                <a:gd name="T85" fmla="*/ 2147483647 h 510"/>
                <a:gd name="T86" fmla="*/ 2147483647 w 420"/>
                <a:gd name="T87" fmla="*/ 2147483647 h 510"/>
                <a:gd name="T88" fmla="*/ 2147483647 w 420"/>
                <a:gd name="T89" fmla="*/ 2147483647 h 510"/>
                <a:gd name="T90" fmla="*/ 2147483647 w 420"/>
                <a:gd name="T91" fmla="*/ 2147483647 h 510"/>
                <a:gd name="T92" fmla="*/ 2147483647 w 420"/>
                <a:gd name="T93" fmla="*/ 2147483647 h 510"/>
                <a:gd name="T94" fmla="*/ 2147483647 w 420"/>
                <a:gd name="T95" fmla="*/ 2147483647 h 510"/>
                <a:gd name="T96" fmla="*/ 2147483647 w 420"/>
                <a:gd name="T97" fmla="*/ 2147483647 h 510"/>
                <a:gd name="T98" fmla="*/ 2147483647 w 420"/>
                <a:gd name="T99" fmla="*/ 2147483647 h 510"/>
                <a:gd name="T100" fmla="*/ 2147483647 w 420"/>
                <a:gd name="T101" fmla="*/ 2147483647 h 510"/>
                <a:gd name="T102" fmla="*/ 2147483647 w 420"/>
                <a:gd name="T103" fmla="*/ 2147483647 h 510"/>
                <a:gd name="T104" fmla="*/ 2147483647 w 420"/>
                <a:gd name="T105" fmla="*/ 2147483647 h 510"/>
                <a:gd name="T106" fmla="*/ 2147483647 w 420"/>
                <a:gd name="T107" fmla="*/ 2147483647 h 510"/>
                <a:gd name="T108" fmla="*/ 2147483647 w 420"/>
                <a:gd name="T109" fmla="*/ 2147483647 h 510"/>
                <a:gd name="T110" fmla="*/ 2147483647 w 420"/>
                <a:gd name="T111" fmla="*/ 2147483647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10"/>
                <a:gd name="T170" fmla="*/ 420 w 420"/>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10">
                  <a:moveTo>
                    <a:pt x="420" y="240"/>
                  </a:moveTo>
                  <a:lnTo>
                    <a:pt x="414" y="234"/>
                  </a:lnTo>
                  <a:lnTo>
                    <a:pt x="396" y="234"/>
                  </a:lnTo>
                  <a:lnTo>
                    <a:pt x="390" y="216"/>
                  </a:lnTo>
                  <a:lnTo>
                    <a:pt x="372" y="210"/>
                  </a:lnTo>
                  <a:lnTo>
                    <a:pt x="372" y="174"/>
                  </a:lnTo>
                  <a:lnTo>
                    <a:pt x="384" y="150"/>
                  </a:lnTo>
                  <a:lnTo>
                    <a:pt x="396" y="150"/>
                  </a:lnTo>
                  <a:lnTo>
                    <a:pt x="402" y="144"/>
                  </a:lnTo>
                  <a:lnTo>
                    <a:pt x="408" y="132"/>
                  </a:lnTo>
                  <a:lnTo>
                    <a:pt x="414" y="126"/>
                  </a:lnTo>
                  <a:lnTo>
                    <a:pt x="414" y="114"/>
                  </a:lnTo>
                  <a:lnTo>
                    <a:pt x="402" y="108"/>
                  </a:lnTo>
                  <a:lnTo>
                    <a:pt x="402" y="90"/>
                  </a:lnTo>
                  <a:lnTo>
                    <a:pt x="396" y="84"/>
                  </a:lnTo>
                  <a:lnTo>
                    <a:pt x="396" y="78"/>
                  </a:lnTo>
                  <a:lnTo>
                    <a:pt x="384" y="78"/>
                  </a:lnTo>
                  <a:lnTo>
                    <a:pt x="378" y="72"/>
                  </a:lnTo>
                  <a:lnTo>
                    <a:pt x="360" y="72"/>
                  </a:lnTo>
                  <a:lnTo>
                    <a:pt x="360" y="90"/>
                  </a:lnTo>
                  <a:lnTo>
                    <a:pt x="354" y="96"/>
                  </a:lnTo>
                  <a:lnTo>
                    <a:pt x="330" y="96"/>
                  </a:lnTo>
                  <a:lnTo>
                    <a:pt x="324" y="90"/>
                  </a:lnTo>
                  <a:lnTo>
                    <a:pt x="318" y="54"/>
                  </a:lnTo>
                  <a:lnTo>
                    <a:pt x="336" y="24"/>
                  </a:lnTo>
                  <a:lnTo>
                    <a:pt x="336" y="6"/>
                  </a:lnTo>
                  <a:lnTo>
                    <a:pt x="288" y="12"/>
                  </a:lnTo>
                  <a:lnTo>
                    <a:pt x="282" y="12"/>
                  </a:lnTo>
                  <a:lnTo>
                    <a:pt x="270" y="6"/>
                  </a:lnTo>
                  <a:lnTo>
                    <a:pt x="264" y="6"/>
                  </a:lnTo>
                  <a:lnTo>
                    <a:pt x="252" y="18"/>
                  </a:lnTo>
                  <a:lnTo>
                    <a:pt x="222" y="18"/>
                  </a:lnTo>
                  <a:lnTo>
                    <a:pt x="210" y="0"/>
                  </a:lnTo>
                  <a:lnTo>
                    <a:pt x="192" y="18"/>
                  </a:lnTo>
                  <a:lnTo>
                    <a:pt x="186" y="54"/>
                  </a:lnTo>
                  <a:lnTo>
                    <a:pt x="192" y="60"/>
                  </a:lnTo>
                  <a:lnTo>
                    <a:pt x="192" y="90"/>
                  </a:lnTo>
                  <a:lnTo>
                    <a:pt x="186" y="108"/>
                  </a:lnTo>
                  <a:lnTo>
                    <a:pt x="186" y="114"/>
                  </a:lnTo>
                  <a:lnTo>
                    <a:pt x="84" y="114"/>
                  </a:lnTo>
                  <a:lnTo>
                    <a:pt x="84" y="108"/>
                  </a:lnTo>
                  <a:lnTo>
                    <a:pt x="72" y="108"/>
                  </a:lnTo>
                  <a:lnTo>
                    <a:pt x="60" y="120"/>
                  </a:lnTo>
                  <a:lnTo>
                    <a:pt x="60" y="126"/>
                  </a:lnTo>
                  <a:lnTo>
                    <a:pt x="66" y="132"/>
                  </a:lnTo>
                  <a:lnTo>
                    <a:pt x="66" y="144"/>
                  </a:lnTo>
                  <a:lnTo>
                    <a:pt x="72" y="150"/>
                  </a:lnTo>
                  <a:lnTo>
                    <a:pt x="72" y="162"/>
                  </a:lnTo>
                  <a:lnTo>
                    <a:pt x="48" y="162"/>
                  </a:lnTo>
                  <a:lnTo>
                    <a:pt x="48" y="210"/>
                  </a:lnTo>
                  <a:lnTo>
                    <a:pt x="42" y="228"/>
                  </a:lnTo>
                  <a:lnTo>
                    <a:pt x="36" y="240"/>
                  </a:lnTo>
                  <a:lnTo>
                    <a:pt x="30" y="246"/>
                  </a:lnTo>
                  <a:lnTo>
                    <a:pt x="18" y="252"/>
                  </a:lnTo>
                  <a:lnTo>
                    <a:pt x="0" y="252"/>
                  </a:lnTo>
                  <a:lnTo>
                    <a:pt x="30" y="306"/>
                  </a:lnTo>
                  <a:lnTo>
                    <a:pt x="42" y="294"/>
                  </a:lnTo>
                  <a:lnTo>
                    <a:pt x="54" y="312"/>
                  </a:lnTo>
                  <a:lnTo>
                    <a:pt x="48" y="318"/>
                  </a:lnTo>
                  <a:lnTo>
                    <a:pt x="48" y="330"/>
                  </a:lnTo>
                  <a:lnTo>
                    <a:pt x="42" y="336"/>
                  </a:lnTo>
                  <a:lnTo>
                    <a:pt x="42" y="342"/>
                  </a:lnTo>
                  <a:lnTo>
                    <a:pt x="48" y="348"/>
                  </a:lnTo>
                  <a:lnTo>
                    <a:pt x="66" y="348"/>
                  </a:lnTo>
                  <a:lnTo>
                    <a:pt x="72" y="390"/>
                  </a:lnTo>
                  <a:lnTo>
                    <a:pt x="102" y="396"/>
                  </a:lnTo>
                  <a:lnTo>
                    <a:pt x="96" y="408"/>
                  </a:lnTo>
                  <a:lnTo>
                    <a:pt x="144" y="462"/>
                  </a:lnTo>
                  <a:lnTo>
                    <a:pt x="138" y="468"/>
                  </a:lnTo>
                  <a:lnTo>
                    <a:pt x="174" y="510"/>
                  </a:lnTo>
                  <a:lnTo>
                    <a:pt x="180" y="492"/>
                  </a:lnTo>
                  <a:lnTo>
                    <a:pt x="204" y="480"/>
                  </a:lnTo>
                  <a:lnTo>
                    <a:pt x="222" y="498"/>
                  </a:lnTo>
                  <a:lnTo>
                    <a:pt x="228" y="492"/>
                  </a:lnTo>
                  <a:lnTo>
                    <a:pt x="228" y="456"/>
                  </a:lnTo>
                  <a:lnTo>
                    <a:pt x="210" y="444"/>
                  </a:lnTo>
                  <a:lnTo>
                    <a:pt x="228" y="432"/>
                  </a:lnTo>
                  <a:lnTo>
                    <a:pt x="198" y="414"/>
                  </a:lnTo>
                  <a:lnTo>
                    <a:pt x="210" y="414"/>
                  </a:lnTo>
                  <a:lnTo>
                    <a:pt x="210" y="402"/>
                  </a:lnTo>
                  <a:lnTo>
                    <a:pt x="204" y="396"/>
                  </a:lnTo>
                  <a:lnTo>
                    <a:pt x="204" y="378"/>
                  </a:lnTo>
                  <a:lnTo>
                    <a:pt x="210" y="378"/>
                  </a:lnTo>
                  <a:lnTo>
                    <a:pt x="216" y="384"/>
                  </a:lnTo>
                  <a:lnTo>
                    <a:pt x="228" y="384"/>
                  </a:lnTo>
                  <a:lnTo>
                    <a:pt x="240" y="390"/>
                  </a:lnTo>
                  <a:lnTo>
                    <a:pt x="258" y="390"/>
                  </a:lnTo>
                  <a:lnTo>
                    <a:pt x="264" y="384"/>
                  </a:lnTo>
                  <a:lnTo>
                    <a:pt x="270" y="372"/>
                  </a:lnTo>
                  <a:lnTo>
                    <a:pt x="282" y="366"/>
                  </a:lnTo>
                  <a:lnTo>
                    <a:pt x="264" y="348"/>
                  </a:lnTo>
                  <a:lnTo>
                    <a:pt x="264" y="342"/>
                  </a:lnTo>
                  <a:lnTo>
                    <a:pt x="294" y="342"/>
                  </a:lnTo>
                  <a:lnTo>
                    <a:pt x="312" y="384"/>
                  </a:lnTo>
                  <a:lnTo>
                    <a:pt x="342" y="384"/>
                  </a:lnTo>
                  <a:lnTo>
                    <a:pt x="348" y="378"/>
                  </a:lnTo>
                  <a:lnTo>
                    <a:pt x="354" y="366"/>
                  </a:lnTo>
                  <a:lnTo>
                    <a:pt x="360" y="360"/>
                  </a:lnTo>
                  <a:lnTo>
                    <a:pt x="366" y="360"/>
                  </a:lnTo>
                  <a:lnTo>
                    <a:pt x="366" y="390"/>
                  </a:lnTo>
                  <a:lnTo>
                    <a:pt x="372" y="396"/>
                  </a:lnTo>
                  <a:lnTo>
                    <a:pt x="384" y="396"/>
                  </a:lnTo>
                  <a:lnTo>
                    <a:pt x="390" y="390"/>
                  </a:lnTo>
                  <a:lnTo>
                    <a:pt x="396" y="378"/>
                  </a:lnTo>
                  <a:lnTo>
                    <a:pt x="396" y="354"/>
                  </a:lnTo>
                  <a:lnTo>
                    <a:pt x="408" y="348"/>
                  </a:lnTo>
                  <a:lnTo>
                    <a:pt x="414" y="342"/>
                  </a:lnTo>
                  <a:lnTo>
                    <a:pt x="408" y="318"/>
                  </a:lnTo>
                  <a:lnTo>
                    <a:pt x="414" y="306"/>
                  </a:lnTo>
                  <a:lnTo>
                    <a:pt x="414" y="258"/>
                  </a:lnTo>
                  <a:lnTo>
                    <a:pt x="420" y="252"/>
                  </a:lnTo>
                  <a:lnTo>
                    <a:pt x="420" y="24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7" name="France" descr="© INSCALE GmbH, 05.05.2010&#10;http://www.presentationload.com/">
              <a:extLst>
                <a:ext uri="{FF2B5EF4-FFF2-40B4-BE49-F238E27FC236}">
                  <a16:creationId xmlns:a16="http://schemas.microsoft.com/office/drawing/2014/main" id="{B3D1EC1D-0590-CBED-6715-AD2368F30E5E}"/>
                </a:ext>
              </a:extLst>
            </p:cNvPr>
            <p:cNvSpPr>
              <a:spLocks noEditPoints="1"/>
            </p:cNvSpPr>
            <p:nvPr/>
          </p:nvSpPr>
          <p:spPr bwMode="gray">
            <a:xfrm>
              <a:off x="4149413" y="1660499"/>
              <a:ext cx="345394" cy="297959"/>
            </a:xfrm>
            <a:custGeom>
              <a:avLst/>
              <a:gdLst>
                <a:gd name="T0" fmla="*/ 2147483647 w 230"/>
                <a:gd name="T1" fmla="*/ 2147483647 h 198"/>
                <a:gd name="T2" fmla="*/ 2147483647 w 230"/>
                <a:gd name="T3" fmla="*/ 2147483647 h 198"/>
                <a:gd name="T4" fmla="*/ 2147483647 w 230"/>
                <a:gd name="T5" fmla="*/ 2147483647 h 198"/>
                <a:gd name="T6" fmla="*/ 2147483647 w 230"/>
                <a:gd name="T7" fmla="*/ 2147483647 h 198"/>
                <a:gd name="T8" fmla="*/ 2147483647 w 230"/>
                <a:gd name="T9" fmla="*/ 2147483647 h 198"/>
                <a:gd name="T10" fmla="*/ 2147483647 w 230"/>
                <a:gd name="T11" fmla="*/ 2147483647 h 198"/>
                <a:gd name="T12" fmla="*/ 2147483647 w 230"/>
                <a:gd name="T13" fmla="*/ 2147483647 h 198"/>
                <a:gd name="T14" fmla="*/ 2147483647 w 230"/>
                <a:gd name="T15" fmla="*/ 2147483647 h 198"/>
                <a:gd name="T16" fmla="*/ 2147483647 w 230"/>
                <a:gd name="T17" fmla="*/ 2147483647 h 198"/>
                <a:gd name="T18" fmla="*/ 2147483647 w 230"/>
                <a:gd name="T19" fmla="*/ 2147483647 h 198"/>
                <a:gd name="T20" fmla="*/ 2147483647 w 230"/>
                <a:gd name="T21" fmla="*/ 2147483647 h 198"/>
                <a:gd name="T22" fmla="*/ 2147483647 w 230"/>
                <a:gd name="T23" fmla="*/ 2147483647 h 198"/>
                <a:gd name="T24" fmla="*/ 2147483647 w 230"/>
                <a:gd name="T25" fmla="*/ 2147483647 h 198"/>
                <a:gd name="T26" fmla="*/ 2147483647 w 230"/>
                <a:gd name="T27" fmla="*/ 2147483647 h 198"/>
                <a:gd name="T28" fmla="*/ 2147483647 w 230"/>
                <a:gd name="T29" fmla="*/ 2147483647 h 198"/>
                <a:gd name="T30" fmla="*/ 2147483647 w 230"/>
                <a:gd name="T31" fmla="*/ 2147483647 h 198"/>
                <a:gd name="T32" fmla="*/ 2147483647 w 230"/>
                <a:gd name="T33" fmla="*/ 2147483647 h 198"/>
                <a:gd name="T34" fmla="*/ 2147483647 w 230"/>
                <a:gd name="T35" fmla="*/ 2147483647 h 198"/>
                <a:gd name="T36" fmla="*/ 2147483647 w 230"/>
                <a:gd name="T37" fmla="*/ 2147483647 h 198"/>
                <a:gd name="T38" fmla="*/ 2147483647 w 230"/>
                <a:gd name="T39" fmla="*/ 2147483647 h 198"/>
                <a:gd name="T40" fmla="*/ 2147483647 w 230"/>
                <a:gd name="T41" fmla="*/ 2147483647 h 198"/>
                <a:gd name="T42" fmla="*/ 2147483647 w 230"/>
                <a:gd name="T43" fmla="*/ 2147483647 h 198"/>
                <a:gd name="T44" fmla="*/ 2147483647 w 230"/>
                <a:gd name="T45" fmla="*/ 2147483647 h 198"/>
                <a:gd name="T46" fmla="*/ 2147483647 w 230"/>
                <a:gd name="T47" fmla="*/ 2147483647 h 198"/>
                <a:gd name="T48" fmla="*/ 2147483647 w 230"/>
                <a:gd name="T49" fmla="*/ 2147483647 h 198"/>
                <a:gd name="T50" fmla="*/ 2147483647 w 230"/>
                <a:gd name="T51" fmla="*/ 2147483647 h 198"/>
                <a:gd name="T52" fmla="*/ 2147483647 w 230"/>
                <a:gd name="T53" fmla="*/ 2147483647 h 198"/>
                <a:gd name="T54" fmla="*/ 2147483647 w 230"/>
                <a:gd name="T55" fmla="*/ 2147483647 h 198"/>
                <a:gd name="T56" fmla="*/ 2147483647 w 230"/>
                <a:gd name="T57" fmla="*/ 2147483647 h 198"/>
                <a:gd name="T58" fmla="*/ 2147483647 w 230"/>
                <a:gd name="T59" fmla="*/ 2147483647 h 198"/>
                <a:gd name="T60" fmla="*/ 2147483647 w 230"/>
                <a:gd name="T61" fmla="*/ 2147483647 h 198"/>
                <a:gd name="T62" fmla="*/ 2147483647 w 230"/>
                <a:gd name="T63" fmla="*/ 2147483647 h 198"/>
                <a:gd name="T64" fmla="*/ 2147483647 w 230"/>
                <a:gd name="T65" fmla="*/ 2147483647 h 198"/>
                <a:gd name="T66" fmla="*/ 2147483647 w 230"/>
                <a:gd name="T67" fmla="*/ 2147483647 h 198"/>
                <a:gd name="T68" fmla="*/ 2147483647 w 230"/>
                <a:gd name="T69" fmla="*/ 2147483647 h 198"/>
                <a:gd name="T70" fmla="*/ 2147483647 w 230"/>
                <a:gd name="T71" fmla="*/ 2147483647 h 198"/>
                <a:gd name="T72" fmla="*/ 2147483647 w 230"/>
                <a:gd name="T73" fmla="*/ 2147483647 h 198"/>
                <a:gd name="T74" fmla="*/ 2147483647 w 230"/>
                <a:gd name="T75" fmla="*/ 2147483647 h 198"/>
                <a:gd name="T76" fmla="*/ 2147483647 w 230"/>
                <a:gd name="T77" fmla="*/ 2147483647 h 198"/>
                <a:gd name="T78" fmla="*/ 2147483647 w 230"/>
                <a:gd name="T79" fmla="*/ 2147483647 h 198"/>
                <a:gd name="T80" fmla="*/ 2147483647 w 230"/>
                <a:gd name="T81" fmla="*/ 2147483647 h 198"/>
                <a:gd name="T82" fmla="*/ 2147483647 w 230"/>
                <a:gd name="T83" fmla="*/ 2147483647 h 198"/>
                <a:gd name="T84" fmla="*/ 2147483647 w 230"/>
                <a:gd name="T85" fmla="*/ 2147483647 h 198"/>
                <a:gd name="T86" fmla="*/ 2147483647 w 230"/>
                <a:gd name="T87" fmla="*/ 2147483647 h 198"/>
                <a:gd name="T88" fmla="*/ 2147483647 w 230"/>
                <a:gd name="T89" fmla="*/ 2147483647 h 198"/>
                <a:gd name="T90" fmla="*/ 2147483647 w 230"/>
                <a:gd name="T91" fmla="*/ 2147483647 h 198"/>
                <a:gd name="T92" fmla="*/ 2147483647 w 230"/>
                <a:gd name="T93" fmla="*/ 2147483647 h 198"/>
                <a:gd name="T94" fmla="*/ 2147483647 w 230"/>
                <a:gd name="T95" fmla="*/ 2147483647 h 198"/>
                <a:gd name="T96" fmla="*/ 2147483647 w 230"/>
                <a:gd name="T97" fmla="*/ 2147483647 h 198"/>
                <a:gd name="T98" fmla="*/ 2147483647 w 230"/>
                <a:gd name="T99" fmla="*/ 2147483647 h 198"/>
                <a:gd name="T100" fmla="*/ 2147483647 w 230"/>
                <a:gd name="T101" fmla="*/ 2147483647 h 198"/>
                <a:gd name="T102" fmla="*/ 2147483647 w 230"/>
                <a:gd name="T103" fmla="*/ 2147483647 h 198"/>
                <a:gd name="T104" fmla="*/ 2147483647 w 230"/>
                <a:gd name="T105" fmla="*/ 2147483647 h 198"/>
                <a:gd name="T106" fmla="*/ 2147483647 w 230"/>
                <a:gd name="T107" fmla="*/ 2147483647 h 198"/>
                <a:gd name="T108" fmla="*/ 2147483647 w 230"/>
                <a:gd name="T109" fmla="*/ 2147483647 h 198"/>
                <a:gd name="T110" fmla="*/ 2147483647 w 230"/>
                <a:gd name="T111" fmla="*/ 2147483647 h 198"/>
                <a:gd name="T112" fmla="*/ 2147483647 w 230"/>
                <a:gd name="T113" fmla="*/ 2147483647 h 198"/>
                <a:gd name="T114" fmla="*/ 2147483647 w 230"/>
                <a:gd name="T115" fmla="*/ 2147483647 h 198"/>
                <a:gd name="T116" fmla="*/ 2147483647 w 230"/>
                <a:gd name="T117" fmla="*/ 2147483647 h 198"/>
                <a:gd name="T118" fmla="*/ 2147483647 w 230"/>
                <a:gd name="T119" fmla="*/ 2147483647 h 198"/>
                <a:gd name="T120" fmla="*/ 2147483647 w 230"/>
                <a:gd name="T121" fmla="*/ 2147483647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8" name="Finland" descr="© INSCALE GmbH, 05.05.2010&#10;http://www.presentationload.com/">
              <a:extLst>
                <a:ext uri="{FF2B5EF4-FFF2-40B4-BE49-F238E27FC236}">
                  <a16:creationId xmlns:a16="http://schemas.microsoft.com/office/drawing/2014/main" id="{9BBB8A15-658F-39E4-DDC1-3B3E7E88E737}"/>
                </a:ext>
              </a:extLst>
            </p:cNvPr>
            <p:cNvSpPr>
              <a:spLocks/>
            </p:cNvSpPr>
            <p:nvPr/>
          </p:nvSpPr>
          <p:spPr bwMode="gray">
            <a:xfrm>
              <a:off x="4715679" y="1138702"/>
              <a:ext cx="238663" cy="271276"/>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29" name="Ethiopia" descr="© INSCALE GmbH, 05.05.2010&#10;http://www.presentationload.com/">
              <a:extLst>
                <a:ext uri="{FF2B5EF4-FFF2-40B4-BE49-F238E27FC236}">
                  <a16:creationId xmlns:a16="http://schemas.microsoft.com/office/drawing/2014/main" id="{94772F1F-9322-4E41-CDA6-E9ACDFF694A5}"/>
                </a:ext>
              </a:extLst>
            </p:cNvPr>
            <p:cNvSpPr>
              <a:spLocks/>
            </p:cNvSpPr>
            <p:nvPr/>
          </p:nvSpPr>
          <p:spPr bwMode="gray">
            <a:xfrm>
              <a:off x="5124815" y="2763389"/>
              <a:ext cx="400241" cy="349841"/>
            </a:xfrm>
            <a:custGeom>
              <a:avLst/>
              <a:gdLst>
                <a:gd name="T0" fmla="*/ 2147483647 w 1056"/>
                <a:gd name="T1" fmla="*/ 2147483647 h 924"/>
                <a:gd name="T2" fmla="*/ 2147483647 w 1056"/>
                <a:gd name="T3" fmla="*/ 2147483647 h 924"/>
                <a:gd name="T4" fmla="*/ 2147483647 w 1056"/>
                <a:gd name="T5" fmla="*/ 2147483647 h 924"/>
                <a:gd name="T6" fmla="*/ 2147483647 w 1056"/>
                <a:gd name="T7" fmla="*/ 2147483647 h 924"/>
                <a:gd name="T8" fmla="*/ 2147483647 w 1056"/>
                <a:gd name="T9" fmla="*/ 2147483647 h 924"/>
                <a:gd name="T10" fmla="*/ 2147483647 w 1056"/>
                <a:gd name="T11" fmla="*/ 2147483647 h 924"/>
                <a:gd name="T12" fmla="*/ 2147483647 w 1056"/>
                <a:gd name="T13" fmla="*/ 2147483647 h 924"/>
                <a:gd name="T14" fmla="*/ 2147483647 w 1056"/>
                <a:gd name="T15" fmla="*/ 2147483647 h 924"/>
                <a:gd name="T16" fmla="*/ 2147483647 w 1056"/>
                <a:gd name="T17" fmla="*/ 2147483647 h 924"/>
                <a:gd name="T18" fmla="*/ 2147483647 w 1056"/>
                <a:gd name="T19" fmla="*/ 2147483647 h 924"/>
                <a:gd name="T20" fmla="*/ 2147483647 w 1056"/>
                <a:gd name="T21" fmla="*/ 2147483647 h 924"/>
                <a:gd name="T22" fmla="*/ 2147483647 w 1056"/>
                <a:gd name="T23" fmla="*/ 2147483647 h 924"/>
                <a:gd name="T24" fmla="*/ 2147483647 w 1056"/>
                <a:gd name="T25" fmla="*/ 2147483647 h 924"/>
                <a:gd name="T26" fmla="*/ 2147483647 w 1056"/>
                <a:gd name="T27" fmla="*/ 2147483647 h 924"/>
                <a:gd name="T28" fmla="*/ 2147483647 w 1056"/>
                <a:gd name="T29" fmla="*/ 2147483647 h 924"/>
                <a:gd name="T30" fmla="*/ 2147483647 w 1056"/>
                <a:gd name="T31" fmla="*/ 2147483647 h 924"/>
                <a:gd name="T32" fmla="*/ 2147483647 w 1056"/>
                <a:gd name="T33" fmla="*/ 2147483647 h 924"/>
                <a:gd name="T34" fmla="*/ 2147483647 w 1056"/>
                <a:gd name="T35" fmla="*/ 2147483647 h 924"/>
                <a:gd name="T36" fmla="*/ 2147483647 w 1056"/>
                <a:gd name="T37" fmla="*/ 2147483647 h 924"/>
                <a:gd name="T38" fmla="*/ 2147483647 w 1056"/>
                <a:gd name="T39" fmla="*/ 2147483647 h 924"/>
                <a:gd name="T40" fmla="*/ 2147483647 w 1056"/>
                <a:gd name="T41" fmla="*/ 2147483647 h 924"/>
                <a:gd name="T42" fmla="*/ 2147483647 w 1056"/>
                <a:gd name="T43" fmla="*/ 2147483647 h 924"/>
                <a:gd name="T44" fmla="*/ 2147483647 w 1056"/>
                <a:gd name="T45" fmla="*/ 2147483647 h 924"/>
                <a:gd name="T46" fmla="*/ 2147483647 w 1056"/>
                <a:gd name="T47" fmla="*/ 2147483647 h 924"/>
                <a:gd name="T48" fmla="*/ 2147483647 w 1056"/>
                <a:gd name="T49" fmla="*/ 2147483647 h 924"/>
                <a:gd name="T50" fmla="*/ 2147483647 w 1056"/>
                <a:gd name="T51" fmla="*/ 2147483647 h 924"/>
                <a:gd name="T52" fmla="*/ 2147483647 w 1056"/>
                <a:gd name="T53" fmla="*/ 2147483647 h 924"/>
                <a:gd name="T54" fmla="*/ 2147483647 w 1056"/>
                <a:gd name="T55" fmla="*/ 2147483647 h 924"/>
                <a:gd name="T56" fmla="*/ 2147483647 w 1056"/>
                <a:gd name="T57" fmla="*/ 2147483647 h 924"/>
                <a:gd name="T58" fmla="*/ 2147483647 w 1056"/>
                <a:gd name="T59" fmla="*/ 2147483647 h 924"/>
                <a:gd name="T60" fmla="*/ 2147483647 w 1056"/>
                <a:gd name="T61" fmla="*/ 2147483647 h 924"/>
                <a:gd name="T62" fmla="*/ 2147483647 w 1056"/>
                <a:gd name="T63" fmla="*/ 2147483647 h 924"/>
                <a:gd name="T64" fmla="*/ 2147483647 w 1056"/>
                <a:gd name="T65" fmla="*/ 2147483647 h 924"/>
                <a:gd name="T66" fmla="*/ 2147483647 w 1056"/>
                <a:gd name="T67" fmla="*/ 2147483647 h 924"/>
                <a:gd name="T68" fmla="*/ 2147483647 w 1056"/>
                <a:gd name="T69" fmla="*/ 2147483647 h 924"/>
                <a:gd name="T70" fmla="*/ 2147483647 w 1056"/>
                <a:gd name="T71" fmla="*/ 2147483647 h 924"/>
                <a:gd name="T72" fmla="*/ 2147483647 w 1056"/>
                <a:gd name="T73" fmla="*/ 0 h 924"/>
                <a:gd name="T74" fmla="*/ 2147483647 w 1056"/>
                <a:gd name="T75" fmla="*/ 2147483647 h 924"/>
                <a:gd name="T76" fmla="*/ 2147483647 w 1056"/>
                <a:gd name="T77" fmla="*/ 2147483647 h 924"/>
                <a:gd name="T78" fmla="*/ 2147483647 w 1056"/>
                <a:gd name="T79" fmla="*/ 2147483647 h 924"/>
                <a:gd name="T80" fmla="*/ 2147483647 w 1056"/>
                <a:gd name="T81" fmla="*/ 2147483647 h 924"/>
                <a:gd name="T82" fmla="*/ 2147483647 w 1056"/>
                <a:gd name="T83" fmla="*/ 2147483647 h 924"/>
                <a:gd name="T84" fmla="*/ 2147483647 w 1056"/>
                <a:gd name="T85" fmla="*/ 2147483647 h 924"/>
                <a:gd name="T86" fmla="*/ 2147483647 w 1056"/>
                <a:gd name="T87" fmla="*/ 2147483647 h 924"/>
                <a:gd name="T88" fmla="*/ 2147483647 w 1056"/>
                <a:gd name="T89" fmla="*/ 2147483647 h 924"/>
                <a:gd name="T90" fmla="*/ 2147483647 w 1056"/>
                <a:gd name="T91" fmla="*/ 2147483647 h 924"/>
                <a:gd name="T92" fmla="*/ 2147483647 w 1056"/>
                <a:gd name="T93" fmla="*/ 2147483647 h 924"/>
                <a:gd name="T94" fmla="*/ 2147483647 w 1056"/>
                <a:gd name="T95" fmla="*/ 2147483647 h 924"/>
                <a:gd name="T96" fmla="*/ 2147483647 w 1056"/>
                <a:gd name="T97" fmla="*/ 2147483647 h 924"/>
                <a:gd name="T98" fmla="*/ 2147483647 w 1056"/>
                <a:gd name="T99" fmla="*/ 2147483647 h 924"/>
                <a:gd name="T100" fmla="*/ 2147483647 w 1056"/>
                <a:gd name="T101" fmla="*/ 2147483647 h 924"/>
                <a:gd name="T102" fmla="*/ 2147483647 w 1056"/>
                <a:gd name="T103" fmla="*/ 2147483647 h 924"/>
                <a:gd name="T104" fmla="*/ 2147483647 w 1056"/>
                <a:gd name="T105" fmla="*/ 2147483647 h 924"/>
                <a:gd name="T106" fmla="*/ 2147483647 w 1056"/>
                <a:gd name="T107" fmla="*/ 2147483647 h 924"/>
                <a:gd name="T108" fmla="*/ 2147483647 w 1056"/>
                <a:gd name="T109" fmla="*/ 2147483647 h 924"/>
                <a:gd name="T110" fmla="*/ 2147483647 w 1056"/>
                <a:gd name="T111" fmla="*/ 2147483647 h 924"/>
                <a:gd name="T112" fmla="*/ 2147483647 w 1056"/>
                <a:gd name="T113" fmla="*/ 2147483647 h 924"/>
                <a:gd name="T114" fmla="*/ 2147483647 w 1056"/>
                <a:gd name="T115" fmla="*/ 2147483647 h 924"/>
                <a:gd name="T116" fmla="*/ 2147483647 w 1056"/>
                <a:gd name="T117" fmla="*/ 2147483647 h 9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6"/>
                <a:gd name="T178" fmla="*/ 0 h 924"/>
                <a:gd name="T179" fmla="*/ 1056 w 1056"/>
                <a:gd name="T180" fmla="*/ 924 h 9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6" h="924">
                  <a:moveTo>
                    <a:pt x="84" y="642"/>
                  </a:moveTo>
                  <a:lnTo>
                    <a:pt x="108" y="642"/>
                  </a:lnTo>
                  <a:lnTo>
                    <a:pt x="114" y="666"/>
                  </a:lnTo>
                  <a:lnTo>
                    <a:pt x="126" y="666"/>
                  </a:lnTo>
                  <a:lnTo>
                    <a:pt x="126" y="702"/>
                  </a:lnTo>
                  <a:lnTo>
                    <a:pt x="138" y="708"/>
                  </a:lnTo>
                  <a:lnTo>
                    <a:pt x="138" y="726"/>
                  </a:lnTo>
                  <a:lnTo>
                    <a:pt x="156" y="762"/>
                  </a:lnTo>
                  <a:lnTo>
                    <a:pt x="168" y="768"/>
                  </a:lnTo>
                  <a:lnTo>
                    <a:pt x="186" y="768"/>
                  </a:lnTo>
                  <a:lnTo>
                    <a:pt x="192" y="774"/>
                  </a:lnTo>
                  <a:lnTo>
                    <a:pt x="198" y="786"/>
                  </a:lnTo>
                  <a:lnTo>
                    <a:pt x="198" y="804"/>
                  </a:lnTo>
                  <a:lnTo>
                    <a:pt x="210" y="840"/>
                  </a:lnTo>
                  <a:lnTo>
                    <a:pt x="282" y="846"/>
                  </a:lnTo>
                  <a:lnTo>
                    <a:pt x="360" y="906"/>
                  </a:lnTo>
                  <a:lnTo>
                    <a:pt x="390" y="906"/>
                  </a:lnTo>
                  <a:lnTo>
                    <a:pt x="402" y="912"/>
                  </a:lnTo>
                  <a:lnTo>
                    <a:pt x="432" y="912"/>
                  </a:lnTo>
                  <a:lnTo>
                    <a:pt x="444" y="918"/>
                  </a:lnTo>
                  <a:lnTo>
                    <a:pt x="450" y="918"/>
                  </a:lnTo>
                  <a:lnTo>
                    <a:pt x="462" y="924"/>
                  </a:lnTo>
                  <a:lnTo>
                    <a:pt x="486" y="906"/>
                  </a:lnTo>
                  <a:lnTo>
                    <a:pt x="486" y="894"/>
                  </a:lnTo>
                  <a:lnTo>
                    <a:pt x="498" y="882"/>
                  </a:lnTo>
                  <a:lnTo>
                    <a:pt x="510" y="882"/>
                  </a:lnTo>
                  <a:lnTo>
                    <a:pt x="522" y="876"/>
                  </a:lnTo>
                  <a:lnTo>
                    <a:pt x="528" y="870"/>
                  </a:lnTo>
                  <a:lnTo>
                    <a:pt x="534" y="870"/>
                  </a:lnTo>
                  <a:lnTo>
                    <a:pt x="552" y="852"/>
                  </a:lnTo>
                  <a:lnTo>
                    <a:pt x="576" y="882"/>
                  </a:lnTo>
                  <a:lnTo>
                    <a:pt x="606" y="882"/>
                  </a:lnTo>
                  <a:lnTo>
                    <a:pt x="612" y="876"/>
                  </a:lnTo>
                  <a:lnTo>
                    <a:pt x="636" y="882"/>
                  </a:lnTo>
                  <a:lnTo>
                    <a:pt x="636" y="876"/>
                  </a:lnTo>
                  <a:lnTo>
                    <a:pt x="648" y="864"/>
                  </a:lnTo>
                  <a:lnTo>
                    <a:pt x="660" y="864"/>
                  </a:lnTo>
                  <a:lnTo>
                    <a:pt x="672" y="858"/>
                  </a:lnTo>
                  <a:lnTo>
                    <a:pt x="696" y="858"/>
                  </a:lnTo>
                  <a:lnTo>
                    <a:pt x="714" y="840"/>
                  </a:lnTo>
                  <a:lnTo>
                    <a:pt x="714" y="828"/>
                  </a:lnTo>
                  <a:lnTo>
                    <a:pt x="726" y="822"/>
                  </a:lnTo>
                  <a:lnTo>
                    <a:pt x="732" y="816"/>
                  </a:lnTo>
                  <a:lnTo>
                    <a:pt x="744" y="810"/>
                  </a:lnTo>
                  <a:lnTo>
                    <a:pt x="756" y="810"/>
                  </a:lnTo>
                  <a:lnTo>
                    <a:pt x="762" y="804"/>
                  </a:lnTo>
                  <a:lnTo>
                    <a:pt x="846" y="804"/>
                  </a:lnTo>
                  <a:lnTo>
                    <a:pt x="1056" y="558"/>
                  </a:lnTo>
                  <a:lnTo>
                    <a:pt x="984" y="564"/>
                  </a:lnTo>
                  <a:lnTo>
                    <a:pt x="948" y="546"/>
                  </a:lnTo>
                  <a:lnTo>
                    <a:pt x="936" y="534"/>
                  </a:lnTo>
                  <a:lnTo>
                    <a:pt x="918" y="528"/>
                  </a:lnTo>
                  <a:lnTo>
                    <a:pt x="906" y="522"/>
                  </a:lnTo>
                  <a:lnTo>
                    <a:pt x="882" y="516"/>
                  </a:lnTo>
                  <a:lnTo>
                    <a:pt x="810" y="492"/>
                  </a:lnTo>
                  <a:lnTo>
                    <a:pt x="774" y="474"/>
                  </a:lnTo>
                  <a:lnTo>
                    <a:pt x="768" y="462"/>
                  </a:lnTo>
                  <a:lnTo>
                    <a:pt x="762" y="456"/>
                  </a:lnTo>
                  <a:lnTo>
                    <a:pt x="756" y="444"/>
                  </a:lnTo>
                  <a:lnTo>
                    <a:pt x="732" y="444"/>
                  </a:lnTo>
                  <a:lnTo>
                    <a:pt x="732" y="438"/>
                  </a:lnTo>
                  <a:lnTo>
                    <a:pt x="726" y="432"/>
                  </a:lnTo>
                  <a:lnTo>
                    <a:pt x="714" y="408"/>
                  </a:lnTo>
                  <a:lnTo>
                    <a:pt x="708" y="402"/>
                  </a:lnTo>
                  <a:lnTo>
                    <a:pt x="702" y="390"/>
                  </a:lnTo>
                  <a:lnTo>
                    <a:pt x="696" y="384"/>
                  </a:lnTo>
                  <a:lnTo>
                    <a:pt x="690" y="372"/>
                  </a:lnTo>
                  <a:lnTo>
                    <a:pt x="690" y="360"/>
                  </a:lnTo>
                  <a:lnTo>
                    <a:pt x="678" y="348"/>
                  </a:lnTo>
                  <a:lnTo>
                    <a:pt x="696" y="318"/>
                  </a:lnTo>
                  <a:lnTo>
                    <a:pt x="690" y="312"/>
                  </a:lnTo>
                  <a:lnTo>
                    <a:pt x="678" y="306"/>
                  </a:lnTo>
                  <a:lnTo>
                    <a:pt x="666" y="306"/>
                  </a:lnTo>
                  <a:lnTo>
                    <a:pt x="660" y="312"/>
                  </a:lnTo>
                  <a:lnTo>
                    <a:pt x="654" y="312"/>
                  </a:lnTo>
                  <a:lnTo>
                    <a:pt x="648" y="318"/>
                  </a:lnTo>
                  <a:lnTo>
                    <a:pt x="624" y="318"/>
                  </a:lnTo>
                  <a:lnTo>
                    <a:pt x="612" y="306"/>
                  </a:lnTo>
                  <a:lnTo>
                    <a:pt x="612" y="294"/>
                  </a:lnTo>
                  <a:lnTo>
                    <a:pt x="606" y="276"/>
                  </a:lnTo>
                  <a:lnTo>
                    <a:pt x="606" y="264"/>
                  </a:lnTo>
                  <a:lnTo>
                    <a:pt x="624" y="246"/>
                  </a:lnTo>
                  <a:lnTo>
                    <a:pt x="654" y="192"/>
                  </a:lnTo>
                  <a:lnTo>
                    <a:pt x="642" y="174"/>
                  </a:lnTo>
                  <a:lnTo>
                    <a:pt x="630" y="174"/>
                  </a:lnTo>
                  <a:lnTo>
                    <a:pt x="618" y="168"/>
                  </a:lnTo>
                  <a:lnTo>
                    <a:pt x="612" y="162"/>
                  </a:lnTo>
                  <a:lnTo>
                    <a:pt x="612" y="138"/>
                  </a:lnTo>
                  <a:lnTo>
                    <a:pt x="600" y="126"/>
                  </a:lnTo>
                  <a:lnTo>
                    <a:pt x="576" y="114"/>
                  </a:lnTo>
                  <a:lnTo>
                    <a:pt x="570" y="108"/>
                  </a:lnTo>
                  <a:lnTo>
                    <a:pt x="546" y="72"/>
                  </a:lnTo>
                  <a:lnTo>
                    <a:pt x="534" y="66"/>
                  </a:lnTo>
                  <a:lnTo>
                    <a:pt x="528" y="60"/>
                  </a:lnTo>
                  <a:lnTo>
                    <a:pt x="516" y="60"/>
                  </a:lnTo>
                  <a:lnTo>
                    <a:pt x="498" y="36"/>
                  </a:lnTo>
                  <a:lnTo>
                    <a:pt x="468" y="36"/>
                  </a:lnTo>
                  <a:lnTo>
                    <a:pt x="462" y="30"/>
                  </a:lnTo>
                  <a:lnTo>
                    <a:pt x="444" y="30"/>
                  </a:lnTo>
                  <a:lnTo>
                    <a:pt x="432" y="36"/>
                  </a:lnTo>
                  <a:lnTo>
                    <a:pt x="420" y="36"/>
                  </a:lnTo>
                  <a:lnTo>
                    <a:pt x="420" y="24"/>
                  </a:lnTo>
                  <a:lnTo>
                    <a:pt x="414" y="18"/>
                  </a:lnTo>
                  <a:lnTo>
                    <a:pt x="408" y="24"/>
                  </a:lnTo>
                  <a:lnTo>
                    <a:pt x="402" y="36"/>
                  </a:lnTo>
                  <a:lnTo>
                    <a:pt x="372" y="36"/>
                  </a:lnTo>
                  <a:lnTo>
                    <a:pt x="366" y="24"/>
                  </a:lnTo>
                  <a:lnTo>
                    <a:pt x="360" y="18"/>
                  </a:lnTo>
                  <a:lnTo>
                    <a:pt x="354" y="18"/>
                  </a:lnTo>
                  <a:lnTo>
                    <a:pt x="342" y="6"/>
                  </a:lnTo>
                  <a:lnTo>
                    <a:pt x="330" y="0"/>
                  </a:lnTo>
                  <a:lnTo>
                    <a:pt x="330" y="12"/>
                  </a:lnTo>
                  <a:lnTo>
                    <a:pt x="324" y="24"/>
                  </a:lnTo>
                  <a:lnTo>
                    <a:pt x="318" y="42"/>
                  </a:lnTo>
                  <a:lnTo>
                    <a:pt x="318" y="54"/>
                  </a:lnTo>
                  <a:lnTo>
                    <a:pt x="306" y="66"/>
                  </a:lnTo>
                  <a:lnTo>
                    <a:pt x="288" y="48"/>
                  </a:lnTo>
                  <a:lnTo>
                    <a:pt x="288" y="42"/>
                  </a:lnTo>
                  <a:lnTo>
                    <a:pt x="282" y="36"/>
                  </a:lnTo>
                  <a:lnTo>
                    <a:pt x="276" y="36"/>
                  </a:lnTo>
                  <a:lnTo>
                    <a:pt x="276" y="42"/>
                  </a:lnTo>
                  <a:lnTo>
                    <a:pt x="270" y="48"/>
                  </a:lnTo>
                  <a:lnTo>
                    <a:pt x="234" y="48"/>
                  </a:lnTo>
                  <a:lnTo>
                    <a:pt x="234" y="90"/>
                  </a:lnTo>
                  <a:lnTo>
                    <a:pt x="228" y="96"/>
                  </a:lnTo>
                  <a:lnTo>
                    <a:pt x="222" y="108"/>
                  </a:lnTo>
                  <a:lnTo>
                    <a:pt x="216" y="114"/>
                  </a:lnTo>
                  <a:lnTo>
                    <a:pt x="210" y="126"/>
                  </a:lnTo>
                  <a:lnTo>
                    <a:pt x="210" y="174"/>
                  </a:lnTo>
                  <a:lnTo>
                    <a:pt x="180" y="174"/>
                  </a:lnTo>
                  <a:lnTo>
                    <a:pt x="174" y="180"/>
                  </a:lnTo>
                  <a:lnTo>
                    <a:pt x="168" y="192"/>
                  </a:lnTo>
                  <a:lnTo>
                    <a:pt x="162" y="198"/>
                  </a:lnTo>
                  <a:lnTo>
                    <a:pt x="162" y="234"/>
                  </a:lnTo>
                  <a:lnTo>
                    <a:pt x="156" y="240"/>
                  </a:lnTo>
                  <a:lnTo>
                    <a:pt x="144" y="240"/>
                  </a:lnTo>
                  <a:lnTo>
                    <a:pt x="138" y="246"/>
                  </a:lnTo>
                  <a:lnTo>
                    <a:pt x="138" y="270"/>
                  </a:lnTo>
                  <a:lnTo>
                    <a:pt x="126" y="288"/>
                  </a:lnTo>
                  <a:lnTo>
                    <a:pt x="126" y="294"/>
                  </a:lnTo>
                  <a:lnTo>
                    <a:pt x="132" y="300"/>
                  </a:lnTo>
                  <a:lnTo>
                    <a:pt x="132" y="336"/>
                  </a:lnTo>
                  <a:lnTo>
                    <a:pt x="126" y="342"/>
                  </a:lnTo>
                  <a:lnTo>
                    <a:pt x="114" y="342"/>
                  </a:lnTo>
                  <a:lnTo>
                    <a:pt x="108" y="336"/>
                  </a:lnTo>
                  <a:lnTo>
                    <a:pt x="108" y="324"/>
                  </a:lnTo>
                  <a:lnTo>
                    <a:pt x="102" y="324"/>
                  </a:lnTo>
                  <a:lnTo>
                    <a:pt x="84" y="342"/>
                  </a:lnTo>
                  <a:lnTo>
                    <a:pt x="84" y="360"/>
                  </a:lnTo>
                  <a:lnTo>
                    <a:pt x="90" y="372"/>
                  </a:lnTo>
                  <a:lnTo>
                    <a:pt x="90" y="390"/>
                  </a:lnTo>
                  <a:lnTo>
                    <a:pt x="84" y="396"/>
                  </a:lnTo>
                  <a:lnTo>
                    <a:pt x="72" y="402"/>
                  </a:lnTo>
                  <a:lnTo>
                    <a:pt x="66" y="414"/>
                  </a:lnTo>
                  <a:lnTo>
                    <a:pt x="66" y="426"/>
                  </a:lnTo>
                  <a:lnTo>
                    <a:pt x="72" y="438"/>
                  </a:lnTo>
                  <a:lnTo>
                    <a:pt x="72" y="450"/>
                  </a:lnTo>
                  <a:lnTo>
                    <a:pt x="78" y="456"/>
                  </a:lnTo>
                  <a:lnTo>
                    <a:pt x="78" y="492"/>
                  </a:lnTo>
                  <a:lnTo>
                    <a:pt x="72" y="504"/>
                  </a:lnTo>
                  <a:lnTo>
                    <a:pt x="72" y="516"/>
                  </a:lnTo>
                  <a:lnTo>
                    <a:pt x="66" y="522"/>
                  </a:lnTo>
                  <a:lnTo>
                    <a:pt x="54" y="522"/>
                  </a:lnTo>
                  <a:lnTo>
                    <a:pt x="48" y="528"/>
                  </a:lnTo>
                  <a:lnTo>
                    <a:pt x="42" y="522"/>
                  </a:lnTo>
                  <a:lnTo>
                    <a:pt x="6" y="522"/>
                  </a:lnTo>
                  <a:lnTo>
                    <a:pt x="12" y="546"/>
                  </a:lnTo>
                  <a:lnTo>
                    <a:pt x="6" y="552"/>
                  </a:lnTo>
                  <a:lnTo>
                    <a:pt x="0" y="564"/>
                  </a:lnTo>
                  <a:lnTo>
                    <a:pt x="0" y="576"/>
                  </a:lnTo>
                  <a:lnTo>
                    <a:pt x="6" y="576"/>
                  </a:lnTo>
                  <a:lnTo>
                    <a:pt x="18" y="582"/>
                  </a:lnTo>
                  <a:lnTo>
                    <a:pt x="42" y="582"/>
                  </a:lnTo>
                  <a:lnTo>
                    <a:pt x="48" y="588"/>
                  </a:lnTo>
                  <a:lnTo>
                    <a:pt x="60" y="594"/>
                  </a:lnTo>
                  <a:lnTo>
                    <a:pt x="66" y="606"/>
                  </a:lnTo>
                  <a:lnTo>
                    <a:pt x="78" y="612"/>
                  </a:lnTo>
                  <a:lnTo>
                    <a:pt x="78" y="630"/>
                  </a:lnTo>
                  <a:lnTo>
                    <a:pt x="84" y="64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0" name="Estonia" descr="© INSCALE GmbH, 05.05.2010&#10;http://www.presentationload.com/">
              <a:extLst>
                <a:ext uri="{FF2B5EF4-FFF2-40B4-BE49-F238E27FC236}">
                  <a16:creationId xmlns:a16="http://schemas.microsoft.com/office/drawing/2014/main" id="{0B7D852F-6DED-7B4C-5D84-58B1CAC9FD12}"/>
                </a:ext>
              </a:extLst>
            </p:cNvPr>
            <p:cNvSpPr>
              <a:spLocks noEditPoints="1"/>
            </p:cNvSpPr>
            <p:nvPr/>
          </p:nvSpPr>
          <p:spPr bwMode="gray">
            <a:xfrm>
              <a:off x="4763115" y="1418872"/>
              <a:ext cx="131932" cy="59295"/>
            </a:xfrm>
            <a:custGeom>
              <a:avLst/>
              <a:gdLst>
                <a:gd name="T0" fmla="*/ 2147483647 w 348"/>
                <a:gd name="T1" fmla="*/ 2147483647 h 156"/>
                <a:gd name="T2" fmla="*/ 2147483647 w 348"/>
                <a:gd name="T3" fmla="*/ 2147483647 h 156"/>
                <a:gd name="T4" fmla="*/ 2147483647 w 348"/>
                <a:gd name="T5" fmla="*/ 2147483647 h 156"/>
                <a:gd name="T6" fmla="*/ 2147483647 w 348"/>
                <a:gd name="T7" fmla="*/ 2147483647 h 156"/>
                <a:gd name="T8" fmla="*/ 2147483647 w 348"/>
                <a:gd name="T9" fmla="*/ 2147483647 h 156"/>
                <a:gd name="T10" fmla="*/ 2147483647 w 348"/>
                <a:gd name="T11" fmla="*/ 2147483647 h 156"/>
                <a:gd name="T12" fmla="*/ 2147483647 w 348"/>
                <a:gd name="T13" fmla="*/ 2147483647 h 156"/>
                <a:gd name="T14" fmla="*/ 2147483647 w 348"/>
                <a:gd name="T15" fmla="*/ 0 h 156"/>
                <a:gd name="T16" fmla="*/ 2147483647 w 348"/>
                <a:gd name="T17" fmla="*/ 2147483647 h 156"/>
                <a:gd name="T18" fmla="*/ 2147483647 w 348"/>
                <a:gd name="T19" fmla="*/ 2147483647 h 156"/>
                <a:gd name="T20" fmla="*/ 2147483647 w 348"/>
                <a:gd name="T21" fmla="*/ 2147483647 h 156"/>
                <a:gd name="T22" fmla="*/ 2147483647 w 348"/>
                <a:gd name="T23" fmla="*/ 2147483647 h 156"/>
                <a:gd name="T24" fmla="*/ 2147483647 w 348"/>
                <a:gd name="T25" fmla="*/ 2147483647 h 156"/>
                <a:gd name="T26" fmla="*/ 2147483647 w 348"/>
                <a:gd name="T27" fmla="*/ 2147483647 h 156"/>
                <a:gd name="T28" fmla="*/ 2147483647 w 348"/>
                <a:gd name="T29" fmla="*/ 2147483647 h 156"/>
                <a:gd name="T30" fmla="*/ 2147483647 w 348"/>
                <a:gd name="T31" fmla="*/ 2147483647 h 156"/>
                <a:gd name="T32" fmla="*/ 2147483647 w 348"/>
                <a:gd name="T33" fmla="*/ 2147483647 h 156"/>
                <a:gd name="T34" fmla="*/ 2147483647 w 348"/>
                <a:gd name="T35" fmla="*/ 2147483647 h 156"/>
                <a:gd name="T36" fmla="*/ 2147483647 w 348"/>
                <a:gd name="T37" fmla="*/ 2147483647 h 156"/>
                <a:gd name="T38" fmla="*/ 2147483647 w 348"/>
                <a:gd name="T39" fmla="*/ 2147483647 h 156"/>
                <a:gd name="T40" fmla="*/ 2147483647 w 348"/>
                <a:gd name="T41" fmla="*/ 2147483647 h 156"/>
                <a:gd name="T42" fmla="*/ 2147483647 w 348"/>
                <a:gd name="T43" fmla="*/ 2147483647 h 156"/>
                <a:gd name="T44" fmla="*/ 2147483647 w 348"/>
                <a:gd name="T45" fmla="*/ 2147483647 h 156"/>
                <a:gd name="T46" fmla="*/ 2147483647 w 348"/>
                <a:gd name="T47" fmla="*/ 2147483647 h 156"/>
                <a:gd name="T48" fmla="*/ 0 w 348"/>
                <a:gd name="T49" fmla="*/ 2147483647 h 156"/>
                <a:gd name="T50" fmla="*/ 2147483647 w 348"/>
                <a:gd name="T51" fmla="*/ 2147483647 h 156"/>
                <a:gd name="T52" fmla="*/ 2147483647 w 348"/>
                <a:gd name="T53" fmla="*/ 2147483647 h 156"/>
                <a:gd name="T54" fmla="*/ 2147483647 w 348"/>
                <a:gd name="T55" fmla="*/ 2147483647 h 156"/>
                <a:gd name="T56" fmla="*/ 2147483647 w 348"/>
                <a:gd name="T57" fmla="*/ 2147483647 h 156"/>
                <a:gd name="T58" fmla="*/ 2147483647 w 348"/>
                <a:gd name="T59" fmla="*/ 2147483647 h 156"/>
                <a:gd name="T60" fmla="*/ 2147483647 w 348"/>
                <a:gd name="T61" fmla="*/ 2147483647 h 156"/>
                <a:gd name="T62" fmla="*/ 2147483647 w 348"/>
                <a:gd name="T63" fmla="*/ 2147483647 h 156"/>
                <a:gd name="T64" fmla="*/ 2147483647 w 348"/>
                <a:gd name="T65" fmla="*/ 2147483647 h 156"/>
                <a:gd name="T66" fmla="*/ 2147483647 w 348"/>
                <a:gd name="T67" fmla="*/ 2147483647 h 156"/>
                <a:gd name="T68" fmla="*/ 2147483647 w 348"/>
                <a:gd name="T69" fmla="*/ 2147483647 h 156"/>
                <a:gd name="T70" fmla="*/ 2147483647 w 34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156"/>
                <a:gd name="T110" fmla="*/ 348 w 34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156">
                  <a:moveTo>
                    <a:pt x="336" y="114"/>
                  </a:moveTo>
                  <a:lnTo>
                    <a:pt x="324" y="108"/>
                  </a:lnTo>
                  <a:lnTo>
                    <a:pt x="336" y="84"/>
                  </a:lnTo>
                  <a:lnTo>
                    <a:pt x="318" y="78"/>
                  </a:lnTo>
                  <a:lnTo>
                    <a:pt x="318" y="60"/>
                  </a:lnTo>
                  <a:lnTo>
                    <a:pt x="330" y="48"/>
                  </a:lnTo>
                  <a:lnTo>
                    <a:pt x="336" y="48"/>
                  </a:lnTo>
                  <a:lnTo>
                    <a:pt x="342" y="42"/>
                  </a:lnTo>
                  <a:lnTo>
                    <a:pt x="336" y="30"/>
                  </a:lnTo>
                  <a:lnTo>
                    <a:pt x="342" y="18"/>
                  </a:lnTo>
                  <a:lnTo>
                    <a:pt x="330" y="12"/>
                  </a:lnTo>
                  <a:lnTo>
                    <a:pt x="312" y="12"/>
                  </a:lnTo>
                  <a:lnTo>
                    <a:pt x="294" y="6"/>
                  </a:lnTo>
                  <a:lnTo>
                    <a:pt x="276" y="6"/>
                  </a:lnTo>
                  <a:lnTo>
                    <a:pt x="264" y="0"/>
                  </a:lnTo>
                  <a:lnTo>
                    <a:pt x="204" y="0"/>
                  </a:lnTo>
                  <a:lnTo>
                    <a:pt x="192" y="6"/>
                  </a:lnTo>
                  <a:lnTo>
                    <a:pt x="156" y="6"/>
                  </a:lnTo>
                  <a:lnTo>
                    <a:pt x="150" y="12"/>
                  </a:lnTo>
                  <a:lnTo>
                    <a:pt x="126" y="24"/>
                  </a:lnTo>
                  <a:lnTo>
                    <a:pt x="108" y="30"/>
                  </a:lnTo>
                  <a:lnTo>
                    <a:pt x="96" y="36"/>
                  </a:lnTo>
                  <a:lnTo>
                    <a:pt x="90" y="36"/>
                  </a:lnTo>
                  <a:lnTo>
                    <a:pt x="84" y="42"/>
                  </a:lnTo>
                  <a:lnTo>
                    <a:pt x="84" y="48"/>
                  </a:lnTo>
                  <a:lnTo>
                    <a:pt x="90" y="60"/>
                  </a:lnTo>
                  <a:lnTo>
                    <a:pt x="90" y="72"/>
                  </a:lnTo>
                  <a:lnTo>
                    <a:pt x="96" y="78"/>
                  </a:lnTo>
                  <a:lnTo>
                    <a:pt x="96" y="84"/>
                  </a:lnTo>
                  <a:lnTo>
                    <a:pt x="150" y="90"/>
                  </a:lnTo>
                  <a:lnTo>
                    <a:pt x="138" y="126"/>
                  </a:lnTo>
                  <a:lnTo>
                    <a:pt x="150" y="126"/>
                  </a:lnTo>
                  <a:lnTo>
                    <a:pt x="180" y="114"/>
                  </a:lnTo>
                  <a:lnTo>
                    <a:pt x="210" y="114"/>
                  </a:lnTo>
                  <a:lnTo>
                    <a:pt x="234" y="126"/>
                  </a:lnTo>
                  <a:lnTo>
                    <a:pt x="240" y="132"/>
                  </a:lnTo>
                  <a:lnTo>
                    <a:pt x="252" y="138"/>
                  </a:lnTo>
                  <a:lnTo>
                    <a:pt x="270" y="156"/>
                  </a:lnTo>
                  <a:lnTo>
                    <a:pt x="288" y="156"/>
                  </a:lnTo>
                  <a:lnTo>
                    <a:pt x="294" y="150"/>
                  </a:lnTo>
                  <a:lnTo>
                    <a:pt x="312" y="150"/>
                  </a:lnTo>
                  <a:lnTo>
                    <a:pt x="318" y="156"/>
                  </a:lnTo>
                  <a:lnTo>
                    <a:pt x="330" y="156"/>
                  </a:lnTo>
                  <a:lnTo>
                    <a:pt x="330" y="144"/>
                  </a:lnTo>
                  <a:lnTo>
                    <a:pt x="348" y="132"/>
                  </a:lnTo>
                  <a:lnTo>
                    <a:pt x="336" y="114"/>
                  </a:lnTo>
                  <a:close/>
                  <a:moveTo>
                    <a:pt x="36" y="78"/>
                  </a:moveTo>
                  <a:lnTo>
                    <a:pt x="6" y="78"/>
                  </a:lnTo>
                  <a:lnTo>
                    <a:pt x="0" y="84"/>
                  </a:lnTo>
                  <a:lnTo>
                    <a:pt x="0" y="102"/>
                  </a:lnTo>
                  <a:lnTo>
                    <a:pt x="6" y="108"/>
                  </a:lnTo>
                  <a:lnTo>
                    <a:pt x="18" y="132"/>
                  </a:lnTo>
                  <a:lnTo>
                    <a:pt x="24" y="126"/>
                  </a:lnTo>
                  <a:lnTo>
                    <a:pt x="30" y="114"/>
                  </a:lnTo>
                  <a:lnTo>
                    <a:pt x="42" y="108"/>
                  </a:lnTo>
                  <a:lnTo>
                    <a:pt x="54" y="108"/>
                  </a:lnTo>
                  <a:lnTo>
                    <a:pt x="60" y="102"/>
                  </a:lnTo>
                  <a:lnTo>
                    <a:pt x="72" y="96"/>
                  </a:lnTo>
                  <a:lnTo>
                    <a:pt x="78" y="90"/>
                  </a:lnTo>
                  <a:lnTo>
                    <a:pt x="72" y="72"/>
                  </a:lnTo>
                  <a:lnTo>
                    <a:pt x="36" y="78"/>
                  </a:lnTo>
                  <a:close/>
                  <a:moveTo>
                    <a:pt x="36" y="66"/>
                  </a:moveTo>
                  <a:lnTo>
                    <a:pt x="48" y="66"/>
                  </a:lnTo>
                  <a:lnTo>
                    <a:pt x="54" y="54"/>
                  </a:lnTo>
                  <a:lnTo>
                    <a:pt x="60" y="48"/>
                  </a:lnTo>
                  <a:lnTo>
                    <a:pt x="60" y="42"/>
                  </a:lnTo>
                  <a:lnTo>
                    <a:pt x="54" y="36"/>
                  </a:lnTo>
                  <a:lnTo>
                    <a:pt x="48" y="36"/>
                  </a:lnTo>
                  <a:lnTo>
                    <a:pt x="36" y="42"/>
                  </a:lnTo>
                  <a:lnTo>
                    <a:pt x="30" y="48"/>
                  </a:lnTo>
                  <a:lnTo>
                    <a:pt x="24" y="60"/>
                  </a:lnTo>
                  <a:lnTo>
                    <a:pt x="30" y="66"/>
                  </a:lnTo>
                  <a:lnTo>
                    <a:pt x="36" y="6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1" name="Eritrea" descr="© INSCALE GmbH, 05.05.2010&#10;http://www.presentationload.com/">
              <a:extLst>
                <a:ext uri="{FF2B5EF4-FFF2-40B4-BE49-F238E27FC236}">
                  <a16:creationId xmlns:a16="http://schemas.microsoft.com/office/drawing/2014/main" id="{E5B07744-3475-136D-8DBE-A264AF467E53}"/>
                </a:ext>
              </a:extLst>
            </p:cNvPr>
            <p:cNvSpPr>
              <a:spLocks/>
            </p:cNvSpPr>
            <p:nvPr/>
          </p:nvSpPr>
          <p:spPr bwMode="gray">
            <a:xfrm>
              <a:off x="5209310" y="2667033"/>
              <a:ext cx="182333" cy="173438"/>
            </a:xfrm>
            <a:custGeom>
              <a:avLst/>
              <a:gdLst>
                <a:gd name="T0" fmla="*/ 2147483647 w 480"/>
                <a:gd name="T1" fmla="*/ 2147483647 h 456"/>
                <a:gd name="T2" fmla="*/ 2147483647 w 480"/>
                <a:gd name="T3" fmla="*/ 2147483647 h 456"/>
                <a:gd name="T4" fmla="*/ 2147483647 w 480"/>
                <a:gd name="T5" fmla="*/ 2147483647 h 456"/>
                <a:gd name="T6" fmla="*/ 2147483647 w 480"/>
                <a:gd name="T7" fmla="*/ 2147483647 h 456"/>
                <a:gd name="T8" fmla="*/ 2147483647 w 480"/>
                <a:gd name="T9" fmla="*/ 2147483647 h 456"/>
                <a:gd name="T10" fmla="*/ 2147483647 w 480"/>
                <a:gd name="T11" fmla="*/ 2147483647 h 456"/>
                <a:gd name="T12" fmla="*/ 2147483647 w 480"/>
                <a:gd name="T13" fmla="*/ 2147483647 h 456"/>
                <a:gd name="T14" fmla="*/ 2147483647 w 480"/>
                <a:gd name="T15" fmla="*/ 2147483647 h 456"/>
                <a:gd name="T16" fmla="*/ 0 w 480"/>
                <a:gd name="T17" fmla="*/ 2147483647 h 456"/>
                <a:gd name="T18" fmla="*/ 2147483647 w 480"/>
                <a:gd name="T19" fmla="*/ 2147483647 h 456"/>
                <a:gd name="T20" fmla="*/ 2147483647 w 480"/>
                <a:gd name="T21" fmla="*/ 2147483647 h 456"/>
                <a:gd name="T22" fmla="*/ 2147483647 w 480"/>
                <a:gd name="T23" fmla="*/ 2147483647 h 456"/>
                <a:gd name="T24" fmla="*/ 2147483647 w 480"/>
                <a:gd name="T25" fmla="*/ 2147483647 h 456"/>
                <a:gd name="T26" fmla="*/ 2147483647 w 480"/>
                <a:gd name="T27" fmla="*/ 2147483647 h 456"/>
                <a:gd name="T28" fmla="*/ 2147483647 w 480"/>
                <a:gd name="T29" fmla="*/ 2147483647 h 456"/>
                <a:gd name="T30" fmla="*/ 2147483647 w 480"/>
                <a:gd name="T31" fmla="*/ 2147483647 h 456"/>
                <a:gd name="T32" fmla="*/ 2147483647 w 480"/>
                <a:gd name="T33" fmla="*/ 2147483647 h 456"/>
                <a:gd name="T34" fmla="*/ 2147483647 w 480"/>
                <a:gd name="T35" fmla="*/ 2147483647 h 456"/>
                <a:gd name="T36" fmla="*/ 2147483647 w 480"/>
                <a:gd name="T37" fmla="*/ 2147483647 h 456"/>
                <a:gd name="T38" fmla="*/ 2147483647 w 480"/>
                <a:gd name="T39" fmla="*/ 2147483647 h 456"/>
                <a:gd name="T40" fmla="*/ 2147483647 w 480"/>
                <a:gd name="T41" fmla="*/ 2147483647 h 456"/>
                <a:gd name="T42" fmla="*/ 2147483647 w 480"/>
                <a:gd name="T43" fmla="*/ 2147483647 h 456"/>
                <a:gd name="T44" fmla="*/ 2147483647 w 480"/>
                <a:gd name="T45" fmla="*/ 2147483647 h 456"/>
                <a:gd name="T46" fmla="*/ 2147483647 w 480"/>
                <a:gd name="T47" fmla="*/ 2147483647 h 456"/>
                <a:gd name="T48" fmla="*/ 2147483647 w 480"/>
                <a:gd name="T49" fmla="*/ 2147483647 h 456"/>
                <a:gd name="T50" fmla="*/ 2147483647 w 480"/>
                <a:gd name="T51" fmla="*/ 2147483647 h 456"/>
                <a:gd name="T52" fmla="*/ 2147483647 w 480"/>
                <a:gd name="T53" fmla="*/ 2147483647 h 456"/>
                <a:gd name="T54" fmla="*/ 2147483647 w 480"/>
                <a:gd name="T55" fmla="*/ 2147483647 h 456"/>
                <a:gd name="T56" fmla="*/ 2147483647 w 480"/>
                <a:gd name="T57" fmla="*/ 2147483647 h 456"/>
                <a:gd name="T58" fmla="*/ 2147483647 w 480"/>
                <a:gd name="T59" fmla="*/ 2147483647 h 456"/>
                <a:gd name="T60" fmla="*/ 2147483647 w 480"/>
                <a:gd name="T61" fmla="*/ 2147483647 h 456"/>
                <a:gd name="T62" fmla="*/ 2147483647 w 480"/>
                <a:gd name="T63" fmla="*/ 2147483647 h 456"/>
                <a:gd name="T64" fmla="*/ 2147483647 w 480"/>
                <a:gd name="T65" fmla="*/ 2147483647 h 456"/>
                <a:gd name="T66" fmla="*/ 2147483647 w 480"/>
                <a:gd name="T67" fmla="*/ 2147483647 h 456"/>
                <a:gd name="T68" fmla="*/ 2147483647 w 480"/>
                <a:gd name="T69" fmla="*/ 2147483647 h 456"/>
                <a:gd name="T70" fmla="*/ 2147483647 w 480"/>
                <a:gd name="T71" fmla="*/ 2147483647 h 456"/>
                <a:gd name="T72" fmla="*/ 2147483647 w 480"/>
                <a:gd name="T73" fmla="*/ 2147483647 h 456"/>
                <a:gd name="T74" fmla="*/ 2147483647 w 480"/>
                <a:gd name="T75" fmla="*/ 2147483647 h 456"/>
                <a:gd name="T76" fmla="*/ 2147483647 w 480"/>
                <a:gd name="T77" fmla="*/ 2147483647 h 456"/>
                <a:gd name="T78" fmla="*/ 2147483647 w 480"/>
                <a:gd name="T79" fmla="*/ 2147483647 h 456"/>
                <a:gd name="T80" fmla="*/ 2147483647 w 480"/>
                <a:gd name="T81" fmla="*/ 2147483647 h 456"/>
                <a:gd name="T82" fmla="*/ 2147483647 w 480"/>
                <a:gd name="T83" fmla="*/ 2147483647 h 456"/>
                <a:gd name="T84" fmla="*/ 2147483647 w 480"/>
                <a:gd name="T85" fmla="*/ 2147483647 h 456"/>
                <a:gd name="T86" fmla="*/ 2147483647 w 480"/>
                <a:gd name="T87" fmla="*/ 2147483647 h 456"/>
                <a:gd name="T88" fmla="*/ 2147483647 w 480"/>
                <a:gd name="T89" fmla="*/ 2147483647 h 456"/>
                <a:gd name="T90" fmla="*/ 2147483647 w 480"/>
                <a:gd name="T91" fmla="*/ 2147483647 h 456"/>
                <a:gd name="T92" fmla="*/ 2147483647 w 480"/>
                <a:gd name="T93" fmla="*/ 2147483647 h 456"/>
                <a:gd name="T94" fmla="*/ 2147483647 w 480"/>
                <a:gd name="T95" fmla="*/ 2147483647 h 456"/>
                <a:gd name="T96" fmla="*/ 2147483647 w 480"/>
                <a:gd name="T97" fmla="*/ 0 h 456"/>
                <a:gd name="T98" fmla="*/ 2147483647 w 480"/>
                <a:gd name="T99" fmla="*/ 2147483647 h 456"/>
                <a:gd name="T100" fmla="*/ 2147483647 w 480"/>
                <a:gd name="T101" fmla="*/ 2147483647 h 456"/>
                <a:gd name="T102" fmla="*/ 2147483647 w 480"/>
                <a:gd name="T103" fmla="*/ 2147483647 h 4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456"/>
                <a:gd name="T158" fmla="*/ 480 w 480"/>
                <a:gd name="T159" fmla="*/ 456 h 4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456">
                  <a:moveTo>
                    <a:pt x="78" y="54"/>
                  </a:moveTo>
                  <a:lnTo>
                    <a:pt x="78" y="66"/>
                  </a:lnTo>
                  <a:lnTo>
                    <a:pt x="72" y="72"/>
                  </a:lnTo>
                  <a:lnTo>
                    <a:pt x="72" y="78"/>
                  </a:lnTo>
                  <a:lnTo>
                    <a:pt x="66" y="84"/>
                  </a:lnTo>
                  <a:lnTo>
                    <a:pt x="48" y="84"/>
                  </a:lnTo>
                  <a:lnTo>
                    <a:pt x="48" y="102"/>
                  </a:lnTo>
                  <a:lnTo>
                    <a:pt x="42" y="108"/>
                  </a:lnTo>
                  <a:lnTo>
                    <a:pt x="30" y="108"/>
                  </a:lnTo>
                  <a:lnTo>
                    <a:pt x="30" y="120"/>
                  </a:lnTo>
                  <a:lnTo>
                    <a:pt x="36" y="126"/>
                  </a:lnTo>
                  <a:lnTo>
                    <a:pt x="36" y="168"/>
                  </a:lnTo>
                  <a:lnTo>
                    <a:pt x="30" y="180"/>
                  </a:lnTo>
                  <a:lnTo>
                    <a:pt x="24" y="186"/>
                  </a:lnTo>
                  <a:lnTo>
                    <a:pt x="18" y="186"/>
                  </a:lnTo>
                  <a:lnTo>
                    <a:pt x="18" y="222"/>
                  </a:lnTo>
                  <a:lnTo>
                    <a:pt x="12" y="222"/>
                  </a:lnTo>
                  <a:lnTo>
                    <a:pt x="0" y="228"/>
                  </a:lnTo>
                  <a:lnTo>
                    <a:pt x="0" y="246"/>
                  </a:lnTo>
                  <a:lnTo>
                    <a:pt x="6" y="252"/>
                  </a:lnTo>
                  <a:lnTo>
                    <a:pt x="12" y="300"/>
                  </a:lnTo>
                  <a:lnTo>
                    <a:pt x="48" y="300"/>
                  </a:lnTo>
                  <a:lnTo>
                    <a:pt x="54" y="294"/>
                  </a:lnTo>
                  <a:lnTo>
                    <a:pt x="54" y="288"/>
                  </a:lnTo>
                  <a:lnTo>
                    <a:pt x="60" y="288"/>
                  </a:lnTo>
                  <a:lnTo>
                    <a:pt x="66" y="294"/>
                  </a:lnTo>
                  <a:lnTo>
                    <a:pt x="66" y="300"/>
                  </a:lnTo>
                  <a:lnTo>
                    <a:pt x="84" y="318"/>
                  </a:lnTo>
                  <a:lnTo>
                    <a:pt x="96" y="306"/>
                  </a:lnTo>
                  <a:lnTo>
                    <a:pt x="96" y="294"/>
                  </a:lnTo>
                  <a:lnTo>
                    <a:pt x="102" y="276"/>
                  </a:lnTo>
                  <a:lnTo>
                    <a:pt x="108" y="264"/>
                  </a:lnTo>
                  <a:lnTo>
                    <a:pt x="108" y="252"/>
                  </a:lnTo>
                  <a:lnTo>
                    <a:pt x="120" y="258"/>
                  </a:lnTo>
                  <a:lnTo>
                    <a:pt x="132" y="270"/>
                  </a:lnTo>
                  <a:lnTo>
                    <a:pt x="138" y="270"/>
                  </a:lnTo>
                  <a:lnTo>
                    <a:pt x="144" y="276"/>
                  </a:lnTo>
                  <a:lnTo>
                    <a:pt x="150" y="288"/>
                  </a:lnTo>
                  <a:lnTo>
                    <a:pt x="180" y="288"/>
                  </a:lnTo>
                  <a:lnTo>
                    <a:pt x="186" y="276"/>
                  </a:lnTo>
                  <a:lnTo>
                    <a:pt x="192" y="270"/>
                  </a:lnTo>
                  <a:lnTo>
                    <a:pt x="198" y="276"/>
                  </a:lnTo>
                  <a:lnTo>
                    <a:pt x="198" y="288"/>
                  </a:lnTo>
                  <a:lnTo>
                    <a:pt x="210" y="288"/>
                  </a:lnTo>
                  <a:lnTo>
                    <a:pt x="222" y="282"/>
                  </a:lnTo>
                  <a:lnTo>
                    <a:pt x="240" y="282"/>
                  </a:lnTo>
                  <a:lnTo>
                    <a:pt x="246" y="288"/>
                  </a:lnTo>
                  <a:lnTo>
                    <a:pt x="276" y="288"/>
                  </a:lnTo>
                  <a:lnTo>
                    <a:pt x="294" y="312"/>
                  </a:lnTo>
                  <a:lnTo>
                    <a:pt x="306" y="312"/>
                  </a:lnTo>
                  <a:lnTo>
                    <a:pt x="312" y="318"/>
                  </a:lnTo>
                  <a:lnTo>
                    <a:pt x="324" y="324"/>
                  </a:lnTo>
                  <a:lnTo>
                    <a:pt x="348" y="360"/>
                  </a:lnTo>
                  <a:lnTo>
                    <a:pt x="354" y="366"/>
                  </a:lnTo>
                  <a:lnTo>
                    <a:pt x="378" y="378"/>
                  </a:lnTo>
                  <a:lnTo>
                    <a:pt x="390" y="390"/>
                  </a:lnTo>
                  <a:lnTo>
                    <a:pt x="390" y="414"/>
                  </a:lnTo>
                  <a:lnTo>
                    <a:pt x="396" y="420"/>
                  </a:lnTo>
                  <a:lnTo>
                    <a:pt x="408" y="426"/>
                  </a:lnTo>
                  <a:lnTo>
                    <a:pt x="420" y="426"/>
                  </a:lnTo>
                  <a:lnTo>
                    <a:pt x="432" y="444"/>
                  </a:lnTo>
                  <a:lnTo>
                    <a:pt x="456" y="456"/>
                  </a:lnTo>
                  <a:lnTo>
                    <a:pt x="468" y="438"/>
                  </a:lnTo>
                  <a:lnTo>
                    <a:pt x="480" y="432"/>
                  </a:lnTo>
                  <a:lnTo>
                    <a:pt x="474" y="420"/>
                  </a:lnTo>
                  <a:lnTo>
                    <a:pt x="456" y="402"/>
                  </a:lnTo>
                  <a:lnTo>
                    <a:pt x="432" y="402"/>
                  </a:lnTo>
                  <a:lnTo>
                    <a:pt x="426" y="396"/>
                  </a:lnTo>
                  <a:lnTo>
                    <a:pt x="426" y="360"/>
                  </a:lnTo>
                  <a:lnTo>
                    <a:pt x="420" y="360"/>
                  </a:lnTo>
                  <a:lnTo>
                    <a:pt x="414" y="354"/>
                  </a:lnTo>
                  <a:lnTo>
                    <a:pt x="366" y="330"/>
                  </a:lnTo>
                  <a:lnTo>
                    <a:pt x="360" y="324"/>
                  </a:lnTo>
                  <a:lnTo>
                    <a:pt x="360" y="312"/>
                  </a:lnTo>
                  <a:lnTo>
                    <a:pt x="354" y="300"/>
                  </a:lnTo>
                  <a:lnTo>
                    <a:pt x="354" y="288"/>
                  </a:lnTo>
                  <a:lnTo>
                    <a:pt x="348" y="276"/>
                  </a:lnTo>
                  <a:lnTo>
                    <a:pt x="348" y="270"/>
                  </a:lnTo>
                  <a:lnTo>
                    <a:pt x="336" y="270"/>
                  </a:lnTo>
                  <a:lnTo>
                    <a:pt x="324" y="264"/>
                  </a:lnTo>
                  <a:lnTo>
                    <a:pt x="306" y="264"/>
                  </a:lnTo>
                  <a:lnTo>
                    <a:pt x="282" y="240"/>
                  </a:lnTo>
                  <a:lnTo>
                    <a:pt x="264" y="246"/>
                  </a:lnTo>
                  <a:lnTo>
                    <a:pt x="252" y="228"/>
                  </a:lnTo>
                  <a:lnTo>
                    <a:pt x="234" y="222"/>
                  </a:lnTo>
                  <a:lnTo>
                    <a:pt x="216" y="204"/>
                  </a:lnTo>
                  <a:lnTo>
                    <a:pt x="210" y="192"/>
                  </a:lnTo>
                  <a:lnTo>
                    <a:pt x="204" y="186"/>
                  </a:lnTo>
                  <a:lnTo>
                    <a:pt x="198" y="174"/>
                  </a:lnTo>
                  <a:lnTo>
                    <a:pt x="198" y="114"/>
                  </a:lnTo>
                  <a:lnTo>
                    <a:pt x="192" y="90"/>
                  </a:lnTo>
                  <a:lnTo>
                    <a:pt x="186" y="78"/>
                  </a:lnTo>
                  <a:lnTo>
                    <a:pt x="180" y="60"/>
                  </a:lnTo>
                  <a:lnTo>
                    <a:pt x="168" y="42"/>
                  </a:lnTo>
                  <a:lnTo>
                    <a:pt x="162" y="24"/>
                  </a:lnTo>
                  <a:lnTo>
                    <a:pt x="156" y="12"/>
                  </a:lnTo>
                  <a:lnTo>
                    <a:pt x="150" y="6"/>
                  </a:lnTo>
                  <a:lnTo>
                    <a:pt x="150" y="0"/>
                  </a:lnTo>
                  <a:lnTo>
                    <a:pt x="144" y="0"/>
                  </a:lnTo>
                  <a:lnTo>
                    <a:pt x="144" y="12"/>
                  </a:lnTo>
                  <a:lnTo>
                    <a:pt x="132" y="36"/>
                  </a:lnTo>
                  <a:lnTo>
                    <a:pt x="108" y="48"/>
                  </a:lnTo>
                  <a:lnTo>
                    <a:pt x="90" y="54"/>
                  </a:lnTo>
                  <a:lnTo>
                    <a:pt x="78" y="5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2" name="Equatorial Guinea" descr="© INSCALE GmbH, 05.05.2010&#10;http://www.presentationload.com/">
              <a:extLst>
                <a:ext uri="{FF2B5EF4-FFF2-40B4-BE49-F238E27FC236}">
                  <a16:creationId xmlns:a16="http://schemas.microsoft.com/office/drawing/2014/main" id="{7DE66966-FA54-7DA9-D77E-F6C5AE47B169}"/>
                </a:ext>
              </a:extLst>
            </p:cNvPr>
            <p:cNvSpPr>
              <a:spLocks/>
            </p:cNvSpPr>
            <p:nvPr/>
          </p:nvSpPr>
          <p:spPr bwMode="gray">
            <a:xfrm>
              <a:off x="4485913" y="3147325"/>
              <a:ext cx="54848" cy="41506"/>
            </a:xfrm>
            <a:custGeom>
              <a:avLst/>
              <a:gdLst>
                <a:gd name="T0" fmla="*/ 2147483647 w 144"/>
                <a:gd name="T1" fmla="*/ 2147483647 h 108"/>
                <a:gd name="T2" fmla="*/ 2147483647 w 144"/>
                <a:gd name="T3" fmla="*/ 2147483647 h 108"/>
                <a:gd name="T4" fmla="*/ 2147483647 w 144"/>
                <a:gd name="T5" fmla="*/ 2147483647 h 108"/>
                <a:gd name="T6" fmla="*/ 2147483647 w 144"/>
                <a:gd name="T7" fmla="*/ 0 h 108"/>
                <a:gd name="T8" fmla="*/ 2147483647 w 144"/>
                <a:gd name="T9" fmla="*/ 2147483647 h 108"/>
                <a:gd name="T10" fmla="*/ 2147483647 w 144"/>
                <a:gd name="T11" fmla="*/ 2147483647 h 108"/>
                <a:gd name="T12" fmla="*/ 2147483647 w 144"/>
                <a:gd name="T13" fmla="*/ 2147483647 h 108"/>
                <a:gd name="T14" fmla="*/ 2147483647 w 144"/>
                <a:gd name="T15" fmla="*/ 2147483647 h 108"/>
                <a:gd name="T16" fmla="*/ 2147483647 w 144"/>
                <a:gd name="T17" fmla="*/ 2147483647 h 108"/>
                <a:gd name="T18" fmla="*/ 0 w 144"/>
                <a:gd name="T19" fmla="*/ 2147483647 h 108"/>
                <a:gd name="T20" fmla="*/ 0 w 144"/>
                <a:gd name="T21" fmla="*/ 2147483647 h 108"/>
                <a:gd name="T22" fmla="*/ 2147483647 w 144"/>
                <a:gd name="T23" fmla="*/ 2147483647 h 108"/>
                <a:gd name="T24" fmla="*/ 2147483647 w 144"/>
                <a:gd name="T25" fmla="*/ 2147483647 h 108"/>
                <a:gd name="T26" fmla="*/ 2147483647 w 144"/>
                <a:gd name="T27" fmla="*/ 2147483647 h 108"/>
                <a:gd name="T28" fmla="*/ 2147483647 w 144"/>
                <a:gd name="T29" fmla="*/ 2147483647 h 108"/>
                <a:gd name="T30" fmla="*/ 2147483647 w 144"/>
                <a:gd name="T31" fmla="*/ 2147483647 h 108"/>
                <a:gd name="T32" fmla="*/ 2147483647 w 144"/>
                <a:gd name="T33" fmla="*/ 2147483647 h 108"/>
                <a:gd name="T34" fmla="*/ 2147483647 w 144"/>
                <a:gd name="T35" fmla="*/ 2147483647 h 108"/>
                <a:gd name="T36" fmla="*/ 2147483647 w 144"/>
                <a:gd name="T37" fmla="*/ 2147483647 h 108"/>
                <a:gd name="T38" fmla="*/ 2147483647 w 144"/>
                <a:gd name="T39" fmla="*/ 2147483647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8"/>
                <a:gd name="T62" fmla="*/ 144 w 144"/>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8">
                  <a:moveTo>
                    <a:pt x="138" y="48"/>
                  </a:moveTo>
                  <a:lnTo>
                    <a:pt x="144" y="12"/>
                  </a:lnTo>
                  <a:lnTo>
                    <a:pt x="48" y="12"/>
                  </a:lnTo>
                  <a:lnTo>
                    <a:pt x="36" y="0"/>
                  </a:lnTo>
                  <a:lnTo>
                    <a:pt x="30" y="6"/>
                  </a:lnTo>
                  <a:lnTo>
                    <a:pt x="30" y="42"/>
                  </a:lnTo>
                  <a:lnTo>
                    <a:pt x="18" y="54"/>
                  </a:lnTo>
                  <a:lnTo>
                    <a:pt x="12" y="66"/>
                  </a:lnTo>
                  <a:lnTo>
                    <a:pt x="6" y="72"/>
                  </a:lnTo>
                  <a:lnTo>
                    <a:pt x="0" y="84"/>
                  </a:lnTo>
                  <a:lnTo>
                    <a:pt x="0" y="90"/>
                  </a:lnTo>
                  <a:lnTo>
                    <a:pt x="6" y="96"/>
                  </a:lnTo>
                  <a:lnTo>
                    <a:pt x="18" y="102"/>
                  </a:lnTo>
                  <a:lnTo>
                    <a:pt x="36" y="102"/>
                  </a:lnTo>
                  <a:lnTo>
                    <a:pt x="36" y="108"/>
                  </a:lnTo>
                  <a:lnTo>
                    <a:pt x="138" y="108"/>
                  </a:lnTo>
                  <a:lnTo>
                    <a:pt x="138" y="102"/>
                  </a:lnTo>
                  <a:lnTo>
                    <a:pt x="144" y="84"/>
                  </a:lnTo>
                  <a:lnTo>
                    <a:pt x="144" y="54"/>
                  </a:lnTo>
                  <a:lnTo>
                    <a:pt x="138" y="4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3" name="El Salvador" descr="© INSCALE GmbH, 05.05.2010&#10;http://www.presentationload.com/">
              <a:extLst>
                <a:ext uri="{FF2B5EF4-FFF2-40B4-BE49-F238E27FC236}">
                  <a16:creationId xmlns:a16="http://schemas.microsoft.com/office/drawing/2014/main" id="{684F0C65-831C-7382-76FD-252B382BEF50}"/>
                </a:ext>
              </a:extLst>
            </p:cNvPr>
            <p:cNvSpPr>
              <a:spLocks/>
            </p:cNvSpPr>
            <p:nvPr/>
          </p:nvSpPr>
          <p:spPr bwMode="gray">
            <a:xfrm>
              <a:off x="1820608" y="2776730"/>
              <a:ext cx="65224" cy="42989"/>
            </a:xfrm>
            <a:custGeom>
              <a:avLst/>
              <a:gdLst>
                <a:gd name="T0" fmla="*/ 2147483647 w 174"/>
                <a:gd name="T1" fmla="*/ 2147483647 h 114"/>
                <a:gd name="T2" fmla="*/ 2147483647 w 174"/>
                <a:gd name="T3" fmla="*/ 2147483647 h 114"/>
                <a:gd name="T4" fmla="*/ 2147483647 w 174"/>
                <a:gd name="T5" fmla="*/ 2147483647 h 114"/>
                <a:gd name="T6" fmla="*/ 2147483647 w 174"/>
                <a:gd name="T7" fmla="*/ 2147483647 h 114"/>
                <a:gd name="T8" fmla="*/ 2147483647 w 174"/>
                <a:gd name="T9" fmla="*/ 2147483647 h 114"/>
                <a:gd name="T10" fmla="*/ 2147483647 w 174"/>
                <a:gd name="T11" fmla="*/ 2147483647 h 114"/>
                <a:gd name="T12" fmla="*/ 2147483647 w 174"/>
                <a:gd name="T13" fmla="*/ 2147483647 h 114"/>
                <a:gd name="T14" fmla="*/ 2147483647 w 174"/>
                <a:gd name="T15" fmla="*/ 2147483647 h 114"/>
                <a:gd name="T16" fmla="*/ 2147483647 w 174"/>
                <a:gd name="T17" fmla="*/ 2147483647 h 114"/>
                <a:gd name="T18" fmla="*/ 2147483647 w 174"/>
                <a:gd name="T19" fmla="*/ 0 h 114"/>
                <a:gd name="T20" fmla="*/ 2147483647 w 174"/>
                <a:gd name="T21" fmla="*/ 2147483647 h 114"/>
                <a:gd name="T22" fmla="*/ 2147483647 w 174"/>
                <a:gd name="T23" fmla="*/ 2147483647 h 114"/>
                <a:gd name="T24" fmla="*/ 2147483647 w 174"/>
                <a:gd name="T25" fmla="*/ 2147483647 h 114"/>
                <a:gd name="T26" fmla="*/ 2147483647 w 174"/>
                <a:gd name="T27" fmla="*/ 2147483647 h 114"/>
                <a:gd name="T28" fmla="*/ 2147483647 w 174"/>
                <a:gd name="T29" fmla="*/ 2147483647 h 114"/>
                <a:gd name="T30" fmla="*/ 2147483647 w 174"/>
                <a:gd name="T31" fmla="*/ 2147483647 h 114"/>
                <a:gd name="T32" fmla="*/ 2147483647 w 174"/>
                <a:gd name="T33" fmla="*/ 2147483647 h 114"/>
                <a:gd name="T34" fmla="*/ 2147483647 w 174"/>
                <a:gd name="T35" fmla="*/ 2147483647 h 114"/>
                <a:gd name="T36" fmla="*/ 0 w 174"/>
                <a:gd name="T37" fmla="*/ 2147483647 h 114"/>
                <a:gd name="T38" fmla="*/ 2147483647 w 174"/>
                <a:gd name="T39" fmla="*/ 2147483647 h 114"/>
                <a:gd name="T40" fmla="*/ 2147483647 w 174"/>
                <a:gd name="T41" fmla="*/ 2147483647 h 114"/>
                <a:gd name="T42" fmla="*/ 2147483647 w 174"/>
                <a:gd name="T43" fmla="*/ 2147483647 h 114"/>
                <a:gd name="T44" fmla="*/ 2147483647 w 174"/>
                <a:gd name="T45" fmla="*/ 2147483647 h 114"/>
                <a:gd name="T46" fmla="*/ 2147483647 w 174"/>
                <a:gd name="T47" fmla="*/ 2147483647 h 114"/>
                <a:gd name="T48" fmla="*/ 2147483647 w 174"/>
                <a:gd name="T49" fmla="*/ 2147483647 h 114"/>
                <a:gd name="T50" fmla="*/ 2147483647 w 174"/>
                <a:gd name="T51" fmla="*/ 2147483647 h 114"/>
                <a:gd name="T52" fmla="*/ 2147483647 w 174"/>
                <a:gd name="T53" fmla="*/ 2147483647 h 114"/>
                <a:gd name="T54" fmla="*/ 2147483647 w 174"/>
                <a:gd name="T55" fmla="*/ 2147483647 h 114"/>
                <a:gd name="T56" fmla="*/ 2147483647 w 174"/>
                <a:gd name="T57" fmla="*/ 214748364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14"/>
                <a:gd name="T89" fmla="*/ 174 w 174"/>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14">
                  <a:moveTo>
                    <a:pt x="174" y="84"/>
                  </a:moveTo>
                  <a:lnTo>
                    <a:pt x="174" y="42"/>
                  </a:lnTo>
                  <a:lnTo>
                    <a:pt x="138" y="42"/>
                  </a:lnTo>
                  <a:lnTo>
                    <a:pt x="132" y="48"/>
                  </a:lnTo>
                  <a:lnTo>
                    <a:pt x="120" y="48"/>
                  </a:lnTo>
                  <a:lnTo>
                    <a:pt x="114" y="42"/>
                  </a:lnTo>
                  <a:lnTo>
                    <a:pt x="114" y="24"/>
                  </a:lnTo>
                  <a:lnTo>
                    <a:pt x="90" y="24"/>
                  </a:lnTo>
                  <a:lnTo>
                    <a:pt x="78" y="12"/>
                  </a:lnTo>
                  <a:lnTo>
                    <a:pt x="72" y="0"/>
                  </a:lnTo>
                  <a:lnTo>
                    <a:pt x="60" y="6"/>
                  </a:lnTo>
                  <a:lnTo>
                    <a:pt x="48" y="6"/>
                  </a:lnTo>
                  <a:lnTo>
                    <a:pt x="48" y="18"/>
                  </a:lnTo>
                  <a:lnTo>
                    <a:pt x="42" y="24"/>
                  </a:lnTo>
                  <a:lnTo>
                    <a:pt x="36" y="36"/>
                  </a:lnTo>
                  <a:lnTo>
                    <a:pt x="30" y="36"/>
                  </a:lnTo>
                  <a:lnTo>
                    <a:pt x="24" y="42"/>
                  </a:lnTo>
                  <a:lnTo>
                    <a:pt x="12" y="48"/>
                  </a:lnTo>
                  <a:lnTo>
                    <a:pt x="0" y="60"/>
                  </a:lnTo>
                  <a:lnTo>
                    <a:pt x="6" y="66"/>
                  </a:lnTo>
                  <a:lnTo>
                    <a:pt x="18" y="72"/>
                  </a:lnTo>
                  <a:lnTo>
                    <a:pt x="24" y="78"/>
                  </a:lnTo>
                  <a:lnTo>
                    <a:pt x="72" y="78"/>
                  </a:lnTo>
                  <a:lnTo>
                    <a:pt x="96" y="102"/>
                  </a:lnTo>
                  <a:lnTo>
                    <a:pt x="132" y="96"/>
                  </a:lnTo>
                  <a:lnTo>
                    <a:pt x="150" y="114"/>
                  </a:lnTo>
                  <a:lnTo>
                    <a:pt x="168" y="84"/>
                  </a:lnTo>
                  <a:lnTo>
                    <a:pt x="174" y="90"/>
                  </a:lnTo>
                  <a:lnTo>
                    <a:pt x="174" y="8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4" name="Egypt" descr="© INSCALE GmbH, 05.05.2010&#10;http://www.presentationload.com/">
              <a:extLst>
                <a:ext uri="{FF2B5EF4-FFF2-40B4-BE49-F238E27FC236}">
                  <a16:creationId xmlns:a16="http://schemas.microsoft.com/office/drawing/2014/main" id="{EEEB4560-A92B-EC51-DE6B-08CD6C7C651C}"/>
                </a:ext>
              </a:extLst>
            </p:cNvPr>
            <p:cNvSpPr>
              <a:spLocks/>
            </p:cNvSpPr>
            <p:nvPr/>
          </p:nvSpPr>
          <p:spPr bwMode="gray">
            <a:xfrm>
              <a:off x="4884671" y="2250485"/>
              <a:ext cx="299440" cy="305370"/>
            </a:xfrm>
            <a:custGeom>
              <a:avLst/>
              <a:gdLst>
                <a:gd name="T0" fmla="*/ 2147483647 w 792"/>
                <a:gd name="T1" fmla="*/ 2147483647 h 804"/>
                <a:gd name="T2" fmla="*/ 2147483647 w 792"/>
                <a:gd name="T3" fmla="*/ 2147483647 h 804"/>
                <a:gd name="T4" fmla="*/ 2147483647 w 792"/>
                <a:gd name="T5" fmla="*/ 2147483647 h 804"/>
                <a:gd name="T6" fmla="*/ 2147483647 w 792"/>
                <a:gd name="T7" fmla="*/ 2147483647 h 804"/>
                <a:gd name="T8" fmla="*/ 2147483647 w 792"/>
                <a:gd name="T9" fmla="*/ 2147483647 h 804"/>
                <a:gd name="T10" fmla="*/ 2147483647 w 792"/>
                <a:gd name="T11" fmla="*/ 2147483647 h 804"/>
                <a:gd name="T12" fmla="*/ 2147483647 w 792"/>
                <a:gd name="T13" fmla="*/ 2147483647 h 804"/>
                <a:gd name="T14" fmla="*/ 2147483647 w 792"/>
                <a:gd name="T15" fmla="*/ 2147483647 h 804"/>
                <a:gd name="T16" fmla="*/ 2147483647 w 792"/>
                <a:gd name="T17" fmla="*/ 2147483647 h 804"/>
                <a:gd name="T18" fmla="*/ 2147483647 w 792"/>
                <a:gd name="T19" fmla="*/ 2147483647 h 804"/>
                <a:gd name="T20" fmla="*/ 2147483647 w 792"/>
                <a:gd name="T21" fmla="*/ 2147483647 h 804"/>
                <a:gd name="T22" fmla="*/ 2147483647 w 792"/>
                <a:gd name="T23" fmla="*/ 2147483647 h 804"/>
                <a:gd name="T24" fmla="*/ 2147483647 w 792"/>
                <a:gd name="T25" fmla="*/ 2147483647 h 804"/>
                <a:gd name="T26" fmla="*/ 2147483647 w 792"/>
                <a:gd name="T27" fmla="*/ 2147483647 h 804"/>
                <a:gd name="T28" fmla="*/ 2147483647 w 792"/>
                <a:gd name="T29" fmla="*/ 2147483647 h 804"/>
                <a:gd name="T30" fmla="*/ 2147483647 w 792"/>
                <a:gd name="T31" fmla="*/ 2147483647 h 804"/>
                <a:gd name="T32" fmla="*/ 2147483647 w 792"/>
                <a:gd name="T33" fmla="*/ 2147483647 h 804"/>
                <a:gd name="T34" fmla="*/ 2147483647 w 792"/>
                <a:gd name="T35" fmla="*/ 2147483647 h 804"/>
                <a:gd name="T36" fmla="*/ 2147483647 w 792"/>
                <a:gd name="T37" fmla="*/ 2147483647 h 804"/>
                <a:gd name="T38" fmla="*/ 2147483647 w 792"/>
                <a:gd name="T39" fmla="*/ 2147483647 h 804"/>
                <a:gd name="T40" fmla="*/ 2147483647 w 792"/>
                <a:gd name="T41" fmla="*/ 2147483647 h 804"/>
                <a:gd name="T42" fmla="*/ 2147483647 w 792"/>
                <a:gd name="T43" fmla="*/ 2147483647 h 804"/>
                <a:gd name="T44" fmla="*/ 2147483647 w 792"/>
                <a:gd name="T45" fmla="*/ 2147483647 h 804"/>
                <a:gd name="T46" fmla="*/ 2147483647 w 792"/>
                <a:gd name="T47" fmla="*/ 2147483647 h 804"/>
                <a:gd name="T48" fmla="*/ 2147483647 w 792"/>
                <a:gd name="T49" fmla="*/ 2147483647 h 804"/>
                <a:gd name="T50" fmla="*/ 2147483647 w 792"/>
                <a:gd name="T51" fmla="*/ 2147483647 h 804"/>
                <a:gd name="T52" fmla="*/ 2147483647 w 792"/>
                <a:gd name="T53" fmla="*/ 2147483647 h 804"/>
                <a:gd name="T54" fmla="*/ 2147483647 w 792"/>
                <a:gd name="T55" fmla="*/ 2147483647 h 804"/>
                <a:gd name="T56" fmla="*/ 2147483647 w 792"/>
                <a:gd name="T57" fmla="*/ 2147483647 h 804"/>
                <a:gd name="T58" fmla="*/ 2147483647 w 792"/>
                <a:gd name="T59" fmla="*/ 2147483647 h 804"/>
                <a:gd name="T60" fmla="*/ 2147483647 w 792"/>
                <a:gd name="T61" fmla="*/ 2147483647 h 804"/>
                <a:gd name="T62" fmla="*/ 2147483647 w 792"/>
                <a:gd name="T63" fmla="*/ 2147483647 h 804"/>
                <a:gd name="T64" fmla="*/ 2147483647 w 792"/>
                <a:gd name="T65" fmla="*/ 2147483647 h 804"/>
                <a:gd name="T66" fmla="*/ 2147483647 w 792"/>
                <a:gd name="T67" fmla="*/ 2147483647 h 804"/>
                <a:gd name="T68" fmla="*/ 2147483647 w 792"/>
                <a:gd name="T69" fmla="*/ 2147483647 h 804"/>
                <a:gd name="T70" fmla="*/ 2147483647 w 792"/>
                <a:gd name="T71" fmla="*/ 2147483647 h 804"/>
                <a:gd name="T72" fmla="*/ 2147483647 w 792"/>
                <a:gd name="T73" fmla="*/ 2147483647 h 804"/>
                <a:gd name="T74" fmla="*/ 2147483647 w 792"/>
                <a:gd name="T75" fmla="*/ 2147483647 h 804"/>
                <a:gd name="T76" fmla="*/ 2147483647 w 792"/>
                <a:gd name="T77" fmla="*/ 2147483647 h 804"/>
                <a:gd name="T78" fmla="*/ 2147483647 w 792"/>
                <a:gd name="T79" fmla="*/ 2147483647 h 804"/>
                <a:gd name="T80" fmla="*/ 2147483647 w 792"/>
                <a:gd name="T81" fmla="*/ 2147483647 h 804"/>
                <a:gd name="T82" fmla="*/ 2147483647 w 792"/>
                <a:gd name="T83" fmla="*/ 2147483647 h 804"/>
                <a:gd name="T84" fmla="*/ 2147483647 w 792"/>
                <a:gd name="T85" fmla="*/ 2147483647 h 804"/>
                <a:gd name="T86" fmla="*/ 2147483647 w 792"/>
                <a:gd name="T87" fmla="*/ 2147483647 h 804"/>
                <a:gd name="T88" fmla="*/ 2147483647 w 792"/>
                <a:gd name="T89" fmla="*/ 2147483647 h 804"/>
                <a:gd name="T90" fmla="*/ 2147483647 w 792"/>
                <a:gd name="T91" fmla="*/ 0 h 804"/>
                <a:gd name="T92" fmla="*/ 2147483647 w 792"/>
                <a:gd name="T93" fmla="*/ 2147483647 h 804"/>
                <a:gd name="T94" fmla="*/ 2147483647 w 79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2"/>
                <a:gd name="T145" fmla="*/ 0 h 804"/>
                <a:gd name="T146" fmla="*/ 792 w 79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2" h="804">
                  <a:moveTo>
                    <a:pt x="12" y="18"/>
                  </a:moveTo>
                  <a:lnTo>
                    <a:pt x="6" y="24"/>
                  </a:lnTo>
                  <a:lnTo>
                    <a:pt x="6" y="54"/>
                  </a:lnTo>
                  <a:lnTo>
                    <a:pt x="18" y="60"/>
                  </a:lnTo>
                  <a:lnTo>
                    <a:pt x="24" y="72"/>
                  </a:lnTo>
                  <a:lnTo>
                    <a:pt x="24" y="78"/>
                  </a:lnTo>
                  <a:lnTo>
                    <a:pt x="18" y="84"/>
                  </a:lnTo>
                  <a:lnTo>
                    <a:pt x="12" y="96"/>
                  </a:lnTo>
                  <a:lnTo>
                    <a:pt x="6" y="102"/>
                  </a:lnTo>
                  <a:lnTo>
                    <a:pt x="0" y="114"/>
                  </a:lnTo>
                  <a:lnTo>
                    <a:pt x="0" y="120"/>
                  </a:lnTo>
                  <a:lnTo>
                    <a:pt x="6" y="132"/>
                  </a:lnTo>
                  <a:lnTo>
                    <a:pt x="18" y="144"/>
                  </a:lnTo>
                  <a:lnTo>
                    <a:pt x="30" y="180"/>
                  </a:lnTo>
                  <a:lnTo>
                    <a:pt x="30" y="264"/>
                  </a:lnTo>
                  <a:lnTo>
                    <a:pt x="36" y="342"/>
                  </a:lnTo>
                  <a:lnTo>
                    <a:pt x="36" y="438"/>
                  </a:lnTo>
                  <a:lnTo>
                    <a:pt x="42" y="534"/>
                  </a:lnTo>
                  <a:lnTo>
                    <a:pt x="42" y="624"/>
                  </a:lnTo>
                  <a:lnTo>
                    <a:pt x="48" y="702"/>
                  </a:lnTo>
                  <a:lnTo>
                    <a:pt x="48" y="774"/>
                  </a:lnTo>
                  <a:lnTo>
                    <a:pt x="474" y="780"/>
                  </a:lnTo>
                  <a:lnTo>
                    <a:pt x="492" y="762"/>
                  </a:lnTo>
                  <a:lnTo>
                    <a:pt x="498" y="762"/>
                  </a:lnTo>
                  <a:lnTo>
                    <a:pt x="498" y="774"/>
                  </a:lnTo>
                  <a:lnTo>
                    <a:pt x="618" y="780"/>
                  </a:lnTo>
                  <a:lnTo>
                    <a:pt x="624" y="786"/>
                  </a:lnTo>
                  <a:lnTo>
                    <a:pt x="630" y="798"/>
                  </a:lnTo>
                  <a:lnTo>
                    <a:pt x="636" y="804"/>
                  </a:lnTo>
                  <a:lnTo>
                    <a:pt x="654" y="804"/>
                  </a:lnTo>
                  <a:lnTo>
                    <a:pt x="660" y="798"/>
                  </a:lnTo>
                  <a:lnTo>
                    <a:pt x="672" y="774"/>
                  </a:lnTo>
                  <a:lnTo>
                    <a:pt x="684" y="762"/>
                  </a:lnTo>
                  <a:lnTo>
                    <a:pt x="696" y="762"/>
                  </a:lnTo>
                  <a:lnTo>
                    <a:pt x="702" y="756"/>
                  </a:lnTo>
                  <a:lnTo>
                    <a:pt x="720" y="756"/>
                  </a:lnTo>
                  <a:lnTo>
                    <a:pt x="726" y="750"/>
                  </a:lnTo>
                  <a:lnTo>
                    <a:pt x="732" y="738"/>
                  </a:lnTo>
                  <a:lnTo>
                    <a:pt x="732" y="714"/>
                  </a:lnTo>
                  <a:lnTo>
                    <a:pt x="762" y="714"/>
                  </a:lnTo>
                  <a:lnTo>
                    <a:pt x="786" y="690"/>
                  </a:lnTo>
                  <a:lnTo>
                    <a:pt x="780" y="684"/>
                  </a:lnTo>
                  <a:lnTo>
                    <a:pt x="774" y="672"/>
                  </a:lnTo>
                  <a:lnTo>
                    <a:pt x="774" y="624"/>
                  </a:lnTo>
                  <a:lnTo>
                    <a:pt x="792" y="618"/>
                  </a:lnTo>
                  <a:lnTo>
                    <a:pt x="786" y="618"/>
                  </a:lnTo>
                  <a:lnTo>
                    <a:pt x="756" y="588"/>
                  </a:lnTo>
                  <a:lnTo>
                    <a:pt x="732" y="552"/>
                  </a:lnTo>
                  <a:lnTo>
                    <a:pt x="726" y="528"/>
                  </a:lnTo>
                  <a:lnTo>
                    <a:pt x="714" y="492"/>
                  </a:lnTo>
                  <a:lnTo>
                    <a:pt x="702" y="468"/>
                  </a:lnTo>
                  <a:lnTo>
                    <a:pt x="690" y="462"/>
                  </a:lnTo>
                  <a:lnTo>
                    <a:pt x="684" y="450"/>
                  </a:lnTo>
                  <a:lnTo>
                    <a:pt x="672" y="444"/>
                  </a:lnTo>
                  <a:lnTo>
                    <a:pt x="666" y="432"/>
                  </a:lnTo>
                  <a:lnTo>
                    <a:pt x="654" y="396"/>
                  </a:lnTo>
                  <a:lnTo>
                    <a:pt x="654" y="378"/>
                  </a:lnTo>
                  <a:lnTo>
                    <a:pt x="618" y="336"/>
                  </a:lnTo>
                  <a:lnTo>
                    <a:pt x="618" y="318"/>
                  </a:lnTo>
                  <a:lnTo>
                    <a:pt x="606" y="294"/>
                  </a:lnTo>
                  <a:lnTo>
                    <a:pt x="594" y="282"/>
                  </a:lnTo>
                  <a:lnTo>
                    <a:pt x="588" y="270"/>
                  </a:lnTo>
                  <a:lnTo>
                    <a:pt x="576" y="258"/>
                  </a:lnTo>
                  <a:lnTo>
                    <a:pt x="570" y="246"/>
                  </a:lnTo>
                  <a:lnTo>
                    <a:pt x="558" y="234"/>
                  </a:lnTo>
                  <a:lnTo>
                    <a:pt x="552" y="222"/>
                  </a:lnTo>
                  <a:lnTo>
                    <a:pt x="546" y="216"/>
                  </a:lnTo>
                  <a:lnTo>
                    <a:pt x="552" y="210"/>
                  </a:lnTo>
                  <a:lnTo>
                    <a:pt x="552" y="198"/>
                  </a:lnTo>
                  <a:lnTo>
                    <a:pt x="540" y="174"/>
                  </a:lnTo>
                  <a:lnTo>
                    <a:pt x="528" y="168"/>
                  </a:lnTo>
                  <a:lnTo>
                    <a:pt x="522" y="168"/>
                  </a:lnTo>
                  <a:lnTo>
                    <a:pt x="540" y="144"/>
                  </a:lnTo>
                  <a:lnTo>
                    <a:pt x="558" y="156"/>
                  </a:lnTo>
                  <a:lnTo>
                    <a:pt x="558" y="174"/>
                  </a:lnTo>
                  <a:lnTo>
                    <a:pt x="564" y="186"/>
                  </a:lnTo>
                  <a:lnTo>
                    <a:pt x="576" y="198"/>
                  </a:lnTo>
                  <a:lnTo>
                    <a:pt x="582" y="210"/>
                  </a:lnTo>
                  <a:lnTo>
                    <a:pt x="588" y="216"/>
                  </a:lnTo>
                  <a:lnTo>
                    <a:pt x="588" y="246"/>
                  </a:lnTo>
                  <a:lnTo>
                    <a:pt x="606" y="264"/>
                  </a:lnTo>
                  <a:lnTo>
                    <a:pt x="612" y="276"/>
                  </a:lnTo>
                  <a:lnTo>
                    <a:pt x="636" y="300"/>
                  </a:lnTo>
                  <a:lnTo>
                    <a:pt x="648" y="306"/>
                  </a:lnTo>
                  <a:lnTo>
                    <a:pt x="654" y="306"/>
                  </a:lnTo>
                  <a:lnTo>
                    <a:pt x="666" y="300"/>
                  </a:lnTo>
                  <a:lnTo>
                    <a:pt x="678" y="288"/>
                  </a:lnTo>
                  <a:lnTo>
                    <a:pt x="672" y="270"/>
                  </a:lnTo>
                  <a:lnTo>
                    <a:pt x="684" y="246"/>
                  </a:lnTo>
                  <a:lnTo>
                    <a:pt x="684" y="234"/>
                  </a:lnTo>
                  <a:lnTo>
                    <a:pt x="690" y="222"/>
                  </a:lnTo>
                  <a:lnTo>
                    <a:pt x="690" y="198"/>
                  </a:lnTo>
                  <a:lnTo>
                    <a:pt x="696" y="186"/>
                  </a:lnTo>
                  <a:lnTo>
                    <a:pt x="696" y="180"/>
                  </a:lnTo>
                  <a:lnTo>
                    <a:pt x="702" y="168"/>
                  </a:lnTo>
                  <a:lnTo>
                    <a:pt x="648" y="24"/>
                  </a:lnTo>
                  <a:lnTo>
                    <a:pt x="642" y="24"/>
                  </a:lnTo>
                  <a:lnTo>
                    <a:pt x="636" y="30"/>
                  </a:lnTo>
                  <a:lnTo>
                    <a:pt x="624" y="30"/>
                  </a:lnTo>
                  <a:lnTo>
                    <a:pt x="600" y="42"/>
                  </a:lnTo>
                  <a:lnTo>
                    <a:pt x="576" y="42"/>
                  </a:lnTo>
                  <a:lnTo>
                    <a:pt x="564" y="36"/>
                  </a:lnTo>
                  <a:lnTo>
                    <a:pt x="558" y="30"/>
                  </a:lnTo>
                  <a:lnTo>
                    <a:pt x="552" y="36"/>
                  </a:lnTo>
                  <a:lnTo>
                    <a:pt x="540" y="42"/>
                  </a:lnTo>
                  <a:lnTo>
                    <a:pt x="534" y="42"/>
                  </a:lnTo>
                  <a:lnTo>
                    <a:pt x="510" y="30"/>
                  </a:lnTo>
                  <a:lnTo>
                    <a:pt x="504" y="24"/>
                  </a:lnTo>
                  <a:lnTo>
                    <a:pt x="504" y="18"/>
                  </a:lnTo>
                  <a:lnTo>
                    <a:pt x="498" y="12"/>
                  </a:lnTo>
                  <a:lnTo>
                    <a:pt x="486" y="6"/>
                  </a:lnTo>
                  <a:lnTo>
                    <a:pt x="468" y="6"/>
                  </a:lnTo>
                  <a:lnTo>
                    <a:pt x="456" y="12"/>
                  </a:lnTo>
                  <a:lnTo>
                    <a:pt x="438" y="12"/>
                  </a:lnTo>
                  <a:lnTo>
                    <a:pt x="432" y="18"/>
                  </a:lnTo>
                  <a:lnTo>
                    <a:pt x="420" y="18"/>
                  </a:lnTo>
                  <a:lnTo>
                    <a:pt x="414" y="12"/>
                  </a:lnTo>
                  <a:lnTo>
                    <a:pt x="390" y="12"/>
                  </a:lnTo>
                  <a:lnTo>
                    <a:pt x="378" y="18"/>
                  </a:lnTo>
                  <a:lnTo>
                    <a:pt x="372" y="24"/>
                  </a:lnTo>
                  <a:lnTo>
                    <a:pt x="366" y="36"/>
                  </a:lnTo>
                  <a:lnTo>
                    <a:pt x="360" y="42"/>
                  </a:lnTo>
                  <a:lnTo>
                    <a:pt x="336" y="42"/>
                  </a:lnTo>
                  <a:lnTo>
                    <a:pt x="324" y="54"/>
                  </a:lnTo>
                  <a:lnTo>
                    <a:pt x="312" y="60"/>
                  </a:lnTo>
                  <a:lnTo>
                    <a:pt x="306" y="60"/>
                  </a:lnTo>
                  <a:lnTo>
                    <a:pt x="300" y="54"/>
                  </a:lnTo>
                  <a:lnTo>
                    <a:pt x="288" y="54"/>
                  </a:lnTo>
                  <a:lnTo>
                    <a:pt x="276" y="48"/>
                  </a:lnTo>
                  <a:lnTo>
                    <a:pt x="264" y="48"/>
                  </a:lnTo>
                  <a:lnTo>
                    <a:pt x="258" y="42"/>
                  </a:lnTo>
                  <a:lnTo>
                    <a:pt x="204" y="42"/>
                  </a:lnTo>
                  <a:lnTo>
                    <a:pt x="198" y="36"/>
                  </a:lnTo>
                  <a:lnTo>
                    <a:pt x="186" y="30"/>
                  </a:lnTo>
                  <a:lnTo>
                    <a:pt x="174" y="18"/>
                  </a:lnTo>
                  <a:lnTo>
                    <a:pt x="126" y="18"/>
                  </a:lnTo>
                  <a:lnTo>
                    <a:pt x="120" y="12"/>
                  </a:lnTo>
                  <a:lnTo>
                    <a:pt x="96" y="0"/>
                  </a:lnTo>
                  <a:lnTo>
                    <a:pt x="78" y="0"/>
                  </a:lnTo>
                  <a:lnTo>
                    <a:pt x="66" y="12"/>
                  </a:lnTo>
                  <a:lnTo>
                    <a:pt x="54" y="12"/>
                  </a:lnTo>
                  <a:lnTo>
                    <a:pt x="42" y="6"/>
                  </a:lnTo>
                  <a:lnTo>
                    <a:pt x="36" y="6"/>
                  </a:lnTo>
                  <a:lnTo>
                    <a:pt x="36" y="0"/>
                  </a:lnTo>
                  <a:lnTo>
                    <a:pt x="30" y="0"/>
                  </a:lnTo>
                  <a:lnTo>
                    <a:pt x="12" y="1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5" name="Ecuador" descr="© INSCALE GmbH, 05.05.2010&#10;http://www.presentationload.com/">
              <a:extLst>
                <a:ext uri="{FF2B5EF4-FFF2-40B4-BE49-F238E27FC236}">
                  <a16:creationId xmlns:a16="http://schemas.microsoft.com/office/drawing/2014/main" id="{7DD63D41-6D78-54FF-8970-DF8828F45257}"/>
                </a:ext>
              </a:extLst>
            </p:cNvPr>
            <p:cNvSpPr>
              <a:spLocks noEditPoints="1"/>
            </p:cNvSpPr>
            <p:nvPr/>
          </p:nvSpPr>
          <p:spPr bwMode="gray">
            <a:xfrm>
              <a:off x="2045927" y="3169561"/>
              <a:ext cx="157132" cy="200121"/>
            </a:xfrm>
            <a:custGeom>
              <a:avLst/>
              <a:gdLst>
                <a:gd name="T0" fmla="*/ 2147483647 w 414"/>
                <a:gd name="T1" fmla="*/ 2147483647 h 528"/>
                <a:gd name="T2" fmla="*/ 2147483647 w 414"/>
                <a:gd name="T3" fmla="*/ 2147483647 h 528"/>
                <a:gd name="T4" fmla="*/ 2147483647 w 414"/>
                <a:gd name="T5" fmla="*/ 2147483647 h 528"/>
                <a:gd name="T6" fmla="*/ 2147483647 w 414"/>
                <a:gd name="T7" fmla="*/ 2147483647 h 528"/>
                <a:gd name="T8" fmla="*/ 2147483647 w 414"/>
                <a:gd name="T9" fmla="*/ 2147483647 h 528"/>
                <a:gd name="T10" fmla="*/ 2147483647 w 414"/>
                <a:gd name="T11" fmla="*/ 2147483647 h 528"/>
                <a:gd name="T12" fmla="*/ 2147483647 w 414"/>
                <a:gd name="T13" fmla="*/ 2147483647 h 528"/>
                <a:gd name="T14" fmla="*/ 2147483647 w 414"/>
                <a:gd name="T15" fmla="*/ 2147483647 h 528"/>
                <a:gd name="T16" fmla="*/ 2147483647 w 414"/>
                <a:gd name="T17" fmla="*/ 2147483647 h 528"/>
                <a:gd name="T18" fmla="*/ 2147483647 w 414"/>
                <a:gd name="T19" fmla="*/ 2147483647 h 528"/>
                <a:gd name="T20" fmla="*/ 2147483647 w 414"/>
                <a:gd name="T21" fmla="*/ 2147483647 h 528"/>
                <a:gd name="T22" fmla="*/ 2147483647 w 414"/>
                <a:gd name="T23" fmla="*/ 2147483647 h 528"/>
                <a:gd name="T24" fmla="*/ 2147483647 w 414"/>
                <a:gd name="T25" fmla="*/ 2147483647 h 528"/>
                <a:gd name="T26" fmla="*/ 2147483647 w 414"/>
                <a:gd name="T27" fmla="*/ 2147483647 h 528"/>
                <a:gd name="T28" fmla="*/ 2147483647 w 414"/>
                <a:gd name="T29" fmla="*/ 2147483647 h 528"/>
                <a:gd name="T30" fmla="*/ 2147483647 w 414"/>
                <a:gd name="T31" fmla="*/ 2147483647 h 528"/>
                <a:gd name="T32" fmla="*/ 2147483647 w 414"/>
                <a:gd name="T33" fmla="*/ 2147483647 h 528"/>
                <a:gd name="T34" fmla="*/ 2147483647 w 414"/>
                <a:gd name="T35" fmla="*/ 2147483647 h 528"/>
                <a:gd name="T36" fmla="*/ 2147483647 w 414"/>
                <a:gd name="T37" fmla="*/ 2147483647 h 528"/>
                <a:gd name="T38" fmla="*/ 2147483647 w 414"/>
                <a:gd name="T39" fmla="*/ 2147483647 h 528"/>
                <a:gd name="T40" fmla="*/ 2147483647 w 414"/>
                <a:gd name="T41" fmla="*/ 2147483647 h 528"/>
                <a:gd name="T42" fmla="*/ 2147483647 w 414"/>
                <a:gd name="T43" fmla="*/ 2147483647 h 528"/>
                <a:gd name="T44" fmla="*/ 2147483647 w 414"/>
                <a:gd name="T45" fmla="*/ 2147483647 h 528"/>
                <a:gd name="T46" fmla="*/ 2147483647 w 414"/>
                <a:gd name="T47" fmla="*/ 2147483647 h 528"/>
                <a:gd name="T48" fmla="*/ 2147483647 w 414"/>
                <a:gd name="T49" fmla="*/ 2147483647 h 528"/>
                <a:gd name="T50" fmla="*/ 2147483647 w 414"/>
                <a:gd name="T51" fmla="*/ 2147483647 h 528"/>
                <a:gd name="T52" fmla="*/ 2147483647 w 414"/>
                <a:gd name="T53" fmla="*/ 2147483647 h 528"/>
                <a:gd name="T54" fmla="*/ 2147483647 w 414"/>
                <a:gd name="T55" fmla="*/ 2147483647 h 528"/>
                <a:gd name="T56" fmla="*/ 2147483647 w 414"/>
                <a:gd name="T57" fmla="*/ 2147483647 h 528"/>
                <a:gd name="T58" fmla="*/ 2147483647 w 414"/>
                <a:gd name="T59" fmla="*/ 2147483647 h 528"/>
                <a:gd name="T60" fmla="*/ 2147483647 w 414"/>
                <a:gd name="T61" fmla="*/ 2147483647 h 528"/>
                <a:gd name="T62" fmla="*/ 2147483647 w 414"/>
                <a:gd name="T63" fmla="*/ 2147483647 h 528"/>
                <a:gd name="T64" fmla="*/ 2147483647 w 414"/>
                <a:gd name="T65" fmla="*/ 2147483647 h 528"/>
                <a:gd name="T66" fmla="*/ 2147483647 w 414"/>
                <a:gd name="T67" fmla="*/ 2147483647 h 528"/>
                <a:gd name="T68" fmla="*/ 2147483647 w 414"/>
                <a:gd name="T69" fmla="*/ 2147483647 h 528"/>
                <a:gd name="T70" fmla="*/ 2147483647 w 414"/>
                <a:gd name="T71" fmla="*/ 2147483647 h 528"/>
                <a:gd name="T72" fmla="*/ 2147483647 w 414"/>
                <a:gd name="T73" fmla="*/ 2147483647 h 528"/>
                <a:gd name="T74" fmla="*/ 2147483647 w 414"/>
                <a:gd name="T75" fmla="*/ 2147483647 h 528"/>
                <a:gd name="T76" fmla="*/ 2147483647 w 414"/>
                <a:gd name="T77" fmla="*/ 2147483647 h 528"/>
                <a:gd name="T78" fmla="*/ 2147483647 w 414"/>
                <a:gd name="T79" fmla="*/ 2147483647 h 528"/>
                <a:gd name="T80" fmla="*/ 2147483647 w 414"/>
                <a:gd name="T81" fmla="*/ 2147483647 h 528"/>
                <a:gd name="T82" fmla="*/ 2147483647 w 414"/>
                <a:gd name="T83" fmla="*/ 2147483647 h 528"/>
                <a:gd name="T84" fmla="*/ 2147483647 w 414"/>
                <a:gd name="T85" fmla="*/ 2147483647 h 528"/>
                <a:gd name="T86" fmla="*/ 2147483647 w 414"/>
                <a:gd name="T87" fmla="*/ 2147483647 h 528"/>
                <a:gd name="T88" fmla="*/ 2147483647 w 414"/>
                <a:gd name="T89" fmla="*/ 2147483647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528"/>
                <a:gd name="T137" fmla="*/ 414 w 414"/>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528">
                  <a:moveTo>
                    <a:pt x="60" y="372"/>
                  </a:moveTo>
                  <a:lnTo>
                    <a:pt x="72" y="366"/>
                  </a:lnTo>
                  <a:lnTo>
                    <a:pt x="78" y="360"/>
                  </a:lnTo>
                  <a:lnTo>
                    <a:pt x="78" y="342"/>
                  </a:lnTo>
                  <a:lnTo>
                    <a:pt x="72" y="342"/>
                  </a:lnTo>
                  <a:lnTo>
                    <a:pt x="54" y="360"/>
                  </a:lnTo>
                  <a:lnTo>
                    <a:pt x="54" y="372"/>
                  </a:lnTo>
                  <a:lnTo>
                    <a:pt x="60" y="372"/>
                  </a:lnTo>
                  <a:close/>
                  <a:moveTo>
                    <a:pt x="414" y="174"/>
                  </a:moveTo>
                  <a:lnTo>
                    <a:pt x="390" y="156"/>
                  </a:lnTo>
                  <a:lnTo>
                    <a:pt x="396" y="156"/>
                  </a:lnTo>
                  <a:lnTo>
                    <a:pt x="396" y="150"/>
                  </a:lnTo>
                  <a:lnTo>
                    <a:pt x="402" y="150"/>
                  </a:lnTo>
                  <a:lnTo>
                    <a:pt x="402" y="126"/>
                  </a:lnTo>
                  <a:lnTo>
                    <a:pt x="372" y="126"/>
                  </a:lnTo>
                  <a:lnTo>
                    <a:pt x="360" y="114"/>
                  </a:lnTo>
                  <a:lnTo>
                    <a:pt x="360" y="108"/>
                  </a:lnTo>
                  <a:lnTo>
                    <a:pt x="354" y="102"/>
                  </a:lnTo>
                  <a:lnTo>
                    <a:pt x="354" y="96"/>
                  </a:lnTo>
                  <a:lnTo>
                    <a:pt x="342" y="90"/>
                  </a:lnTo>
                  <a:lnTo>
                    <a:pt x="336" y="90"/>
                  </a:lnTo>
                  <a:lnTo>
                    <a:pt x="330" y="96"/>
                  </a:lnTo>
                  <a:lnTo>
                    <a:pt x="330" y="108"/>
                  </a:lnTo>
                  <a:lnTo>
                    <a:pt x="306" y="108"/>
                  </a:lnTo>
                  <a:lnTo>
                    <a:pt x="300" y="102"/>
                  </a:lnTo>
                  <a:lnTo>
                    <a:pt x="288" y="96"/>
                  </a:lnTo>
                  <a:lnTo>
                    <a:pt x="282" y="102"/>
                  </a:lnTo>
                  <a:lnTo>
                    <a:pt x="270" y="102"/>
                  </a:lnTo>
                  <a:lnTo>
                    <a:pt x="258" y="96"/>
                  </a:lnTo>
                  <a:lnTo>
                    <a:pt x="252" y="90"/>
                  </a:lnTo>
                  <a:lnTo>
                    <a:pt x="252" y="84"/>
                  </a:lnTo>
                  <a:lnTo>
                    <a:pt x="246" y="72"/>
                  </a:lnTo>
                  <a:lnTo>
                    <a:pt x="240" y="66"/>
                  </a:lnTo>
                  <a:lnTo>
                    <a:pt x="228" y="60"/>
                  </a:lnTo>
                  <a:lnTo>
                    <a:pt x="210" y="60"/>
                  </a:lnTo>
                  <a:lnTo>
                    <a:pt x="204" y="48"/>
                  </a:lnTo>
                  <a:lnTo>
                    <a:pt x="168" y="30"/>
                  </a:lnTo>
                  <a:lnTo>
                    <a:pt x="162" y="18"/>
                  </a:lnTo>
                  <a:lnTo>
                    <a:pt x="150" y="12"/>
                  </a:lnTo>
                  <a:lnTo>
                    <a:pt x="144" y="0"/>
                  </a:lnTo>
                  <a:lnTo>
                    <a:pt x="144" y="12"/>
                  </a:lnTo>
                  <a:lnTo>
                    <a:pt x="150" y="18"/>
                  </a:lnTo>
                  <a:lnTo>
                    <a:pt x="150" y="36"/>
                  </a:lnTo>
                  <a:lnTo>
                    <a:pt x="144" y="42"/>
                  </a:lnTo>
                  <a:lnTo>
                    <a:pt x="120" y="54"/>
                  </a:lnTo>
                  <a:lnTo>
                    <a:pt x="102" y="54"/>
                  </a:lnTo>
                  <a:lnTo>
                    <a:pt x="96" y="42"/>
                  </a:lnTo>
                  <a:lnTo>
                    <a:pt x="90" y="42"/>
                  </a:lnTo>
                  <a:lnTo>
                    <a:pt x="78" y="54"/>
                  </a:lnTo>
                  <a:lnTo>
                    <a:pt x="66" y="60"/>
                  </a:lnTo>
                  <a:lnTo>
                    <a:pt x="60" y="72"/>
                  </a:lnTo>
                  <a:lnTo>
                    <a:pt x="60" y="84"/>
                  </a:lnTo>
                  <a:lnTo>
                    <a:pt x="66" y="90"/>
                  </a:lnTo>
                  <a:lnTo>
                    <a:pt x="72" y="102"/>
                  </a:lnTo>
                  <a:lnTo>
                    <a:pt x="72" y="120"/>
                  </a:lnTo>
                  <a:lnTo>
                    <a:pt x="66" y="126"/>
                  </a:lnTo>
                  <a:lnTo>
                    <a:pt x="54" y="132"/>
                  </a:lnTo>
                  <a:lnTo>
                    <a:pt x="42" y="144"/>
                  </a:lnTo>
                  <a:lnTo>
                    <a:pt x="42" y="162"/>
                  </a:lnTo>
                  <a:lnTo>
                    <a:pt x="48" y="168"/>
                  </a:lnTo>
                  <a:lnTo>
                    <a:pt x="54" y="180"/>
                  </a:lnTo>
                  <a:lnTo>
                    <a:pt x="36" y="180"/>
                  </a:lnTo>
                  <a:lnTo>
                    <a:pt x="36" y="198"/>
                  </a:lnTo>
                  <a:lnTo>
                    <a:pt x="0" y="216"/>
                  </a:lnTo>
                  <a:lnTo>
                    <a:pt x="24" y="228"/>
                  </a:lnTo>
                  <a:lnTo>
                    <a:pt x="12" y="258"/>
                  </a:lnTo>
                  <a:lnTo>
                    <a:pt x="24" y="270"/>
                  </a:lnTo>
                  <a:lnTo>
                    <a:pt x="24" y="282"/>
                  </a:lnTo>
                  <a:lnTo>
                    <a:pt x="6" y="300"/>
                  </a:lnTo>
                  <a:lnTo>
                    <a:pt x="0" y="300"/>
                  </a:lnTo>
                  <a:lnTo>
                    <a:pt x="12" y="312"/>
                  </a:lnTo>
                  <a:lnTo>
                    <a:pt x="6" y="318"/>
                  </a:lnTo>
                  <a:lnTo>
                    <a:pt x="6" y="324"/>
                  </a:lnTo>
                  <a:lnTo>
                    <a:pt x="18" y="336"/>
                  </a:lnTo>
                  <a:lnTo>
                    <a:pt x="30" y="342"/>
                  </a:lnTo>
                  <a:lnTo>
                    <a:pt x="60" y="342"/>
                  </a:lnTo>
                  <a:lnTo>
                    <a:pt x="72" y="330"/>
                  </a:lnTo>
                  <a:lnTo>
                    <a:pt x="72" y="324"/>
                  </a:lnTo>
                  <a:lnTo>
                    <a:pt x="96" y="330"/>
                  </a:lnTo>
                  <a:lnTo>
                    <a:pt x="102" y="342"/>
                  </a:lnTo>
                  <a:lnTo>
                    <a:pt x="102" y="348"/>
                  </a:lnTo>
                  <a:lnTo>
                    <a:pt x="96" y="366"/>
                  </a:lnTo>
                  <a:lnTo>
                    <a:pt x="90" y="372"/>
                  </a:lnTo>
                  <a:lnTo>
                    <a:pt x="90" y="384"/>
                  </a:lnTo>
                  <a:lnTo>
                    <a:pt x="84" y="396"/>
                  </a:lnTo>
                  <a:lnTo>
                    <a:pt x="72" y="402"/>
                  </a:lnTo>
                  <a:lnTo>
                    <a:pt x="66" y="402"/>
                  </a:lnTo>
                  <a:lnTo>
                    <a:pt x="60" y="408"/>
                  </a:lnTo>
                  <a:lnTo>
                    <a:pt x="54" y="408"/>
                  </a:lnTo>
                  <a:lnTo>
                    <a:pt x="60" y="408"/>
                  </a:lnTo>
                  <a:lnTo>
                    <a:pt x="72" y="414"/>
                  </a:lnTo>
                  <a:lnTo>
                    <a:pt x="78" y="414"/>
                  </a:lnTo>
                  <a:lnTo>
                    <a:pt x="78" y="420"/>
                  </a:lnTo>
                  <a:lnTo>
                    <a:pt x="72" y="426"/>
                  </a:lnTo>
                  <a:lnTo>
                    <a:pt x="66" y="438"/>
                  </a:lnTo>
                  <a:lnTo>
                    <a:pt x="54" y="444"/>
                  </a:lnTo>
                  <a:lnTo>
                    <a:pt x="48" y="456"/>
                  </a:lnTo>
                  <a:lnTo>
                    <a:pt x="42" y="462"/>
                  </a:lnTo>
                  <a:lnTo>
                    <a:pt x="54" y="474"/>
                  </a:lnTo>
                  <a:lnTo>
                    <a:pt x="42" y="486"/>
                  </a:lnTo>
                  <a:lnTo>
                    <a:pt x="48" y="492"/>
                  </a:lnTo>
                  <a:lnTo>
                    <a:pt x="54" y="492"/>
                  </a:lnTo>
                  <a:lnTo>
                    <a:pt x="66" y="486"/>
                  </a:lnTo>
                  <a:lnTo>
                    <a:pt x="78" y="474"/>
                  </a:lnTo>
                  <a:lnTo>
                    <a:pt x="90" y="486"/>
                  </a:lnTo>
                  <a:lnTo>
                    <a:pt x="120" y="486"/>
                  </a:lnTo>
                  <a:lnTo>
                    <a:pt x="120" y="492"/>
                  </a:lnTo>
                  <a:lnTo>
                    <a:pt x="126" y="498"/>
                  </a:lnTo>
                  <a:lnTo>
                    <a:pt x="126" y="516"/>
                  </a:lnTo>
                  <a:lnTo>
                    <a:pt x="132" y="528"/>
                  </a:lnTo>
                  <a:lnTo>
                    <a:pt x="150" y="528"/>
                  </a:lnTo>
                  <a:lnTo>
                    <a:pt x="150" y="522"/>
                  </a:lnTo>
                  <a:lnTo>
                    <a:pt x="156" y="516"/>
                  </a:lnTo>
                  <a:lnTo>
                    <a:pt x="156" y="510"/>
                  </a:lnTo>
                  <a:lnTo>
                    <a:pt x="162" y="504"/>
                  </a:lnTo>
                  <a:lnTo>
                    <a:pt x="180" y="504"/>
                  </a:lnTo>
                  <a:lnTo>
                    <a:pt x="180" y="474"/>
                  </a:lnTo>
                  <a:lnTo>
                    <a:pt x="186" y="462"/>
                  </a:lnTo>
                  <a:lnTo>
                    <a:pt x="186" y="438"/>
                  </a:lnTo>
                  <a:lnTo>
                    <a:pt x="198" y="426"/>
                  </a:lnTo>
                  <a:lnTo>
                    <a:pt x="198" y="408"/>
                  </a:lnTo>
                  <a:lnTo>
                    <a:pt x="210" y="402"/>
                  </a:lnTo>
                  <a:lnTo>
                    <a:pt x="210" y="396"/>
                  </a:lnTo>
                  <a:lnTo>
                    <a:pt x="228" y="378"/>
                  </a:lnTo>
                  <a:lnTo>
                    <a:pt x="246" y="366"/>
                  </a:lnTo>
                  <a:lnTo>
                    <a:pt x="264" y="360"/>
                  </a:lnTo>
                  <a:lnTo>
                    <a:pt x="324" y="330"/>
                  </a:lnTo>
                  <a:lnTo>
                    <a:pt x="342" y="318"/>
                  </a:lnTo>
                  <a:lnTo>
                    <a:pt x="354" y="300"/>
                  </a:lnTo>
                  <a:lnTo>
                    <a:pt x="366" y="288"/>
                  </a:lnTo>
                  <a:lnTo>
                    <a:pt x="372" y="276"/>
                  </a:lnTo>
                  <a:lnTo>
                    <a:pt x="384" y="264"/>
                  </a:lnTo>
                  <a:lnTo>
                    <a:pt x="390" y="252"/>
                  </a:lnTo>
                  <a:lnTo>
                    <a:pt x="402" y="210"/>
                  </a:lnTo>
                  <a:lnTo>
                    <a:pt x="414" y="204"/>
                  </a:lnTo>
                  <a:lnTo>
                    <a:pt x="414" y="17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6" name="East Timor" descr="© INSCALE GmbH, 05.05.2010&#10;http://www.presentationload.com/">
              <a:extLst>
                <a:ext uri="{FF2B5EF4-FFF2-40B4-BE49-F238E27FC236}">
                  <a16:creationId xmlns:a16="http://schemas.microsoft.com/office/drawing/2014/main" id="{7E2598A4-88EE-FE3B-B569-7436C6DFB545}"/>
                </a:ext>
              </a:extLst>
            </p:cNvPr>
            <p:cNvSpPr>
              <a:spLocks noEditPoints="1"/>
            </p:cNvSpPr>
            <p:nvPr/>
          </p:nvSpPr>
          <p:spPr bwMode="gray">
            <a:xfrm>
              <a:off x="7570729" y="3470482"/>
              <a:ext cx="94872" cy="44471"/>
            </a:xfrm>
            <a:custGeom>
              <a:avLst/>
              <a:gdLst>
                <a:gd name="T0" fmla="*/ 2147483647 w 252"/>
                <a:gd name="T1" fmla="*/ 0 h 120"/>
                <a:gd name="T2" fmla="*/ 2147483647 w 252"/>
                <a:gd name="T3" fmla="*/ 2147483647 h 120"/>
                <a:gd name="T4" fmla="*/ 2147483647 w 252"/>
                <a:gd name="T5" fmla="*/ 2147483647 h 120"/>
                <a:gd name="T6" fmla="*/ 2147483647 w 252"/>
                <a:gd name="T7" fmla="*/ 2147483647 h 120"/>
                <a:gd name="T8" fmla="*/ 2147483647 w 252"/>
                <a:gd name="T9" fmla="*/ 2147483647 h 120"/>
                <a:gd name="T10" fmla="*/ 2147483647 w 252"/>
                <a:gd name="T11" fmla="*/ 2147483647 h 120"/>
                <a:gd name="T12" fmla="*/ 2147483647 w 252"/>
                <a:gd name="T13" fmla="*/ 2147483647 h 120"/>
                <a:gd name="T14" fmla="*/ 2147483647 w 252"/>
                <a:gd name="T15" fmla="*/ 2147483647 h 120"/>
                <a:gd name="T16" fmla="*/ 2147483647 w 252"/>
                <a:gd name="T17" fmla="*/ 2147483647 h 120"/>
                <a:gd name="T18" fmla="*/ 2147483647 w 252"/>
                <a:gd name="T19" fmla="*/ 2147483647 h 120"/>
                <a:gd name="T20" fmla="*/ 2147483647 w 252"/>
                <a:gd name="T21" fmla="*/ 2147483647 h 120"/>
                <a:gd name="T22" fmla="*/ 2147483647 w 252"/>
                <a:gd name="T23" fmla="*/ 2147483647 h 120"/>
                <a:gd name="T24" fmla="*/ 2147483647 w 252"/>
                <a:gd name="T25" fmla="*/ 2147483647 h 120"/>
                <a:gd name="T26" fmla="*/ 2147483647 w 252"/>
                <a:gd name="T27" fmla="*/ 2147483647 h 120"/>
                <a:gd name="T28" fmla="*/ 2147483647 w 252"/>
                <a:gd name="T29" fmla="*/ 2147483647 h 120"/>
                <a:gd name="T30" fmla="*/ 2147483647 w 252"/>
                <a:gd name="T31" fmla="*/ 2147483647 h 120"/>
                <a:gd name="T32" fmla="*/ 2147483647 w 252"/>
                <a:gd name="T33" fmla="*/ 2147483647 h 120"/>
                <a:gd name="T34" fmla="*/ 2147483647 w 252"/>
                <a:gd name="T35" fmla="*/ 2147483647 h 120"/>
                <a:gd name="T36" fmla="*/ 2147483647 w 252"/>
                <a:gd name="T37" fmla="*/ 2147483647 h 120"/>
                <a:gd name="T38" fmla="*/ 2147483647 w 252"/>
                <a:gd name="T39" fmla="*/ 2147483647 h 120"/>
                <a:gd name="T40" fmla="*/ 2147483647 w 252"/>
                <a:gd name="T41" fmla="*/ 2147483647 h 120"/>
                <a:gd name="T42" fmla="*/ 2147483647 w 252"/>
                <a:gd name="T43" fmla="*/ 2147483647 h 120"/>
                <a:gd name="T44" fmla="*/ 2147483647 w 252"/>
                <a:gd name="T45" fmla="*/ 2147483647 h 120"/>
                <a:gd name="T46" fmla="*/ 2147483647 w 252"/>
                <a:gd name="T47" fmla="*/ 0 h 120"/>
                <a:gd name="T48" fmla="*/ 0 w 252"/>
                <a:gd name="T49" fmla="*/ 2147483647 h 120"/>
                <a:gd name="T50" fmla="*/ 2147483647 w 252"/>
                <a:gd name="T51" fmla="*/ 2147483647 h 120"/>
                <a:gd name="T52" fmla="*/ 2147483647 w 252"/>
                <a:gd name="T53" fmla="*/ 2147483647 h 120"/>
                <a:gd name="T54" fmla="*/ 2147483647 w 252"/>
                <a:gd name="T55" fmla="*/ 2147483647 h 120"/>
                <a:gd name="T56" fmla="*/ 2147483647 w 252"/>
                <a:gd name="T57" fmla="*/ 2147483647 h 120"/>
                <a:gd name="T58" fmla="*/ 2147483647 w 252"/>
                <a:gd name="T59" fmla="*/ 2147483647 h 120"/>
                <a:gd name="T60" fmla="*/ 2147483647 w 252"/>
                <a:gd name="T61" fmla="*/ 2147483647 h 120"/>
                <a:gd name="T62" fmla="*/ 2147483647 w 252"/>
                <a:gd name="T63" fmla="*/ 2147483647 h 120"/>
                <a:gd name="T64" fmla="*/ 0 w 252"/>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20"/>
                <a:gd name="T101" fmla="*/ 252 w 252"/>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20">
                  <a:moveTo>
                    <a:pt x="228" y="0"/>
                  </a:moveTo>
                  <a:lnTo>
                    <a:pt x="204" y="24"/>
                  </a:lnTo>
                  <a:lnTo>
                    <a:pt x="114" y="24"/>
                  </a:lnTo>
                  <a:lnTo>
                    <a:pt x="108" y="30"/>
                  </a:lnTo>
                  <a:lnTo>
                    <a:pt x="102" y="42"/>
                  </a:lnTo>
                  <a:lnTo>
                    <a:pt x="96" y="48"/>
                  </a:lnTo>
                  <a:lnTo>
                    <a:pt x="90" y="48"/>
                  </a:lnTo>
                  <a:lnTo>
                    <a:pt x="78" y="54"/>
                  </a:lnTo>
                  <a:lnTo>
                    <a:pt x="90" y="72"/>
                  </a:lnTo>
                  <a:lnTo>
                    <a:pt x="84" y="78"/>
                  </a:lnTo>
                  <a:lnTo>
                    <a:pt x="72" y="102"/>
                  </a:lnTo>
                  <a:lnTo>
                    <a:pt x="72" y="114"/>
                  </a:lnTo>
                  <a:lnTo>
                    <a:pt x="78" y="120"/>
                  </a:lnTo>
                  <a:lnTo>
                    <a:pt x="78" y="114"/>
                  </a:lnTo>
                  <a:lnTo>
                    <a:pt x="84" y="108"/>
                  </a:lnTo>
                  <a:lnTo>
                    <a:pt x="96" y="108"/>
                  </a:lnTo>
                  <a:lnTo>
                    <a:pt x="132" y="84"/>
                  </a:lnTo>
                  <a:lnTo>
                    <a:pt x="138" y="90"/>
                  </a:lnTo>
                  <a:lnTo>
                    <a:pt x="162" y="90"/>
                  </a:lnTo>
                  <a:lnTo>
                    <a:pt x="186" y="78"/>
                  </a:lnTo>
                  <a:lnTo>
                    <a:pt x="198" y="66"/>
                  </a:lnTo>
                  <a:lnTo>
                    <a:pt x="210" y="60"/>
                  </a:lnTo>
                  <a:lnTo>
                    <a:pt x="252" y="18"/>
                  </a:lnTo>
                  <a:lnTo>
                    <a:pt x="228" y="0"/>
                  </a:lnTo>
                  <a:close/>
                  <a:moveTo>
                    <a:pt x="0" y="90"/>
                  </a:moveTo>
                  <a:lnTo>
                    <a:pt x="6" y="102"/>
                  </a:lnTo>
                  <a:lnTo>
                    <a:pt x="18" y="96"/>
                  </a:lnTo>
                  <a:lnTo>
                    <a:pt x="24" y="90"/>
                  </a:lnTo>
                  <a:lnTo>
                    <a:pt x="36" y="90"/>
                  </a:lnTo>
                  <a:lnTo>
                    <a:pt x="36" y="84"/>
                  </a:lnTo>
                  <a:lnTo>
                    <a:pt x="42" y="72"/>
                  </a:lnTo>
                  <a:lnTo>
                    <a:pt x="18" y="72"/>
                  </a:lnTo>
                  <a:lnTo>
                    <a:pt x="0" y="9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7" name="Dominican Republic" descr="© INSCALE GmbH, 05.05.2010&#10;http://www.presentationload.com/">
              <a:extLst>
                <a:ext uri="{FF2B5EF4-FFF2-40B4-BE49-F238E27FC236}">
                  <a16:creationId xmlns:a16="http://schemas.microsoft.com/office/drawing/2014/main" id="{88D8B649-5AC1-CE41-AF63-93C6C7C3F1A2}"/>
                </a:ext>
              </a:extLst>
            </p:cNvPr>
            <p:cNvSpPr>
              <a:spLocks/>
            </p:cNvSpPr>
            <p:nvPr/>
          </p:nvSpPr>
          <p:spPr bwMode="gray">
            <a:xfrm>
              <a:off x="2326096" y="2610703"/>
              <a:ext cx="94872" cy="63743"/>
            </a:xfrm>
            <a:custGeom>
              <a:avLst/>
              <a:gdLst>
                <a:gd name="T0" fmla="*/ 2147483647 w 252"/>
                <a:gd name="T1" fmla="*/ 2147483647 h 168"/>
                <a:gd name="T2" fmla="*/ 2147483647 w 252"/>
                <a:gd name="T3" fmla="*/ 2147483647 h 168"/>
                <a:gd name="T4" fmla="*/ 2147483647 w 252"/>
                <a:gd name="T5" fmla="*/ 2147483647 h 168"/>
                <a:gd name="T6" fmla="*/ 2147483647 w 252"/>
                <a:gd name="T7" fmla="*/ 2147483647 h 168"/>
                <a:gd name="T8" fmla="*/ 2147483647 w 252"/>
                <a:gd name="T9" fmla="*/ 2147483647 h 168"/>
                <a:gd name="T10" fmla="*/ 2147483647 w 252"/>
                <a:gd name="T11" fmla="*/ 2147483647 h 168"/>
                <a:gd name="T12" fmla="*/ 2147483647 w 252"/>
                <a:gd name="T13" fmla="*/ 2147483647 h 168"/>
                <a:gd name="T14" fmla="*/ 2147483647 w 252"/>
                <a:gd name="T15" fmla="*/ 2147483647 h 168"/>
                <a:gd name="T16" fmla="*/ 2147483647 w 252"/>
                <a:gd name="T17" fmla="*/ 2147483647 h 168"/>
                <a:gd name="T18" fmla="*/ 2147483647 w 252"/>
                <a:gd name="T19" fmla="*/ 2147483647 h 168"/>
                <a:gd name="T20" fmla="*/ 2147483647 w 252"/>
                <a:gd name="T21" fmla="*/ 0 h 168"/>
                <a:gd name="T22" fmla="*/ 2147483647 w 252"/>
                <a:gd name="T23" fmla="*/ 0 h 168"/>
                <a:gd name="T24" fmla="*/ 2147483647 w 252"/>
                <a:gd name="T25" fmla="*/ 2147483647 h 168"/>
                <a:gd name="T26" fmla="*/ 2147483647 w 252"/>
                <a:gd name="T27" fmla="*/ 2147483647 h 168"/>
                <a:gd name="T28" fmla="*/ 2147483647 w 252"/>
                <a:gd name="T29" fmla="*/ 2147483647 h 168"/>
                <a:gd name="T30" fmla="*/ 2147483647 w 252"/>
                <a:gd name="T31" fmla="*/ 2147483647 h 168"/>
                <a:gd name="T32" fmla="*/ 2147483647 w 252"/>
                <a:gd name="T33" fmla="*/ 2147483647 h 168"/>
                <a:gd name="T34" fmla="*/ 2147483647 w 252"/>
                <a:gd name="T35" fmla="*/ 2147483647 h 168"/>
                <a:gd name="T36" fmla="*/ 2147483647 w 252"/>
                <a:gd name="T37" fmla="*/ 2147483647 h 168"/>
                <a:gd name="T38" fmla="*/ 2147483647 w 252"/>
                <a:gd name="T39" fmla="*/ 2147483647 h 168"/>
                <a:gd name="T40" fmla="*/ 2147483647 w 252"/>
                <a:gd name="T41" fmla="*/ 2147483647 h 168"/>
                <a:gd name="T42" fmla="*/ 0 w 252"/>
                <a:gd name="T43" fmla="*/ 2147483647 h 168"/>
                <a:gd name="T44" fmla="*/ 0 w 252"/>
                <a:gd name="T45" fmla="*/ 2147483647 h 168"/>
                <a:gd name="T46" fmla="*/ 2147483647 w 252"/>
                <a:gd name="T47" fmla="*/ 2147483647 h 168"/>
                <a:gd name="T48" fmla="*/ 0 w 252"/>
                <a:gd name="T49" fmla="*/ 2147483647 h 168"/>
                <a:gd name="T50" fmla="*/ 2147483647 w 252"/>
                <a:gd name="T51" fmla="*/ 2147483647 h 168"/>
                <a:gd name="T52" fmla="*/ 2147483647 w 252"/>
                <a:gd name="T53" fmla="*/ 2147483647 h 168"/>
                <a:gd name="T54" fmla="*/ 2147483647 w 252"/>
                <a:gd name="T55" fmla="*/ 2147483647 h 168"/>
                <a:gd name="T56" fmla="*/ 2147483647 w 252"/>
                <a:gd name="T57" fmla="*/ 2147483647 h 168"/>
                <a:gd name="T58" fmla="*/ 2147483647 w 252"/>
                <a:gd name="T59" fmla="*/ 2147483647 h 168"/>
                <a:gd name="T60" fmla="*/ 2147483647 w 252"/>
                <a:gd name="T61" fmla="*/ 2147483647 h 168"/>
                <a:gd name="T62" fmla="*/ 2147483647 w 252"/>
                <a:gd name="T63" fmla="*/ 2147483647 h 168"/>
                <a:gd name="T64" fmla="*/ 2147483647 w 252"/>
                <a:gd name="T65" fmla="*/ 2147483647 h 168"/>
                <a:gd name="T66" fmla="*/ 2147483647 w 252"/>
                <a:gd name="T67" fmla="*/ 2147483647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68"/>
                <a:gd name="T104" fmla="*/ 252 w 252"/>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68">
                  <a:moveTo>
                    <a:pt x="246" y="102"/>
                  </a:moveTo>
                  <a:lnTo>
                    <a:pt x="234" y="96"/>
                  </a:lnTo>
                  <a:lnTo>
                    <a:pt x="216" y="78"/>
                  </a:lnTo>
                  <a:lnTo>
                    <a:pt x="192" y="66"/>
                  </a:lnTo>
                  <a:lnTo>
                    <a:pt x="156" y="54"/>
                  </a:lnTo>
                  <a:lnTo>
                    <a:pt x="132" y="42"/>
                  </a:lnTo>
                  <a:lnTo>
                    <a:pt x="126" y="30"/>
                  </a:lnTo>
                  <a:lnTo>
                    <a:pt x="108" y="12"/>
                  </a:lnTo>
                  <a:lnTo>
                    <a:pt x="96" y="6"/>
                  </a:lnTo>
                  <a:lnTo>
                    <a:pt x="84" y="6"/>
                  </a:lnTo>
                  <a:lnTo>
                    <a:pt x="60" y="0"/>
                  </a:lnTo>
                  <a:lnTo>
                    <a:pt x="30" y="0"/>
                  </a:lnTo>
                  <a:lnTo>
                    <a:pt x="24" y="6"/>
                  </a:lnTo>
                  <a:lnTo>
                    <a:pt x="18" y="6"/>
                  </a:lnTo>
                  <a:lnTo>
                    <a:pt x="30" y="42"/>
                  </a:lnTo>
                  <a:lnTo>
                    <a:pt x="30" y="54"/>
                  </a:lnTo>
                  <a:lnTo>
                    <a:pt x="24" y="60"/>
                  </a:lnTo>
                  <a:lnTo>
                    <a:pt x="18" y="72"/>
                  </a:lnTo>
                  <a:lnTo>
                    <a:pt x="12" y="78"/>
                  </a:lnTo>
                  <a:lnTo>
                    <a:pt x="12" y="90"/>
                  </a:lnTo>
                  <a:lnTo>
                    <a:pt x="6" y="102"/>
                  </a:lnTo>
                  <a:lnTo>
                    <a:pt x="0" y="108"/>
                  </a:lnTo>
                  <a:lnTo>
                    <a:pt x="0" y="114"/>
                  </a:lnTo>
                  <a:lnTo>
                    <a:pt x="12" y="144"/>
                  </a:lnTo>
                  <a:lnTo>
                    <a:pt x="0" y="126"/>
                  </a:lnTo>
                  <a:lnTo>
                    <a:pt x="30" y="168"/>
                  </a:lnTo>
                  <a:lnTo>
                    <a:pt x="78" y="132"/>
                  </a:lnTo>
                  <a:lnTo>
                    <a:pt x="174" y="132"/>
                  </a:lnTo>
                  <a:lnTo>
                    <a:pt x="186" y="138"/>
                  </a:lnTo>
                  <a:lnTo>
                    <a:pt x="240" y="138"/>
                  </a:lnTo>
                  <a:lnTo>
                    <a:pt x="246" y="132"/>
                  </a:lnTo>
                  <a:lnTo>
                    <a:pt x="252" y="120"/>
                  </a:lnTo>
                  <a:lnTo>
                    <a:pt x="252" y="114"/>
                  </a:lnTo>
                  <a:lnTo>
                    <a:pt x="246" y="10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8" name="Djibouti" descr="© INSCALE GmbH, 05.05.2010&#10;http://www.presentationload.com/">
              <a:extLst>
                <a:ext uri="{FF2B5EF4-FFF2-40B4-BE49-F238E27FC236}">
                  <a16:creationId xmlns:a16="http://schemas.microsoft.com/office/drawing/2014/main" id="{3D5A8A0B-FA27-46B0-B071-02CAEDFD9A92}"/>
                </a:ext>
              </a:extLst>
            </p:cNvPr>
            <p:cNvSpPr>
              <a:spLocks/>
            </p:cNvSpPr>
            <p:nvPr/>
          </p:nvSpPr>
          <p:spPr bwMode="gray">
            <a:xfrm>
              <a:off x="5354583" y="2831578"/>
              <a:ext cx="44471" cy="51884"/>
            </a:xfrm>
            <a:custGeom>
              <a:avLst/>
              <a:gdLst>
                <a:gd name="T0" fmla="*/ 2147483647 w 114"/>
                <a:gd name="T1" fmla="*/ 2147483647 h 138"/>
                <a:gd name="T2" fmla="*/ 2147483647 w 114"/>
                <a:gd name="T3" fmla="*/ 2147483647 h 138"/>
                <a:gd name="T4" fmla="*/ 2147483647 w 114"/>
                <a:gd name="T5" fmla="*/ 2147483647 h 138"/>
                <a:gd name="T6" fmla="*/ 0 w 114"/>
                <a:gd name="T7" fmla="*/ 2147483647 h 138"/>
                <a:gd name="T8" fmla="*/ 0 w 114"/>
                <a:gd name="T9" fmla="*/ 2147483647 h 138"/>
                <a:gd name="T10" fmla="*/ 2147483647 w 114"/>
                <a:gd name="T11" fmla="*/ 2147483647 h 138"/>
                <a:gd name="T12" fmla="*/ 2147483647 w 114"/>
                <a:gd name="T13" fmla="*/ 2147483647 h 138"/>
                <a:gd name="T14" fmla="*/ 2147483647 w 114"/>
                <a:gd name="T15" fmla="*/ 2147483647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2147483647 w 114"/>
                <a:gd name="T29" fmla="*/ 2147483647 h 138"/>
                <a:gd name="T30" fmla="*/ 2147483647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0 h 138"/>
                <a:gd name="T56" fmla="*/ 2147483647 w 114"/>
                <a:gd name="T57" fmla="*/ 2147483647 h 138"/>
                <a:gd name="T58" fmla="*/ 2147483647 w 11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8"/>
                <a:gd name="T92" fmla="*/ 114 w 11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8">
                  <a:moveTo>
                    <a:pt x="72" y="24"/>
                  </a:moveTo>
                  <a:lnTo>
                    <a:pt x="48" y="12"/>
                  </a:lnTo>
                  <a:lnTo>
                    <a:pt x="18" y="66"/>
                  </a:lnTo>
                  <a:lnTo>
                    <a:pt x="0" y="84"/>
                  </a:lnTo>
                  <a:lnTo>
                    <a:pt x="0" y="96"/>
                  </a:lnTo>
                  <a:lnTo>
                    <a:pt x="6" y="114"/>
                  </a:lnTo>
                  <a:lnTo>
                    <a:pt x="6" y="126"/>
                  </a:lnTo>
                  <a:lnTo>
                    <a:pt x="18" y="138"/>
                  </a:lnTo>
                  <a:lnTo>
                    <a:pt x="42" y="138"/>
                  </a:lnTo>
                  <a:lnTo>
                    <a:pt x="48" y="132"/>
                  </a:lnTo>
                  <a:lnTo>
                    <a:pt x="54" y="132"/>
                  </a:lnTo>
                  <a:lnTo>
                    <a:pt x="60" y="126"/>
                  </a:lnTo>
                  <a:lnTo>
                    <a:pt x="72" y="126"/>
                  </a:lnTo>
                  <a:lnTo>
                    <a:pt x="84" y="132"/>
                  </a:lnTo>
                  <a:lnTo>
                    <a:pt x="90" y="138"/>
                  </a:lnTo>
                  <a:lnTo>
                    <a:pt x="90" y="132"/>
                  </a:lnTo>
                  <a:lnTo>
                    <a:pt x="114" y="108"/>
                  </a:lnTo>
                  <a:lnTo>
                    <a:pt x="114" y="102"/>
                  </a:lnTo>
                  <a:lnTo>
                    <a:pt x="102" y="90"/>
                  </a:lnTo>
                  <a:lnTo>
                    <a:pt x="66" y="90"/>
                  </a:lnTo>
                  <a:lnTo>
                    <a:pt x="78" y="84"/>
                  </a:lnTo>
                  <a:lnTo>
                    <a:pt x="84" y="72"/>
                  </a:lnTo>
                  <a:lnTo>
                    <a:pt x="96" y="66"/>
                  </a:lnTo>
                  <a:lnTo>
                    <a:pt x="102" y="54"/>
                  </a:lnTo>
                  <a:lnTo>
                    <a:pt x="114" y="42"/>
                  </a:lnTo>
                  <a:lnTo>
                    <a:pt x="114" y="24"/>
                  </a:lnTo>
                  <a:lnTo>
                    <a:pt x="108" y="12"/>
                  </a:lnTo>
                  <a:lnTo>
                    <a:pt x="96" y="0"/>
                  </a:lnTo>
                  <a:lnTo>
                    <a:pt x="84" y="6"/>
                  </a:lnTo>
                  <a:lnTo>
                    <a:pt x="72" y="2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39" name="Denmark" descr="© INSCALE GmbH, 05.05.2010&#10;http://www.presentationload.com/">
              <a:extLst>
                <a:ext uri="{FF2B5EF4-FFF2-40B4-BE49-F238E27FC236}">
                  <a16:creationId xmlns:a16="http://schemas.microsoft.com/office/drawing/2014/main" id="{50FD376C-89B2-F0A2-7E95-5120C9A8A326}"/>
                </a:ext>
              </a:extLst>
            </p:cNvPr>
            <p:cNvSpPr>
              <a:spLocks noEditPoints="1"/>
            </p:cNvSpPr>
            <p:nvPr/>
          </p:nvSpPr>
          <p:spPr bwMode="gray">
            <a:xfrm>
              <a:off x="4460712" y="1475202"/>
              <a:ext cx="105249" cy="88942"/>
            </a:xfrm>
            <a:custGeom>
              <a:avLst/>
              <a:gdLst>
                <a:gd name="T0" fmla="*/ 2147483647 w 71"/>
                <a:gd name="T1" fmla="*/ 2147483647 h 60"/>
                <a:gd name="T2" fmla="*/ 2147483647 w 71"/>
                <a:gd name="T3" fmla="*/ 2147483647 h 60"/>
                <a:gd name="T4" fmla="*/ 2147483647 w 71"/>
                <a:gd name="T5" fmla="*/ 2147483647 h 60"/>
                <a:gd name="T6" fmla="*/ 2147483647 w 71"/>
                <a:gd name="T7" fmla="*/ 2147483647 h 60"/>
                <a:gd name="T8" fmla="*/ 2147483647 w 71"/>
                <a:gd name="T9" fmla="*/ 2147483647 h 60"/>
                <a:gd name="T10" fmla="*/ 2147483647 w 71"/>
                <a:gd name="T11" fmla="*/ 2147483647 h 60"/>
                <a:gd name="T12" fmla="*/ 2147483647 w 71"/>
                <a:gd name="T13" fmla="*/ 2147483647 h 60"/>
                <a:gd name="T14" fmla="*/ 2147483647 w 71"/>
                <a:gd name="T15" fmla="*/ 2147483647 h 60"/>
                <a:gd name="T16" fmla="*/ 2147483647 w 71"/>
                <a:gd name="T17" fmla="*/ 2147483647 h 60"/>
                <a:gd name="T18" fmla="*/ 2147483647 w 71"/>
                <a:gd name="T19" fmla="*/ 2147483647 h 60"/>
                <a:gd name="T20" fmla="*/ 2147483647 w 71"/>
                <a:gd name="T21" fmla="*/ 2147483647 h 60"/>
                <a:gd name="T22" fmla="*/ 2147483647 w 71"/>
                <a:gd name="T23" fmla="*/ 2147483647 h 60"/>
                <a:gd name="T24" fmla="*/ 2147483647 w 71"/>
                <a:gd name="T25" fmla="*/ 2147483647 h 60"/>
                <a:gd name="T26" fmla="*/ 2147483647 w 71"/>
                <a:gd name="T27" fmla="*/ 2147483647 h 60"/>
                <a:gd name="T28" fmla="*/ 2147483647 w 71"/>
                <a:gd name="T29" fmla="*/ 2147483647 h 60"/>
                <a:gd name="T30" fmla="*/ 2147483647 w 71"/>
                <a:gd name="T31" fmla="*/ 2147483647 h 60"/>
                <a:gd name="T32" fmla="*/ 2147483647 w 71"/>
                <a:gd name="T33" fmla="*/ 2147483647 h 60"/>
                <a:gd name="T34" fmla="*/ 2147483647 w 71"/>
                <a:gd name="T35" fmla="*/ 2147483647 h 60"/>
                <a:gd name="T36" fmla="*/ 2147483647 w 71"/>
                <a:gd name="T37" fmla="*/ 2147483647 h 60"/>
                <a:gd name="T38" fmla="*/ 2147483647 w 71"/>
                <a:gd name="T39" fmla="*/ 2147483647 h 60"/>
                <a:gd name="T40" fmla="*/ 2147483647 w 71"/>
                <a:gd name="T41" fmla="*/ 2147483647 h 60"/>
                <a:gd name="T42" fmla="*/ 2147483647 w 71"/>
                <a:gd name="T43" fmla="*/ 2147483647 h 60"/>
                <a:gd name="T44" fmla="*/ 2147483647 w 71"/>
                <a:gd name="T45" fmla="*/ 2147483647 h 60"/>
                <a:gd name="T46" fmla="*/ 2147483647 w 71"/>
                <a:gd name="T47" fmla="*/ 2147483647 h 60"/>
                <a:gd name="T48" fmla="*/ 2147483647 w 71"/>
                <a:gd name="T49" fmla="*/ 2147483647 h 60"/>
                <a:gd name="T50" fmla="*/ 2147483647 w 71"/>
                <a:gd name="T51" fmla="*/ 2147483647 h 60"/>
                <a:gd name="T52" fmla="*/ 2147483647 w 71"/>
                <a:gd name="T53" fmla="*/ 2147483647 h 60"/>
                <a:gd name="T54" fmla="*/ 2147483647 w 71"/>
                <a:gd name="T55" fmla="*/ 2147483647 h 60"/>
                <a:gd name="T56" fmla="*/ 2147483647 w 71"/>
                <a:gd name="T57" fmla="*/ 2147483647 h 60"/>
                <a:gd name="T58" fmla="*/ 2147483647 w 71"/>
                <a:gd name="T59" fmla="*/ 2147483647 h 60"/>
                <a:gd name="T60" fmla="*/ 2147483647 w 71"/>
                <a:gd name="T61" fmla="*/ 2147483647 h 60"/>
                <a:gd name="T62" fmla="*/ 2147483647 w 71"/>
                <a:gd name="T63" fmla="*/ 0 h 60"/>
                <a:gd name="T64" fmla="*/ 2147483647 w 71"/>
                <a:gd name="T65" fmla="*/ 2147483647 h 60"/>
                <a:gd name="T66" fmla="*/ 2147483647 w 71"/>
                <a:gd name="T67" fmla="*/ 2147483647 h 60"/>
                <a:gd name="T68" fmla="*/ 2147483647 w 71"/>
                <a:gd name="T69" fmla="*/ 2147483647 h 60"/>
                <a:gd name="T70" fmla="*/ 2147483647 w 71"/>
                <a:gd name="T71" fmla="*/ 2147483647 h 60"/>
                <a:gd name="T72" fmla="*/ 2147483647 w 71"/>
                <a:gd name="T73" fmla="*/ 2147483647 h 60"/>
                <a:gd name="T74" fmla="*/ 2147483647 w 71"/>
                <a:gd name="T75" fmla="*/ 2147483647 h 60"/>
                <a:gd name="T76" fmla="*/ 2147483647 w 71"/>
                <a:gd name="T77" fmla="*/ 2147483647 h 60"/>
                <a:gd name="T78" fmla="*/ 2147483647 w 71"/>
                <a:gd name="T79" fmla="*/ 2147483647 h 60"/>
                <a:gd name="T80" fmla="*/ 2147483647 w 71"/>
                <a:gd name="T81" fmla="*/ 2147483647 h 60"/>
                <a:gd name="T82" fmla="*/ 0 w 71"/>
                <a:gd name="T83" fmla="*/ 2147483647 h 60"/>
                <a:gd name="T84" fmla="*/ 0 w 71"/>
                <a:gd name="T85" fmla="*/ 2147483647 h 60"/>
                <a:gd name="T86" fmla="*/ 2147483647 w 71"/>
                <a:gd name="T87" fmla="*/ 2147483647 h 60"/>
                <a:gd name="T88" fmla="*/ 2147483647 w 71"/>
                <a:gd name="T89" fmla="*/ 2147483647 h 60"/>
                <a:gd name="T90" fmla="*/ 2147483647 w 71"/>
                <a:gd name="T91" fmla="*/ 2147483647 h 60"/>
                <a:gd name="T92" fmla="*/ 2147483647 w 71"/>
                <a:gd name="T93" fmla="*/ 2147483647 h 60"/>
                <a:gd name="T94" fmla="*/ 2147483647 w 71"/>
                <a:gd name="T95" fmla="*/ 2147483647 h 60"/>
                <a:gd name="T96" fmla="*/ 2147483647 w 71"/>
                <a:gd name="T97" fmla="*/ 2147483647 h 60"/>
                <a:gd name="T98" fmla="*/ 2147483647 w 71"/>
                <a:gd name="T99" fmla="*/ 2147483647 h 60"/>
                <a:gd name="T100" fmla="*/ 2147483647 w 71"/>
                <a:gd name="T101" fmla="*/ 2147483647 h 60"/>
                <a:gd name="T102" fmla="*/ 2147483647 w 71"/>
                <a:gd name="T103" fmla="*/ 2147483647 h 60"/>
                <a:gd name="T104" fmla="*/ 2147483647 w 71"/>
                <a:gd name="T105" fmla="*/ 2147483647 h 60"/>
                <a:gd name="T106" fmla="*/ 2147483647 w 71"/>
                <a:gd name="T107" fmla="*/ 2147483647 h 60"/>
                <a:gd name="T108" fmla="*/ 2147483647 w 71"/>
                <a:gd name="T109" fmla="*/ 2147483647 h 60"/>
                <a:gd name="T110" fmla="*/ 2147483647 w 71"/>
                <a:gd name="T111" fmla="*/ 2147483647 h 60"/>
                <a:gd name="T112" fmla="*/ 2147483647 w 71"/>
                <a:gd name="T113" fmla="*/ 2147483647 h 60"/>
                <a:gd name="T114" fmla="*/ 2147483647 w 71"/>
                <a:gd name="T115" fmla="*/ 2147483647 h 60"/>
                <a:gd name="T116" fmla="*/ 2147483647 w 71"/>
                <a:gd name="T117" fmla="*/ 2147483647 h 60"/>
                <a:gd name="T118" fmla="*/ 2147483647 w 71"/>
                <a:gd name="T119" fmla="*/ 2147483647 h 60"/>
                <a:gd name="T120" fmla="*/ 2147483647 w 71"/>
                <a:gd name="T121" fmla="*/ 2147483647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0" name="Czech Republic" descr="© INSCALE GmbH, 05.05.2010&#10;http://www.presentationload.com/">
              <a:extLst>
                <a:ext uri="{FF2B5EF4-FFF2-40B4-BE49-F238E27FC236}">
                  <a16:creationId xmlns:a16="http://schemas.microsoft.com/office/drawing/2014/main" id="{84908B08-8AFD-91FA-AA09-0BA746A9746C}"/>
                </a:ext>
              </a:extLst>
            </p:cNvPr>
            <p:cNvSpPr>
              <a:spLocks/>
            </p:cNvSpPr>
            <p:nvPr/>
          </p:nvSpPr>
          <p:spPr bwMode="gray">
            <a:xfrm>
              <a:off x="4554101" y="1666429"/>
              <a:ext cx="160096" cy="72637"/>
            </a:xfrm>
            <a:custGeom>
              <a:avLst/>
              <a:gdLst>
                <a:gd name="T0" fmla="*/ 2147483647 w 420"/>
                <a:gd name="T1" fmla="*/ 2147483647 h 192"/>
                <a:gd name="T2" fmla="*/ 2147483647 w 420"/>
                <a:gd name="T3" fmla="*/ 2147483647 h 192"/>
                <a:gd name="T4" fmla="*/ 2147483647 w 420"/>
                <a:gd name="T5" fmla="*/ 2147483647 h 192"/>
                <a:gd name="T6" fmla="*/ 2147483647 w 420"/>
                <a:gd name="T7" fmla="*/ 2147483647 h 192"/>
                <a:gd name="T8" fmla="*/ 2147483647 w 420"/>
                <a:gd name="T9" fmla="*/ 2147483647 h 192"/>
                <a:gd name="T10" fmla="*/ 2147483647 w 420"/>
                <a:gd name="T11" fmla="*/ 2147483647 h 192"/>
                <a:gd name="T12" fmla="*/ 2147483647 w 420"/>
                <a:gd name="T13" fmla="*/ 2147483647 h 192"/>
                <a:gd name="T14" fmla="*/ 2147483647 w 420"/>
                <a:gd name="T15" fmla="*/ 2147483647 h 192"/>
                <a:gd name="T16" fmla="*/ 2147483647 w 420"/>
                <a:gd name="T17" fmla="*/ 2147483647 h 192"/>
                <a:gd name="T18" fmla="*/ 2147483647 w 420"/>
                <a:gd name="T19" fmla="*/ 2147483647 h 192"/>
                <a:gd name="T20" fmla="*/ 2147483647 w 420"/>
                <a:gd name="T21" fmla="*/ 2147483647 h 192"/>
                <a:gd name="T22" fmla="*/ 2147483647 w 420"/>
                <a:gd name="T23" fmla="*/ 2147483647 h 192"/>
                <a:gd name="T24" fmla="*/ 2147483647 w 420"/>
                <a:gd name="T25" fmla="*/ 2147483647 h 192"/>
                <a:gd name="T26" fmla="*/ 2147483647 w 420"/>
                <a:gd name="T27" fmla="*/ 2147483647 h 192"/>
                <a:gd name="T28" fmla="*/ 2147483647 w 420"/>
                <a:gd name="T29" fmla="*/ 0 h 192"/>
                <a:gd name="T30" fmla="*/ 2147483647 w 420"/>
                <a:gd name="T31" fmla="*/ 2147483647 h 192"/>
                <a:gd name="T32" fmla="*/ 2147483647 w 420"/>
                <a:gd name="T33" fmla="*/ 0 h 192"/>
                <a:gd name="T34" fmla="*/ 2147483647 w 420"/>
                <a:gd name="T35" fmla="*/ 2147483647 h 192"/>
                <a:gd name="T36" fmla="*/ 2147483647 w 420"/>
                <a:gd name="T37" fmla="*/ 2147483647 h 192"/>
                <a:gd name="T38" fmla="*/ 2147483647 w 420"/>
                <a:gd name="T39" fmla="*/ 2147483647 h 192"/>
                <a:gd name="T40" fmla="*/ 2147483647 w 420"/>
                <a:gd name="T41" fmla="*/ 2147483647 h 192"/>
                <a:gd name="T42" fmla="*/ 2147483647 w 420"/>
                <a:gd name="T43" fmla="*/ 2147483647 h 192"/>
                <a:gd name="T44" fmla="*/ 2147483647 w 420"/>
                <a:gd name="T45" fmla="*/ 2147483647 h 192"/>
                <a:gd name="T46" fmla="*/ 2147483647 w 420"/>
                <a:gd name="T47" fmla="*/ 2147483647 h 192"/>
                <a:gd name="T48" fmla="*/ 2147483647 w 420"/>
                <a:gd name="T49" fmla="*/ 2147483647 h 192"/>
                <a:gd name="T50" fmla="*/ 2147483647 w 420"/>
                <a:gd name="T51" fmla="*/ 2147483647 h 192"/>
                <a:gd name="T52" fmla="*/ 0 w 420"/>
                <a:gd name="T53" fmla="*/ 2147483647 h 192"/>
                <a:gd name="T54" fmla="*/ 2147483647 w 420"/>
                <a:gd name="T55" fmla="*/ 2147483647 h 192"/>
                <a:gd name="T56" fmla="*/ 2147483647 w 420"/>
                <a:gd name="T57" fmla="*/ 2147483647 h 192"/>
                <a:gd name="T58" fmla="*/ 2147483647 w 420"/>
                <a:gd name="T59" fmla="*/ 2147483647 h 192"/>
                <a:gd name="T60" fmla="*/ 2147483647 w 420"/>
                <a:gd name="T61" fmla="*/ 2147483647 h 192"/>
                <a:gd name="T62" fmla="*/ 2147483647 w 420"/>
                <a:gd name="T63" fmla="*/ 2147483647 h 192"/>
                <a:gd name="T64" fmla="*/ 2147483647 w 420"/>
                <a:gd name="T65" fmla="*/ 2147483647 h 192"/>
                <a:gd name="T66" fmla="*/ 2147483647 w 420"/>
                <a:gd name="T67" fmla="*/ 2147483647 h 192"/>
                <a:gd name="T68" fmla="*/ 2147483647 w 420"/>
                <a:gd name="T69" fmla="*/ 2147483647 h 192"/>
                <a:gd name="T70" fmla="*/ 2147483647 w 420"/>
                <a:gd name="T71" fmla="*/ 2147483647 h 192"/>
                <a:gd name="T72" fmla="*/ 2147483647 w 420"/>
                <a:gd name="T73" fmla="*/ 2147483647 h 192"/>
                <a:gd name="T74" fmla="*/ 2147483647 w 420"/>
                <a:gd name="T75" fmla="*/ 2147483647 h 192"/>
                <a:gd name="T76" fmla="*/ 2147483647 w 420"/>
                <a:gd name="T77" fmla="*/ 2147483647 h 192"/>
                <a:gd name="T78" fmla="*/ 2147483647 w 420"/>
                <a:gd name="T79" fmla="*/ 2147483647 h 192"/>
                <a:gd name="T80" fmla="*/ 2147483647 w 420"/>
                <a:gd name="T81" fmla="*/ 2147483647 h 192"/>
                <a:gd name="T82" fmla="*/ 2147483647 w 420"/>
                <a:gd name="T83" fmla="*/ 2147483647 h 192"/>
                <a:gd name="T84" fmla="*/ 2147483647 w 420"/>
                <a:gd name="T85" fmla="*/ 2147483647 h 192"/>
                <a:gd name="T86" fmla="*/ 2147483647 w 420"/>
                <a:gd name="T87" fmla="*/ 2147483647 h 192"/>
                <a:gd name="T88" fmla="*/ 2147483647 w 420"/>
                <a:gd name="T89" fmla="*/ 2147483647 h 192"/>
                <a:gd name="T90" fmla="*/ 2147483647 w 420"/>
                <a:gd name="T91" fmla="*/ 2147483647 h 192"/>
                <a:gd name="T92" fmla="*/ 2147483647 w 420"/>
                <a:gd name="T93" fmla="*/ 2147483647 h 192"/>
                <a:gd name="T94" fmla="*/ 2147483647 w 420"/>
                <a:gd name="T95" fmla="*/ 2147483647 h 192"/>
                <a:gd name="T96" fmla="*/ 2147483647 w 420"/>
                <a:gd name="T97" fmla="*/ 2147483647 h 192"/>
                <a:gd name="T98" fmla="*/ 2147483647 w 420"/>
                <a:gd name="T99" fmla="*/ 2147483647 h 192"/>
                <a:gd name="T100" fmla="*/ 2147483647 w 420"/>
                <a:gd name="T101" fmla="*/ 2147483647 h 192"/>
                <a:gd name="T102" fmla="*/ 2147483647 w 420"/>
                <a:gd name="T103" fmla="*/ 2147483647 h 192"/>
                <a:gd name="T104" fmla="*/ 2147483647 w 420"/>
                <a:gd name="T105" fmla="*/ 2147483647 h 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192"/>
                <a:gd name="T161" fmla="*/ 420 w 420"/>
                <a:gd name="T162" fmla="*/ 192 h 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192">
                  <a:moveTo>
                    <a:pt x="408" y="108"/>
                  </a:moveTo>
                  <a:lnTo>
                    <a:pt x="402" y="96"/>
                  </a:lnTo>
                  <a:lnTo>
                    <a:pt x="402" y="90"/>
                  </a:lnTo>
                  <a:lnTo>
                    <a:pt x="390" y="84"/>
                  </a:lnTo>
                  <a:lnTo>
                    <a:pt x="372" y="84"/>
                  </a:lnTo>
                  <a:lnTo>
                    <a:pt x="372" y="78"/>
                  </a:lnTo>
                  <a:lnTo>
                    <a:pt x="366" y="72"/>
                  </a:lnTo>
                  <a:lnTo>
                    <a:pt x="360" y="84"/>
                  </a:lnTo>
                  <a:lnTo>
                    <a:pt x="354" y="78"/>
                  </a:lnTo>
                  <a:lnTo>
                    <a:pt x="348" y="66"/>
                  </a:lnTo>
                  <a:lnTo>
                    <a:pt x="342" y="60"/>
                  </a:lnTo>
                  <a:lnTo>
                    <a:pt x="324" y="60"/>
                  </a:lnTo>
                  <a:lnTo>
                    <a:pt x="330" y="54"/>
                  </a:lnTo>
                  <a:lnTo>
                    <a:pt x="312" y="54"/>
                  </a:lnTo>
                  <a:lnTo>
                    <a:pt x="300" y="60"/>
                  </a:lnTo>
                  <a:lnTo>
                    <a:pt x="294" y="60"/>
                  </a:lnTo>
                  <a:lnTo>
                    <a:pt x="294" y="66"/>
                  </a:lnTo>
                  <a:lnTo>
                    <a:pt x="276" y="66"/>
                  </a:lnTo>
                  <a:lnTo>
                    <a:pt x="270" y="60"/>
                  </a:lnTo>
                  <a:lnTo>
                    <a:pt x="264" y="60"/>
                  </a:lnTo>
                  <a:lnTo>
                    <a:pt x="264" y="48"/>
                  </a:lnTo>
                  <a:lnTo>
                    <a:pt x="252" y="42"/>
                  </a:lnTo>
                  <a:lnTo>
                    <a:pt x="264" y="36"/>
                  </a:lnTo>
                  <a:lnTo>
                    <a:pt x="258" y="30"/>
                  </a:lnTo>
                  <a:lnTo>
                    <a:pt x="234" y="30"/>
                  </a:lnTo>
                  <a:lnTo>
                    <a:pt x="234" y="24"/>
                  </a:lnTo>
                  <a:lnTo>
                    <a:pt x="228" y="24"/>
                  </a:lnTo>
                  <a:lnTo>
                    <a:pt x="216" y="18"/>
                  </a:lnTo>
                  <a:lnTo>
                    <a:pt x="198" y="18"/>
                  </a:lnTo>
                  <a:lnTo>
                    <a:pt x="192" y="0"/>
                  </a:lnTo>
                  <a:lnTo>
                    <a:pt x="174" y="0"/>
                  </a:lnTo>
                  <a:lnTo>
                    <a:pt x="162" y="12"/>
                  </a:lnTo>
                  <a:lnTo>
                    <a:pt x="156" y="12"/>
                  </a:lnTo>
                  <a:lnTo>
                    <a:pt x="144" y="0"/>
                  </a:lnTo>
                  <a:lnTo>
                    <a:pt x="138" y="6"/>
                  </a:lnTo>
                  <a:lnTo>
                    <a:pt x="132" y="6"/>
                  </a:lnTo>
                  <a:lnTo>
                    <a:pt x="126" y="12"/>
                  </a:lnTo>
                  <a:lnTo>
                    <a:pt x="126" y="18"/>
                  </a:lnTo>
                  <a:lnTo>
                    <a:pt x="108" y="18"/>
                  </a:lnTo>
                  <a:lnTo>
                    <a:pt x="108" y="24"/>
                  </a:lnTo>
                  <a:lnTo>
                    <a:pt x="84" y="24"/>
                  </a:lnTo>
                  <a:lnTo>
                    <a:pt x="84" y="30"/>
                  </a:lnTo>
                  <a:lnTo>
                    <a:pt x="66" y="36"/>
                  </a:lnTo>
                  <a:lnTo>
                    <a:pt x="54" y="48"/>
                  </a:lnTo>
                  <a:lnTo>
                    <a:pt x="42" y="42"/>
                  </a:lnTo>
                  <a:lnTo>
                    <a:pt x="36" y="42"/>
                  </a:lnTo>
                  <a:lnTo>
                    <a:pt x="30" y="48"/>
                  </a:lnTo>
                  <a:lnTo>
                    <a:pt x="30" y="54"/>
                  </a:lnTo>
                  <a:lnTo>
                    <a:pt x="18" y="54"/>
                  </a:lnTo>
                  <a:lnTo>
                    <a:pt x="18" y="60"/>
                  </a:lnTo>
                  <a:lnTo>
                    <a:pt x="6" y="60"/>
                  </a:lnTo>
                  <a:lnTo>
                    <a:pt x="6" y="54"/>
                  </a:lnTo>
                  <a:lnTo>
                    <a:pt x="0" y="54"/>
                  </a:lnTo>
                  <a:lnTo>
                    <a:pt x="0" y="66"/>
                  </a:lnTo>
                  <a:lnTo>
                    <a:pt x="6" y="72"/>
                  </a:lnTo>
                  <a:lnTo>
                    <a:pt x="12" y="72"/>
                  </a:lnTo>
                  <a:lnTo>
                    <a:pt x="24" y="84"/>
                  </a:lnTo>
                  <a:lnTo>
                    <a:pt x="18" y="90"/>
                  </a:lnTo>
                  <a:lnTo>
                    <a:pt x="12" y="90"/>
                  </a:lnTo>
                  <a:lnTo>
                    <a:pt x="12" y="96"/>
                  </a:lnTo>
                  <a:lnTo>
                    <a:pt x="24" y="108"/>
                  </a:lnTo>
                  <a:lnTo>
                    <a:pt x="30" y="120"/>
                  </a:lnTo>
                  <a:lnTo>
                    <a:pt x="36" y="120"/>
                  </a:lnTo>
                  <a:lnTo>
                    <a:pt x="36" y="126"/>
                  </a:lnTo>
                  <a:lnTo>
                    <a:pt x="48" y="132"/>
                  </a:lnTo>
                  <a:lnTo>
                    <a:pt x="60" y="132"/>
                  </a:lnTo>
                  <a:lnTo>
                    <a:pt x="66" y="144"/>
                  </a:lnTo>
                  <a:lnTo>
                    <a:pt x="72" y="144"/>
                  </a:lnTo>
                  <a:lnTo>
                    <a:pt x="78" y="156"/>
                  </a:lnTo>
                  <a:lnTo>
                    <a:pt x="90" y="156"/>
                  </a:lnTo>
                  <a:lnTo>
                    <a:pt x="96" y="162"/>
                  </a:lnTo>
                  <a:lnTo>
                    <a:pt x="102" y="162"/>
                  </a:lnTo>
                  <a:lnTo>
                    <a:pt x="102" y="174"/>
                  </a:lnTo>
                  <a:lnTo>
                    <a:pt x="120" y="192"/>
                  </a:lnTo>
                  <a:lnTo>
                    <a:pt x="132" y="192"/>
                  </a:lnTo>
                  <a:lnTo>
                    <a:pt x="144" y="186"/>
                  </a:lnTo>
                  <a:lnTo>
                    <a:pt x="150" y="186"/>
                  </a:lnTo>
                  <a:lnTo>
                    <a:pt x="162" y="192"/>
                  </a:lnTo>
                  <a:lnTo>
                    <a:pt x="162" y="174"/>
                  </a:lnTo>
                  <a:lnTo>
                    <a:pt x="168" y="174"/>
                  </a:lnTo>
                  <a:lnTo>
                    <a:pt x="174" y="162"/>
                  </a:lnTo>
                  <a:lnTo>
                    <a:pt x="180" y="156"/>
                  </a:lnTo>
                  <a:lnTo>
                    <a:pt x="198" y="156"/>
                  </a:lnTo>
                  <a:lnTo>
                    <a:pt x="210" y="162"/>
                  </a:lnTo>
                  <a:lnTo>
                    <a:pt x="222" y="174"/>
                  </a:lnTo>
                  <a:lnTo>
                    <a:pt x="234" y="168"/>
                  </a:lnTo>
                  <a:lnTo>
                    <a:pt x="246" y="180"/>
                  </a:lnTo>
                  <a:lnTo>
                    <a:pt x="258" y="174"/>
                  </a:lnTo>
                  <a:lnTo>
                    <a:pt x="264" y="168"/>
                  </a:lnTo>
                  <a:lnTo>
                    <a:pt x="276" y="168"/>
                  </a:lnTo>
                  <a:lnTo>
                    <a:pt x="282" y="174"/>
                  </a:lnTo>
                  <a:lnTo>
                    <a:pt x="288" y="174"/>
                  </a:lnTo>
                  <a:lnTo>
                    <a:pt x="300" y="180"/>
                  </a:lnTo>
                  <a:lnTo>
                    <a:pt x="306" y="174"/>
                  </a:lnTo>
                  <a:lnTo>
                    <a:pt x="324" y="174"/>
                  </a:lnTo>
                  <a:lnTo>
                    <a:pt x="330" y="168"/>
                  </a:lnTo>
                  <a:lnTo>
                    <a:pt x="330" y="174"/>
                  </a:lnTo>
                  <a:lnTo>
                    <a:pt x="348" y="174"/>
                  </a:lnTo>
                  <a:lnTo>
                    <a:pt x="360" y="168"/>
                  </a:lnTo>
                  <a:lnTo>
                    <a:pt x="366" y="162"/>
                  </a:lnTo>
                  <a:lnTo>
                    <a:pt x="378" y="156"/>
                  </a:lnTo>
                  <a:lnTo>
                    <a:pt x="378" y="132"/>
                  </a:lnTo>
                  <a:lnTo>
                    <a:pt x="402" y="126"/>
                  </a:lnTo>
                  <a:lnTo>
                    <a:pt x="420" y="114"/>
                  </a:lnTo>
                  <a:lnTo>
                    <a:pt x="414" y="108"/>
                  </a:lnTo>
                  <a:lnTo>
                    <a:pt x="408" y="10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1" name="Cyprus" descr="© INSCALE GmbH, 05.05.2010&#10;http://www.presentationload.com/">
              <a:extLst>
                <a:ext uri="{FF2B5EF4-FFF2-40B4-BE49-F238E27FC236}">
                  <a16:creationId xmlns:a16="http://schemas.microsoft.com/office/drawing/2014/main" id="{EEF32530-08A2-A6CE-F60F-32148727A6FA}"/>
                </a:ext>
              </a:extLst>
            </p:cNvPr>
            <p:cNvSpPr>
              <a:spLocks/>
            </p:cNvSpPr>
            <p:nvPr/>
          </p:nvSpPr>
          <p:spPr bwMode="gray">
            <a:xfrm>
              <a:off x="5068484" y="2130414"/>
              <a:ext cx="56330" cy="32612"/>
            </a:xfrm>
            <a:custGeom>
              <a:avLst/>
              <a:gdLst>
                <a:gd name="T0" fmla="*/ 0 w 150"/>
                <a:gd name="T1" fmla="*/ 2147483647 h 84"/>
                <a:gd name="T2" fmla="*/ 2147483647 w 150"/>
                <a:gd name="T3" fmla="*/ 2147483647 h 84"/>
                <a:gd name="T4" fmla="*/ 2147483647 w 150"/>
                <a:gd name="T5" fmla="*/ 2147483647 h 84"/>
                <a:gd name="T6" fmla="*/ 2147483647 w 150"/>
                <a:gd name="T7" fmla="*/ 2147483647 h 84"/>
                <a:gd name="T8" fmla="*/ 2147483647 w 150"/>
                <a:gd name="T9" fmla="*/ 2147483647 h 84"/>
                <a:gd name="T10" fmla="*/ 2147483647 w 150"/>
                <a:gd name="T11" fmla="*/ 2147483647 h 84"/>
                <a:gd name="T12" fmla="*/ 2147483647 w 150"/>
                <a:gd name="T13" fmla="*/ 2147483647 h 84"/>
                <a:gd name="T14" fmla="*/ 2147483647 w 150"/>
                <a:gd name="T15" fmla="*/ 2147483647 h 84"/>
                <a:gd name="T16" fmla="*/ 2147483647 w 150"/>
                <a:gd name="T17" fmla="*/ 2147483647 h 84"/>
                <a:gd name="T18" fmla="*/ 2147483647 w 150"/>
                <a:gd name="T19" fmla="*/ 2147483647 h 84"/>
                <a:gd name="T20" fmla="*/ 2147483647 w 150"/>
                <a:gd name="T21" fmla="*/ 2147483647 h 84"/>
                <a:gd name="T22" fmla="*/ 2147483647 w 150"/>
                <a:gd name="T23" fmla="*/ 2147483647 h 84"/>
                <a:gd name="T24" fmla="*/ 2147483647 w 150"/>
                <a:gd name="T25" fmla="*/ 2147483647 h 84"/>
                <a:gd name="T26" fmla="*/ 2147483647 w 150"/>
                <a:gd name="T27" fmla="*/ 0 h 84"/>
                <a:gd name="T28" fmla="*/ 2147483647 w 150"/>
                <a:gd name="T29" fmla="*/ 2147483647 h 84"/>
                <a:gd name="T30" fmla="*/ 2147483647 w 150"/>
                <a:gd name="T31" fmla="*/ 2147483647 h 84"/>
                <a:gd name="T32" fmla="*/ 2147483647 w 150"/>
                <a:gd name="T33" fmla="*/ 2147483647 h 84"/>
                <a:gd name="T34" fmla="*/ 2147483647 w 150"/>
                <a:gd name="T35" fmla="*/ 2147483647 h 84"/>
                <a:gd name="T36" fmla="*/ 2147483647 w 150"/>
                <a:gd name="T37" fmla="*/ 2147483647 h 84"/>
                <a:gd name="T38" fmla="*/ 0 w 150"/>
                <a:gd name="T39" fmla="*/ 2147483647 h 84"/>
                <a:gd name="T40" fmla="*/ 0 w 150"/>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84"/>
                <a:gd name="T65" fmla="*/ 150 w 15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84">
                  <a:moveTo>
                    <a:pt x="0" y="48"/>
                  </a:moveTo>
                  <a:lnTo>
                    <a:pt x="6" y="60"/>
                  </a:lnTo>
                  <a:lnTo>
                    <a:pt x="30" y="72"/>
                  </a:lnTo>
                  <a:lnTo>
                    <a:pt x="36" y="84"/>
                  </a:lnTo>
                  <a:lnTo>
                    <a:pt x="54" y="84"/>
                  </a:lnTo>
                  <a:lnTo>
                    <a:pt x="60" y="78"/>
                  </a:lnTo>
                  <a:lnTo>
                    <a:pt x="72" y="72"/>
                  </a:lnTo>
                  <a:lnTo>
                    <a:pt x="78" y="66"/>
                  </a:lnTo>
                  <a:lnTo>
                    <a:pt x="90" y="60"/>
                  </a:lnTo>
                  <a:lnTo>
                    <a:pt x="96" y="54"/>
                  </a:lnTo>
                  <a:lnTo>
                    <a:pt x="102" y="60"/>
                  </a:lnTo>
                  <a:lnTo>
                    <a:pt x="120" y="60"/>
                  </a:lnTo>
                  <a:lnTo>
                    <a:pt x="120" y="36"/>
                  </a:lnTo>
                  <a:lnTo>
                    <a:pt x="150" y="0"/>
                  </a:lnTo>
                  <a:lnTo>
                    <a:pt x="108" y="24"/>
                  </a:lnTo>
                  <a:lnTo>
                    <a:pt x="54" y="24"/>
                  </a:lnTo>
                  <a:lnTo>
                    <a:pt x="48" y="30"/>
                  </a:lnTo>
                  <a:lnTo>
                    <a:pt x="48" y="36"/>
                  </a:lnTo>
                  <a:lnTo>
                    <a:pt x="12" y="36"/>
                  </a:lnTo>
                  <a:lnTo>
                    <a:pt x="0" y="42"/>
                  </a:lnTo>
                  <a:lnTo>
                    <a:pt x="0" y="4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2" name="Cuba" descr="© INSCALE GmbH, 05.05.2010&#10;http://www.presentationload.com/">
              <a:extLst>
                <a:ext uri="{FF2B5EF4-FFF2-40B4-BE49-F238E27FC236}">
                  <a16:creationId xmlns:a16="http://schemas.microsoft.com/office/drawing/2014/main" id="{A4DA0DEF-F939-BD67-ABDC-ACC56256DCF0}"/>
                </a:ext>
              </a:extLst>
            </p:cNvPr>
            <p:cNvSpPr>
              <a:spLocks noEditPoints="1"/>
            </p:cNvSpPr>
            <p:nvPr/>
          </p:nvSpPr>
          <p:spPr bwMode="gray">
            <a:xfrm>
              <a:off x="1995527" y="2508420"/>
              <a:ext cx="280168" cy="102284"/>
            </a:xfrm>
            <a:custGeom>
              <a:avLst/>
              <a:gdLst>
                <a:gd name="T0" fmla="*/ 2147483647 w 738"/>
                <a:gd name="T1" fmla="*/ 2147483647 h 270"/>
                <a:gd name="T2" fmla="*/ 2147483647 w 738"/>
                <a:gd name="T3" fmla="*/ 2147483647 h 270"/>
                <a:gd name="T4" fmla="*/ 2147483647 w 738"/>
                <a:gd name="T5" fmla="*/ 2147483647 h 270"/>
                <a:gd name="T6" fmla="*/ 2147483647 w 738"/>
                <a:gd name="T7" fmla="*/ 2147483647 h 270"/>
                <a:gd name="T8" fmla="*/ 2147483647 w 738"/>
                <a:gd name="T9" fmla="*/ 2147483647 h 270"/>
                <a:gd name="T10" fmla="*/ 2147483647 w 738"/>
                <a:gd name="T11" fmla="*/ 2147483647 h 270"/>
                <a:gd name="T12" fmla="*/ 2147483647 w 738"/>
                <a:gd name="T13" fmla="*/ 2147483647 h 270"/>
                <a:gd name="T14" fmla="*/ 2147483647 w 738"/>
                <a:gd name="T15" fmla="*/ 2147483647 h 270"/>
                <a:gd name="T16" fmla="*/ 2147483647 w 738"/>
                <a:gd name="T17" fmla="*/ 2147483647 h 270"/>
                <a:gd name="T18" fmla="*/ 2147483647 w 738"/>
                <a:gd name="T19" fmla="*/ 2147483647 h 270"/>
                <a:gd name="T20" fmla="*/ 2147483647 w 738"/>
                <a:gd name="T21" fmla="*/ 2147483647 h 270"/>
                <a:gd name="T22" fmla="*/ 2147483647 w 738"/>
                <a:gd name="T23" fmla="*/ 2147483647 h 270"/>
                <a:gd name="T24" fmla="*/ 2147483647 w 738"/>
                <a:gd name="T25" fmla="*/ 2147483647 h 270"/>
                <a:gd name="T26" fmla="*/ 2147483647 w 738"/>
                <a:gd name="T27" fmla="*/ 2147483647 h 270"/>
                <a:gd name="T28" fmla="*/ 2147483647 w 738"/>
                <a:gd name="T29" fmla="*/ 2147483647 h 270"/>
                <a:gd name="T30" fmla="*/ 2147483647 w 738"/>
                <a:gd name="T31" fmla="*/ 2147483647 h 270"/>
                <a:gd name="T32" fmla="*/ 2147483647 w 738"/>
                <a:gd name="T33" fmla="*/ 2147483647 h 270"/>
                <a:gd name="T34" fmla="*/ 2147483647 w 738"/>
                <a:gd name="T35" fmla="*/ 2147483647 h 270"/>
                <a:gd name="T36" fmla="*/ 2147483647 w 738"/>
                <a:gd name="T37" fmla="*/ 0 h 270"/>
                <a:gd name="T38" fmla="*/ 2147483647 w 738"/>
                <a:gd name="T39" fmla="*/ 2147483647 h 270"/>
                <a:gd name="T40" fmla="*/ 2147483647 w 738"/>
                <a:gd name="T41" fmla="*/ 2147483647 h 270"/>
                <a:gd name="T42" fmla="*/ 2147483647 w 738"/>
                <a:gd name="T43" fmla="*/ 2147483647 h 270"/>
                <a:gd name="T44" fmla="*/ 2147483647 w 738"/>
                <a:gd name="T45" fmla="*/ 2147483647 h 270"/>
                <a:gd name="T46" fmla="*/ 2147483647 w 738"/>
                <a:gd name="T47" fmla="*/ 2147483647 h 270"/>
                <a:gd name="T48" fmla="*/ 2147483647 w 738"/>
                <a:gd name="T49" fmla="*/ 2147483647 h 270"/>
                <a:gd name="T50" fmla="*/ 2147483647 w 738"/>
                <a:gd name="T51" fmla="*/ 2147483647 h 270"/>
                <a:gd name="T52" fmla="*/ 2147483647 w 738"/>
                <a:gd name="T53" fmla="*/ 2147483647 h 270"/>
                <a:gd name="T54" fmla="*/ 2147483647 w 738"/>
                <a:gd name="T55" fmla="*/ 2147483647 h 270"/>
                <a:gd name="T56" fmla="*/ 2147483647 w 738"/>
                <a:gd name="T57" fmla="*/ 2147483647 h 270"/>
                <a:gd name="T58" fmla="*/ 2147483647 w 738"/>
                <a:gd name="T59" fmla="*/ 2147483647 h 270"/>
                <a:gd name="T60" fmla="*/ 2147483647 w 738"/>
                <a:gd name="T61" fmla="*/ 2147483647 h 270"/>
                <a:gd name="T62" fmla="*/ 2147483647 w 738"/>
                <a:gd name="T63" fmla="*/ 2147483647 h 270"/>
                <a:gd name="T64" fmla="*/ 2147483647 w 738"/>
                <a:gd name="T65" fmla="*/ 2147483647 h 270"/>
                <a:gd name="T66" fmla="*/ 2147483647 w 738"/>
                <a:gd name="T67" fmla="*/ 2147483647 h 270"/>
                <a:gd name="T68" fmla="*/ 2147483647 w 738"/>
                <a:gd name="T69" fmla="*/ 2147483647 h 270"/>
                <a:gd name="T70" fmla="*/ 2147483647 w 738"/>
                <a:gd name="T71" fmla="*/ 2147483647 h 270"/>
                <a:gd name="T72" fmla="*/ 2147483647 w 738"/>
                <a:gd name="T73" fmla="*/ 2147483647 h 270"/>
                <a:gd name="T74" fmla="*/ 2147483647 w 738"/>
                <a:gd name="T75" fmla="*/ 2147483647 h 270"/>
                <a:gd name="T76" fmla="*/ 2147483647 w 738"/>
                <a:gd name="T77" fmla="*/ 2147483647 h 270"/>
                <a:gd name="T78" fmla="*/ 2147483647 w 738"/>
                <a:gd name="T79" fmla="*/ 2147483647 h 270"/>
                <a:gd name="T80" fmla="*/ 2147483647 w 738"/>
                <a:gd name="T81" fmla="*/ 2147483647 h 270"/>
                <a:gd name="T82" fmla="*/ 2147483647 w 738"/>
                <a:gd name="T83" fmla="*/ 2147483647 h 270"/>
                <a:gd name="T84" fmla="*/ 2147483647 w 738"/>
                <a:gd name="T85" fmla="*/ 2147483647 h 270"/>
                <a:gd name="T86" fmla="*/ 2147483647 w 738"/>
                <a:gd name="T87" fmla="*/ 2147483647 h 270"/>
                <a:gd name="T88" fmla="*/ 2147483647 w 738"/>
                <a:gd name="T89" fmla="*/ 2147483647 h 270"/>
                <a:gd name="T90" fmla="*/ 2147483647 w 738"/>
                <a:gd name="T91" fmla="*/ 2147483647 h 270"/>
                <a:gd name="T92" fmla="*/ 2147483647 w 738"/>
                <a:gd name="T93" fmla="*/ 2147483647 h 270"/>
                <a:gd name="T94" fmla="*/ 2147483647 w 738"/>
                <a:gd name="T95" fmla="*/ 2147483647 h 270"/>
                <a:gd name="T96" fmla="*/ 2147483647 w 738"/>
                <a:gd name="T97" fmla="*/ 2147483647 h 270"/>
                <a:gd name="T98" fmla="*/ 2147483647 w 738"/>
                <a:gd name="T99" fmla="*/ 2147483647 h 270"/>
                <a:gd name="T100" fmla="*/ 2147483647 w 738"/>
                <a:gd name="T101" fmla="*/ 2147483647 h 270"/>
                <a:gd name="T102" fmla="*/ 2147483647 w 738"/>
                <a:gd name="T103" fmla="*/ 2147483647 h 270"/>
                <a:gd name="T104" fmla="*/ 2147483647 w 738"/>
                <a:gd name="T105" fmla="*/ 2147483647 h 270"/>
                <a:gd name="T106" fmla="*/ 2147483647 w 738"/>
                <a:gd name="T107" fmla="*/ 2147483647 h 270"/>
                <a:gd name="T108" fmla="*/ 2147483647 w 738"/>
                <a:gd name="T109" fmla="*/ 2147483647 h 270"/>
                <a:gd name="T110" fmla="*/ 2147483647 w 738"/>
                <a:gd name="T111" fmla="*/ 2147483647 h 270"/>
                <a:gd name="T112" fmla="*/ 2147483647 w 738"/>
                <a:gd name="T113" fmla="*/ 2147483647 h 270"/>
                <a:gd name="T114" fmla="*/ 2147483647 w 738"/>
                <a:gd name="T115" fmla="*/ 2147483647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8"/>
                <a:gd name="T175" fmla="*/ 0 h 270"/>
                <a:gd name="T176" fmla="*/ 738 w 73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8" h="270">
                  <a:moveTo>
                    <a:pt x="708" y="228"/>
                  </a:moveTo>
                  <a:lnTo>
                    <a:pt x="690" y="222"/>
                  </a:lnTo>
                  <a:lnTo>
                    <a:pt x="666" y="222"/>
                  </a:lnTo>
                  <a:lnTo>
                    <a:pt x="666" y="204"/>
                  </a:lnTo>
                  <a:lnTo>
                    <a:pt x="660" y="198"/>
                  </a:lnTo>
                  <a:lnTo>
                    <a:pt x="648" y="192"/>
                  </a:lnTo>
                  <a:lnTo>
                    <a:pt x="600" y="192"/>
                  </a:lnTo>
                  <a:lnTo>
                    <a:pt x="624" y="168"/>
                  </a:lnTo>
                  <a:lnTo>
                    <a:pt x="612" y="168"/>
                  </a:lnTo>
                  <a:lnTo>
                    <a:pt x="600" y="162"/>
                  </a:lnTo>
                  <a:lnTo>
                    <a:pt x="558" y="162"/>
                  </a:lnTo>
                  <a:lnTo>
                    <a:pt x="534" y="150"/>
                  </a:lnTo>
                  <a:lnTo>
                    <a:pt x="528" y="144"/>
                  </a:lnTo>
                  <a:lnTo>
                    <a:pt x="522" y="144"/>
                  </a:lnTo>
                  <a:lnTo>
                    <a:pt x="528" y="138"/>
                  </a:lnTo>
                  <a:lnTo>
                    <a:pt x="528" y="132"/>
                  </a:lnTo>
                  <a:lnTo>
                    <a:pt x="534" y="126"/>
                  </a:lnTo>
                  <a:lnTo>
                    <a:pt x="534" y="120"/>
                  </a:lnTo>
                  <a:lnTo>
                    <a:pt x="522" y="120"/>
                  </a:lnTo>
                  <a:lnTo>
                    <a:pt x="510" y="114"/>
                  </a:lnTo>
                  <a:lnTo>
                    <a:pt x="504" y="114"/>
                  </a:lnTo>
                  <a:lnTo>
                    <a:pt x="474" y="84"/>
                  </a:lnTo>
                  <a:lnTo>
                    <a:pt x="462" y="78"/>
                  </a:lnTo>
                  <a:lnTo>
                    <a:pt x="450" y="66"/>
                  </a:lnTo>
                  <a:lnTo>
                    <a:pt x="432" y="66"/>
                  </a:lnTo>
                  <a:lnTo>
                    <a:pt x="432" y="84"/>
                  </a:lnTo>
                  <a:lnTo>
                    <a:pt x="444" y="96"/>
                  </a:lnTo>
                  <a:lnTo>
                    <a:pt x="450" y="96"/>
                  </a:lnTo>
                  <a:lnTo>
                    <a:pt x="378" y="60"/>
                  </a:lnTo>
                  <a:lnTo>
                    <a:pt x="372" y="54"/>
                  </a:lnTo>
                  <a:lnTo>
                    <a:pt x="360" y="48"/>
                  </a:lnTo>
                  <a:lnTo>
                    <a:pt x="354" y="36"/>
                  </a:lnTo>
                  <a:lnTo>
                    <a:pt x="342" y="30"/>
                  </a:lnTo>
                  <a:lnTo>
                    <a:pt x="330" y="18"/>
                  </a:lnTo>
                  <a:lnTo>
                    <a:pt x="270" y="18"/>
                  </a:lnTo>
                  <a:lnTo>
                    <a:pt x="258" y="12"/>
                  </a:lnTo>
                  <a:lnTo>
                    <a:pt x="228" y="6"/>
                  </a:lnTo>
                  <a:lnTo>
                    <a:pt x="174" y="0"/>
                  </a:lnTo>
                  <a:lnTo>
                    <a:pt x="126" y="6"/>
                  </a:lnTo>
                  <a:lnTo>
                    <a:pt x="96" y="18"/>
                  </a:lnTo>
                  <a:lnTo>
                    <a:pt x="72" y="42"/>
                  </a:lnTo>
                  <a:lnTo>
                    <a:pt x="60" y="48"/>
                  </a:lnTo>
                  <a:lnTo>
                    <a:pt x="42" y="60"/>
                  </a:lnTo>
                  <a:lnTo>
                    <a:pt x="24" y="66"/>
                  </a:lnTo>
                  <a:lnTo>
                    <a:pt x="12" y="72"/>
                  </a:lnTo>
                  <a:lnTo>
                    <a:pt x="6" y="78"/>
                  </a:lnTo>
                  <a:lnTo>
                    <a:pt x="0" y="78"/>
                  </a:lnTo>
                  <a:lnTo>
                    <a:pt x="72" y="72"/>
                  </a:lnTo>
                  <a:lnTo>
                    <a:pt x="72" y="60"/>
                  </a:lnTo>
                  <a:lnTo>
                    <a:pt x="150" y="54"/>
                  </a:lnTo>
                  <a:lnTo>
                    <a:pt x="174" y="42"/>
                  </a:lnTo>
                  <a:lnTo>
                    <a:pt x="198" y="42"/>
                  </a:lnTo>
                  <a:lnTo>
                    <a:pt x="222" y="54"/>
                  </a:lnTo>
                  <a:lnTo>
                    <a:pt x="222" y="60"/>
                  </a:lnTo>
                  <a:lnTo>
                    <a:pt x="216" y="60"/>
                  </a:lnTo>
                  <a:lnTo>
                    <a:pt x="210" y="66"/>
                  </a:lnTo>
                  <a:lnTo>
                    <a:pt x="198" y="66"/>
                  </a:lnTo>
                  <a:lnTo>
                    <a:pt x="192" y="72"/>
                  </a:lnTo>
                  <a:lnTo>
                    <a:pt x="186" y="72"/>
                  </a:lnTo>
                  <a:lnTo>
                    <a:pt x="204" y="78"/>
                  </a:lnTo>
                  <a:lnTo>
                    <a:pt x="210" y="78"/>
                  </a:lnTo>
                  <a:lnTo>
                    <a:pt x="216" y="84"/>
                  </a:lnTo>
                  <a:lnTo>
                    <a:pt x="228" y="90"/>
                  </a:lnTo>
                  <a:lnTo>
                    <a:pt x="246" y="96"/>
                  </a:lnTo>
                  <a:lnTo>
                    <a:pt x="258" y="102"/>
                  </a:lnTo>
                  <a:lnTo>
                    <a:pt x="276" y="102"/>
                  </a:lnTo>
                  <a:lnTo>
                    <a:pt x="282" y="96"/>
                  </a:lnTo>
                  <a:lnTo>
                    <a:pt x="282" y="90"/>
                  </a:lnTo>
                  <a:lnTo>
                    <a:pt x="294" y="96"/>
                  </a:lnTo>
                  <a:lnTo>
                    <a:pt x="300" y="102"/>
                  </a:lnTo>
                  <a:lnTo>
                    <a:pt x="318" y="114"/>
                  </a:lnTo>
                  <a:lnTo>
                    <a:pt x="342" y="126"/>
                  </a:lnTo>
                  <a:lnTo>
                    <a:pt x="372" y="126"/>
                  </a:lnTo>
                  <a:lnTo>
                    <a:pt x="390" y="120"/>
                  </a:lnTo>
                  <a:lnTo>
                    <a:pt x="402" y="120"/>
                  </a:lnTo>
                  <a:lnTo>
                    <a:pt x="390" y="144"/>
                  </a:lnTo>
                  <a:lnTo>
                    <a:pt x="450" y="168"/>
                  </a:lnTo>
                  <a:lnTo>
                    <a:pt x="474" y="204"/>
                  </a:lnTo>
                  <a:lnTo>
                    <a:pt x="480" y="210"/>
                  </a:lnTo>
                  <a:lnTo>
                    <a:pt x="492" y="216"/>
                  </a:lnTo>
                  <a:lnTo>
                    <a:pt x="498" y="222"/>
                  </a:lnTo>
                  <a:lnTo>
                    <a:pt x="498" y="228"/>
                  </a:lnTo>
                  <a:lnTo>
                    <a:pt x="474" y="252"/>
                  </a:lnTo>
                  <a:lnTo>
                    <a:pt x="474" y="258"/>
                  </a:lnTo>
                  <a:lnTo>
                    <a:pt x="480" y="264"/>
                  </a:lnTo>
                  <a:lnTo>
                    <a:pt x="492" y="258"/>
                  </a:lnTo>
                  <a:lnTo>
                    <a:pt x="504" y="258"/>
                  </a:lnTo>
                  <a:lnTo>
                    <a:pt x="528" y="246"/>
                  </a:lnTo>
                  <a:lnTo>
                    <a:pt x="558" y="246"/>
                  </a:lnTo>
                  <a:lnTo>
                    <a:pt x="558" y="252"/>
                  </a:lnTo>
                  <a:lnTo>
                    <a:pt x="552" y="252"/>
                  </a:lnTo>
                  <a:lnTo>
                    <a:pt x="546" y="258"/>
                  </a:lnTo>
                  <a:lnTo>
                    <a:pt x="546" y="264"/>
                  </a:lnTo>
                  <a:lnTo>
                    <a:pt x="558" y="264"/>
                  </a:lnTo>
                  <a:lnTo>
                    <a:pt x="564" y="270"/>
                  </a:lnTo>
                  <a:lnTo>
                    <a:pt x="612" y="270"/>
                  </a:lnTo>
                  <a:lnTo>
                    <a:pt x="636" y="264"/>
                  </a:lnTo>
                  <a:lnTo>
                    <a:pt x="684" y="258"/>
                  </a:lnTo>
                  <a:lnTo>
                    <a:pt x="720" y="252"/>
                  </a:lnTo>
                  <a:lnTo>
                    <a:pt x="738" y="246"/>
                  </a:lnTo>
                  <a:lnTo>
                    <a:pt x="738" y="240"/>
                  </a:lnTo>
                  <a:lnTo>
                    <a:pt x="732" y="234"/>
                  </a:lnTo>
                  <a:lnTo>
                    <a:pt x="720" y="228"/>
                  </a:lnTo>
                  <a:lnTo>
                    <a:pt x="708" y="228"/>
                  </a:lnTo>
                  <a:close/>
                  <a:moveTo>
                    <a:pt x="114" y="126"/>
                  </a:moveTo>
                  <a:lnTo>
                    <a:pt x="114" y="132"/>
                  </a:lnTo>
                  <a:lnTo>
                    <a:pt x="120" y="138"/>
                  </a:lnTo>
                  <a:lnTo>
                    <a:pt x="132" y="144"/>
                  </a:lnTo>
                  <a:lnTo>
                    <a:pt x="144" y="138"/>
                  </a:lnTo>
                  <a:lnTo>
                    <a:pt x="150" y="138"/>
                  </a:lnTo>
                  <a:lnTo>
                    <a:pt x="156" y="126"/>
                  </a:lnTo>
                  <a:lnTo>
                    <a:pt x="156" y="120"/>
                  </a:lnTo>
                  <a:lnTo>
                    <a:pt x="150" y="114"/>
                  </a:lnTo>
                  <a:lnTo>
                    <a:pt x="138" y="114"/>
                  </a:lnTo>
                  <a:lnTo>
                    <a:pt x="126" y="120"/>
                  </a:lnTo>
                  <a:lnTo>
                    <a:pt x="120" y="120"/>
                  </a:lnTo>
                  <a:lnTo>
                    <a:pt x="114" y="12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3" name="Croatia" descr="© INSCALE GmbH, 05.05.2010&#10;http://www.presentationload.com/">
              <a:extLst>
                <a:ext uri="{FF2B5EF4-FFF2-40B4-BE49-F238E27FC236}">
                  <a16:creationId xmlns:a16="http://schemas.microsoft.com/office/drawing/2014/main" id="{B898B762-3165-0FCC-34DC-62DE640A02AE}"/>
                </a:ext>
              </a:extLst>
            </p:cNvPr>
            <p:cNvSpPr>
              <a:spLocks/>
            </p:cNvSpPr>
            <p:nvPr/>
          </p:nvSpPr>
          <p:spPr bwMode="gray">
            <a:xfrm>
              <a:off x="4592644" y="1801325"/>
              <a:ext cx="139343" cy="103766"/>
            </a:xfrm>
            <a:custGeom>
              <a:avLst/>
              <a:gdLst>
                <a:gd name="T0" fmla="*/ 2147483647 w 366"/>
                <a:gd name="T1" fmla="*/ 2147483647 h 276"/>
                <a:gd name="T2" fmla="*/ 2147483647 w 366"/>
                <a:gd name="T3" fmla="*/ 2147483647 h 276"/>
                <a:gd name="T4" fmla="*/ 2147483647 w 366"/>
                <a:gd name="T5" fmla="*/ 2147483647 h 276"/>
                <a:gd name="T6" fmla="*/ 2147483647 w 366"/>
                <a:gd name="T7" fmla="*/ 2147483647 h 276"/>
                <a:gd name="T8" fmla="*/ 2147483647 w 366"/>
                <a:gd name="T9" fmla="*/ 2147483647 h 276"/>
                <a:gd name="T10" fmla="*/ 2147483647 w 366"/>
                <a:gd name="T11" fmla="*/ 2147483647 h 276"/>
                <a:gd name="T12" fmla="*/ 2147483647 w 366"/>
                <a:gd name="T13" fmla="*/ 2147483647 h 276"/>
                <a:gd name="T14" fmla="*/ 2147483647 w 366"/>
                <a:gd name="T15" fmla="*/ 2147483647 h 276"/>
                <a:gd name="T16" fmla="*/ 2147483647 w 366"/>
                <a:gd name="T17" fmla="*/ 2147483647 h 276"/>
                <a:gd name="T18" fmla="*/ 2147483647 w 366"/>
                <a:gd name="T19" fmla="*/ 2147483647 h 276"/>
                <a:gd name="T20" fmla="*/ 2147483647 w 366"/>
                <a:gd name="T21" fmla="*/ 2147483647 h 276"/>
                <a:gd name="T22" fmla="*/ 2147483647 w 366"/>
                <a:gd name="T23" fmla="*/ 0 h 276"/>
                <a:gd name="T24" fmla="*/ 2147483647 w 366"/>
                <a:gd name="T25" fmla="*/ 2147483647 h 276"/>
                <a:gd name="T26" fmla="*/ 2147483647 w 366"/>
                <a:gd name="T27" fmla="*/ 2147483647 h 276"/>
                <a:gd name="T28" fmla="*/ 2147483647 w 366"/>
                <a:gd name="T29" fmla="*/ 2147483647 h 276"/>
                <a:gd name="T30" fmla="*/ 2147483647 w 366"/>
                <a:gd name="T31" fmla="*/ 2147483647 h 276"/>
                <a:gd name="T32" fmla="*/ 2147483647 w 366"/>
                <a:gd name="T33" fmla="*/ 2147483647 h 276"/>
                <a:gd name="T34" fmla="*/ 2147483647 w 366"/>
                <a:gd name="T35" fmla="*/ 2147483647 h 276"/>
                <a:gd name="T36" fmla="*/ 2147483647 w 366"/>
                <a:gd name="T37" fmla="*/ 2147483647 h 276"/>
                <a:gd name="T38" fmla="*/ 2147483647 w 366"/>
                <a:gd name="T39" fmla="*/ 2147483647 h 276"/>
                <a:gd name="T40" fmla="*/ 0 w 366"/>
                <a:gd name="T41" fmla="*/ 2147483647 h 276"/>
                <a:gd name="T42" fmla="*/ 2147483647 w 366"/>
                <a:gd name="T43" fmla="*/ 2147483647 h 276"/>
                <a:gd name="T44" fmla="*/ 2147483647 w 366"/>
                <a:gd name="T45" fmla="*/ 2147483647 h 276"/>
                <a:gd name="T46" fmla="*/ 2147483647 w 366"/>
                <a:gd name="T47" fmla="*/ 2147483647 h 276"/>
                <a:gd name="T48" fmla="*/ 2147483647 w 366"/>
                <a:gd name="T49" fmla="*/ 2147483647 h 276"/>
                <a:gd name="T50" fmla="*/ 2147483647 w 366"/>
                <a:gd name="T51" fmla="*/ 2147483647 h 276"/>
                <a:gd name="T52" fmla="*/ 2147483647 w 366"/>
                <a:gd name="T53" fmla="*/ 2147483647 h 276"/>
                <a:gd name="T54" fmla="*/ 2147483647 w 366"/>
                <a:gd name="T55" fmla="*/ 2147483647 h 276"/>
                <a:gd name="T56" fmla="*/ 2147483647 w 366"/>
                <a:gd name="T57" fmla="*/ 2147483647 h 276"/>
                <a:gd name="T58" fmla="*/ 2147483647 w 366"/>
                <a:gd name="T59" fmla="*/ 2147483647 h 276"/>
                <a:gd name="T60" fmla="*/ 2147483647 w 366"/>
                <a:gd name="T61" fmla="*/ 2147483647 h 276"/>
                <a:gd name="T62" fmla="*/ 2147483647 w 366"/>
                <a:gd name="T63" fmla="*/ 2147483647 h 276"/>
                <a:gd name="T64" fmla="*/ 2147483647 w 366"/>
                <a:gd name="T65" fmla="*/ 2147483647 h 276"/>
                <a:gd name="T66" fmla="*/ 2147483647 w 366"/>
                <a:gd name="T67" fmla="*/ 2147483647 h 276"/>
                <a:gd name="T68" fmla="*/ 2147483647 w 366"/>
                <a:gd name="T69" fmla="*/ 2147483647 h 276"/>
                <a:gd name="T70" fmla="*/ 2147483647 w 366"/>
                <a:gd name="T71" fmla="*/ 2147483647 h 276"/>
                <a:gd name="T72" fmla="*/ 2147483647 w 366"/>
                <a:gd name="T73" fmla="*/ 2147483647 h 276"/>
                <a:gd name="T74" fmla="*/ 2147483647 w 366"/>
                <a:gd name="T75" fmla="*/ 2147483647 h 276"/>
                <a:gd name="T76" fmla="*/ 2147483647 w 366"/>
                <a:gd name="T77" fmla="*/ 2147483647 h 276"/>
                <a:gd name="T78" fmla="*/ 2147483647 w 366"/>
                <a:gd name="T79" fmla="*/ 2147483647 h 276"/>
                <a:gd name="T80" fmla="*/ 2147483647 w 366"/>
                <a:gd name="T81" fmla="*/ 2147483647 h 276"/>
                <a:gd name="T82" fmla="*/ 2147483647 w 366"/>
                <a:gd name="T83" fmla="*/ 2147483647 h 276"/>
                <a:gd name="T84" fmla="*/ 2147483647 w 366"/>
                <a:gd name="T85" fmla="*/ 2147483647 h 276"/>
                <a:gd name="T86" fmla="*/ 2147483647 w 366"/>
                <a:gd name="T87" fmla="*/ 2147483647 h 276"/>
                <a:gd name="T88" fmla="*/ 2147483647 w 366"/>
                <a:gd name="T89" fmla="*/ 2147483647 h 276"/>
                <a:gd name="T90" fmla="*/ 2147483647 w 366"/>
                <a:gd name="T91" fmla="*/ 2147483647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6"/>
                <a:gd name="T139" fmla="*/ 0 h 276"/>
                <a:gd name="T140" fmla="*/ 366 w 366"/>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6" h="276">
                  <a:moveTo>
                    <a:pt x="342" y="126"/>
                  </a:moveTo>
                  <a:lnTo>
                    <a:pt x="342" y="114"/>
                  </a:lnTo>
                  <a:lnTo>
                    <a:pt x="348" y="114"/>
                  </a:lnTo>
                  <a:lnTo>
                    <a:pt x="354" y="108"/>
                  </a:lnTo>
                  <a:lnTo>
                    <a:pt x="360" y="108"/>
                  </a:lnTo>
                  <a:lnTo>
                    <a:pt x="366" y="102"/>
                  </a:lnTo>
                  <a:lnTo>
                    <a:pt x="360" y="102"/>
                  </a:lnTo>
                  <a:lnTo>
                    <a:pt x="348" y="96"/>
                  </a:lnTo>
                  <a:lnTo>
                    <a:pt x="336" y="96"/>
                  </a:lnTo>
                  <a:lnTo>
                    <a:pt x="342" y="78"/>
                  </a:lnTo>
                  <a:lnTo>
                    <a:pt x="336" y="78"/>
                  </a:lnTo>
                  <a:lnTo>
                    <a:pt x="330" y="48"/>
                  </a:lnTo>
                  <a:lnTo>
                    <a:pt x="324" y="48"/>
                  </a:lnTo>
                  <a:lnTo>
                    <a:pt x="312" y="54"/>
                  </a:lnTo>
                  <a:lnTo>
                    <a:pt x="270" y="60"/>
                  </a:lnTo>
                  <a:lnTo>
                    <a:pt x="264" y="48"/>
                  </a:lnTo>
                  <a:lnTo>
                    <a:pt x="246" y="48"/>
                  </a:lnTo>
                  <a:lnTo>
                    <a:pt x="234" y="42"/>
                  </a:lnTo>
                  <a:lnTo>
                    <a:pt x="228" y="36"/>
                  </a:lnTo>
                  <a:lnTo>
                    <a:pt x="216" y="30"/>
                  </a:lnTo>
                  <a:lnTo>
                    <a:pt x="204" y="18"/>
                  </a:lnTo>
                  <a:lnTo>
                    <a:pt x="204" y="12"/>
                  </a:lnTo>
                  <a:lnTo>
                    <a:pt x="198" y="6"/>
                  </a:lnTo>
                  <a:lnTo>
                    <a:pt x="186" y="0"/>
                  </a:lnTo>
                  <a:lnTo>
                    <a:pt x="162" y="0"/>
                  </a:lnTo>
                  <a:lnTo>
                    <a:pt x="162" y="12"/>
                  </a:lnTo>
                  <a:lnTo>
                    <a:pt x="150" y="18"/>
                  </a:lnTo>
                  <a:lnTo>
                    <a:pt x="120" y="18"/>
                  </a:lnTo>
                  <a:lnTo>
                    <a:pt x="120" y="30"/>
                  </a:lnTo>
                  <a:lnTo>
                    <a:pt x="126" y="36"/>
                  </a:lnTo>
                  <a:lnTo>
                    <a:pt x="126" y="42"/>
                  </a:lnTo>
                  <a:lnTo>
                    <a:pt x="114" y="54"/>
                  </a:lnTo>
                  <a:lnTo>
                    <a:pt x="102" y="60"/>
                  </a:lnTo>
                  <a:lnTo>
                    <a:pt x="102" y="78"/>
                  </a:lnTo>
                  <a:lnTo>
                    <a:pt x="60" y="78"/>
                  </a:lnTo>
                  <a:lnTo>
                    <a:pt x="54" y="72"/>
                  </a:lnTo>
                  <a:lnTo>
                    <a:pt x="54" y="66"/>
                  </a:lnTo>
                  <a:lnTo>
                    <a:pt x="48" y="78"/>
                  </a:lnTo>
                  <a:lnTo>
                    <a:pt x="30" y="78"/>
                  </a:lnTo>
                  <a:lnTo>
                    <a:pt x="18" y="72"/>
                  </a:lnTo>
                  <a:lnTo>
                    <a:pt x="18" y="84"/>
                  </a:lnTo>
                  <a:lnTo>
                    <a:pt x="0" y="84"/>
                  </a:lnTo>
                  <a:lnTo>
                    <a:pt x="0" y="132"/>
                  </a:lnTo>
                  <a:lnTo>
                    <a:pt x="6" y="132"/>
                  </a:lnTo>
                  <a:lnTo>
                    <a:pt x="12" y="120"/>
                  </a:lnTo>
                  <a:lnTo>
                    <a:pt x="24" y="114"/>
                  </a:lnTo>
                  <a:lnTo>
                    <a:pt x="30" y="102"/>
                  </a:lnTo>
                  <a:lnTo>
                    <a:pt x="42" y="102"/>
                  </a:lnTo>
                  <a:lnTo>
                    <a:pt x="48" y="114"/>
                  </a:lnTo>
                  <a:lnTo>
                    <a:pt x="48" y="132"/>
                  </a:lnTo>
                  <a:lnTo>
                    <a:pt x="78" y="126"/>
                  </a:lnTo>
                  <a:lnTo>
                    <a:pt x="78" y="132"/>
                  </a:lnTo>
                  <a:lnTo>
                    <a:pt x="72" y="144"/>
                  </a:lnTo>
                  <a:lnTo>
                    <a:pt x="72" y="150"/>
                  </a:lnTo>
                  <a:lnTo>
                    <a:pt x="84" y="162"/>
                  </a:lnTo>
                  <a:lnTo>
                    <a:pt x="96" y="168"/>
                  </a:lnTo>
                  <a:lnTo>
                    <a:pt x="96" y="180"/>
                  </a:lnTo>
                  <a:lnTo>
                    <a:pt x="144" y="216"/>
                  </a:lnTo>
                  <a:lnTo>
                    <a:pt x="144" y="240"/>
                  </a:lnTo>
                  <a:lnTo>
                    <a:pt x="198" y="240"/>
                  </a:lnTo>
                  <a:lnTo>
                    <a:pt x="210" y="246"/>
                  </a:lnTo>
                  <a:lnTo>
                    <a:pt x="216" y="252"/>
                  </a:lnTo>
                  <a:lnTo>
                    <a:pt x="216" y="276"/>
                  </a:lnTo>
                  <a:lnTo>
                    <a:pt x="246" y="276"/>
                  </a:lnTo>
                  <a:lnTo>
                    <a:pt x="252" y="270"/>
                  </a:lnTo>
                  <a:lnTo>
                    <a:pt x="252" y="264"/>
                  </a:lnTo>
                  <a:lnTo>
                    <a:pt x="246" y="252"/>
                  </a:lnTo>
                  <a:lnTo>
                    <a:pt x="234" y="246"/>
                  </a:lnTo>
                  <a:lnTo>
                    <a:pt x="216" y="234"/>
                  </a:lnTo>
                  <a:lnTo>
                    <a:pt x="204" y="228"/>
                  </a:lnTo>
                  <a:lnTo>
                    <a:pt x="192" y="216"/>
                  </a:lnTo>
                  <a:lnTo>
                    <a:pt x="180" y="186"/>
                  </a:lnTo>
                  <a:lnTo>
                    <a:pt x="162" y="180"/>
                  </a:lnTo>
                  <a:lnTo>
                    <a:pt x="162" y="162"/>
                  </a:lnTo>
                  <a:lnTo>
                    <a:pt x="156" y="156"/>
                  </a:lnTo>
                  <a:lnTo>
                    <a:pt x="150" y="156"/>
                  </a:lnTo>
                  <a:lnTo>
                    <a:pt x="150" y="144"/>
                  </a:lnTo>
                  <a:lnTo>
                    <a:pt x="132" y="138"/>
                  </a:lnTo>
                  <a:lnTo>
                    <a:pt x="120" y="126"/>
                  </a:lnTo>
                  <a:lnTo>
                    <a:pt x="138" y="120"/>
                  </a:lnTo>
                  <a:lnTo>
                    <a:pt x="138" y="96"/>
                  </a:lnTo>
                  <a:lnTo>
                    <a:pt x="144" y="96"/>
                  </a:lnTo>
                  <a:lnTo>
                    <a:pt x="150" y="102"/>
                  </a:lnTo>
                  <a:lnTo>
                    <a:pt x="162" y="108"/>
                  </a:lnTo>
                  <a:lnTo>
                    <a:pt x="186" y="102"/>
                  </a:lnTo>
                  <a:lnTo>
                    <a:pt x="210" y="102"/>
                  </a:lnTo>
                  <a:lnTo>
                    <a:pt x="228" y="108"/>
                  </a:lnTo>
                  <a:lnTo>
                    <a:pt x="240" y="102"/>
                  </a:lnTo>
                  <a:lnTo>
                    <a:pt x="252" y="102"/>
                  </a:lnTo>
                  <a:lnTo>
                    <a:pt x="258" y="108"/>
                  </a:lnTo>
                  <a:lnTo>
                    <a:pt x="312" y="108"/>
                  </a:lnTo>
                  <a:lnTo>
                    <a:pt x="324" y="126"/>
                  </a:lnTo>
                  <a:lnTo>
                    <a:pt x="342" y="12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4" name="Côte d'Ivoire" descr="© INSCALE GmbH, 05.05.2010&#10;http://www.presentationload.com/">
              <a:extLst>
                <a:ext uri="{FF2B5EF4-FFF2-40B4-BE49-F238E27FC236}">
                  <a16:creationId xmlns:a16="http://schemas.microsoft.com/office/drawing/2014/main" id="{4A56A525-11A0-0806-D619-A938BFAAD343}"/>
                </a:ext>
              </a:extLst>
            </p:cNvPr>
            <p:cNvSpPr>
              <a:spLocks/>
            </p:cNvSpPr>
            <p:nvPr/>
          </p:nvSpPr>
          <p:spPr bwMode="gray">
            <a:xfrm>
              <a:off x="4001177" y="2890873"/>
              <a:ext cx="166026" cy="195673"/>
            </a:xfrm>
            <a:custGeom>
              <a:avLst/>
              <a:gdLst>
                <a:gd name="T0" fmla="*/ 2147483647 w 438"/>
                <a:gd name="T1" fmla="*/ 2147483647 h 516"/>
                <a:gd name="T2" fmla="*/ 2147483647 w 438"/>
                <a:gd name="T3" fmla="*/ 2147483647 h 516"/>
                <a:gd name="T4" fmla="*/ 2147483647 w 438"/>
                <a:gd name="T5" fmla="*/ 2147483647 h 516"/>
                <a:gd name="T6" fmla="*/ 2147483647 w 438"/>
                <a:gd name="T7" fmla="*/ 2147483647 h 516"/>
                <a:gd name="T8" fmla="*/ 2147483647 w 438"/>
                <a:gd name="T9" fmla="*/ 2147483647 h 516"/>
                <a:gd name="T10" fmla="*/ 2147483647 w 438"/>
                <a:gd name="T11" fmla="*/ 2147483647 h 516"/>
                <a:gd name="T12" fmla="*/ 2147483647 w 438"/>
                <a:gd name="T13" fmla="*/ 2147483647 h 516"/>
                <a:gd name="T14" fmla="*/ 2147483647 w 438"/>
                <a:gd name="T15" fmla="*/ 2147483647 h 516"/>
                <a:gd name="T16" fmla="*/ 2147483647 w 438"/>
                <a:gd name="T17" fmla="*/ 2147483647 h 516"/>
                <a:gd name="T18" fmla="*/ 2147483647 w 438"/>
                <a:gd name="T19" fmla="*/ 2147483647 h 516"/>
                <a:gd name="T20" fmla="*/ 2147483647 w 438"/>
                <a:gd name="T21" fmla="*/ 2147483647 h 516"/>
                <a:gd name="T22" fmla="*/ 2147483647 w 438"/>
                <a:gd name="T23" fmla="*/ 2147483647 h 516"/>
                <a:gd name="T24" fmla="*/ 2147483647 w 438"/>
                <a:gd name="T25" fmla="*/ 2147483647 h 516"/>
                <a:gd name="T26" fmla="*/ 2147483647 w 438"/>
                <a:gd name="T27" fmla="*/ 2147483647 h 516"/>
                <a:gd name="T28" fmla="*/ 2147483647 w 438"/>
                <a:gd name="T29" fmla="*/ 2147483647 h 516"/>
                <a:gd name="T30" fmla="*/ 2147483647 w 438"/>
                <a:gd name="T31" fmla="*/ 2147483647 h 516"/>
                <a:gd name="T32" fmla="*/ 2147483647 w 438"/>
                <a:gd name="T33" fmla="*/ 0 h 516"/>
                <a:gd name="T34" fmla="*/ 2147483647 w 438"/>
                <a:gd name="T35" fmla="*/ 2147483647 h 516"/>
                <a:gd name="T36" fmla="*/ 2147483647 w 438"/>
                <a:gd name="T37" fmla="*/ 2147483647 h 516"/>
                <a:gd name="T38" fmla="*/ 2147483647 w 438"/>
                <a:gd name="T39" fmla="*/ 2147483647 h 516"/>
                <a:gd name="T40" fmla="*/ 2147483647 w 438"/>
                <a:gd name="T41" fmla="*/ 2147483647 h 516"/>
                <a:gd name="T42" fmla="*/ 2147483647 w 438"/>
                <a:gd name="T43" fmla="*/ 2147483647 h 516"/>
                <a:gd name="T44" fmla="*/ 2147483647 w 438"/>
                <a:gd name="T45" fmla="*/ 2147483647 h 516"/>
                <a:gd name="T46" fmla="*/ 2147483647 w 438"/>
                <a:gd name="T47" fmla="*/ 2147483647 h 516"/>
                <a:gd name="T48" fmla="*/ 2147483647 w 438"/>
                <a:gd name="T49" fmla="*/ 2147483647 h 516"/>
                <a:gd name="T50" fmla="*/ 2147483647 w 438"/>
                <a:gd name="T51" fmla="*/ 2147483647 h 516"/>
                <a:gd name="T52" fmla="*/ 2147483647 w 438"/>
                <a:gd name="T53" fmla="*/ 2147483647 h 516"/>
                <a:gd name="T54" fmla="*/ 2147483647 w 438"/>
                <a:gd name="T55" fmla="*/ 2147483647 h 516"/>
                <a:gd name="T56" fmla="*/ 2147483647 w 438"/>
                <a:gd name="T57" fmla="*/ 2147483647 h 516"/>
                <a:gd name="T58" fmla="*/ 2147483647 w 438"/>
                <a:gd name="T59" fmla="*/ 2147483647 h 516"/>
                <a:gd name="T60" fmla="*/ 2147483647 w 438"/>
                <a:gd name="T61" fmla="*/ 2147483647 h 516"/>
                <a:gd name="T62" fmla="*/ 2147483647 w 438"/>
                <a:gd name="T63" fmla="*/ 2147483647 h 516"/>
                <a:gd name="T64" fmla="*/ 2147483647 w 438"/>
                <a:gd name="T65" fmla="*/ 2147483647 h 516"/>
                <a:gd name="T66" fmla="*/ 2147483647 w 438"/>
                <a:gd name="T67" fmla="*/ 2147483647 h 516"/>
                <a:gd name="T68" fmla="*/ 2147483647 w 438"/>
                <a:gd name="T69" fmla="*/ 2147483647 h 516"/>
                <a:gd name="T70" fmla="*/ 2147483647 w 438"/>
                <a:gd name="T71" fmla="*/ 2147483647 h 516"/>
                <a:gd name="T72" fmla="*/ 2147483647 w 438"/>
                <a:gd name="T73" fmla="*/ 2147483647 h 516"/>
                <a:gd name="T74" fmla="*/ 2147483647 w 438"/>
                <a:gd name="T75" fmla="*/ 2147483647 h 516"/>
                <a:gd name="T76" fmla="*/ 2147483647 w 438"/>
                <a:gd name="T77" fmla="*/ 2147483647 h 516"/>
                <a:gd name="T78" fmla="*/ 2147483647 w 438"/>
                <a:gd name="T79" fmla="*/ 2147483647 h 516"/>
                <a:gd name="T80" fmla="*/ 2147483647 w 438"/>
                <a:gd name="T81" fmla="*/ 2147483647 h 516"/>
                <a:gd name="T82" fmla="*/ 2147483647 w 438"/>
                <a:gd name="T83" fmla="*/ 2147483647 h 516"/>
                <a:gd name="T84" fmla="*/ 2147483647 w 438"/>
                <a:gd name="T85" fmla="*/ 2147483647 h 516"/>
                <a:gd name="T86" fmla="*/ 2147483647 w 438"/>
                <a:gd name="T87" fmla="*/ 2147483647 h 516"/>
                <a:gd name="T88" fmla="*/ 2147483647 w 438"/>
                <a:gd name="T89" fmla="*/ 2147483647 h 5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8"/>
                <a:gd name="T136" fmla="*/ 0 h 516"/>
                <a:gd name="T137" fmla="*/ 438 w 438"/>
                <a:gd name="T138" fmla="*/ 516 h 5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8" h="516">
                  <a:moveTo>
                    <a:pt x="402" y="408"/>
                  </a:moveTo>
                  <a:lnTo>
                    <a:pt x="402" y="402"/>
                  </a:lnTo>
                  <a:lnTo>
                    <a:pt x="396" y="396"/>
                  </a:lnTo>
                  <a:lnTo>
                    <a:pt x="390" y="384"/>
                  </a:lnTo>
                  <a:lnTo>
                    <a:pt x="390" y="372"/>
                  </a:lnTo>
                  <a:lnTo>
                    <a:pt x="384" y="354"/>
                  </a:lnTo>
                  <a:lnTo>
                    <a:pt x="378" y="342"/>
                  </a:lnTo>
                  <a:lnTo>
                    <a:pt x="378" y="318"/>
                  </a:lnTo>
                  <a:lnTo>
                    <a:pt x="384" y="312"/>
                  </a:lnTo>
                  <a:lnTo>
                    <a:pt x="390" y="300"/>
                  </a:lnTo>
                  <a:lnTo>
                    <a:pt x="408" y="282"/>
                  </a:lnTo>
                  <a:lnTo>
                    <a:pt x="408" y="270"/>
                  </a:lnTo>
                  <a:lnTo>
                    <a:pt x="414" y="258"/>
                  </a:lnTo>
                  <a:lnTo>
                    <a:pt x="414" y="240"/>
                  </a:lnTo>
                  <a:lnTo>
                    <a:pt x="420" y="228"/>
                  </a:lnTo>
                  <a:lnTo>
                    <a:pt x="426" y="222"/>
                  </a:lnTo>
                  <a:lnTo>
                    <a:pt x="438" y="198"/>
                  </a:lnTo>
                  <a:lnTo>
                    <a:pt x="438" y="186"/>
                  </a:lnTo>
                  <a:lnTo>
                    <a:pt x="432" y="174"/>
                  </a:lnTo>
                  <a:lnTo>
                    <a:pt x="432" y="162"/>
                  </a:lnTo>
                  <a:lnTo>
                    <a:pt x="426" y="150"/>
                  </a:lnTo>
                  <a:lnTo>
                    <a:pt x="426" y="138"/>
                  </a:lnTo>
                  <a:lnTo>
                    <a:pt x="420" y="132"/>
                  </a:lnTo>
                  <a:lnTo>
                    <a:pt x="420" y="126"/>
                  </a:lnTo>
                  <a:lnTo>
                    <a:pt x="432" y="126"/>
                  </a:lnTo>
                  <a:lnTo>
                    <a:pt x="426" y="96"/>
                  </a:lnTo>
                  <a:lnTo>
                    <a:pt x="408" y="102"/>
                  </a:lnTo>
                  <a:lnTo>
                    <a:pt x="408" y="90"/>
                  </a:lnTo>
                  <a:lnTo>
                    <a:pt x="390" y="72"/>
                  </a:lnTo>
                  <a:lnTo>
                    <a:pt x="372" y="66"/>
                  </a:lnTo>
                  <a:lnTo>
                    <a:pt x="342" y="66"/>
                  </a:lnTo>
                  <a:lnTo>
                    <a:pt x="318" y="78"/>
                  </a:lnTo>
                  <a:lnTo>
                    <a:pt x="318" y="84"/>
                  </a:lnTo>
                  <a:lnTo>
                    <a:pt x="312" y="90"/>
                  </a:lnTo>
                  <a:lnTo>
                    <a:pt x="300" y="90"/>
                  </a:lnTo>
                  <a:lnTo>
                    <a:pt x="294" y="84"/>
                  </a:lnTo>
                  <a:lnTo>
                    <a:pt x="282" y="84"/>
                  </a:lnTo>
                  <a:lnTo>
                    <a:pt x="276" y="78"/>
                  </a:lnTo>
                  <a:lnTo>
                    <a:pt x="264" y="72"/>
                  </a:lnTo>
                  <a:lnTo>
                    <a:pt x="258" y="60"/>
                  </a:lnTo>
                  <a:lnTo>
                    <a:pt x="258" y="48"/>
                  </a:lnTo>
                  <a:lnTo>
                    <a:pt x="252" y="42"/>
                  </a:lnTo>
                  <a:lnTo>
                    <a:pt x="252" y="36"/>
                  </a:lnTo>
                  <a:lnTo>
                    <a:pt x="228" y="42"/>
                  </a:lnTo>
                  <a:lnTo>
                    <a:pt x="228" y="18"/>
                  </a:lnTo>
                  <a:lnTo>
                    <a:pt x="216" y="18"/>
                  </a:lnTo>
                  <a:lnTo>
                    <a:pt x="210" y="24"/>
                  </a:lnTo>
                  <a:lnTo>
                    <a:pt x="204" y="36"/>
                  </a:lnTo>
                  <a:lnTo>
                    <a:pt x="198" y="42"/>
                  </a:lnTo>
                  <a:lnTo>
                    <a:pt x="174" y="36"/>
                  </a:lnTo>
                  <a:lnTo>
                    <a:pt x="174" y="0"/>
                  </a:lnTo>
                  <a:lnTo>
                    <a:pt x="162" y="24"/>
                  </a:lnTo>
                  <a:lnTo>
                    <a:pt x="150" y="6"/>
                  </a:lnTo>
                  <a:lnTo>
                    <a:pt x="144" y="30"/>
                  </a:lnTo>
                  <a:lnTo>
                    <a:pt x="126" y="30"/>
                  </a:lnTo>
                  <a:lnTo>
                    <a:pt x="120" y="48"/>
                  </a:lnTo>
                  <a:lnTo>
                    <a:pt x="102" y="30"/>
                  </a:lnTo>
                  <a:lnTo>
                    <a:pt x="84" y="24"/>
                  </a:lnTo>
                  <a:lnTo>
                    <a:pt x="72" y="24"/>
                  </a:lnTo>
                  <a:lnTo>
                    <a:pt x="66" y="30"/>
                  </a:lnTo>
                  <a:lnTo>
                    <a:pt x="66" y="48"/>
                  </a:lnTo>
                  <a:lnTo>
                    <a:pt x="54" y="42"/>
                  </a:lnTo>
                  <a:lnTo>
                    <a:pt x="36" y="66"/>
                  </a:lnTo>
                  <a:lnTo>
                    <a:pt x="42" y="102"/>
                  </a:lnTo>
                  <a:lnTo>
                    <a:pt x="60" y="108"/>
                  </a:lnTo>
                  <a:lnTo>
                    <a:pt x="48" y="126"/>
                  </a:lnTo>
                  <a:lnTo>
                    <a:pt x="66" y="132"/>
                  </a:lnTo>
                  <a:lnTo>
                    <a:pt x="60" y="138"/>
                  </a:lnTo>
                  <a:lnTo>
                    <a:pt x="54" y="150"/>
                  </a:lnTo>
                  <a:lnTo>
                    <a:pt x="54" y="162"/>
                  </a:lnTo>
                  <a:lnTo>
                    <a:pt x="60" y="162"/>
                  </a:lnTo>
                  <a:lnTo>
                    <a:pt x="72" y="168"/>
                  </a:lnTo>
                  <a:lnTo>
                    <a:pt x="78" y="168"/>
                  </a:lnTo>
                  <a:lnTo>
                    <a:pt x="78" y="180"/>
                  </a:lnTo>
                  <a:lnTo>
                    <a:pt x="72" y="186"/>
                  </a:lnTo>
                  <a:lnTo>
                    <a:pt x="72" y="192"/>
                  </a:lnTo>
                  <a:lnTo>
                    <a:pt x="66" y="186"/>
                  </a:lnTo>
                  <a:lnTo>
                    <a:pt x="54" y="186"/>
                  </a:lnTo>
                  <a:lnTo>
                    <a:pt x="48" y="180"/>
                  </a:lnTo>
                  <a:lnTo>
                    <a:pt x="30" y="180"/>
                  </a:lnTo>
                  <a:lnTo>
                    <a:pt x="30" y="192"/>
                  </a:lnTo>
                  <a:lnTo>
                    <a:pt x="36" y="204"/>
                  </a:lnTo>
                  <a:lnTo>
                    <a:pt x="48" y="210"/>
                  </a:lnTo>
                  <a:lnTo>
                    <a:pt x="54" y="222"/>
                  </a:lnTo>
                  <a:lnTo>
                    <a:pt x="36" y="222"/>
                  </a:lnTo>
                  <a:lnTo>
                    <a:pt x="36" y="228"/>
                  </a:lnTo>
                  <a:lnTo>
                    <a:pt x="42" y="234"/>
                  </a:lnTo>
                  <a:lnTo>
                    <a:pt x="42" y="252"/>
                  </a:lnTo>
                  <a:lnTo>
                    <a:pt x="36" y="258"/>
                  </a:lnTo>
                  <a:lnTo>
                    <a:pt x="30" y="258"/>
                  </a:lnTo>
                  <a:lnTo>
                    <a:pt x="18" y="252"/>
                  </a:lnTo>
                  <a:lnTo>
                    <a:pt x="12" y="246"/>
                  </a:lnTo>
                  <a:lnTo>
                    <a:pt x="6" y="246"/>
                  </a:lnTo>
                  <a:lnTo>
                    <a:pt x="24" y="282"/>
                  </a:lnTo>
                  <a:lnTo>
                    <a:pt x="24" y="306"/>
                  </a:lnTo>
                  <a:lnTo>
                    <a:pt x="18" y="324"/>
                  </a:lnTo>
                  <a:lnTo>
                    <a:pt x="6" y="330"/>
                  </a:lnTo>
                  <a:lnTo>
                    <a:pt x="0" y="342"/>
                  </a:lnTo>
                  <a:lnTo>
                    <a:pt x="6" y="348"/>
                  </a:lnTo>
                  <a:lnTo>
                    <a:pt x="24" y="348"/>
                  </a:lnTo>
                  <a:lnTo>
                    <a:pt x="24" y="360"/>
                  </a:lnTo>
                  <a:lnTo>
                    <a:pt x="60" y="354"/>
                  </a:lnTo>
                  <a:lnTo>
                    <a:pt x="60" y="384"/>
                  </a:lnTo>
                  <a:lnTo>
                    <a:pt x="90" y="414"/>
                  </a:lnTo>
                  <a:lnTo>
                    <a:pt x="90" y="438"/>
                  </a:lnTo>
                  <a:lnTo>
                    <a:pt x="84" y="450"/>
                  </a:lnTo>
                  <a:lnTo>
                    <a:pt x="84" y="462"/>
                  </a:lnTo>
                  <a:lnTo>
                    <a:pt x="78" y="468"/>
                  </a:lnTo>
                  <a:lnTo>
                    <a:pt x="78" y="516"/>
                  </a:lnTo>
                  <a:lnTo>
                    <a:pt x="90" y="516"/>
                  </a:lnTo>
                  <a:lnTo>
                    <a:pt x="96" y="510"/>
                  </a:lnTo>
                  <a:lnTo>
                    <a:pt x="102" y="498"/>
                  </a:lnTo>
                  <a:lnTo>
                    <a:pt x="114" y="498"/>
                  </a:lnTo>
                  <a:lnTo>
                    <a:pt x="126" y="486"/>
                  </a:lnTo>
                  <a:lnTo>
                    <a:pt x="138" y="480"/>
                  </a:lnTo>
                  <a:lnTo>
                    <a:pt x="198" y="456"/>
                  </a:lnTo>
                  <a:lnTo>
                    <a:pt x="228" y="450"/>
                  </a:lnTo>
                  <a:lnTo>
                    <a:pt x="264" y="450"/>
                  </a:lnTo>
                  <a:lnTo>
                    <a:pt x="270" y="444"/>
                  </a:lnTo>
                  <a:lnTo>
                    <a:pt x="282" y="444"/>
                  </a:lnTo>
                  <a:lnTo>
                    <a:pt x="294" y="438"/>
                  </a:lnTo>
                  <a:lnTo>
                    <a:pt x="330" y="438"/>
                  </a:lnTo>
                  <a:lnTo>
                    <a:pt x="336" y="444"/>
                  </a:lnTo>
                  <a:lnTo>
                    <a:pt x="342" y="444"/>
                  </a:lnTo>
                  <a:lnTo>
                    <a:pt x="348" y="450"/>
                  </a:lnTo>
                  <a:lnTo>
                    <a:pt x="366" y="450"/>
                  </a:lnTo>
                  <a:lnTo>
                    <a:pt x="378" y="438"/>
                  </a:lnTo>
                  <a:lnTo>
                    <a:pt x="384" y="438"/>
                  </a:lnTo>
                  <a:lnTo>
                    <a:pt x="384" y="444"/>
                  </a:lnTo>
                  <a:lnTo>
                    <a:pt x="396" y="456"/>
                  </a:lnTo>
                  <a:lnTo>
                    <a:pt x="408" y="462"/>
                  </a:lnTo>
                  <a:lnTo>
                    <a:pt x="420" y="462"/>
                  </a:lnTo>
                  <a:lnTo>
                    <a:pt x="426" y="468"/>
                  </a:lnTo>
                  <a:lnTo>
                    <a:pt x="426" y="414"/>
                  </a:lnTo>
                  <a:lnTo>
                    <a:pt x="402" y="40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5" name="Costa Rica" descr="© INSCALE GmbH, 05.05.2010&#10;http://www.presentationload.com/">
              <a:extLst>
                <a:ext uri="{FF2B5EF4-FFF2-40B4-BE49-F238E27FC236}">
                  <a16:creationId xmlns:a16="http://schemas.microsoft.com/office/drawing/2014/main" id="{56EEC9A4-EA24-2C70-E362-7FF041DFC3ED}"/>
                </a:ext>
              </a:extLst>
            </p:cNvPr>
            <p:cNvSpPr>
              <a:spLocks/>
            </p:cNvSpPr>
            <p:nvPr/>
          </p:nvSpPr>
          <p:spPr bwMode="gray">
            <a:xfrm>
              <a:off x="1925855" y="2876049"/>
              <a:ext cx="90425" cy="87461"/>
            </a:xfrm>
            <a:custGeom>
              <a:avLst/>
              <a:gdLst>
                <a:gd name="T0" fmla="*/ 2147483647 w 240"/>
                <a:gd name="T1" fmla="*/ 2147483647 h 228"/>
                <a:gd name="T2" fmla="*/ 2147483647 w 240"/>
                <a:gd name="T3" fmla="*/ 2147483647 h 228"/>
                <a:gd name="T4" fmla="*/ 2147483647 w 240"/>
                <a:gd name="T5" fmla="*/ 2147483647 h 228"/>
                <a:gd name="T6" fmla="*/ 2147483647 w 240"/>
                <a:gd name="T7" fmla="*/ 2147483647 h 228"/>
                <a:gd name="T8" fmla="*/ 2147483647 w 240"/>
                <a:gd name="T9" fmla="*/ 2147483647 h 228"/>
                <a:gd name="T10" fmla="*/ 2147483647 w 240"/>
                <a:gd name="T11" fmla="*/ 2147483647 h 228"/>
                <a:gd name="T12" fmla="*/ 2147483647 w 240"/>
                <a:gd name="T13" fmla="*/ 2147483647 h 228"/>
                <a:gd name="T14" fmla="*/ 2147483647 w 240"/>
                <a:gd name="T15" fmla="*/ 2147483647 h 228"/>
                <a:gd name="T16" fmla="*/ 2147483647 w 240"/>
                <a:gd name="T17" fmla="*/ 2147483647 h 228"/>
                <a:gd name="T18" fmla="*/ 2147483647 w 240"/>
                <a:gd name="T19" fmla="*/ 2147483647 h 228"/>
                <a:gd name="T20" fmla="*/ 2147483647 w 240"/>
                <a:gd name="T21" fmla="*/ 2147483647 h 228"/>
                <a:gd name="T22" fmla="*/ 2147483647 w 240"/>
                <a:gd name="T23" fmla="*/ 2147483647 h 228"/>
                <a:gd name="T24" fmla="*/ 2147483647 w 240"/>
                <a:gd name="T25" fmla="*/ 2147483647 h 228"/>
                <a:gd name="T26" fmla="*/ 2147483647 w 240"/>
                <a:gd name="T27" fmla="*/ 2147483647 h 228"/>
                <a:gd name="T28" fmla="*/ 2147483647 w 240"/>
                <a:gd name="T29" fmla="*/ 2147483647 h 228"/>
                <a:gd name="T30" fmla="*/ 2147483647 w 240"/>
                <a:gd name="T31" fmla="*/ 0 h 228"/>
                <a:gd name="T32" fmla="*/ 2147483647 w 240"/>
                <a:gd name="T33" fmla="*/ 2147483647 h 228"/>
                <a:gd name="T34" fmla="*/ 2147483647 w 240"/>
                <a:gd name="T35" fmla="*/ 2147483647 h 228"/>
                <a:gd name="T36" fmla="*/ 0 w 240"/>
                <a:gd name="T37" fmla="*/ 2147483647 h 228"/>
                <a:gd name="T38" fmla="*/ 2147483647 w 240"/>
                <a:gd name="T39" fmla="*/ 2147483647 h 228"/>
                <a:gd name="T40" fmla="*/ 2147483647 w 240"/>
                <a:gd name="T41" fmla="*/ 2147483647 h 228"/>
                <a:gd name="T42" fmla="*/ 2147483647 w 240"/>
                <a:gd name="T43" fmla="*/ 2147483647 h 228"/>
                <a:gd name="T44" fmla="*/ 2147483647 w 240"/>
                <a:gd name="T45" fmla="*/ 2147483647 h 228"/>
                <a:gd name="T46" fmla="*/ 2147483647 w 240"/>
                <a:gd name="T47" fmla="*/ 2147483647 h 228"/>
                <a:gd name="T48" fmla="*/ 2147483647 w 240"/>
                <a:gd name="T49" fmla="*/ 2147483647 h 228"/>
                <a:gd name="T50" fmla="*/ 2147483647 w 240"/>
                <a:gd name="T51" fmla="*/ 2147483647 h 228"/>
                <a:gd name="T52" fmla="*/ 2147483647 w 240"/>
                <a:gd name="T53" fmla="*/ 2147483647 h 228"/>
                <a:gd name="T54" fmla="*/ 2147483647 w 240"/>
                <a:gd name="T55" fmla="*/ 2147483647 h 228"/>
                <a:gd name="T56" fmla="*/ 2147483647 w 240"/>
                <a:gd name="T57" fmla="*/ 2147483647 h 228"/>
                <a:gd name="T58" fmla="*/ 2147483647 w 240"/>
                <a:gd name="T59" fmla="*/ 2147483647 h 228"/>
                <a:gd name="T60" fmla="*/ 2147483647 w 240"/>
                <a:gd name="T61" fmla="*/ 2147483647 h 228"/>
                <a:gd name="T62" fmla="*/ 2147483647 w 240"/>
                <a:gd name="T63" fmla="*/ 2147483647 h 228"/>
                <a:gd name="T64" fmla="*/ 2147483647 w 240"/>
                <a:gd name="T65" fmla="*/ 2147483647 h 228"/>
                <a:gd name="T66" fmla="*/ 2147483647 w 240"/>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28"/>
                <a:gd name="T104" fmla="*/ 240 w 240"/>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28">
                  <a:moveTo>
                    <a:pt x="210" y="198"/>
                  </a:moveTo>
                  <a:lnTo>
                    <a:pt x="216" y="198"/>
                  </a:lnTo>
                  <a:lnTo>
                    <a:pt x="234" y="180"/>
                  </a:lnTo>
                  <a:lnTo>
                    <a:pt x="228" y="174"/>
                  </a:lnTo>
                  <a:lnTo>
                    <a:pt x="210" y="174"/>
                  </a:lnTo>
                  <a:lnTo>
                    <a:pt x="210" y="168"/>
                  </a:lnTo>
                  <a:lnTo>
                    <a:pt x="204" y="162"/>
                  </a:lnTo>
                  <a:lnTo>
                    <a:pt x="204" y="144"/>
                  </a:lnTo>
                  <a:lnTo>
                    <a:pt x="210" y="138"/>
                  </a:lnTo>
                  <a:lnTo>
                    <a:pt x="222" y="138"/>
                  </a:lnTo>
                  <a:lnTo>
                    <a:pt x="228" y="132"/>
                  </a:lnTo>
                  <a:lnTo>
                    <a:pt x="240" y="132"/>
                  </a:lnTo>
                  <a:lnTo>
                    <a:pt x="228" y="126"/>
                  </a:lnTo>
                  <a:lnTo>
                    <a:pt x="210" y="108"/>
                  </a:lnTo>
                  <a:lnTo>
                    <a:pt x="198" y="84"/>
                  </a:lnTo>
                  <a:lnTo>
                    <a:pt x="192" y="78"/>
                  </a:lnTo>
                  <a:lnTo>
                    <a:pt x="186" y="66"/>
                  </a:lnTo>
                  <a:lnTo>
                    <a:pt x="180" y="60"/>
                  </a:lnTo>
                  <a:lnTo>
                    <a:pt x="174" y="36"/>
                  </a:lnTo>
                  <a:lnTo>
                    <a:pt x="138" y="36"/>
                  </a:lnTo>
                  <a:lnTo>
                    <a:pt x="126" y="24"/>
                  </a:lnTo>
                  <a:lnTo>
                    <a:pt x="126" y="18"/>
                  </a:lnTo>
                  <a:lnTo>
                    <a:pt x="120" y="18"/>
                  </a:lnTo>
                  <a:lnTo>
                    <a:pt x="114" y="12"/>
                  </a:lnTo>
                  <a:lnTo>
                    <a:pt x="84" y="12"/>
                  </a:lnTo>
                  <a:lnTo>
                    <a:pt x="84" y="18"/>
                  </a:lnTo>
                  <a:lnTo>
                    <a:pt x="78" y="18"/>
                  </a:lnTo>
                  <a:lnTo>
                    <a:pt x="72" y="12"/>
                  </a:lnTo>
                  <a:lnTo>
                    <a:pt x="60" y="6"/>
                  </a:lnTo>
                  <a:lnTo>
                    <a:pt x="48" y="6"/>
                  </a:lnTo>
                  <a:lnTo>
                    <a:pt x="42" y="0"/>
                  </a:lnTo>
                  <a:lnTo>
                    <a:pt x="24" y="0"/>
                  </a:lnTo>
                  <a:lnTo>
                    <a:pt x="6" y="30"/>
                  </a:lnTo>
                  <a:lnTo>
                    <a:pt x="18" y="42"/>
                  </a:lnTo>
                  <a:lnTo>
                    <a:pt x="24" y="42"/>
                  </a:lnTo>
                  <a:lnTo>
                    <a:pt x="24" y="48"/>
                  </a:lnTo>
                  <a:lnTo>
                    <a:pt x="6" y="66"/>
                  </a:lnTo>
                  <a:lnTo>
                    <a:pt x="0" y="78"/>
                  </a:lnTo>
                  <a:lnTo>
                    <a:pt x="6" y="90"/>
                  </a:lnTo>
                  <a:lnTo>
                    <a:pt x="18" y="102"/>
                  </a:lnTo>
                  <a:lnTo>
                    <a:pt x="30" y="108"/>
                  </a:lnTo>
                  <a:lnTo>
                    <a:pt x="42" y="108"/>
                  </a:lnTo>
                  <a:lnTo>
                    <a:pt x="60" y="126"/>
                  </a:lnTo>
                  <a:lnTo>
                    <a:pt x="72" y="126"/>
                  </a:lnTo>
                  <a:lnTo>
                    <a:pt x="72" y="102"/>
                  </a:lnTo>
                  <a:lnTo>
                    <a:pt x="66" y="96"/>
                  </a:lnTo>
                  <a:lnTo>
                    <a:pt x="54" y="90"/>
                  </a:lnTo>
                  <a:lnTo>
                    <a:pt x="42" y="78"/>
                  </a:lnTo>
                  <a:lnTo>
                    <a:pt x="42" y="72"/>
                  </a:lnTo>
                  <a:lnTo>
                    <a:pt x="48" y="72"/>
                  </a:lnTo>
                  <a:lnTo>
                    <a:pt x="60" y="78"/>
                  </a:lnTo>
                  <a:lnTo>
                    <a:pt x="66" y="84"/>
                  </a:lnTo>
                  <a:lnTo>
                    <a:pt x="90" y="96"/>
                  </a:lnTo>
                  <a:lnTo>
                    <a:pt x="96" y="102"/>
                  </a:lnTo>
                  <a:lnTo>
                    <a:pt x="96" y="132"/>
                  </a:lnTo>
                  <a:lnTo>
                    <a:pt x="114" y="132"/>
                  </a:lnTo>
                  <a:lnTo>
                    <a:pt x="126" y="138"/>
                  </a:lnTo>
                  <a:lnTo>
                    <a:pt x="138" y="138"/>
                  </a:lnTo>
                  <a:lnTo>
                    <a:pt x="156" y="180"/>
                  </a:lnTo>
                  <a:lnTo>
                    <a:pt x="150" y="186"/>
                  </a:lnTo>
                  <a:lnTo>
                    <a:pt x="150" y="198"/>
                  </a:lnTo>
                  <a:lnTo>
                    <a:pt x="168" y="216"/>
                  </a:lnTo>
                  <a:lnTo>
                    <a:pt x="180" y="222"/>
                  </a:lnTo>
                  <a:lnTo>
                    <a:pt x="192" y="222"/>
                  </a:lnTo>
                  <a:lnTo>
                    <a:pt x="174" y="198"/>
                  </a:lnTo>
                  <a:lnTo>
                    <a:pt x="204" y="228"/>
                  </a:lnTo>
                  <a:lnTo>
                    <a:pt x="210" y="222"/>
                  </a:lnTo>
                  <a:lnTo>
                    <a:pt x="210" y="19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6" name="Congo" descr="© INSCALE GmbH, 05.05.2010&#10;http://www.presentationload.com/">
              <a:extLst>
                <a:ext uri="{FF2B5EF4-FFF2-40B4-BE49-F238E27FC236}">
                  <a16:creationId xmlns:a16="http://schemas.microsoft.com/office/drawing/2014/main" id="{B069D504-543E-6809-7FFC-B7B53D3D7708}"/>
                </a:ext>
              </a:extLst>
            </p:cNvPr>
            <p:cNvSpPr>
              <a:spLocks/>
            </p:cNvSpPr>
            <p:nvPr/>
          </p:nvSpPr>
          <p:spPr bwMode="gray">
            <a:xfrm>
              <a:off x="4565961" y="3053935"/>
              <a:ext cx="511419" cy="575162"/>
            </a:xfrm>
            <a:custGeom>
              <a:avLst/>
              <a:gdLst>
                <a:gd name="T0" fmla="*/ 2147483647 w 1350"/>
                <a:gd name="T1" fmla="*/ 2147483647 h 1518"/>
                <a:gd name="T2" fmla="*/ 2147483647 w 1350"/>
                <a:gd name="T3" fmla="*/ 2147483647 h 1518"/>
                <a:gd name="T4" fmla="*/ 2147483647 w 1350"/>
                <a:gd name="T5" fmla="*/ 2147483647 h 1518"/>
                <a:gd name="T6" fmla="*/ 2147483647 w 1350"/>
                <a:gd name="T7" fmla="*/ 2147483647 h 1518"/>
                <a:gd name="T8" fmla="*/ 2147483647 w 1350"/>
                <a:gd name="T9" fmla="*/ 2147483647 h 1518"/>
                <a:gd name="T10" fmla="*/ 2147483647 w 1350"/>
                <a:gd name="T11" fmla="*/ 2147483647 h 1518"/>
                <a:gd name="T12" fmla="*/ 2147483647 w 1350"/>
                <a:gd name="T13" fmla="*/ 2147483647 h 1518"/>
                <a:gd name="T14" fmla="*/ 2147483647 w 1350"/>
                <a:gd name="T15" fmla="*/ 2147483647 h 1518"/>
                <a:gd name="T16" fmla="*/ 2147483647 w 1350"/>
                <a:gd name="T17" fmla="*/ 2147483647 h 1518"/>
                <a:gd name="T18" fmla="*/ 2147483647 w 1350"/>
                <a:gd name="T19" fmla="*/ 2147483647 h 1518"/>
                <a:gd name="T20" fmla="*/ 2147483647 w 1350"/>
                <a:gd name="T21" fmla="*/ 2147483647 h 1518"/>
                <a:gd name="T22" fmla="*/ 2147483647 w 1350"/>
                <a:gd name="T23" fmla="*/ 2147483647 h 1518"/>
                <a:gd name="T24" fmla="*/ 2147483647 w 1350"/>
                <a:gd name="T25" fmla="*/ 2147483647 h 1518"/>
                <a:gd name="T26" fmla="*/ 2147483647 w 1350"/>
                <a:gd name="T27" fmla="*/ 2147483647 h 1518"/>
                <a:gd name="T28" fmla="*/ 2147483647 w 1350"/>
                <a:gd name="T29" fmla="*/ 2147483647 h 1518"/>
                <a:gd name="T30" fmla="*/ 2147483647 w 1350"/>
                <a:gd name="T31" fmla="*/ 2147483647 h 1518"/>
                <a:gd name="T32" fmla="*/ 2147483647 w 1350"/>
                <a:gd name="T33" fmla="*/ 2147483647 h 1518"/>
                <a:gd name="T34" fmla="*/ 2147483647 w 1350"/>
                <a:gd name="T35" fmla="*/ 2147483647 h 1518"/>
                <a:gd name="T36" fmla="*/ 2147483647 w 1350"/>
                <a:gd name="T37" fmla="*/ 2147483647 h 1518"/>
                <a:gd name="T38" fmla="*/ 2147483647 w 1350"/>
                <a:gd name="T39" fmla="*/ 2147483647 h 1518"/>
                <a:gd name="T40" fmla="*/ 2147483647 w 1350"/>
                <a:gd name="T41" fmla="*/ 2147483647 h 1518"/>
                <a:gd name="T42" fmla="*/ 2147483647 w 1350"/>
                <a:gd name="T43" fmla="*/ 2147483647 h 1518"/>
                <a:gd name="T44" fmla="*/ 2147483647 w 1350"/>
                <a:gd name="T45" fmla="*/ 2147483647 h 1518"/>
                <a:gd name="T46" fmla="*/ 2147483647 w 1350"/>
                <a:gd name="T47" fmla="*/ 2147483647 h 1518"/>
                <a:gd name="T48" fmla="*/ 2147483647 w 1350"/>
                <a:gd name="T49" fmla="*/ 2147483647 h 1518"/>
                <a:gd name="T50" fmla="*/ 2147483647 w 1350"/>
                <a:gd name="T51" fmla="*/ 2147483647 h 1518"/>
                <a:gd name="T52" fmla="*/ 2147483647 w 1350"/>
                <a:gd name="T53" fmla="*/ 2147483647 h 1518"/>
                <a:gd name="T54" fmla="*/ 2147483647 w 1350"/>
                <a:gd name="T55" fmla="*/ 2147483647 h 1518"/>
                <a:gd name="T56" fmla="*/ 2147483647 w 1350"/>
                <a:gd name="T57" fmla="*/ 2147483647 h 1518"/>
                <a:gd name="T58" fmla="*/ 2147483647 w 1350"/>
                <a:gd name="T59" fmla="*/ 2147483647 h 1518"/>
                <a:gd name="T60" fmla="*/ 2147483647 w 1350"/>
                <a:gd name="T61" fmla="*/ 2147483647 h 1518"/>
                <a:gd name="T62" fmla="*/ 2147483647 w 1350"/>
                <a:gd name="T63" fmla="*/ 2147483647 h 1518"/>
                <a:gd name="T64" fmla="*/ 2147483647 w 1350"/>
                <a:gd name="T65" fmla="*/ 2147483647 h 1518"/>
                <a:gd name="T66" fmla="*/ 2147483647 w 1350"/>
                <a:gd name="T67" fmla="*/ 2147483647 h 1518"/>
                <a:gd name="T68" fmla="*/ 2147483647 w 1350"/>
                <a:gd name="T69" fmla="*/ 2147483647 h 1518"/>
                <a:gd name="T70" fmla="*/ 2147483647 w 1350"/>
                <a:gd name="T71" fmla="*/ 2147483647 h 1518"/>
                <a:gd name="T72" fmla="*/ 2147483647 w 1350"/>
                <a:gd name="T73" fmla="*/ 2147483647 h 1518"/>
                <a:gd name="T74" fmla="*/ 2147483647 w 1350"/>
                <a:gd name="T75" fmla="*/ 2147483647 h 1518"/>
                <a:gd name="T76" fmla="*/ 2147483647 w 1350"/>
                <a:gd name="T77" fmla="*/ 2147483647 h 1518"/>
                <a:gd name="T78" fmla="*/ 2147483647 w 1350"/>
                <a:gd name="T79" fmla="*/ 2147483647 h 1518"/>
                <a:gd name="T80" fmla="*/ 2147483647 w 1350"/>
                <a:gd name="T81" fmla="*/ 2147483647 h 1518"/>
                <a:gd name="T82" fmla="*/ 2147483647 w 1350"/>
                <a:gd name="T83" fmla="*/ 2147483647 h 1518"/>
                <a:gd name="T84" fmla="*/ 2147483647 w 1350"/>
                <a:gd name="T85" fmla="*/ 2147483647 h 1518"/>
                <a:gd name="T86" fmla="*/ 2147483647 w 1350"/>
                <a:gd name="T87" fmla="*/ 2147483647 h 1518"/>
                <a:gd name="T88" fmla="*/ 2147483647 w 1350"/>
                <a:gd name="T89" fmla="*/ 2147483647 h 1518"/>
                <a:gd name="T90" fmla="*/ 2147483647 w 1350"/>
                <a:gd name="T91" fmla="*/ 2147483647 h 1518"/>
                <a:gd name="T92" fmla="*/ 2147483647 w 1350"/>
                <a:gd name="T93" fmla="*/ 2147483647 h 1518"/>
                <a:gd name="T94" fmla="*/ 2147483647 w 1350"/>
                <a:gd name="T95" fmla="*/ 2147483647 h 1518"/>
                <a:gd name="T96" fmla="*/ 2147483647 w 1350"/>
                <a:gd name="T97" fmla="*/ 2147483647 h 1518"/>
                <a:gd name="T98" fmla="*/ 2147483647 w 1350"/>
                <a:gd name="T99" fmla="*/ 2147483647 h 1518"/>
                <a:gd name="T100" fmla="*/ 2147483647 w 1350"/>
                <a:gd name="T101" fmla="*/ 2147483647 h 1518"/>
                <a:gd name="T102" fmla="*/ 2147483647 w 1350"/>
                <a:gd name="T103" fmla="*/ 2147483647 h 1518"/>
                <a:gd name="T104" fmla="*/ 2147483647 w 1350"/>
                <a:gd name="T105" fmla="*/ 2147483647 h 1518"/>
                <a:gd name="T106" fmla="*/ 2147483647 w 1350"/>
                <a:gd name="T107" fmla="*/ 2147483647 h 1518"/>
                <a:gd name="T108" fmla="*/ 2147483647 w 1350"/>
                <a:gd name="T109" fmla="*/ 2147483647 h 1518"/>
                <a:gd name="T110" fmla="*/ 2147483647 w 1350"/>
                <a:gd name="T111" fmla="*/ 2147483647 h 1518"/>
                <a:gd name="T112" fmla="*/ 2147483647 w 1350"/>
                <a:gd name="T113" fmla="*/ 2147483647 h 1518"/>
                <a:gd name="T114" fmla="*/ 2147483647 w 1350"/>
                <a:gd name="T115" fmla="*/ 2147483647 h 1518"/>
                <a:gd name="T116" fmla="*/ 2147483647 w 1350"/>
                <a:gd name="T117" fmla="*/ 2147483647 h 1518"/>
                <a:gd name="T118" fmla="*/ 2147483647 w 1350"/>
                <a:gd name="T119" fmla="*/ 2147483647 h 1518"/>
                <a:gd name="T120" fmla="*/ 2147483647 w 1350"/>
                <a:gd name="T121" fmla="*/ 2147483647 h 1518"/>
                <a:gd name="T122" fmla="*/ 2147483647 w 1350"/>
                <a:gd name="T123" fmla="*/ 2147483647 h 1518"/>
                <a:gd name="T124" fmla="*/ 2147483647 w 1350"/>
                <a:gd name="T125" fmla="*/ 2147483647 h 15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0"/>
                <a:gd name="T190" fmla="*/ 0 h 1518"/>
                <a:gd name="T191" fmla="*/ 1350 w 1350"/>
                <a:gd name="T192" fmla="*/ 1518 h 15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0" h="1518">
                  <a:moveTo>
                    <a:pt x="1242" y="468"/>
                  </a:moveTo>
                  <a:lnTo>
                    <a:pt x="1242" y="438"/>
                  </a:lnTo>
                  <a:lnTo>
                    <a:pt x="1260" y="366"/>
                  </a:lnTo>
                  <a:lnTo>
                    <a:pt x="1278" y="354"/>
                  </a:lnTo>
                  <a:lnTo>
                    <a:pt x="1278" y="342"/>
                  </a:lnTo>
                  <a:lnTo>
                    <a:pt x="1302" y="330"/>
                  </a:lnTo>
                  <a:lnTo>
                    <a:pt x="1308" y="318"/>
                  </a:lnTo>
                  <a:lnTo>
                    <a:pt x="1320" y="312"/>
                  </a:lnTo>
                  <a:lnTo>
                    <a:pt x="1332" y="288"/>
                  </a:lnTo>
                  <a:lnTo>
                    <a:pt x="1344" y="276"/>
                  </a:lnTo>
                  <a:lnTo>
                    <a:pt x="1350" y="264"/>
                  </a:lnTo>
                  <a:lnTo>
                    <a:pt x="1350" y="252"/>
                  </a:lnTo>
                  <a:lnTo>
                    <a:pt x="1344" y="246"/>
                  </a:lnTo>
                  <a:lnTo>
                    <a:pt x="1332" y="240"/>
                  </a:lnTo>
                  <a:lnTo>
                    <a:pt x="1320" y="240"/>
                  </a:lnTo>
                  <a:lnTo>
                    <a:pt x="1314" y="234"/>
                  </a:lnTo>
                  <a:lnTo>
                    <a:pt x="1314" y="222"/>
                  </a:lnTo>
                  <a:lnTo>
                    <a:pt x="1320" y="210"/>
                  </a:lnTo>
                  <a:lnTo>
                    <a:pt x="1326" y="204"/>
                  </a:lnTo>
                  <a:lnTo>
                    <a:pt x="1326" y="198"/>
                  </a:lnTo>
                  <a:lnTo>
                    <a:pt x="1320" y="192"/>
                  </a:lnTo>
                  <a:lnTo>
                    <a:pt x="1308" y="186"/>
                  </a:lnTo>
                  <a:lnTo>
                    <a:pt x="1326" y="168"/>
                  </a:lnTo>
                  <a:lnTo>
                    <a:pt x="1320" y="144"/>
                  </a:lnTo>
                  <a:lnTo>
                    <a:pt x="1302" y="144"/>
                  </a:lnTo>
                  <a:lnTo>
                    <a:pt x="1296" y="120"/>
                  </a:lnTo>
                  <a:lnTo>
                    <a:pt x="1290" y="120"/>
                  </a:lnTo>
                  <a:lnTo>
                    <a:pt x="1284" y="114"/>
                  </a:lnTo>
                  <a:lnTo>
                    <a:pt x="1272" y="108"/>
                  </a:lnTo>
                  <a:lnTo>
                    <a:pt x="1260" y="96"/>
                  </a:lnTo>
                  <a:lnTo>
                    <a:pt x="1254" y="84"/>
                  </a:lnTo>
                  <a:lnTo>
                    <a:pt x="1248" y="66"/>
                  </a:lnTo>
                  <a:lnTo>
                    <a:pt x="1236" y="60"/>
                  </a:lnTo>
                  <a:lnTo>
                    <a:pt x="1230" y="54"/>
                  </a:lnTo>
                  <a:lnTo>
                    <a:pt x="1218" y="66"/>
                  </a:lnTo>
                  <a:lnTo>
                    <a:pt x="1218" y="72"/>
                  </a:lnTo>
                  <a:lnTo>
                    <a:pt x="1206" y="84"/>
                  </a:lnTo>
                  <a:lnTo>
                    <a:pt x="1200" y="84"/>
                  </a:lnTo>
                  <a:lnTo>
                    <a:pt x="1188" y="78"/>
                  </a:lnTo>
                  <a:lnTo>
                    <a:pt x="1188" y="72"/>
                  </a:lnTo>
                  <a:lnTo>
                    <a:pt x="1176" y="66"/>
                  </a:lnTo>
                  <a:lnTo>
                    <a:pt x="1164" y="66"/>
                  </a:lnTo>
                  <a:lnTo>
                    <a:pt x="1158" y="72"/>
                  </a:lnTo>
                  <a:lnTo>
                    <a:pt x="1152" y="84"/>
                  </a:lnTo>
                  <a:lnTo>
                    <a:pt x="1146" y="90"/>
                  </a:lnTo>
                  <a:lnTo>
                    <a:pt x="1098" y="66"/>
                  </a:lnTo>
                  <a:lnTo>
                    <a:pt x="1098" y="42"/>
                  </a:lnTo>
                  <a:lnTo>
                    <a:pt x="1068" y="18"/>
                  </a:lnTo>
                  <a:lnTo>
                    <a:pt x="1062" y="6"/>
                  </a:lnTo>
                  <a:lnTo>
                    <a:pt x="1044" y="24"/>
                  </a:lnTo>
                  <a:lnTo>
                    <a:pt x="1026" y="30"/>
                  </a:lnTo>
                  <a:lnTo>
                    <a:pt x="1002" y="30"/>
                  </a:lnTo>
                  <a:lnTo>
                    <a:pt x="990" y="18"/>
                  </a:lnTo>
                  <a:lnTo>
                    <a:pt x="990" y="12"/>
                  </a:lnTo>
                  <a:lnTo>
                    <a:pt x="954" y="18"/>
                  </a:lnTo>
                  <a:lnTo>
                    <a:pt x="942" y="6"/>
                  </a:lnTo>
                  <a:lnTo>
                    <a:pt x="942" y="0"/>
                  </a:lnTo>
                  <a:lnTo>
                    <a:pt x="936" y="0"/>
                  </a:lnTo>
                  <a:lnTo>
                    <a:pt x="918" y="18"/>
                  </a:lnTo>
                  <a:lnTo>
                    <a:pt x="918" y="30"/>
                  </a:lnTo>
                  <a:lnTo>
                    <a:pt x="906" y="30"/>
                  </a:lnTo>
                  <a:lnTo>
                    <a:pt x="900" y="36"/>
                  </a:lnTo>
                  <a:lnTo>
                    <a:pt x="876" y="36"/>
                  </a:lnTo>
                  <a:lnTo>
                    <a:pt x="864" y="24"/>
                  </a:lnTo>
                  <a:lnTo>
                    <a:pt x="840" y="42"/>
                  </a:lnTo>
                  <a:lnTo>
                    <a:pt x="822" y="42"/>
                  </a:lnTo>
                  <a:lnTo>
                    <a:pt x="810" y="54"/>
                  </a:lnTo>
                  <a:lnTo>
                    <a:pt x="798" y="60"/>
                  </a:lnTo>
                  <a:lnTo>
                    <a:pt x="792" y="66"/>
                  </a:lnTo>
                  <a:lnTo>
                    <a:pt x="786" y="66"/>
                  </a:lnTo>
                  <a:lnTo>
                    <a:pt x="762" y="42"/>
                  </a:lnTo>
                  <a:lnTo>
                    <a:pt x="756" y="54"/>
                  </a:lnTo>
                  <a:lnTo>
                    <a:pt x="738" y="72"/>
                  </a:lnTo>
                  <a:lnTo>
                    <a:pt x="738" y="84"/>
                  </a:lnTo>
                  <a:lnTo>
                    <a:pt x="732" y="90"/>
                  </a:lnTo>
                  <a:lnTo>
                    <a:pt x="726" y="102"/>
                  </a:lnTo>
                  <a:lnTo>
                    <a:pt x="720" y="108"/>
                  </a:lnTo>
                  <a:lnTo>
                    <a:pt x="708" y="102"/>
                  </a:lnTo>
                  <a:lnTo>
                    <a:pt x="702" y="96"/>
                  </a:lnTo>
                  <a:lnTo>
                    <a:pt x="690" y="90"/>
                  </a:lnTo>
                  <a:lnTo>
                    <a:pt x="642" y="90"/>
                  </a:lnTo>
                  <a:lnTo>
                    <a:pt x="630" y="84"/>
                  </a:lnTo>
                  <a:lnTo>
                    <a:pt x="624" y="78"/>
                  </a:lnTo>
                  <a:lnTo>
                    <a:pt x="582" y="78"/>
                  </a:lnTo>
                  <a:lnTo>
                    <a:pt x="582" y="48"/>
                  </a:lnTo>
                  <a:lnTo>
                    <a:pt x="576" y="42"/>
                  </a:lnTo>
                  <a:lnTo>
                    <a:pt x="558" y="42"/>
                  </a:lnTo>
                  <a:lnTo>
                    <a:pt x="558" y="30"/>
                  </a:lnTo>
                  <a:lnTo>
                    <a:pt x="546" y="24"/>
                  </a:lnTo>
                  <a:lnTo>
                    <a:pt x="534" y="24"/>
                  </a:lnTo>
                  <a:lnTo>
                    <a:pt x="516" y="18"/>
                  </a:lnTo>
                  <a:lnTo>
                    <a:pt x="504" y="18"/>
                  </a:lnTo>
                  <a:lnTo>
                    <a:pt x="492" y="24"/>
                  </a:lnTo>
                  <a:lnTo>
                    <a:pt x="486" y="30"/>
                  </a:lnTo>
                  <a:lnTo>
                    <a:pt x="486" y="36"/>
                  </a:lnTo>
                  <a:lnTo>
                    <a:pt x="480" y="48"/>
                  </a:lnTo>
                  <a:lnTo>
                    <a:pt x="480" y="54"/>
                  </a:lnTo>
                  <a:lnTo>
                    <a:pt x="474" y="66"/>
                  </a:lnTo>
                  <a:lnTo>
                    <a:pt x="462" y="78"/>
                  </a:lnTo>
                  <a:lnTo>
                    <a:pt x="456" y="78"/>
                  </a:lnTo>
                  <a:lnTo>
                    <a:pt x="444" y="90"/>
                  </a:lnTo>
                  <a:lnTo>
                    <a:pt x="444" y="102"/>
                  </a:lnTo>
                  <a:lnTo>
                    <a:pt x="450" y="102"/>
                  </a:lnTo>
                  <a:lnTo>
                    <a:pt x="450" y="120"/>
                  </a:lnTo>
                  <a:lnTo>
                    <a:pt x="438" y="138"/>
                  </a:lnTo>
                  <a:lnTo>
                    <a:pt x="450" y="150"/>
                  </a:lnTo>
                  <a:lnTo>
                    <a:pt x="450" y="186"/>
                  </a:lnTo>
                  <a:lnTo>
                    <a:pt x="444" y="198"/>
                  </a:lnTo>
                  <a:lnTo>
                    <a:pt x="438" y="216"/>
                  </a:lnTo>
                  <a:lnTo>
                    <a:pt x="426" y="228"/>
                  </a:lnTo>
                  <a:lnTo>
                    <a:pt x="414" y="252"/>
                  </a:lnTo>
                  <a:lnTo>
                    <a:pt x="408" y="258"/>
                  </a:lnTo>
                  <a:lnTo>
                    <a:pt x="408" y="288"/>
                  </a:lnTo>
                  <a:lnTo>
                    <a:pt x="414" y="300"/>
                  </a:lnTo>
                  <a:lnTo>
                    <a:pt x="414" y="324"/>
                  </a:lnTo>
                  <a:lnTo>
                    <a:pt x="396" y="360"/>
                  </a:lnTo>
                  <a:lnTo>
                    <a:pt x="396" y="372"/>
                  </a:lnTo>
                  <a:lnTo>
                    <a:pt x="402" y="378"/>
                  </a:lnTo>
                  <a:lnTo>
                    <a:pt x="408" y="390"/>
                  </a:lnTo>
                  <a:lnTo>
                    <a:pt x="408" y="414"/>
                  </a:lnTo>
                  <a:lnTo>
                    <a:pt x="402" y="426"/>
                  </a:lnTo>
                  <a:lnTo>
                    <a:pt x="390" y="432"/>
                  </a:lnTo>
                  <a:lnTo>
                    <a:pt x="390" y="486"/>
                  </a:lnTo>
                  <a:lnTo>
                    <a:pt x="384" y="492"/>
                  </a:lnTo>
                  <a:lnTo>
                    <a:pt x="372" y="498"/>
                  </a:lnTo>
                  <a:lnTo>
                    <a:pt x="366" y="510"/>
                  </a:lnTo>
                  <a:lnTo>
                    <a:pt x="318" y="534"/>
                  </a:lnTo>
                  <a:lnTo>
                    <a:pt x="312" y="540"/>
                  </a:lnTo>
                  <a:lnTo>
                    <a:pt x="306" y="552"/>
                  </a:lnTo>
                  <a:lnTo>
                    <a:pt x="306" y="588"/>
                  </a:lnTo>
                  <a:lnTo>
                    <a:pt x="282" y="612"/>
                  </a:lnTo>
                  <a:lnTo>
                    <a:pt x="276" y="612"/>
                  </a:lnTo>
                  <a:lnTo>
                    <a:pt x="282" y="714"/>
                  </a:lnTo>
                  <a:lnTo>
                    <a:pt x="252" y="756"/>
                  </a:lnTo>
                  <a:lnTo>
                    <a:pt x="246" y="762"/>
                  </a:lnTo>
                  <a:lnTo>
                    <a:pt x="228" y="762"/>
                  </a:lnTo>
                  <a:lnTo>
                    <a:pt x="216" y="774"/>
                  </a:lnTo>
                  <a:lnTo>
                    <a:pt x="210" y="786"/>
                  </a:lnTo>
                  <a:lnTo>
                    <a:pt x="192" y="804"/>
                  </a:lnTo>
                  <a:lnTo>
                    <a:pt x="186" y="816"/>
                  </a:lnTo>
                  <a:lnTo>
                    <a:pt x="180" y="822"/>
                  </a:lnTo>
                  <a:lnTo>
                    <a:pt x="168" y="828"/>
                  </a:lnTo>
                  <a:lnTo>
                    <a:pt x="150" y="828"/>
                  </a:lnTo>
                  <a:lnTo>
                    <a:pt x="144" y="822"/>
                  </a:lnTo>
                  <a:lnTo>
                    <a:pt x="150" y="810"/>
                  </a:lnTo>
                  <a:lnTo>
                    <a:pt x="150" y="780"/>
                  </a:lnTo>
                  <a:lnTo>
                    <a:pt x="144" y="780"/>
                  </a:lnTo>
                  <a:lnTo>
                    <a:pt x="126" y="798"/>
                  </a:lnTo>
                  <a:lnTo>
                    <a:pt x="102" y="792"/>
                  </a:lnTo>
                  <a:lnTo>
                    <a:pt x="102" y="810"/>
                  </a:lnTo>
                  <a:lnTo>
                    <a:pt x="96" y="822"/>
                  </a:lnTo>
                  <a:lnTo>
                    <a:pt x="90" y="828"/>
                  </a:lnTo>
                  <a:lnTo>
                    <a:pt x="78" y="828"/>
                  </a:lnTo>
                  <a:lnTo>
                    <a:pt x="72" y="822"/>
                  </a:lnTo>
                  <a:lnTo>
                    <a:pt x="72" y="816"/>
                  </a:lnTo>
                  <a:lnTo>
                    <a:pt x="66" y="810"/>
                  </a:lnTo>
                  <a:lnTo>
                    <a:pt x="66" y="804"/>
                  </a:lnTo>
                  <a:lnTo>
                    <a:pt x="54" y="804"/>
                  </a:lnTo>
                  <a:lnTo>
                    <a:pt x="48" y="816"/>
                  </a:lnTo>
                  <a:lnTo>
                    <a:pt x="12" y="846"/>
                  </a:lnTo>
                  <a:lnTo>
                    <a:pt x="18" y="858"/>
                  </a:lnTo>
                  <a:lnTo>
                    <a:pt x="18" y="864"/>
                  </a:lnTo>
                  <a:lnTo>
                    <a:pt x="24" y="876"/>
                  </a:lnTo>
                  <a:lnTo>
                    <a:pt x="24" y="882"/>
                  </a:lnTo>
                  <a:lnTo>
                    <a:pt x="18" y="888"/>
                  </a:lnTo>
                  <a:lnTo>
                    <a:pt x="6" y="894"/>
                  </a:lnTo>
                  <a:lnTo>
                    <a:pt x="0" y="900"/>
                  </a:lnTo>
                  <a:lnTo>
                    <a:pt x="6" y="906"/>
                  </a:lnTo>
                  <a:lnTo>
                    <a:pt x="6" y="912"/>
                  </a:lnTo>
                  <a:lnTo>
                    <a:pt x="18" y="918"/>
                  </a:lnTo>
                  <a:lnTo>
                    <a:pt x="18" y="924"/>
                  </a:lnTo>
                  <a:lnTo>
                    <a:pt x="54" y="906"/>
                  </a:lnTo>
                  <a:lnTo>
                    <a:pt x="78" y="912"/>
                  </a:lnTo>
                  <a:lnTo>
                    <a:pt x="84" y="906"/>
                  </a:lnTo>
                  <a:lnTo>
                    <a:pt x="96" y="912"/>
                  </a:lnTo>
                  <a:lnTo>
                    <a:pt x="120" y="906"/>
                  </a:lnTo>
                  <a:lnTo>
                    <a:pt x="132" y="912"/>
                  </a:lnTo>
                  <a:lnTo>
                    <a:pt x="162" y="912"/>
                  </a:lnTo>
                  <a:lnTo>
                    <a:pt x="174" y="906"/>
                  </a:lnTo>
                  <a:lnTo>
                    <a:pt x="186" y="906"/>
                  </a:lnTo>
                  <a:lnTo>
                    <a:pt x="198" y="912"/>
                  </a:lnTo>
                  <a:lnTo>
                    <a:pt x="228" y="912"/>
                  </a:lnTo>
                  <a:lnTo>
                    <a:pt x="246" y="906"/>
                  </a:lnTo>
                  <a:lnTo>
                    <a:pt x="270" y="906"/>
                  </a:lnTo>
                  <a:lnTo>
                    <a:pt x="276" y="900"/>
                  </a:lnTo>
                  <a:lnTo>
                    <a:pt x="294" y="900"/>
                  </a:lnTo>
                  <a:lnTo>
                    <a:pt x="300" y="906"/>
                  </a:lnTo>
                  <a:lnTo>
                    <a:pt x="306" y="918"/>
                  </a:lnTo>
                  <a:lnTo>
                    <a:pt x="318" y="930"/>
                  </a:lnTo>
                  <a:lnTo>
                    <a:pt x="318" y="972"/>
                  </a:lnTo>
                  <a:lnTo>
                    <a:pt x="336" y="990"/>
                  </a:lnTo>
                  <a:lnTo>
                    <a:pt x="336" y="1014"/>
                  </a:lnTo>
                  <a:lnTo>
                    <a:pt x="330" y="1020"/>
                  </a:lnTo>
                  <a:lnTo>
                    <a:pt x="330" y="1026"/>
                  </a:lnTo>
                  <a:lnTo>
                    <a:pt x="336" y="1032"/>
                  </a:lnTo>
                  <a:lnTo>
                    <a:pt x="342" y="1032"/>
                  </a:lnTo>
                  <a:lnTo>
                    <a:pt x="354" y="1044"/>
                  </a:lnTo>
                  <a:lnTo>
                    <a:pt x="354" y="1056"/>
                  </a:lnTo>
                  <a:lnTo>
                    <a:pt x="360" y="1062"/>
                  </a:lnTo>
                  <a:lnTo>
                    <a:pt x="372" y="1086"/>
                  </a:lnTo>
                  <a:lnTo>
                    <a:pt x="402" y="1086"/>
                  </a:lnTo>
                  <a:lnTo>
                    <a:pt x="414" y="1092"/>
                  </a:lnTo>
                  <a:lnTo>
                    <a:pt x="420" y="1080"/>
                  </a:lnTo>
                  <a:lnTo>
                    <a:pt x="444" y="1080"/>
                  </a:lnTo>
                  <a:lnTo>
                    <a:pt x="456" y="1074"/>
                  </a:lnTo>
                  <a:lnTo>
                    <a:pt x="462" y="1080"/>
                  </a:lnTo>
                  <a:lnTo>
                    <a:pt x="504" y="1074"/>
                  </a:lnTo>
                  <a:lnTo>
                    <a:pt x="504" y="1056"/>
                  </a:lnTo>
                  <a:lnTo>
                    <a:pt x="510" y="1050"/>
                  </a:lnTo>
                  <a:lnTo>
                    <a:pt x="510" y="1044"/>
                  </a:lnTo>
                  <a:lnTo>
                    <a:pt x="522" y="1044"/>
                  </a:lnTo>
                  <a:lnTo>
                    <a:pt x="522" y="1032"/>
                  </a:lnTo>
                  <a:lnTo>
                    <a:pt x="516" y="1020"/>
                  </a:lnTo>
                  <a:lnTo>
                    <a:pt x="510" y="1014"/>
                  </a:lnTo>
                  <a:lnTo>
                    <a:pt x="510" y="1008"/>
                  </a:lnTo>
                  <a:lnTo>
                    <a:pt x="516" y="1002"/>
                  </a:lnTo>
                  <a:lnTo>
                    <a:pt x="564" y="1002"/>
                  </a:lnTo>
                  <a:lnTo>
                    <a:pt x="564" y="996"/>
                  </a:lnTo>
                  <a:lnTo>
                    <a:pt x="576" y="996"/>
                  </a:lnTo>
                  <a:lnTo>
                    <a:pt x="588" y="1002"/>
                  </a:lnTo>
                  <a:lnTo>
                    <a:pt x="588" y="1026"/>
                  </a:lnTo>
                  <a:lnTo>
                    <a:pt x="678" y="1026"/>
                  </a:lnTo>
                  <a:lnTo>
                    <a:pt x="678" y="1050"/>
                  </a:lnTo>
                  <a:lnTo>
                    <a:pt x="666" y="1068"/>
                  </a:lnTo>
                  <a:lnTo>
                    <a:pt x="672" y="1086"/>
                  </a:lnTo>
                  <a:lnTo>
                    <a:pt x="684" y="1098"/>
                  </a:lnTo>
                  <a:lnTo>
                    <a:pt x="690" y="1110"/>
                  </a:lnTo>
                  <a:lnTo>
                    <a:pt x="690" y="1122"/>
                  </a:lnTo>
                  <a:lnTo>
                    <a:pt x="684" y="1134"/>
                  </a:lnTo>
                  <a:lnTo>
                    <a:pt x="678" y="1140"/>
                  </a:lnTo>
                  <a:lnTo>
                    <a:pt x="684" y="1164"/>
                  </a:lnTo>
                  <a:lnTo>
                    <a:pt x="684" y="1176"/>
                  </a:lnTo>
                  <a:lnTo>
                    <a:pt x="678" y="1182"/>
                  </a:lnTo>
                  <a:lnTo>
                    <a:pt x="678" y="1194"/>
                  </a:lnTo>
                  <a:lnTo>
                    <a:pt x="684" y="1212"/>
                  </a:lnTo>
                  <a:lnTo>
                    <a:pt x="696" y="1230"/>
                  </a:lnTo>
                  <a:lnTo>
                    <a:pt x="708" y="1254"/>
                  </a:lnTo>
                  <a:lnTo>
                    <a:pt x="714" y="1260"/>
                  </a:lnTo>
                  <a:lnTo>
                    <a:pt x="714" y="1278"/>
                  </a:lnTo>
                  <a:lnTo>
                    <a:pt x="708" y="1290"/>
                  </a:lnTo>
                  <a:lnTo>
                    <a:pt x="708" y="1302"/>
                  </a:lnTo>
                  <a:lnTo>
                    <a:pt x="702" y="1308"/>
                  </a:lnTo>
                  <a:lnTo>
                    <a:pt x="702" y="1332"/>
                  </a:lnTo>
                  <a:lnTo>
                    <a:pt x="708" y="1338"/>
                  </a:lnTo>
                  <a:lnTo>
                    <a:pt x="714" y="1338"/>
                  </a:lnTo>
                  <a:lnTo>
                    <a:pt x="720" y="1344"/>
                  </a:lnTo>
                  <a:lnTo>
                    <a:pt x="726" y="1326"/>
                  </a:lnTo>
                  <a:lnTo>
                    <a:pt x="756" y="1332"/>
                  </a:lnTo>
                  <a:lnTo>
                    <a:pt x="780" y="1326"/>
                  </a:lnTo>
                  <a:lnTo>
                    <a:pt x="780" y="1314"/>
                  </a:lnTo>
                  <a:lnTo>
                    <a:pt x="792" y="1314"/>
                  </a:lnTo>
                  <a:lnTo>
                    <a:pt x="804" y="1326"/>
                  </a:lnTo>
                  <a:lnTo>
                    <a:pt x="828" y="1326"/>
                  </a:lnTo>
                  <a:lnTo>
                    <a:pt x="834" y="1308"/>
                  </a:lnTo>
                  <a:lnTo>
                    <a:pt x="840" y="1320"/>
                  </a:lnTo>
                  <a:lnTo>
                    <a:pt x="858" y="1320"/>
                  </a:lnTo>
                  <a:lnTo>
                    <a:pt x="858" y="1350"/>
                  </a:lnTo>
                  <a:lnTo>
                    <a:pt x="864" y="1356"/>
                  </a:lnTo>
                  <a:lnTo>
                    <a:pt x="882" y="1356"/>
                  </a:lnTo>
                  <a:lnTo>
                    <a:pt x="882" y="1350"/>
                  </a:lnTo>
                  <a:lnTo>
                    <a:pt x="876" y="1344"/>
                  </a:lnTo>
                  <a:lnTo>
                    <a:pt x="918" y="1338"/>
                  </a:lnTo>
                  <a:lnTo>
                    <a:pt x="918" y="1356"/>
                  </a:lnTo>
                  <a:lnTo>
                    <a:pt x="924" y="1368"/>
                  </a:lnTo>
                  <a:lnTo>
                    <a:pt x="930" y="1374"/>
                  </a:lnTo>
                  <a:lnTo>
                    <a:pt x="948" y="1386"/>
                  </a:lnTo>
                  <a:lnTo>
                    <a:pt x="984" y="1392"/>
                  </a:lnTo>
                  <a:lnTo>
                    <a:pt x="1014" y="1398"/>
                  </a:lnTo>
                  <a:lnTo>
                    <a:pt x="1032" y="1398"/>
                  </a:lnTo>
                  <a:lnTo>
                    <a:pt x="1032" y="1392"/>
                  </a:lnTo>
                  <a:lnTo>
                    <a:pt x="1038" y="1386"/>
                  </a:lnTo>
                  <a:lnTo>
                    <a:pt x="1038" y="1368"/>
                  </a:lnTo>
                  <a:lnTo>
                    <a:pt x="1044" y="1362"/>
                  </a:lnTo>
                  <a:lnTo>
                    <a:pt x="1050" y="1362"/>
                  </a:lnTo>
                  <a:lnTo>
                    <a:pt x="1062" y="1374"/>
                  </a:lnTo>
                  <a:lnTo>
                    <a:pt x="1062" y="1386"/>
                  </a:lnTo>
                  <a:lnTo>
                    <a:pt x="1068" y="1392"/>
                  </a:lnTo>
                  <a:lnTo>
                    <a:pt x="1080" y="1392"/>
                  </a:lnTo>
                  <a:lnTo>
                    <a:pt x="1080" y="1404"/>
                  </a:lnTo>
                  <a:lnTo>
                    <a:pt x="1074" y="1404"/>
                  </a:lnTo>
                  <a:lnTo>
                    <a:pt x="1074" y="1416"/>
                  </a:lnTo>
                  <a:lnTo>
                    <a:pt x="1104" y="1416"/>
                  </a:lnTo>
                  <a:lnTo>
                    <a:pt x="1110" y="1422"/>
                  </a:lnTo>
                  <a:lnTo>
                    <a:pt x="1110" y="1434"/>
                  </a:lnTo>
                  <a:lnTo>
                    <a:pt x="1122" y="1434"/>
                  </a:lnTo>
                  <a:lnTo>
                    <a:pt x="1128" y="1428"/>
                  </a:lnTo>
                  <a:lnTo>
                    <a:pt x="1134" y="1428"/>
                  </a:lnTo>
                  <a:lnTo>
                    <a:pt x="1140" y="1434"/>
                  </a:lnTo>
                  <a:lnTo>
                    <a:pt x="1146" y="1446"/>
                  </a:lnTo>
                  <a:lnTo>
                    <a:pt x="1146" y="1452"/>
                  </a:lnTo>
                  <a:lnTo>
                    <a:pt x="1152" y="1464"/>
                  </a:lnTo>
                  <a:lnTo>
                    <a:pt x="1164" y="1464"/>
                  </a:lnTo>
                  <a:lnTo>
                    <a:pt x="1176" y="1476"/>
                  </a:lnTo>
                  <a:lnTo>
                    <a:pt x="1176" y="1488"/>
                  </a:lnTo>
                  <a:lnTo>
                    <a:pt x="1182" y="1500"/>
                  </a:lnTo>
                  <a:lnTo>
                    <a:pt x="1182" y="1512"/>
                  </a:lnTo>
                  <a:lnTo>
                    <a:pt x="1200" y="1512"/>
                  </a:lnTo>
                  <a:lnTo>
                    <a:pt x="1218" y="1500"/>
                  </a:lnTo>
                  <a:lnTo>
                    <a:pt x="1224" y="1512"/>
                  </a:lnTo>
                  <a:lnTo>
                    <a:pt x="1224" y="1518"/>
                  </a:lnTo>
                  <a:lnTo>
                    <a:pt x="1230" y="1518"/>
                  </a:lnTo>
                  <a:lnTo>
                    <a:pt x="1236" y="1500"/>
                  </a:lnTo>
                  <a:lnTo>
                    <a:pt x="1242" y="1464"/>
                  </a:lnTo>
                  <a:lnTo>
                    <a:pt x="1242" y="1416"/>
                  </a:lnTo>
                  <a:lnTo>
                    <a:pt x="1218" y="1416"/>
                  </a:lnTo>
                  <a:lnTo>
                    <a:pt x="1218" y="1434"/>
                  </a:lnTo>
                  <a:lnTo>
                    <a:pt x="1212" y="1440"/>
                  </a:lnTo>
                  <a:lnTo>
                    <a:pt x="1206" y="1440"/>
                  </a:lnTo>
                  <a:lnTo>
                    <a:pt x="1194" y="1434"/>
                  </a:lnTo>
                  <a:lnTo>
                    <a:pt x="1164" y="1404"/>
                  </a:lnTo>
                  <a:lnTo>
                    <a:pt x="1158" y="1404"/>
                  </a:lnTo>
                  <a:lnTo>
                    <a:pt x="1158" y="1398"/>
                  </a:lnTo>
                  <a:lnTo>
                    <a:pt x="1152" y="1398"/>
                  </a:lnTo>
                  <a:lnTo>
                    <a:pt x="1140" y="1386"/>
                  </a:lnTo>
                  <a:lnTo>
                    <a:pt x="1140" y="1362"/>
                  </a:lnTo>
                  <a:lnTo>
                    <a:pt x="1146" y="1350"/>
                  </a:lnTo>
                  <a:lnTo>
                    <a:pt x="1152" y="1332"/>
                  </a:lnTo>
                  <a:lnTo>
                    <a:pt x="1158" y="1320"/>
                  </a:lnTo>
                  <a:lnTo>
                    <a:pt x="1170" y="1308"/>
                  </a:lnTo>
                  <a:lnTo>
                    <a:pt x="1170" y="1254"/>
                  </a:lnTo>
                  <a:lnTo>
                    <a:pt x="1164" y="1236"/>
                  </a:lnTo>
                  <a:lnTo>
                    <a:pt x="1164" y="1212"/>
                  </a:lnTo>
                  <a:lnTo>
                    <a:pt x="1158" y="1206"/>
                  </a:lnTo>
                  <a:lnTo>
                    <a:pt x="1158" y="1200"/>
                  </a:lnTo>
                  <a:lnTo>
                    <a:pt x="1152" y="1194"/>
                  </a:lnTo>
                  <a:lnTo>
                    <a:pt x="1152" y="1188"/>
                  </a:lnTo>
                  <a:lnTo>
                    <a:pt x="1140" y="1176"/>
                  </a:lnTo>
                  <a:lnTo>
                    <a:pt x="1146" y="1176"/>
                  </a:lnTo>
                  <a:lnTo>
                    <a:pt x="1152" y="1170"/>
                  </a:lnTo>
                  <a:lnTo>
                    <a:pt x="1164" y="1164"/>
                  </a:lnTo>
                  <a:lnTo>
                    <a:pt x="1182" y="1146"/>
                  </a:lnTo>
                  <a:lnTo>
                    <a:pt x="1182" y="1116"/>
                  </a:lnTo>
                  <a:lnTo>
                    <a:pt x="1194" y="1116"/>
                  </a:lnTo>
                  <a:lnTo>
                    <a:pt x="1212" y="1110"/>
                  </a:lnTo>
                  <a:lnTo>
                    <a:pt x="1230" y="1110"/>
                  </a:lnTo>
                  <a:lnTo>
                    <a:pt x="1242" y="1104"/>
                  </a:lnTo>
                  <a:lnTo>
                    <a:pt x="1260" y="1104"/>
                  </a:lnTo>
                  <a:lnTo>
                    <a:pt x="1284" y="1092"/>
                  </a:lnTo>
                  <a:lnTo>
                    <a:pt x="1290" y="1092"/>
                  </a:lnTo>
                  <a:lnTo>
                    <a:pt x="1290" y="1086"/>
                  </a:lnTo>
                  <a:lnTo>
                    <a:pt x="1284" y="1074"/>
                  </a:lnTo>
                  <a:lnTo>
                    <a:pt x="1272" y="1062"/>
                  </a:lnTo>
                  <a:lnTo>
                    <a:pt x="1272" y="1014"/>
                  </a:lnTo>
                  <a:lnTo>
                    <a:pt x="1248" y="1014"/>
                  </a:lnTo>
                  <a:lnTo>
                    <a:pt x="1248" y="1008"/>
                  </a:lnTo>
                  <a:lnTo>
                    <a:pt x="1242" y="996"/>
                  </a:lnTo>
                  <a:lnTo>
                    <a:pt x="1242" y="978"/>
                  </a:lnTo>
                  <a:lnTo>
                    <a:pt x="1236" y="972"/>
                  </a:lnTo>
                  <a:lnTo>
                    <a:pt x="1224" y="966"/>
                  </a:lnTo>
                  <a:lnTo>
                    <a:pt x="1218" y="960"/>
                  </a:lnTo>
                  <a:lnTo>
                    <a:pt x="1206" y="936"/>
                  </a:lnTo>
                  <a:lnTo>
                    <a:pt x="1206" y="906"/>
                  </a:lnTo>
                  <a:lnTo>
                    <a:pt x="1212" y="900"/>
                  </a:lnTo>
                  <a:lnTo>
                    <a:pt x="1212" y="876"/>
                  </a:lnTo>
                  <a:lnTo>
                    <a:pt x="1200" y="864"/>
                  </a:lnTo>
                  <a:lnTo>
                    <a:pt x="1194" y="852"/>
                  </a:lnTo>
                  <a:lnTo>
                    <a:pt x="1194" y="804"/>
                  </a:lnTo>
                  <a:lnTo>
                    <a:pt x="1200" y="780"/>
                  </a:lnTo>
                  <a:lnTo>
                    <a:pt x="1200" y="750"/>
                  </a:lnTo>
                  <a:lnTo>
                    <a:pt x="1212" y="738"/>
                  </a:lnTo>
                  <a:lnTo>
                    <a:pt x="1218" y="744"/>
                  </a:lnTo>
                  <a:lnTo>
                    <a:pt x="1218" y="732"/>
                  </a:lnTo>
                  <a:lnTo>
                    <a:pt x="1224" y="726"/>
                  </a:lnTo>
                  <a:lnTo>
                    <a:pt x="1224" y="696"/>
                  </a:lnTo>
                  <a:lnTo>
                    <a:pt x="1218" y="690"/>
                  </a:lnTo>
                  <a:lnTo>
                    <a:pt x="1206" y="684"/>
                  </a:lnTo>
                  <a:lnTo>
                    <a:pt x="1200" y="678"/>
                  </a:lnTo>
                  <a:lnTo>
                    <a:pt x="1188" y="648"/>
                  </a:lnTo>
                  <a:lnTo>
                    <a:pt x="1182" y="642"/>
                  </a:lnTo>
                  <a:lnTo>
                    <a:pt x="1176" y="642"/>
                  </a:lnTo>
                  <a:lnTo>
                    <a:pt x="1176" y="636"/>
                  </a:lnTo>
                  <a:lnTo>
                    <a:pt x="1182" y="624"/>
                  </a:lnTo>
                  <a:lnTo>
                    <a:pt x="1194" y="618"/>
                  </a:lnTo>
                  <a:lnTo>
                    <a:pt x="1206" y="606"/>
                  </a:lnTo>
                  <a:lnTo>
                    <a:pt x="1206" y="594"/>
                  </a:lnTo>
                  <a:lnTo>
                    <a:pt x="1200" y="588"/>
                  </a:lnTo>
                  <a:lnTo>
                    <a:pt x="1194" y="576"/>
                  </a:lnTo>
                  <a:lnTo>
                    <a:pt x="1194" y="570"/>
                  </a:lnTo>
                  <a:lnTo>
                    <a:pt x="1200" y="564"/>
                  </a:lnTo>
                  <a:lnTo>
                    <a:pt x="1224" y="552"/>
                  </a:lnTo>
                  <a:lnTo>
                    <a:pt x="1230" y="546"/>
                  </a:lnTo>
                  <a:lnTo>
                    <a:pt x="1236" y="546"/>
                  </a:lnTo>
                  <a:lnTo>
                    <a:pt x="1242" y="46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7" name="Congo (Brazzaville)" descr="© INSCALE GmbH, 05.05.2010&#10;http://www.presentationload.com/">
              <a:extLst>
                <a:ext uri="{FF2B5EF4-FFF2-40B4-BE49-F238E27FC236}">
                  <a16:creationId xmlns:a16="http://schemas.microsoft.com/office/drawing/2014/main" id="{488CCF1E-F2C1-9BCA-3661-CC12B59A41C4}"/>
                </a:ext>
              </a:extLst>
            </p:cNvPr>
            <p:cNvSpPr>
              <a:spLocks/>
            </p:cNvSpPr>
            <p:nvPr/>
          </p:nvSpPr>
          <p:spPr bwMode="gray">
            <a:xfrm>
              <a:off x="4533349" y="3104336"/>
              <a:ext cx="203086" cy="265347"/>
            </a:xfrm>
            <a:custGeom>
              <a:avLst/>
              <a:gdLst>
                <a:gd name="T0" fmla="*/ 2147483647 w 534"/>
                <a:gd name="T1" fmla="*/ 2147483647 h 702"/>
                <a:gd name="T2" fmla="*/ 2147483647 w 534"/>
                <a:gd name="T3" fmla="*/ 2147483647 h 702"/>
                <a:gd name="T4" fmla="*/ 2147483647 w 534"/>
                <a:gd name="T5" fmla="*/ 2147483647 h 702"/>
                <a:gd name="T6" fmla="*/ 2147483647 w 534"/>
                <a:gd name="T7" fmla="*/ 2147483647 h 702"/>
                <a:gd name="T8" fmla="*/ 2147483647 w 534"/>
                <a:gd name="T9" fmla="*/ 2147483647 h 702"/>
                <a:gd name="T10" fmla="*/ 2147483647 w 534"/>
                <a:gd name="T11" fmla="*/ 2147483647 h 702"/>
                <a:gd name="T12" fmla="*/ 2147483647 w 534"/>
                <a:gd name="T13" fmla="*/ 2147483647 h 702"/>
                <a:gd name="T14" fmla="*/ 2147483647 w 534"/>
                <a:gd name="T15" fmla="*/ 2147483647 h 702"/>
                <a:gd name="T16" fmla="*/ 2147483647 w 534"/>
                <a:gd name="T17" fmla="*/ 2147483647 h 702"/>
                <a:gd name="T18" fmla="*/ 2147483647 w 534"/>
                <a:gd name="T19" fmla="*/ 2147483647 h 702"/>
                <a:gd name="T20" fmla="*/ 2147483647 w 534"/>
                <a:gd name="T21" fmla="*/ 2147483647 h 702"/>
                <a:gd name="T22" fmla="*/ 2147483647 w 534"/>
                <a:gd name="T23" fmla="*/ 2147483647 h 702"/>
                <a:gd name="T24" fmla="*/ 2147483647 w 534"/>
                <a:gd name="T25" fmla="*/ 2147483647 h 702"/>
                <a:gd name="T26" fmla="*/ 2147483647 w 534"/>
                <a:gd name="T27" fmla="*/ 2147483647 h 702"/>
                <a:gd name="T28" fmla="*/ 2147483647 w 534"/>
                <a:gd name="T29" fmla="*/ 2147483647 h 702"/>
                <a:gd name="T30" fmla="*/ 2147483647 w 534"/>
                <a:gd name="T31" fmla="*/ 2147483647 h 702"/>
                <a:gd name="T32" fmla="*/ 2147483647 w 534"/>
                <a:gd name="T33" fmla="*/ 2147483647 h 702"/>
                <a:gd name="T34" fmla="*/ 2147483647 w 534"/>
                <a:gd name="T35" fmla="*/ 2147483647 h 702"/>
                <a:gd name="T36" fmla="*/ 2147483647 w 534"/>
                <a:gd name="T37" fmla="*/ 2147483647 h 702"/>
                <a:gd name="T38" fmla="*/ 2147483647 w 534"/>
                <a:gd name="T39" fmla="*/ 2147483647 h 702"/>
                <a:gd name="T40" fmla="*/ 2147483647 w 534"/>
                <a:gd name="T41" fmla="*/ 2147483647 h 702"/>
                <a:gd name="T42" fmla="*/ 2147483647 w 534"/>
                <a:gd name="T43" fmla="*/ 2147483647 h 702"/>
                <a:gd name="T44" fmla="*/ 2147483647 w 534"/>
                <a:gd name="T45" fmla="*/ 2147483647 h 702"/>
                <a:gd name="T46" fmla="*/ 2147483647 w 534"/>
                <a:gd name="T47" fmla="*/ 2147483647 h 702"/>
                <a:gd name="T48" fmla="*/ 2147483647 w 534"/>
                <a:gd name="T49" fmla="*/ 2147483647 h 702"/>
                <a:gd name="T50" fmla="*/ 0 w 534"/>
                <a:gd name="T51" fmla="*/ 2147483647 h 702"/>
                <a:gd name="T52" fmla="*/ 2147483647 w 534"/>
                <a:gd name="T53" fmla="*/ 2147483647 h 702"/>
                <a:gd name="T54" fmla="*/ 2147483647 w 534"/>
                <a:gd name="T55" fmla="*/ 2147483647 h 702"/>
                <a:gd name="T56" fmla="*/ 2147483647 w 534"/>
                <a:gd name="T57" fmla="*/ 2147483647 h 702"/>
                <a:gd name="T58" fmla="*/ 2147483647 w 534"/>
                <a:gd name="T59" fmla="*/ 2147483647 h 702"/>
                <a:gd name="T60" fmla="*/ 2147483647 w 534"/>
                <a:gd name="T61" fmla="*/ 2147483647 h 702"/>
                <a:gd name="T62" fmla="*/ 2147483647 w 534"/>
                <a:gd name="T63" fmla="*/ 2147483647 h 702"/>
                <a:gd name="T64" fmla="*/ 2147483647 w 534"/>
                <a:gd name="T65" fmla="*/ 2147483647 h 702"/>
                <a:gd name="T66" fmla="*/ 2147483647 w 534"/>
                <a:gd name="T67" fmla="*/ 2147483647 h 702"/>
                <a:gd name="T68" fmla="*/ 2147483647 w 534"/>
                <a:gd name="T69" fmla="*/ 2147483647 h 702"/>
                <a:gd name="T70" fmla="*/ 2147483647 w 534"/>
                <a:gd name="T71" fmla="*/ 2147483647 h 702"/>
                <a:gd name="T72" fmla="*/ 2147483647 w 534"/>
                <a:gd name="T73" fmla="*/ 2147483647 h 702"/>
                <a:gd name="T74" fmla="*/ 2147483647 w 534"/>
                <a:gd name="T75" fmla="*/ 2147483647 h 702"/>
                <a:gd name="T76" fmla="*/ 2147483647 w 534"/>
                <a:gd name="T77" fmla="*/ 2147483647 h 702"/>
                <a:gd name="T78" fmla="*/ 2147483647 w 534"/>
                <a:gd name="T79" fmla="*/ 2147483647 h 702"/>
                <a:gd name="T80" fmla="*/ 2147483647 w 534"/>
                <a:gd name="T81" fmla="*/ 2147483647 h 702"/>
                <a:gd name="T82" fmla="*/ 2147483647 w 534"/>
                <a:gd name="T83" fmla="*/ 2147483647 h 702"/>
                <a:gd name="T84" fmla="*/ 2147483647 w 534"/>
                <a:gd name="T85" fmla="*/ 2147483647 h 702"/>
                <a:gd name="T86" fmla="*/ 2147483647 w 534"/>
                <a:gd name="T87" fmla="*/ 2147483647 h 702"/>
                <a:gd name="T88" fmla="*/ 2147483647 w 534"/>
                <a:gd name="T89" fmla="*/ 2147483647 h 702"/>
                <a:gd name="T90" fmla="*/ 2147483647 w 534"/>
                <a:gd name="T91" fmla="*/ 2147483647 h 702"/>
                <a:gd name="T92" fmla="*/ 2147483647 w 534"/>
                <a:gd name="T93" fmla="*/ 2147483647 h 702"/>
                <a:gd name="T94" fmla="*/ 2147483647 w 534"/>
                <a:gd name="T95" fmla="*/ 2147483647 h 702"/>
                <a:gd name="T96" fmla="*/ 2147483647 w 534"/>
                <a:gd name="T97" fmla="*/ 2147483647 h 702"/>
                <a:gd name="T98" fmla="*/ 2147483647 w 534"/>
                <a:gd name="T99" fmla="*/ 2147483647 h 702"/>
                <a:gd name="T100" fmla="*/ 2147483647 w 534"/>
                <a:gd name="T101" fmla="*/ 2147483647 h 702"/>
                <a:gd name="T102" fmla="*/ 2147483647 w 534"/>
                <a:gd name="T103" fmla="*/ 2147483647 h 7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4"/>
                <a:gd name="T157" fmla="*/ 0 h 702"/>
                <a:gd name="T158" fmla="*/ 534 w 534"/>
                <a:gd name="T159" fmla="*/ 702 h 7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4" h="702">
                  <a:moveTo>
                    <a:pt x="366" y="120"/>
                  </a:moveTo>
                  <a:lnTo>
                    <a:pt x="360" y="126"/>
                  </a:lnTo>
                  <a:lnTo>
                    <a:pt x="354" y="168"/>
                  </a:lnTo>
                  <a:lnTo>
                    <a:pt x="330" y="144"/>
                  </a:lnTo>
                  <a:lnTo>
                    <a:pt x="294" y="144"/>
                  </a:lnTo>
                  <a:lnTo>
                    <a:pt x="288" y="138"/>
                  </a:lnTo>
                  <a:lnTo>
                    <a:pt x="276" y="138"/>
                  </a:lnTo>
                  <a:lnTo>
                    <a:pt x="270" y="132"/>
                  </a:lnTo>
                  <a:lnTo>
                    <a:pt x="258" y="126"/>
                  </a:lnTo>
                  <a:lnTo>
                    <a:pt x="210" y="126"/>
                  </a:lnTo>
                  <a:lnTo>
                    <a:pt x="192" y="132"/>
                  </a:lnTo>
                  <a:lnTo>
                    <a:pt x="162" y="132"/>
                  </a:lnTo>
                  <a:lnTo>
                    <a:pt x="144" y="162"/>
                  </a:lnTo>
                  <a:lnTo>
                    <a:pt x="150" y="198"/>
                  </a:lnTo>
                  <a:lnTo>
                    <a:pt x="156" y="204"/>
                  </a:lnTo>
                  <a:lnTo>
                    <a:pt x="180" y="204"/>
                  </a:lnTo>
                  <a:lnTo>
                    <a:pt x="186" y="198"/>
                  </a:lnTo>
                  <a:lnTo>
                    <a:pt x="186" y="180"/>
                  </a:lnTo>
                  <a:lnTo>
                    <a:pt x="204" y="180"/>
                  </a:lnTo>
                  <a:lnTo>
                    <a:pt x="210" y="186"/>
                  </a:lnTo>
                  <a:lnTo>
                    <a:pt x="222" y="186"/>
                  </a:lnTo>
                  <a:lnTo>
                    <a:pt x="222" y="192"/>
                  </a:lnTo>
                  <a:lnTo>
                    <a:pt x="228" y="198"/>
                  </a:lnTo>
                  <a:lnTo>
                    <a:pt x="228" y="216"/>
                  </a:lnTo>
                  <a:lnTo>
                    <a:pt x="240" y="222"/>
                  </a:lnTo>
                  <a:lnTo>
                    <a:pt x="240" y="234"/>
                  </a:lnTo>
                  <a:lnTo>
                    <a:pt x="234" y="240"/>
                  </a:lnTo>
                  <a:lnTo>
                    <a:pt x="228" y="252"/>
                  </a:lnTo>
                  <a:lnTo>
                    <a:pt x="222" y="258"/>
                  </a:lnTo>
                  <a:lnTo>
                    <a:pt x="210" y="258"/>
                  </a:lnTo>
                  <a:lnTo>
                    <a:pt x="198" y="282"/>
                  </a:lnTo>
                  <a:lnTo>
                    <a:pt x="198" y="318"/>
                  </a:lnTo>
                  <a:lnTo>
                    <a:pt x="216" y="324"/>
                  </a:lnTo>
                  <a:lnTo>
                    <a:pt x="222" y="342"/>
                  </a:lnTo>
                  <a:lnTo>
                    <a:pt x="240" y="342"/>
                  </a:lnTo>
                  <a:lnTo>
                    <a:pt x="246" y="348"/>
                  </a:lnTo>
                  <a:lnTo>
                    <a:pt x="246" y="360"/>
                  </a:lnTo>
                  <a:lnTo>
                    <a:pt x="240" y="366"/>
                  </a:lnTo>
                  <a:lnTo>
                    <a:pt x="240" y="414"/>
                  </a:lnTo>
                  <a:lnTo>
                    <a:pt x="234" y="426"/>
                  </a:lnTo>
                  <a:lnTo>
                    <a:pt x="240" y="450"/>
                  </a:lnTo>
                  <a:lnTo>
                    <a:pt x="234" y="456"/>
                  </a:lnTo>
                  <a:lnTo>
                    <a:pt x="222" y="462"/>
                  </a:lnTo>
                  <a:lnTo>
                    <a:pt x="222" y="486"/>
                  </a:lnTo>
                  <a:lnTo>
                    <a:pt x="216" y="498"/>
                  </a:lnTo>
                  <a:lnTo>
                    <a:pt x="210" y="504"/>
                  </a:lnTo>
                  <a:lnTo>
                    <a:pt x="198" y="504"/>
                  </a:lnTo>
                  <a:lnTo>
                    <a:pt x="192" y="498"/>
                  </a:lnTo>
                  <a:lnTo>
                    <a:pt x="192" y="468"/>
                  </a:lnTo>
                  <a:lnTo>
                    <a:pt x="186" y="468"/>
                  </a:lnTo>
                  <a:lnTo>
                    <a:pt x="180" y="474"/>
                  </a:lnTo>
                  <a:lnTo>
                    <a:pt x="174" y="486"/>
                  </a:lnTo>
                  <a:lnTo>
                    <a:pt x="168" y="492"/>
                  </a:lnTo>
                  <a:lnTo>
                    <a:pt x="138" y="492"/>
                  </a:lnTo>
                  <a:lnTo>
                    <a:pt x="120" y="450"/>
                  </a:lnTo>
                  <a:lnTo>
                    <a:pt x="90" y="450"/>
                  </a:lnTo>
                  <a:lnTo>
                    <a:pt x="90" y="456"/>
                  </a:lnTo>
                  <a:lnTo>
                    <a:pt x="108" y="474"/>
                  </a:lnTo>
                  <a:lnTo>
                    <a:pt x="96" y="480"/>
                  </a:lnTo>
                  <a:lnTo>
                    <a:pt x="90" y="492"/>
                  </a:lnTo>
                  <a:lnTo>
                    <a:pt x="84" y="498"/>
                  </a:lnTo>
                  <a:lnTo>
                    <a:pt x="66" y="498"/>
                  </a:lnTo>
                  <a:lnTo>
                    <a:pt x="54" y="492"/>
                  </a:lnTo>
                  <a:lnTo>
                    <a:pt x="42" y="492"/>
                  </a:lnTo>
                  <a:lnTo>
                    <a:pt x="36" y="486"/>
                  </a:lnTo>
                  <a:lnTo>
                    <a:pt x="30" y="486"/>
                  </a:lnTo>
                  <a:lnTo>
                    <a:pt x="30" y="504"/>
                  </a:lnTo>
                  <a:lnTo>
                    <a:pt x="36" y="510"/>
                  </a:lnTo>
                  <a:lnTo>
                    <a:pt x="36" y="522"/>
                  </a:lnTo>
                  <a:lnTo>
                    <a:pt x="24" y="522"/>
                  </a:lnTo>
                  <a:lnTo>
                    <a:pt x="54" y="540"/>
                  </a:lnTo>
                  <a:lnTo>
                    <a:pt x="36" y="552"/>
                  </a:lnTo>
                  <a:lnTo>
                    <a:pt x="54" y="564"/>
                  </a:lnTo>
                  <a:lnTo>
                    <a:pt x="54" y="600"/>
                  </a:lnTo>
                  <a:lnTo>
                    <a:pt x="48" y="606"/>
                  </a:lnTo>
                  <a:lnTo>
                    <a:pt x="30" y="588"/>
                  </a:lnTo>
                  <a:lnTo>
                    <a:pt x="6" y="600"/>
                  </a:lnTo>
                  <a:lnTo>
                    <a:pt x="0" y="618"/>
                  </a:lnTo>
                  <a:lnTo>
                    <a:pt x="54" y="666"/>
                  </a:lnTo>
                  <a:lnTo>
                    <a:pt x="54" y="684"/>
                  </a:lnTo>
                  <a:lnTo>
                    <a:pt x="72" y="702"/>
                  </a:lnTo>
                  <a:lnTo>
                    <a:pt x="72" y="690"/>
                  </a:lnTo>
                  <a:lnTo>
                    <a:pt x="90" y="690"/>
                  </a:lnTo>
                  <a:lnTo>
                    <a:pt x="90" y="672"/>
                  </a:lnTo>
                  <a:lnTo>
                    <a:pt x="102" y="666"/>
                  </a:lnTo>
                  <a:lnTo>
                    <a:pt x="108" y="660"/>
                  </a:lnTo>
                  <a:lnTo>
                    <a:pt x="120" y="654"/>
                  </a:lnTo>
                  <a:lnTo>
                    <a:pt x="126" y="648"/>
                  </a:lnTo>
                  <a:lnTo>
                    <a:pt x="132" y="654"/>
                  </a:lnTo>
                  <a:lnTo>
                    <a:pt x="132" y="660"/>
                  </a:lnTo>
                  <a:lnTo>
                    <a:pt x="138" y="666"/>
                  </a:lnTo>
                  <a:lnTo>
                    <a:pt x="138" y="672"/>
                  </a:lnTo>
                  <a:lnTo>
                    <a:pt x="150" y="672"/>
                  </a:lnTo>
                  <a:lnTo>
                    <a:pt x="150" y="678"/>
                  </a:lnTo>
                  <a:lnTo>
                    <a:pt x="156" y="684"/>
                  </a:lnTo>
                  <a:lnTo>
                    <a:pt x="156" y="690"/>
                  </a:lnTo>
                  <a:lnTo>
                    <a:pt x="162" y="696"/>
                  </a:lnTo>
                  <a:lnTo>
                    <a:pt x="174" y="696"/>
                  </a:lnTo>
                  <a:lnTo>
                    <a:pt x="180" y="690"/>
                  </a:lnTo>
                  <a:lnTo>
                    <a:pt x="186" y="678"/>
                  </a:lnTo>
                  <a:lnTo>
                    <a:pt x="186" y="660"/>
                  </a:lnTo>
                  <a:lnTo>
                    <a:pt x="210" y="666"/>
                  </a:lnTo>
                  <a:lnTo>
                    <a:pt x="228" y="648"/>
                  </a:lnTo>
                  <a:lnTo>
                    <a:pt x="234" y="648"/>
                  </a:lnTo>
                  <a:lnTo>
                    <a:pt x="234" y="678"/>
                  </a:lnTo>
                  <a:lnTo>
                    <a:pt x="228" y="690"/>
                  </a:lnTo>
                  <a:lnTo>
                    <a:pt x="234" y="696"/>
                  </a:lnTo>
                  <a:lnTo>
                    <a:pt x="252" y="696"/>
                  </a:lnTo>
                  <a:lnTo>
                    <a:pt x="264" y="690"/>
                  </a:lnTo>
                  <a:lnTo>
                    <a:pt x="270" y="684"/>
                  </a:lnTo>
                  <a:lnTo>
                    <a:pt x="276" y="672"/>
                  </a:lnTo>
                  <a:lnTo>
                    <a:pt x="294" y="654"/>
                  </a:lnTo>
                  <a:lnTo>
                    <a:pt x="300" y="642"/>
                  </a:lnTo>
                  <a:lnTo>
                    <a:pt x="312" y="630"/>
                  </a:lnTo>
                  <a:lnTo>
                    <a:pt x="330" y="630"/>
                  </a:lnTo>
                  <a:lnTo>
                    <a:pt x="336" y="624"/>
                  </a:lnTo>
                  <a:lnTo>
                    <a:pt x="366" y="582"/>
                  </a:lnTo>
                  <a:lnTo>
                    <a:pt x="360" y="480"/>
                  </a:lnTo>
                  <a:lnTo>
                    <a:pt x="366" y="480"/>
                  </a:lnTo>
                  <a:lnTo>
                    <a:pt x="390" y="456"/>
                  </a:lnTo>
                  <a:lnTo>
                    <a:pt x="390" y="420"/>
                  </a:lnTo>
                  <a:lnTo>
                    <a:pt x="396" y="408"/>
                  </a:lnTo>
                  <a:lnTo>
                    <a:pt x="402" y="402"/>
                  </a:lnTo>
                  <a:lnTo>
                    <a:pt x="450" y="378"/>
                  </a:lnTo>
                  <a:lnTo>
                    <a:pt x="456" y="366"/>
                  </a:lnTo>
                  <a:lnTo>
                    <a:pt x="468" y="360"/>
                  </a:lnTo>
                  <a:lnTo>
                    <a:pt x="474" y="354"/>
                  </a:lnTo>
                  <a:lnTo>
                    <a:pt x="474" y="300"/>
                  </a:lnTo>
                  <a:lnTo>
                    <a:pt x="486" y="294"/>
                  </a:lnTo>
                  <a:lnTo>
                    <a:pt x="492" y="282"/>
                  </a:lnTo>
                  <a:lnTo>
                    <a:pt x="492" y="258"/>
                  </a:lnTo>
                  <a:lnTo>
                    <a:pt x="486" y="246"/>
                  </a:lnTo>
                  <a:lnTo>
                    <a:pt x="480" y="240"/>
                  </a:lnTo>
                  <a:lnTo>
                    <a:pt x="480" y="228"/>
                  </a:lnTo>
                  <a:lnTo>
                    <a:pt x="498" y="192"/>
                  </a:lnTo>
                  <a:lnTo>
                    <a:pt x="498" y="168"/>
                  </a:lnTo>
                  <a:lnTo>
                    <a:pt x="492" y="156"/>
                  </a:lnTo>
                  <a:lnTo>
                    <a:pt x="492" y="126"/>
                  </a:lnTo>
                  <a:lnTo>
                    <a:pt x="498" y="120"/>
                  </a:lnTo>
                  <a:lnTo>
                    <a:pt x="510" y="96"/>
                  </a:lnTo>
                  <a:lnTo>
                    <a:pt x="522" y="84"/>
                  </a:lnTo>
                  <a:lnTo>
                    <a:pt x="528" y="66"/>
                  </a:lnTo>
                  <a:lnTo>
                    <a:pt x="534" y="54"/>
                  </a:lnTo>
                  <a:lnTo>
                    <a:pt x="534" y="18"/>
                  </a:lnTo>
                  <a:lnTo>
                    <a:pt x="522" y="6"/>
                  </a:lnTo>
                  <a:lnTo>
                    <a:pt x="510" y="18"/>
                  </a:lnTo>
                  <a:lnTo>
                    <a:pt x="498" y="18"/>
                  </a:lnTo>
                  <a:lnTo>
                    <a:pt x="462" y="0"/>
                  </a:lnTo>
                  <a:lnTo>
                    <a:pt x="444" y="0"/>
                  </a:lnTo>
                  <a:lnTo>
                    <a:pt x="426" y="18"/>
                  </a:lnTo>
                  <a:lnTo>
                    <a:pt x="396" y="18"/>
                  </a:lnTo>
                  <a:lnTo>
                    <a:pt x="378" y="48"/>
                  </a:lnTo>
                  <a:lnTo>
                    <a:pt x="390" y="60"/>
                  </a:lnTo>
                  <a:lnTo>
                    <a:pt x="390" y="84"/>
                  </a:lnTo>
                  <a:lnTo>
                    <a:pt x="384" y="96"/>
                  </a:lnTo>
                  <a:lnTo>
                    <a:pt x="378" y="102"/>
                  </a:lnTo>
                  <a:lnTo>
                    <a:pt x="372" y="114"/>
                  </a:lnTo>
                  <a:lnTo>
                    <a:pt x="366" y="12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8" name="Colombia" descr="© INSCALE GmbH, 05.05.2010&#10;http://www.presentationload.com/">
              <a:extLst>
                <a:ext uri="{FF2B5EF4-FFF2-40B4-BE49-F238E27FC236}">
                  <a16:creationId xmlns:a16="http://schemas.microsoft.com/office/drawing/2014/main" id="{C7844726-0C22-F20F-EA29-D89E1701883F}"/>
                </a:ext>
              </a:extLst>
            </p:cNvPr>
            <p:cNvSpPr>
              <a:spLocks/>
            </p:cNvSpPr>
            <p:nvPr/>
          </p:nvSpPr>
          <p:spPr bwMode="gray">
            <a:xfrm>
              <a:off x="2100775" y="2837508"/>
              <a:ext cx="329086" cy="509938"/>
            </a:xfrm>
            <a:custGeom>
              <a:avLst/>
              <a:gdLst>
                <a:gd name="T0" fmla="*/ 2147483647 w 870"/>
                <a:gd name="T1" fmla="*/ 2147483647 h 1344"/>
                <a:gd name="T2" fmla="*/ 2147483647 w 870"/>
                <a:gd name="T3" fmla="*/ 2147483647 h 1344"/>
                <a:gd name="T4" fmla="*/ 2147483647 w 870"/>
                <a:gd name="T5" fmla="*/ 2147483647 h 1344"/>
                <a:gd name="T6" fmla="*/ 2147483647 w 870"/>
                <a:gd name="T7" fmla="*/ 2147483647 h 1344"/>
                <a:gd name="T8" fmla="*/ 2147483647 w 870"/>
                <a:gd name="T9" fmla="*/ 2147483647 h 1344"/>
                <a:gd name="T10" fmla="*/ 2147483647 w 870"/>
                <a:gd name="T11" fmla="*/ 2147483647 h 1344"/>
                <a:gd name="T12" fmla="*/ 2147483647 w 870"/>
                <a:gd name="T13" fmla="*/ 2147483647 h 1344"/>
                <a:gd name="T14" fmla="*/ 2147483647 w 870"/>
                <a:gd name="T15" fmla="*/ 2147483647 h 1344"/>
                <a:gd name="T16" fmla="*/ 2147483647 w 870"/>
                <a:gd name="T17" fmla="*/ 2147483647 h 1344"/>
                <a:gd name="T18" fmla="*/ 2147483647 w 870"/>
                <a:gd name="T19" fmla="*/ 2147483647 h 1344"/>
                <a:gd name="T20" fmla="*/ 2147483647 w 870"/>
                <a:gd name="T21" fmla="*/ 2147483647 h 1344"/>
                <a:gd name="T22" fmla="*/ 2147483647 w 870"/>
                <a:gd name="T23" fmla="*/ 2147483647 h 1344"/>
                <a:gd name="T24" fmla="*/ 2147483647 w 870"/>
                <a:gd name="T25" fmla="*/ 2147483647 h 1344"/>
                <a:gd name="T26" fmla="*/ 2147483647 w 870"/>
                <a:gd name="T27" fmla="*/ 2147483647 h 1344"/>
                <a:gd name="T28" fmla="*/ 2147483647 w 870"/>
                <a:gd name="T29" fmla="*/ 2147483647 h 1344"/>
                <a:gd name="T30" fmla="*/ 2147483647 w 870"/>
                <a:gd name="T31" fmla="*/ 2147483647 h 1344"/>
                <a:gd name="T32" fmla="*/ 2147483647 w 870"/>
                <a:gd name="T33" fmla="*/ 2147483647 h 1344"/>
                <a:gd name="T34" fmla="*/ 2147483647 w 870"/>
                <a:gd name="T35" fmla="*/ 2147483647 h 1344"/>
                <a:gd name="T36" fmla="*/ 2147483647 w 870"/>
                <a:gd name="T37" fmla="*/ 2147483647 h 1344"/>
                <a:gd name="T38" fmla="*/ 2147483647 w 870"/>
                <a:gd name="T39" fmla="*/ 2147483647 h 1344"/>
                <a:gd name="T40" fmla="*/ 2147483647 w 870"/>
                <a:gd name="T41" fmla="*/ 2147483647 h 1344"/>
                <a:gd name="T42" fmla="*/ 2147483647 w 870"/>
                <a:gd name="T43" fmla="*/ 2147483647 h 1344"/>
                <a:gd name="T44" fmla="*/ 2147483647 w 870"/>
                <a:gd name="T45" fmla="*/ 2147483647 h 1344"/>
                <a:gd name="T46" fmla="*/ 2147483647 w 870"/>
                <a:gd name="T47" fmla="*/ 2147483647 h 1344"/>
                <a:gd name="T48" fmla="*/ 2147483647 w 870"/>
                <a:gd name="T49" fmla="*/ 2147483647 h 1344"/>
                <a:gd name="T50" fmla="*/ 2147483647 w 870"/>
                <a:gd name="T51" fmla="*/ 2147483647 h 1344"/>
                <a:gd name="T52" fmla="*/ 2147483647 w 870"/>
                <a:gd name="T53" fmla="*/ 2147483647 h 1344"/>
                <a:gd name="T54" fmla="*/ 2147483647 w 870"/>
                <a:gd name="T55" fmla="*/ 2147483647 h 1344"/>
                <a:gd name="T56" fmla="*/ 2147483647 w 870"/>
                <a:gd name="T57" fmla="*/ 2147483647 h 1344"/>
                <a:gd name="T58" fmla="*/ 2147483647 w 870"/>
                <a:gd name="T59" fmla="*/ 2147483647 h 1344"/>
                <a:gd name="T60" fmla="*/ 2147483647 w 870"/>
                <a:gd name="T61" fmla="*/ 2147483647 h 1344"/>
                <a:gd name="T62" fmla="*/ 2147483647 w 870"/>
                <a:gd name="T63" fmla="*/ 2147483647 h 1344"/>
                <a:gd name="T64" fmla="*/ 2147483647 w 870"/>
                <a:gd name="T65" fmla="*/ 2147483647 h 1344"/>
                <a:gd name="T66" fmla="*/ 2147483647 w 870"/>
                <a:gd name="T67" fmla="*/ 2147483647 h 1344"/>
                <a:gd name="T68" fmla="*/ 2147483647 w 870"/>
                <a:gd name="T69" fmla="*/ 2147483647 h 1344"/>
                <a:gd name="T70" fmla="*/ 2147483647 w 870"/>
                <a:gd name="T71" fmla="*/ 2147483647 h 1344"/>
                <a:gd name="T72" fmla="*/ 2147483647 w 870"/>
                <a:gd name="T73" fmla="*/ 0 h 1344"/>
                <a:gd name="T74" fmla="*/ 2147483647 w 870"/>
                <a:gd name="T75" fmla="*/ 2147483647 h 1344"/>
                <a:gd name="T76" fmla="*/ 2147483647 w 870"/>
                <a:gd name="T77" fmla="*/ 2147483647 h 1344"/>
                <a:gd name="T78" fmla="*/ 2147483647 w 870"/>
                <a:gd name="T79" fmla="*/ 2147483647 h 1344"/>
                <a:gd name="T80" fmla="*/ 2147483647 w 870"/>
                <a:gd name="T81" fmla="*/ 2147483647 h 1344"/>
                <a:gd name="T82" fmla="*/ 2147483647 w 870"/>
                <a:gd name="T83" fmla="*/ 2147483647 h 1344"/>
                <a:gd name="T84" fmla="*/ 2147483647 w 870"/>
                <a:gd name="T85" fmla="*/ 2147483647 h 1344"/>
                <a:gd name="T86" fmla="*/ 2147483647 w 870"/>
                <a:gd name="T87" fmla="*/ 2147483647 h 1344"/>
                <a:gd name="T88" fmla="*/ 2147483647 w 870"/>
                <a:gd name="T89" fmla="*/ 2147483647 h 1344"/>
                <a:gd name="T90" fmla="*/ 2147483647 w 870"/>
                <a:gd name="T91" fmla="*/ 2147483647 h 1344"/>
                <a:gd name="T92" fmla="*/ 2147483647 w 870"/>
                <a:gd name="T93" fmla="*/ 2147483647 h 1344"/>
                <a:gd name="T94" fmla="*/ 2147483647 w 870"/>
                <a:gd name="T95" fmla="*/ 2147483647 h 1344"/>
                <a:gd name="T96" fmla="*/ 2147483647 w 870"/>
                <a:gd name="T97" fmla="*/ 2147483647 h 1344"/>
                <a:gd name="T98" fmla="*/ 2147483647 w 870"/>
                <a:gd name="T99" fmla="*/ 2147483647 h 1344"/>
                <a:gd name="T100" fmla="*/ 2147483647 w 870"/>
                <a:gd name="T101" fmla="*/ 2147483647 h 1344"/>
                <a:gd name="T102" fmla="*/ 2147483647 w 870"/>
                <a:gd name="T103" fmla="*/ 2147483647 h 1344"/>
                <a:gd name="T104" fmla="*/ 2147483647 w 870"/>
                <a:gd name="T105" fmla="*/ 2147483647 h 1344"/>
                <a:gd name="T106" fmla="*/ 2147483647 w 870"/>
                <a:gd name="T107" fmla="*/ 2147483647 h 13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0"/>
                <a:gd name="T163" fmla="*/ 0 h 1344"/>
                <a:gd name="T164" fmla="*/ 870 w 870"/>
                <a:gd name="T165" fmla="*/ 1344 h 13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0" h="1344">
                  <a:moveTo>
                    <a:pt x="36" y="912"/>
                  </a:moveTo>
                  <a:lnTo>
                    <a:pt x="60" y="924"/>
                  </a:lnTo>
                  <a:lnTo>
                    <a:pt x="66" y="936"/>
                  </a:lnTo>
                  <a:lnTo>
                    <a:pt x="84" y="936"/>
                  </a:lnTo>
                  <a:lnTo>
                    <a:pt x="96" y="942"/>
                  </a:lnTo>
                  <a:lnTo>
                    <a:pt x="102" y="948"/>
                  </a:lnTo>
                  <a:lnTo>
                    <a:pt x="108" y="960"/>
                  </a:lnTo>
                  <a:lnTo>
                    <a:pt x="108" y="966"/>
                  </a:lnTo>
                  <a:lnTo>
                    <a:pt x="114" y="972"/>
                  </a:lnTo>
                  <a:lnTo>
                    <a:pt x="126" y="978"/>
                  </a:lnTo>
                  <a:lnTo>
                    <a:pt x="138" y="978"/>
                  </a:lnTo>
                  <a:lnTo>
                    <a:pt x="144" y="972"/>
                  </a:lnTo>
                  <a:lnTo>
                    <a:pt x="156" y="978"/>
                  </a:lnTo>
                  <a:lnTo>
                    <a:pt x="162" y="984"/>
                  </a:lnTo>
                  <a:lnTo>
                    <a:pt x="186" y="984"/>
                  </a:lnTo>
                  <a:lnTo>
                    <a:pt x="186" y="972"/>
                  </a:lnTo>
                  <a:lnTo>
                    <a:pt x="192" y="966"/>
                  </a:lnTo>
                  <a:lnTo>
                    <a:pt x="198" y="966"/>
                  </a:lnTo>
                  <a:lnTo>
                    <a:pt x="210" y="972"/>
                  </a:lnTo>
                  <a:lnTo>
                    <a:pt x="210" y="978"/>
                  </a:lnTo>
                  <a:lnTo>
                    <a:pt x="216" y="984"/>
                  </a:lnTo>
                  <a:lnTo>
                    <a:pt x="216" y="990"/>
                  </a:lnTo>
                  <a:lnTo>
                    <a:pt x="228" y="1002"/>
                  </a:lnTo>
                  <a:lnTo>
                    <a:pt x="264" y="1002"/>
                  </a:lnTo>
                  <a:lnTo>
                    <a:pt x="276" y="1008"/>
                  </a:lnTo>
                  <a:lnTo>
                    <a:pt x="282" y="1014"/>
                  </a:lnTo>
                  <a:lnTo>
                    <a:pt x="294" y="1020"/>
                  </a:lnTo>
                  <a:lnTo>
                    <a:pt x="312" y="1038"/>
                  </a:lnTo>
                  <a:lnTo>
                    <a:pt x="324" y="1044"/>
                  </a:lnTo>
                  <a:lnTo>
                    <a:pt x="330" y="1050"/>
                  </a:lnTo>
                  <a:lnTo>
                    <a:pt x="342" y="1086"/>
                  </a:lnTo>
                  <a:lnTo>
                    <a:pt x="360" y="1086"/>
                  </a:lnTo>
                  <a:lnTo>
                    <a:pt x="372" y="1104"/>
                  </a:lnTo>
                  <a:lnTo>
                    <a:pt x="384" y="1104"/>
                  </a:lnTo>
                  <a:lnTo>
                    <a:pt x="390" y="1110"/>
                  </a:lnTo>
                  <a:lnTo>
                    <a:pt x="390" y="1134"/>
                  </a:lnTo>
                  <a:lnTo>
                    <a:pt x="396" y="1140"/>
                  </a:lnTo>
                  <a:lnTo>
                    <a:pt x="396" y="1146"/>
                  </a:lnTo>
                  <a:lnTo>
                    <a:pt x="408" y="1146"/>
                  </a:lnTo>
                  <a:lnTo>
                    <a:pt x="420" y="1152"/>
                  </a:lnTo>
                  <a:lnTo>
                    <a:pt x="426" y="1158"/>
                  </a:lnTo>
                  <a:lnTo>
                    <a:pt x="426" y="1164"/>
                  </a:lnTo>
                  <a:lnTo>
                    <a:pt x="420" y="1170"/>
                  </a:lnTo>
                  <a:lnTo>
                    <a:pt x="420" y="1194"/>
                  </a:lnTo>
                  <a:lnTo>
                    <a:pt x="432" y="1200"/>
                  </a:lnTo>
                  <a:lnTo>
                    <a:pt x="456" y="1206"/>
                  </a:lnTo>
                  <a:lnTo>
                    <a:pt x="492" y="1206"/>
                  </a:lnTo>
                  <a:lnTo>
                    <a:pt x="492" y="1194"/>
                  </a:lnTo>
                  <a:lnTo>
                    <a:pt x="504" y="1182"/>
                  </a:lnTo>
                  <a:lnTo>
                    <a:pt x="528" y="1182"/>
                  </a:lnTo>
                  <a:lnTo>
                    <a:pt x="534" y="1188"/>
                  </a:lnTo>
                  <a:lnTo>
                    <a:pt x="540" y="1188"/>
                  </a:lnTo>
                  <a:lnTo>
                    <a:pt x="546" y="1194"/>
                  </a:lnTo>
                  <a:lnTo>
                    <a:pt x="558" y="1194"/>
                  </a:lnTo>
                  <a:lnTo>
                    <a:pt x="570" y="1188"/>
                  </a:lnTo>
                  <a:lnTo>
                    <a:pt x="576" y="1182"/>
                  </a:lnTo>
                  <a:lnTo>
                    <a:pt x="588" y="1182"/>
                  </a:lnTo>
                  <a:lnTo>
                    <a:pt x="588" y="1188"/>
                  </a:lnTo>
                  <a:lnTo>
                    <a:pt x="594" y="1200"/>
                  </a:lnTo>
                  <a:lnTo>
                    <a:pt x="600" y="1206"/>
                  </a:lnTo>
                  <a:lnTo>
                    <a:pt x="624" y="1206"/>
                  </a:lnTo>
                  <a:lnTo>
                    <a:pt x="636" y="1212"/>
                  </a:lnTo>
                  <a:lnTo>
                    <a:pt x="642" y="1218"/>
                  </a:lnTo>
                  <a:lnTo>
                    <a:pt x="642" y="1236"/>
                  </a:lnTo>
                  <a:lnTo>
                    <a:pt x="636" y="1248"/>
                  </a:lnTo>
                  <a:lnTo>
                    <a:pt x="630" y="1254"/>
                  </a:lnTo>
                  <a:lnTo>
                    <a:pt x="624" y="1254"/>
                  </a:lnTo>
                  <a:lnTo>
                    <a:pt x="618" y="1260"/>
                  </a:lnTo>
                  <a:lnTo>
                    <a:pt x="618" y="1266"/>
                  </a:lnTo>
                  <a:lnTo>
                    <a:pt x="606" y="1290"/>
                  </a:lnTo>
                  <a:lnTo>
                    <a:pt x="606" y="1308"/>
                  </a:lnTo>
                  <a:lnTo>
                    <a:pt x="612" y="1314"/>
                  </a:lnTo>
                  <a:lnTo>
                    <a:pt x="630" y="1314"/>
                  </a:lnTo>
                  <a:lnTo>
                    <a:pt x="642" y="1332"/>
                  </a:lnTo>
                  <a:lnTo>
                    <a:pt x="660" y="1344"/>
                  </a:lnTo>
                  <a:lnTo>
                    <a:pt x="660" y="1308"/>
                  </a:lnTo>
                  <a:lnTo>
                    <a:pt x="666" y="1236"/>
                  </a:lnTo>
                  <a:lnTo>
                    <a:pt x="684" y="1188"/>
                  </a:lnTo>
                  <a:lnTo>
                    <a:pt x="678" y="1140"/>
                  </a:lnTo>
                  <a:lnTo>
                    <a:pt x="690" y="1128"/>
                  </a:lnTo>
                  <a:lnTo>
                    <a:pt x="696" y="1116"/>
                  </a:lnTo>
                  <a:lnTo>
                    <a:pt x="696" y="1104"/>
                  </a:lnTo>
                  <a:lnTo>
                    <a:pt x="690" y="1092"/>
                  </a:lnTo>
                  <a:lnTo>
                    <a:pt x="678" y="1080"/>
                  </a:lnTo>
                  <a:lnTo>
                    <a:pt x="678" y="1074"/>
                  </a:lnTo>
                  <a:lnTo>
                    <a:pt x="672" y="1068"/>
                  </a:lnTo>
                  <a:lnTo>
                    <a:pt x="672" y="1044"/>
                  </a:lnTo>
                  <a:lnTo>
                    <a:pt x="666" y="1038"/>
                  </a:lnTo>
                  <a:lnTo>
                    <a:pt x="654" y="1032"/>
                  </a:lnTo>
                  <a:lnTo>
                    <a:pt x="642" y="1020"/>
                  </a:lnTo>
                  <a:lnTo>
                    <a:pt x="636" y="1020"/>
                  </a:lnTo>
                  <a:lnTo>
                    <a:pt x="642" y="954"/>
                  </a:lnTo>
                  <a:lnTo>
                    <a:pt x="672" y="948"/>
                  </a:lnTo>
                  <a:lnTo>
                    <a:pt x="678" y="954"/>
                  </a:lnTo>
                  <a:lnTo>
                    <a:pt x="708" y="954"/>
                  </a:lnTo>
                  <a:lnTo>
                    <a:pt x="714" y="948"/>
                  </a:lnTo>
                  <a:lnTo>
                    <a:pt x="714" y="942"/>
                  </a:lnTo>
                  <a:lnTo>
                    <a:pt x="708" y="936"/>
                  </a:lnTo>
                  <a:lnTo>
                    <a:pt x="708" y="930"/>
                  </a:lnTo>
                  <a:lnTo>
                    <a:pt x="696" y="918"/>
                  </a:lnTo>
                  <a:lnTo>
                    <a:pt x="684" y="924"/>
                  </a:lnTo>
                  <a:lnTo>
                    <a:pt x="660" y="912"/>
                  </a:lnTo>
                  <a:lnTo>
                    <a:pt x="660" y="900"/>
                  </a:lnTo>
                  <a:lnTo>
                    <a:pt x="654" y="888"/>
                  </a:lnTo>
                  <a:lnTo>
                    <a:pt x="654" y="876"/>
                  </a:lnTo>
                  <a:lnTo>
                    <a:pt x="660" y="864"/>
                  </a:lnTo>
                  <a:lnTo>
                    <a:pt x="666" y="858"/>
                  </a:lnTo>
                  <a:lnTo>
                    <a:pt x="684" y="858"/>
                  </a:lnTo>
                  <a:lnTo>
                    <a:pt x="696" y="870"/>
                  </a:lnTo>
                  <a:lnTo>
                    <a:pt x="762" y="864"/>
                  </a:lnTo>
                  <a:lnTo>
                    <a:pt x="762" y="846"/>
                  </a:lnTo>
                  <a:lnTo>
                    <a:pt x="768" y="840"/>
                  </a:lnTo>
                  <a:lnTo>
                    <a:pt x="774" y="840"/>
                  </a:lnTo>
                  <a:lnTo>
                    <a:pt x="798" y="864"/>
                  </a:lnTo>
                  <a:lnTo>
                    <a:pt x="828" y="834"/>
                  </a:lnTo>
                  <a:lnTo>
                    <a:pt x="834" y="834"/>
                  </a:lnTo>
                  <a:lnTo>
                    <a:pt x="834" y="846"/>
                  </a:lnTo>
                  <a:lnTo>
                    <a:pt x="840" y="852"/>
                  </a:lnTo>
                  <a:lnTo>
                    <a:pt x="840" y="864"/>
                  </a:lnTo>
                  <a:lnTo>
                    <a:pt x="846" y="876"/>
                  </a:lnTo>
                  <a:lnTo>
                    <a:pt x="846" y="906"/>
                  </a:lnTo>
                  <a:lnTo>
                    <a:pt x="870" y="906"/>
                  </a:lnTo>
                  <a:lnTo>
                    <a:pt x="864" y="900"/>
                  </a:lnTo>
                  <a:lnTo>
                    <a:pt x="864" y="882"/>
                  </a:lnTo>
                  <a:lnTo>
                    <a:pt x="858" y="870"/>
                  </a:lnTo>
                  <a:lnTo>
                    <a:pt x="858" y="852"/>
                  </a:lnTo>
                  <a:lnTo>
                    <a:pt x="852" y="846"/>
                  </a:lnTo>
                  <a:lnTo>
                    <a:pt x="852" y="828"/>
                  </a:lnTo>
                  <a:lnTo>
                    <a:pt x="846" y="822"/>
                  </a:lnTo>
                  <a:lnTo>
                    <a:pt x="846" y="798"/>
                  </a:lnTo>
                  <a:lnTo>
                    <a:pt x="834" y="798"/>
                  </a:lnTo>
                  <a:lnTo>
                    <a:pt x="822" y="786"/>
                  </a:lnTo>
                  <a:lnTo>
                    <a:pt x="798" y="774"/>
                  </a:lnTo>
                  <a:lnTo>
                    <a:pt x="804" y="774"/>
                  </a:lnTo>
                  <a:lnTo>
                    <a:pt x="834" y="744"/>
                  </a:lnTo>
                  <a:lnTo>
                    <a:pt x="840" y="732"/>
                  </a:lnTo>
                  <a:lnTo>
                    <a:pt x="840" y="726"/>
                  </a:lnTo>
                  <a:lnTo>
                    <a:pt x="834" y="714"/>
                  </a:lnTo>
                  <a:lnTo>
                    <a:pt x="822" y="708"/>
                  </a:lnTo>
                  <a:lnTo>
                    <a:pt x="816" y="696"/>
                  </a:lnTo>
                  <a:lnTo>
                    <a:pt x="816" y="672"/>
                  </a:lnTo>
                  <a:lnTo>
                    <a:pt x="804" y="672"/>
                  </a:lnTo>
                  <a:lnTo>
                    <a:pt x="798" y="666"/>
                  </a:lnTo>
                  <a:lnTo>
                    <a:pt x="798" y="654"/>
                  </a:lnTo>
                  <a:lnTo>
                    <a:pt x="804" y="642"/>
                  </a:lnTo>
                  <a:lnTo>
                    <a:pt x="804" y="612"/>
                  </a:lnTo>
                  <a:lnTo>
                    <a:pt x="798" y="600"/>
                  </a:lnTo>
                  <a:lnTo>
                    <a:pt x="798" y="576"/>
                  </a:lnTo>
                  <a:lnTo>
                    <a:pt x="810" y="564"/>
                  </a:lnTo>
                  <a:lnTo>
                    <a:pt x="816" y="564"/>
                  </a:lnTo>
                  <a:lnTo>
                    <a:pt x="822" y="558"/>
                  </a:lnTo>
                  <a:lnTo>
                    <a:pt x="822" y="534"/>
                  </a:lnTo>
                  <a:lnTo>
                    <a:pt x="840" y="516"/>
                  </a:lnTo>
                  <a:lnTo>
                    <a:pt x="840" y="504"/>
                  </a:lnTo>
                  <a:lnTo>
                    <a:pt x="834" y="498"/>
                  </a:lnTo>
                  <a:lnTo>
                    <a:pt x="816" y="498"/>
                  </a:lnTo>
                  <a:lnTo>
                    <a:pt x="804" y="504"/>
                  </a:lnTo>
                  <a:lnTo>
                    <a:pt x="798" y="510"/>
                  </a:lnTo>
                  <a:lnTo>
                    <a:pt x="774" y="504"/>
                  </a:lnTo>
                  <a:lnTo>
                    <a:pt x="768" y="510"/>
                  </a:lnTo>
                  <a:lnTo>
                    <a:pt x="744" y="510"/>
                  </a:lnTo>
                  <a:lnTo>
                    <a:pt x="738" y="504"/>
                  </a:lnTo>
                  <a:lnTo>
                    <a:pt x="720" y="504"/>
                  </a:lnTo>
                  <a:lnTo>
                    <a:pt x="720" y="510"/>
                  </a:lnTo>
                  <a:lnTo>
                    <a:pt x="696" y="510"/>
                  </a:lnTo>
                  <a:lnTo>
                    <a:pt x="672" y="486"/>
                  </a:lnTo>
                  <a:lnTo>
                    <a:pt x="666" y="468"/>
                  </a:lnTo>
                  <a:lnTo>
                    <a:pt x="660" y="456"/>
                  </a:lnTo>
                  <a:lnTo>
                    <a:pt x="654" y="450"/>
                  </a:lnTo>
                  <a:lnTo>
                    <a:pt x="654" y="444"/>
                  </a:lnTo>
                  <a:lnTo>
                    <a:pt x="630" y="444"/>
                  </a:lnTo>
                  <a:lnTo>
                    <a:pt x="618" y="438"/>
                  </a:lnTo>
                  <a:lnTo>
                    <a:pt x="612" y="432"/>
                  </a:lnTo>
                  <a:lnTo>
                    <a:pt x="600" y="432"/>
                  </a:lnTo>
                  <a:lnTo>
                    <a:pt x="600" y="438"/>
                  </a:lnTo>
                  <a:lnTo>
                    <a:pt x="594" y="444"/>
                  </a:lnTo>
                  <a:lnTo>
                    <a:pt x="582" y="444"/>
                  </a:lnTo>
                  <a:lnTo>
                    <a:pt x="570" y="438"/>
                  </a:lnTo>
                  <a:lnTo>
                    <a:pt x="564" y="438"/>
                  </a:lnTo>
                  <a:lnTo>
                    <a:pt x="552" y="432"/>
                  </a:lnTo>
                  <a:lnTo>
                    <a:pt x="540" y="432"/>
                  </a:lnTo>
                  <a:lnTo>
                    <a:pt x="534" y="438"/>
                  </a:lnTo>
                  <a:lnTo>
                    <a:pt x="510" y="438"/>
                  </a:lnTo>
                  <a:lnTo>
                    <a:pt x="504" y="432"/>
                  </a:lnTo>
                  <a:lnTo>
                    <a:pt x="498" y="420"/>
                  </a:lnTo>
                  <a:lnTo>
                    <a:pt x="498" y="408"/>
                  </a:lnTo>
                  <a:lnTo>
                    <a:pt x="486" y="408"/>
                  </a:lnTo>
                  <a:lnTo>
                    <a:pt x="486" y="366"/>
                  </a:lnTo>
                  <a:lnTo>
                    <a:pt x="498" y="342"/>
                  </a:lnTo>
                  <a:lnTo>
                    <a:pt x="498" y="330"/>
                  </a:lnTo>
                  <a:lnTo>
                    <a:pt x="492" y="324"/>
                  </a:lnTo>
                  <a:lnTo>
                    <a:pt x="480" y="318"/>
                  </a:lnTo>
                  <a:lnTo>
                    <a:pt x="474" y="312"/>
                  </a:lnTo>
                  <a:lnTo>
                    <a:pt x="474" y="276"/>
                  </a:lnTo>
                  <a:lnTo>
                    <a:pt x="468" y="264"/>
                  </a:lnTo>
                  <a:lnTo>
                    <a:pt x="456" y="252"/>
                  </a:lnTo>
                  <a:lnTo>
                    <a:pt x="450" y="252"/>
                  </a:lnTo>
                  <a:lnTo>
                    <a:pt x="438" y="264"/>
                  </a:lnTo>
                  <a:lnTo>
                    <a:pt x="438" y="270"/>
                  </a:lnTo>
                  <a:lnTo>
                    <a:pt x="432" y="264"/>
                  </a:lnTo>
                  <a:lnTo>
                    <a:pt x="432" y="252"/>
                  </a:lnTo>
                  <a:lnTo>
                    <a:pt x="438" y="240"/>
                  </a:lnTo>
                  <a:lnTo>
                    <a:pt x="462" y="216"/>
                  </a:lnTo>
                  <a:lnTo>
                    <a:pt x="462" y="192"/>
                  </a:lnTo>
                  <a:lnTo>
                    <a:pt x="468" y="186"/>
                  </a:lnTo>
                  <a:lnTo>
                    <a:pt x="468" y="168"/>
                  </a:lnTo>
                  <a:lnTo>
                    <a:pt x="480" y="132"/>
                  </a:lnTo>
                  <a:lnTo>
                    <a:pt x="504" y="108"/>
                  </a:lnTo>
                  <a:lnTo>
                    <a:pt x="522" y="102"/>
                  </a:lnTo>
                  <a:lnTo>
                    <a:pt x="534" y="90"/>
                  </a:lnTo>
                  <a:lnTo>
                    <a:pt x="540" y="78"/>
                  </a:lnTo>
                  <a:lnTo>
                    <a:pt x="540" y="72"/>
                  </a:lnTo>
                  <a:lnTo>
                    <a:pt x="546" y="66"/>
                  </a:lnTo>
                  <a:lnTo>
                    <a:pt x="558" y="66"/>
                  </a:lnTo>
                  <a:lnTo>
                    <a:pt x="564" y="60"/>
                  </a:lnTo>
                  <a:lnTo>
                    <a:pt x="570" y="60"/>
                  </a:lnTo>
                  <a:lnTo>
                    <a:pt x="576" y="54"/>
                  </a:lnTo>
                  <a:lnTo>
                    <a:pt x="582" y="54"/>
                  </a:lnTo>
                  <a:lnTo>
                    <a:pt x="600" y="36"/>
                  </a:lnTo>
                  <a:lnTo>
                    <a:pt x="600" y="12"/>
                  </a:lnTo>
                  <a:lnTo>
                    <a:pt x="594" y="6"/>
                  </a:lnTo>
                  <a:lnTo>
                    <a:pt x="582" y="0"/>
                  </a:lnTo>
                  <a:lnTo>
                    <a:pt x="570" y="6"/>
                  </a:lnTo>
                  <a:lnTo>
                    <a:pt x="546" y="6"/>
                  </a:lnTo>
                  <a:lnTo>
                    <a:pt x="540" y="12"/>
                  </a:lnTo>
                  <a:lnTo>
                    <a:pt x="534" y="12"/>
                  </a:lnTo>
                  <a:lnTo>
                    <a:pt x="522" y="24"/>
                  </a:lnTo>
                  <a:lnTo>
                    <a:pt x="522" y="36"/>
                  </a:lnTo>
                  <a:lnTo>
                    <a:pt x="516" y="48"/>
                  </a:lnTo>
                  <a:lnTo>
                    <a:pt x="504" y="60"/>
                  </a:lnTo>
                  <a:lnTo>
                    <a:pt x="492" y="60"/>
                  </a:lnTo>
                  <a:lnTo>
                    <a:pt x="480" y="54"/>
                  </a:lnTo>
                  <a:lnTo>
                    <a:pt x="474" y="54"/>
                  </a:lnTo>
                  <a:lnTo>
                    <a:pt x="444" y="84"/>
                  </a:lnTo>
                  <a:lnTo>
                    <a:pt x="444" y="90"/>
                  </a:lnTo>
                  <a:lnTo>
                    <a:pt x="408" y="102"/>
                  </a:lnTo>
                  <a:lnTo>
                    <a:pt x="402" y="96"/>
                  </a:lnTo>
                  <a:lnTo>
                    <a:pt x="390" y="90"/>
                  </a:lnTo>
                  <a:lnTo>
                    <a:pt x="384" y="90"/>
                  </a:lnTo>
                  <a:lnTo>
                    <a:pt x="378" y="102"/>
                  </a:lnTo>
                  <a:lnTo>
                    <a:pt x="378" y="120"/>
                  </a:lnTo>
                  <a:lnTo>
                    <a:pt x="372" y="132"/>
                  </a:lnTo>
                  <a:lnTo>
                    <a:pt x="366" y="138"/>
                  </a:lnTo>
                  <a:lnTo>
                    <a:pt x="354" y="138"/>
                  </a:lnTo>
                  <a:lnTo>
                    <a:pt x="354" y="132"/>
                  </a:lnTo>
                  <a:lnTo>
                    <a:pt x="360" y="126"/>
                  </a:lnTo>
                  <a:lnTo>
                    <a:pt x="354" y="120"/>
                  </a:lnTo>
                  <a:lnTo>
                    <a:pt x="342" y="120"/>
                  </a:lnTo>
                  <a:lnTo>
                    <a:pt x="330" y="126"/>
                  </a:lnTo>
                  <a:lnTo>
                    <a:pt x="318" y="126"/>
                  </a:lnTo>
                  <a:lnTo>
                    <a:pt x="312" y="132"/>
                  </a:lnTo>
                  <a:lnTo>
                    <a:pt x="306" y="132"/>
                  </a:lnTo>
                  <a:lnTo>
                    <a:pt x="300" y="144"/>
                  </a:lnTo>
                  <a:lnTo>
                    <a:pt x="288" y="150"/>
                  </a:lnTo>
                  <a:lnTo>
                    <a:pt x="282" y="162"/>
                  </a:lnTo>
                  <a:lnTo>
                    <a:pt x="276" y="168"/>
                  </a:lnTo>
                  <a:lnTo>
                    <a:pt x="276" y="186"/>
                  </a:lnTo>
                  <a:lnTo>
                    <a:pt x="282" y="192"/>
                  </a:lnTo>
                  <a:lnTo>
                    <a:pt x="264" y="222"/>
                  </a:lnTo>
                  <a:lnTo>
                    <a:pt x="276" y="246"/>
                  </a:lnTo>
                  <a:lnTo>
                    <a:pt x="252" y="246"/>
                  </a:lnTo>
                  <a:lnTo>
                    <a:pt x="240" y="252"/>
                  </a:lnTo>
                  <a:lnTo>
                    <a:pt x="228" y="264"/>
                  </a:lnTo>
                  <a:lnTo>
                    <a:pt x="228" y="276"/>
                  </a:lnTo>
                  <a:lnTo>
                    <a:pt x="222" y="288"/>
                  </a:lnTo>
                  <a:lnTo>
                    <a:pt x="216" y="294"/>
                  </a:lnTo>
                  <a:lnTo>
                    <a:pt x="204" y="294"/>
                  </a:lnTo>
                  <a:lnTo>
                    <a:pt x="198" y="300"/>
                  </a:lnTo>
                  <a:lnTo>
                    <a:pt x="192" y="300"/>
                  </a:lnTo>
                  <a:lnTo>
                    <a:pt x="174" y="306"/>
                  </a:lnTo>
                  <a:lnTo>
                    <a:pt x="186" y="330"/>
                  </a:lnTo>
                  <a:lnTo>
                    <a:pt x="186" y="366"/>
                  </a:lnTo>
                  <a:lnTo>
                    <a:pt x="168" y="366"/>
                  </a:lnTo>
                  <a:lnTo>
                    <a:pt x="168" y="360"/>
                  </a:lnTo>
                  <a:lnTo>
                    <a:pt x="174" y="354"/>
                  </a:lnTo>
                  <a:lnTo>
                    <a:pt x="174" y="342"/>
                  </a:lnTo>
                  <a:lnTo>
                    <a:pt x="144" y="312"/>
                  </a:lnTo>
                  <a:lnTo>
                    <a:pt x="138" y="312"/>
                  </a:lnTo>
                  <a:lnTo>
                    <a:pt x="132" y="318"/>
                  </a:lnTo>
                  <a:lnTo>
                    <a:pt x="132" y="336"/>
                  </a:lnTo>
                  <a:lnTo>
                    <a:pt x="138" y="348"/>
                  </a:lnTo>
                  <a:lnTo>
                    <a:pt x="150" y="354"/>
                  </a:lnTo>
                  <a:lnTo>
                    <a:pt x="150" y="366"/>
                  </a:lnTo>
                  <a:lnTo>
                    <a:pt x="138" y="390"/>
                  </a:lnTo>
                  <a:lnTo>
                    <a:pt x="132" y="396"/>
                  </a:lnTo>
                  <a:lnTo>
                    <a:pt x="120" y="390"/>
                  </a:lnTo>
                  <a:lnTo>
                    <a:pt x="114" y="384"/>
                  </a:lnTo>
                  <a:lnTo>
                    <a:pt x="102" y="414"/>
                  </a:lnTo>
                  <a:lnTo>
                    <a:pt x="114" y="438"/>
                  </a:lnTo>
                  <a:lnTo>
                    <a:pt x="114" y="450"/>
                  </a:lnTo>
                  <a:lnTo>
                    <a:pt x="126" y="462"/>
                  </a:lnTo>
                  <a:lnTo>
                    <a:pt x="132" y="474"/>
                  </a:lnTo>
                  <a:lnTo>
                    <a:pt x="132" y="480"/>
                  </a:lnTo>
                  <a:lnTo>
                    <a:pt x="120" y="492"/>
                  </a:lnTo>
                  <a:lnTo>
                    <a:pt x="114" y="492"/>
                  </a:lnTo>
                  <a:lnTo>
                    <a:pt x="132" y="516"/>
                  </a:lnTo>
                  <a:lnTo>
                    <a:pt x="138" y="552"/>
                  </a:lnTo>
                  <a:lnTo>
                    <a:pt x="114" y="558"/>
                  </a:lnTo>
                  <a:lnTo>
                    <a:pt x="132" y="576"/>
                  </a:lnTo>
                  <a:lnTo>
                    <a:pt x="132" y="636"/>
                  </a:lnTo>
                  <a:lnTo>
                    <a:pt x="120" y="642"/>
                  </a:lnTo>
                  <a:lnTo>
                    <a:pt x="114" y="654"/>
                  </a:lnTo>
                  <a:lnTo>
                    <a:pt x="114" y="678"/>
                  </a:lnTo>
                  <a:lnTo>
                    <a:pt x="138" y="702"/>
                  </a:lnTo>
                  <a:lnTo>
                    <a:pt x="138" y="720"/>
                  </a:lnTo>
                  <a:lnTo>
                    <a:pt x="132" y="732"/>
                  </a:lnTo>
                  <a:lnTo>
                    <a:pt x="120" y="738"/>
                  </a:lnTo>
                  <a:lnTo>
                    <a:pt x="114" y="750"/>
                  </a:lnTo>
                  <a:lnTo>
                    <a:pt x="102" y="756"/>
                  </a:lnTo>
                  <a:lnTo>
                    <a:pt x="96" y="762"/>
                  </a:lnTo>
                  <a:lnTo>
                    <a:pt x="114" y="774"/>
                  </a:lnTo>
                  <a:lnTo>
                    <a:pt x="84" y="798"/>
                  </a:lnTo>
                  <a:lnTo>
                    <a:pt x="66" y="798"/>
                  </a:lnTo>
                  <a:lnTo>
                    <a:pt x="54" y="804"/>
                  </a:lnTo>
                  <a:lnTo>
                    <a:pt x="36" y="810"/>
                  </a:lnTo>
                  <a:lnTo>
                    <a:pt x="30" y="822"/>
                  </a:lnTo>
                  <a:lnTo>
                    <a:pt x="30" y="846"/>
                  </a:lnTo>
                  <a:lnTo>
                    <a:pt x="36" y="852"/>
                  </a:lnTo>
                  <a:lnTo>
                    <a:pt x="36" y="858"/>
                  </a:lnTo>
                  <a:lnTo>
                    <a:pt x="6" y="858"/>
                  </a:lnTo>
                  <a:lnTo>
                    <a:pt x="0" y="864"/>
                  </a:lnTo>
                  <a:lnTo>
                    <a:pt x="0" y="876"/>
                  </a:lnTo>
                  <a:lnTo>
                    <a:pt x="6" y="888"/>
                  </a:lnTo>
                  <a:lnTo>
                    <a:pt x="18" y="894"/>
                  </a:lnTo>
                  <a:lnTo>
                    <a:pt x="24" y="906"/>
                  </a:lnTo>
                  <a:lnTo>
                    <a:pt x="36" y="91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49" name="Chile" descr="© INSCALE GmbH, 05.05.2010&#10;http://www.presentationload.com/">
              <a:extLst>
                <a:ext uri="{FF2B5EF4-FFF2-40B4-BE49-F238E27FC236}">
                  <a16:creationId xmlns:a16="http://schemas.microsoft.com/office/drawing/2014/main" id="{D2BDF46E-8FD7-7F8F-DFB3-85C733FAF1C2}"/>
                </a:ext>
              </a:extLst>
            </p:cNvPr>
            <p:cNvSpPr>
              <a:spLocks noEditPoints="1"/>
            </p:cNvSpPr>
            <p:nvPr/>
          </p:nvSpPr>
          <p:spPr bwMode="gray">
            <a:xfrm>
              <a:off x="2366120" y="3756582"/>
              <a:ext cx="438782" cy="1148843"/>
            </a:xfrm>
            <a:custGeom>
              <a:avLst/>
              <a:gdLst>
                <a:gd name="T0" fmla="*/ 2147483647 w 1158"/>
                <a:gd name="T1" fmla="*/ 2147483647 h 3030"/>
                <a:gd name="T2" fmla="*/ 2147483647 w 1158"/>
                <a:gd name="T3" fmla="*/ 2147483647 h 3030"/>
                <a:gd name="T4" fmla="*/ 2147483647 w 1158"/>
                <a:gd name="T5" fmla="*/ 2147483647 h 3030"/>
                <a:gd name="T6" fmla="*/ 2147483647 w 1158"/>
                <a:gd name="T7" fmla="*/ 2147483647 h 3030"/>
                <a:gd name="T8" fmla="*/ 2147483647 w 1158"/>
                <a:gd name="T9" fmla="*/ 2147483647 h 3030"/>
                <a:gd name="T10" fmla="*/ 2147483647 w 1158"/>
                <a:gd name="T11" fmla="*/ 2147483647 h 3030"/>
                <a:gd name="T12" fmla="*/ 2147483647 w 1158"/>
                <a:gd name="T13" fmla="*/ 2147483647 h 3030"/>
                <a:gd name="T14" fmla="*/ 2147483647 w 1158"/>
                <a:gd name="T15" fmla="*/ 2147483647 h 3030"/>
                <a:gd name="T16" fmla="*/ 2147483647 w 1158"/>
                <a:gd name="T17" fmla="*/ 2147483647 h 3030"/>
                <a:gd name="T18" fmla="*/ 2147483647 w 1158"/>
                <a:gd name="T19" fmla="*/ 2147483647 h 3030"/>
                <a:gd name="T20" fmla="*/ 2147483647 w 1158"/>
                <a:gd name="T21" fmla="*/ 2147483647 h 3030"/>
                <a:gd name="T22" fmla="*/ 2147483647 w 1158"/>
                <a:gd name="T23" fmla="*/ 2147483647 h 3030"/>
                <a:gd name="T24" fmla="*/ 2147483647 w 1158"/>
                <a:gd name="T25" fmla="*/ 2147483647 h 3030"/>
                <a:gd name="T26" fmla="*/ 2147483647 w 1158"/>
                <a:gd name="T27" fmla="*/ 2147483647 h 3030"/>
                <a:gd name="T28" fmla="*/ 2147483647 w 1158"/>
                <a:gd name="T29" fmla="*/ 2147483647 h 3030"/>
                <a:gd name="T30" fmla="*/ 2147483647 w 1158"/>
                <a:gd name="T31" fmla="*/ 2147483647 h 3030"/>
                <a:gd name="T32" fmla="*/ 2147483647 w 1158"/>
                <a:gd name="T33" fmla="*/ 2147483647 h 3030"/>
                <a:gd name="T34" fmla="*/ 2147483647 w 1158"/>
                <a:gd name="T35" fmla="*/ 2147483647 h 3030"/>
                <a:gd name="T36" fmla="*/ 2147483647 w 1158"/>
                <a:gd name="T37" fmla="*/ 2147483647 h 3030"/>
                <a:gd name="T38" fmla="*/ 2147483647 w 1158"/>
                <a:gd name="T39" fmla="*/ 2147483647 h 3030"/>
                <a:gd name="T40" fmla="*/ 2147483647 w 1158"/>
                <a:gd name="T41" fmla="*/ 2147483647 h 3030"/>
                <a:gd name="T42" fmla="*/ 2147483647 w 1158"/>
                <a:gd name="T43" fmla="*/ 2147483647 h 3030"/>
                <a:gd name="T44" fmla="*/ 2147483647 w 1158"/>
                <a:gd name="T45" fmla="*/ 2147483647 h 3030"/>
                <a:gd name="T46" fmla="*/ 2147483647 w 1158"/>
                <a:gd name="T47" fmla="*/ 2147483647 h 3030"/>
                <a:gd name="T48" fmla="*/ 2147483647 w 1158"/>
                <a:gd name="T49" fmla="*/ 2147483647 h 3030"/>
                <a:gd name="T50" fmla="*/ 2147483647 w 1158"/>
                <a:gd name="T51" fmla="*/ 2147483647 h 3030"/>
                <a:gd name="T52" fmla="*/ 2147483647 w 1158"/>
                <a:gd name="T53" fmla="*/ 2147483647 h 3030"/>
                <a:gd name="T54" fmla="*/ 2147483647 w 1158"/>
                <a:gd name="T55" fmla="*/ 2147483647 h 3030"/>
                <a:gd name="T56" fmla="*/ 2147483647 w 1158"/>
                <a:gd name="T57" fmla="*/ 2147483647 h 3030"/>
                <a:gd name="T58" fmla="*/ 2147483647 w 1158"/>
                <a:gd name="T59" fmla="*/ 2147483647 h 3030"/>
                <a:gd name="T60" fmla="*/ 2147483647 w 1158"/>
                <a:gd name="T61" fmla="*/ 2147483647 h 3030"/>
                <a:gd name="T62" fmla="*/ 2147483647 w 1158"/>
                <a:gd name="T63" fmla="*/ 2147483647 h 3030"/>
                <a:gd name="T64" fmla="*/ 2147483647 w 1158"/>
                <a:gd name="T65" fmla="*/ 2147483647 h 3030"/>
                <a:gd name="T66" fmla="*/ 2147483647 w 1158"/>
                <a:gd name="T67" fmla="*/ 2147483647 h 3030"/>
                <a:gd name="T68" fmla="*/ 2147483647 w 1158"/>
                <a:gd name="T69" fmla="*/ 2147483647 h 3030"/>
                <a:gd name="T70" fmla="*/ 2147483647 w 1158"/>
                <a:gd name="T71" fmla="*/ 2147483647 h 3030"/>
                <a:gd name="T72" fmla="*/ 2147483647 w 1158"/>
                <a:gd name="T73" fmla="*/ 2147483647 h 3030"/>
                <a:gd name="T74" fmla="*/ 2147483647 w 1158"/>
                <a:gd name="T75" fmla="*/ 2147483647 h 3030"/>
                <a:gd name="T76" fmla="*/ 2147483647 w 1158"/>
                <a:gd name="T77" fmla="*/ 2147483647 h 3030"/>
                <a:gd name="T78" fmla="*/ 0 w 1158"/>
                <a:gd name="T79" fmla="*/ 2147483647 h 3030"/>
                <a:gd name="T80" fmla="*/ 2147483647 w 1158"/>
                <a:gd name="T81" fmla="*/ 2147483647 h 3030"/>
                <a:gd name="T82" fmla="*/ 2147483647 w 1158"/>
                <a:gd name="T83" fmla="*/ 2147483647 h 3030"/>
                <a:gd name="T84" fmla="*/ 2147483647 w 1158"/>
                <a:gd name="T85" fmla="*/ 2147483647 h 3030"/>
                <a:gd name="T86" fmla="*/ 2147483647 w 1158"/>
                <a:gd name="T87" fmla="*/ 2147483647 h 3030"/>
                <a:gd name="T88" fmla="*/ 2147483647 w 1158"/>
                <a:gd name="T89" fmla="*/ 2147483647 h 3030"/>
                <a:gd name="T90" fmla="*/ 2147483647 w 1158"/>
                <a:gd name="T91" fmla="*/ 2147483647 h 3030"/>
                <a:gd name="T92" fmla="*/ 2147483647 w 1158"/>
                <a:gd name="T93" fmla="*/ 2147483647 h 3030"/>
                <a:gd name="T94" fmla="*/ 2147483647 w 1158"/>
                <a:gd name="T95" fmla="*/ 2147483647 h 3030"/>
                <a:gd name="T96" fmla="*/ 2147483647 w 1158"/>
                <a:gd name="T97" fmla="*/ 2147483647 h 3030"/>
                <a:gd name="T98" fmla="*/ 2147483647 w 1158"/>
                <a:gd name="T99" fmla="*/ 2147483647 h 3030"/>
                <a:gd name="T100" fmla="*/ 2147483647 w 1158"/>
                <a:gd name="T101" fmla="*/ 2147483647 h 3030"/>
                <a:gd name="T102" fmla="*/ 2147483647 w 1158"/>
                <a:gd name="T103" fmla="*/ 2147483647 h 3030"/>
                <a:gd name="T104" fmla="*/ 2147483647 w 1158"/>
                <a:gd name="T105" fmla="*/ 2147483647 h 3030"/>
                <a:gd name="T106" fmla="*/ 2147483647 w 1158"/>
                <a:gd name="T107" fmla="*/ 2147483647 h 3030"/>
                <a:gd name="T108" fmla="*/ 2147483647 w 1158"/>
                <a:gd name="T109" fmla="*/ 2147483647 h 3030"/>
                <a:gd name="T110" fmla="*/ 2147483647 w 1158"/>
                <a:gd name="T111" fmla="*/ 2147483647 h 3030"/>
                <a:gd name="T112" fmla="*/ 2147483647 w 1158"/>
                <a:gd name="T113" fmla="*/ 2147483647 h 3030"/>
                <a:gd name="T114" fmla="*/ 2147483647 w 1158"/>
                <a:gd name="T115" fmla="*/ 2147483647 h 3030"/>
                <a:gd name="T116" fmla="*/ 2147483647 w 1158"/>
                <a:gd name="T117" fmla="*/ 2147483647 h 3030"/>
                <a:gd name="T118" fmla="*/ 2147483647 w 1158"/>
                <a:gd name="T119" fmla="*/ 2147483647 h 3030"/>
                <a:gd name="T120" fmla="*/ 2147483647 w 1158"/>
                <a:gd name="T121" fmla="*/ 2147483647 h 3030"/>
                <a:gd name="T122" fmla="*/ 2147483647 w 1158"/>
                <a:gd name="T123" fmla="*/ 2147483647 h 30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3030"/>
                <a:gd name="T188" fmla="*/ 1158 w 1158"/>
                <a:gd name="T189" fmla="*/ 3030 h 30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3030">
                  <a:moveTo>
                    <a:pt x="1014" y="2910"/>
                  </a:moveTo>
                  <a:lnTo>
                    <a:pt x="984" y="2898"/>
                  </a:lnTo>
                  <a:lnTo>
                    <a:pt x="966" y="2880"/>
                  </a:lnTo>
                  <a:lnTo>
                    <a:pt x="948" y="2874"/>
                  </a:lnTo>
                  <a:lnTo>
                    <a:pt x="942" y="2862"/>
                  </a:lnTo>
                  <a:lnTo>
                    <a:pt x="936" y="2856"/>
                  </a:lnTo>
                  <a:lnTo>
                    <a:pt x="936" y="2850"/>
                  </a:lnTo>
                  <a:lnTo>
                    <a:pt x="906" y="2850"/>
                  </a:lnTo>
                  <a:lnTo>
                    <a:pt x="912" y="2832"/>
                  </a:lnTo>
                  <a:lnTo>
                    <a:pt x="870" y="2796"/>
                  </a:lnTo>
                  <a:lnTo>
                    <a:pt x="840" y="2802"/>
                  </a:lnTo>
                  <a:lnTo>
                    <a:pt x="828" y="2796"/>
                  </a:lnTo>
                  <a:lnTo>
                    <a:pt x="816" y="2808"/>
                  </a:lnTo>
                  <a:lnTo>
                    <a:pt x="792" y="2814"/>
                  </a:lnTo>
                  <a:lnTo>
                    <a:pt x="798" y="2832"/>
                  </a:lnTo>
                  <a:lnTo>
                    <a:pt x="780" y="2832"/>
                  </a:lnTo>
                  <a:lnTo>
                    <a:pt x="780" y="2862"/>
                  </a:lnTo>
                  <a:lnTo>
                    <a:pt x="786" y="2868"/>
                  </a:lnTo>
                  <a:lnTo>
                    <a:pt x="798" y="2868"/>
                  </a:lnTo>
                  <a:lnTo>
                    <a:pt x="810" y="2862"/>
                  </a:lnTo>
                  <a:lnTo>
                    <a:pt x="816" y="2856"/>
                  </a:lnTo>
                  <a:lnTo>
                    <a:pt x="828" y="2850"/>
                  </a:lnTo>
                  <a:lnTo>
                    <a:pt x="834" y="2844"/>
                  </a:lnTo>
                  <a:lnTo>
                    <a:pt x="858" y="2856"/>
                  </a:lnTo>
                  <a:lnTo>
                    <a:pt x="858" y="2874"/>
                  </a:lnTo>
                  <a:lnTo>
                    <a:pt x="846" y="2880"/>
                  </a:lnTo>
                  <a:lnTo>
                    <a:pt x="828" y="2898"/>
                  </a:lnTo>
                  <a:lnTo>
                    <a:pt x="822" y="2898"/>
                  </a:lnTo>
                  <a:lnTo>
                    <a:pt x="828" y="2904"/>
                  </a:lnTo>
                  <a:lnTo>
                    <a:pt x="882" y="2922"/>
                  </a:lnTo>
                  <a:lnTo>
                    <a:pt x="912" y="2928"/>
                  </a:lnTo>
                  <a:lnTo>
                    <a:pt x="924" y="2934"/>
                  </a:lnTo>
                  <a:lnTo>
                    <a:pt x="906" y="2958"/>
                  </a:lnTo>
                  <a:lnTo>
                    <a:pt x="906" y="2952"/>
                  </a:lnTo>
                  <a:lnTo>
                    <a:pt x="894" y="2940"/>
                  </a:lnTo>
                  <a:lnTo>
                    <a:pt x="876" y="2940"/>
                  </a:lnTo>
                  <a:lnTo>
                    <a:pt x="870" y="2946"/>
                  </a:lnTo>
                  <a:lnTo>
                    <a:pt x="870" y="2952"/>
                  </a:lnTo>
                  <a:lnTo>
                    <a:pt x="852" y="2928"/>
                  </a:lnTo>
                  <a:lnTo>
                    <a:pt x="834" y="2934"/>
                  </a:lnTo>
                  <a:lnTo>
                    <a:pt x="846" y="2946"/>
                  </a:lnTo>
                  <a:lnTo>
                    <a:pt x="816" y="2940"/>
                  </a:lnTo>
                  <a:lnTo>
                    <a:pt x="822" y="2946"/>
                  </a:lnTo>
                  <a:lnTo>
                    <a:pt x="828" y="2958"/>
                  </a:lnTo>
                  <a:lnTo>
                    <a:pt x="834" y="2964"/>
                  </a:lnTo>
                  <a:lnTo>
                    <a:pt x="894" y="2964"/>
                  </a:lnTo>
                  <a:lnTo>
                    <a:pt x="906" y="2970"/>
                  </a:lnTo>
                  <a:lnTo>
                    <a:pt x="1050" y="2970"/>
                  </a:lnTo>
                  <a:lnTo>
                    <a:pt x="1074" y="2982"/>
                  </a:lnTo>
                  <a:lnTo>
                    <a:pt x="1080" y="2988"/>
                  </a:lnTo>
                  <a:lnTo>
                    <a:pt x="1086" y="2988"/>
                  </a:lnTo>
                  <a:lnTo>
                    <a:pt x="1122" y="2970"/>
                  </a:lnTo>
                  <a:lnTo>
                    <a:pt x="1140" y="2976"/>
                  </a:lnTo>
                  <a:lnTo>
                    <a:pt x="1152" y="2976"/>
                  </a:lnTo>
                  <a:lnTo>
                    <a:pt x="1158" y="2952"/>
                  </a:lnTo>
                  <a:lnTo>
                    <a:pt x="1140" y="2952"/>
                  </a:lnTo>
                  <a:lnTo>
                    <a:pt x="1086" y="2940"/>
                  </a:lnTo>
                  <a:lnTo>
                    <a:pt x="1014" y="2910"/>
                  </a:lnTo>
                  <a:close/>
                  <a:moveTo>
                    <a:pt x="990" y="2988"/>
                  </a:moveTo>
                  <a:lnTo>
                    <a:pt x="1014" y="3000"/>
                  </a:lnTo>
                  <a:lnTo>
                    <a:pt x="1068" y="3006"/>
                  </a:lnTo>
                  <a:lnTo>
                    <a:pt x="1038" y="2982"/>
                  </a:lnTo>
                  <a:lnTo>
                    <a:pt x="990" y="2988"/>
                  </a:lnTo>
                  <a:close/>
                  <a:moveTo>
                    <a:pt x="960" y="2994"/>
                  </a:moveTo>
                  <a:lnTo>
                    <a:pt x="966" y="2982"/>
                  </a:lnTo>
                  <a:lnTo>
                    <a:pt x="888" y="2982"/>
                  </a:lnTo>
                  <a:lnTo>
                    <a:pt x="906" y="3012"/>
                  </a:lnTo>
                  <a:lnTo>
                    <a:pt x="936" y="3018"/>
                  </a:lnTo>
                  <a:lnTo>
                    <a:pt x="930" y="3006"/>
                  </a:lnTo>
                  <a:lnTo>
                    <a:pt x="936" y="3000"/>
                  </a:lnTo>
                  <a:lnTo>
                    <a:pt x="948" y="3012"/>
                  </a:lnTo>
                  <a:lnTo>
                    <a:pt x="996" y="3012"/>
                  </a:lnTo>
                  <a:lnTo>
                    <a:pt x="1008" y="3030"/>
                  </a:lnTo>
                  <a:lnTo>
                    <a:pt x="1026" y="3030"/>
                  </a:lnTo>
                  <a:lnTo>
                    <a:pt x="996" y="3000"/>
                  </a:lnTo>
                  <a:lnTo>
                    <a:pt x="960" y="2994"/>
                  </a:lnTo>
                  <a:close/>
                  <a:moveTo>
                    <a:pt x="804" y="2946"/>
                  </a:moveTo>
                  <a:lnTo>
                    <a:pt x="744" y="2940"/>
                  </a:lnTo>
                  <a:lnTo>
                    <a:pt x="750" y="2958"/>
                  </a:lnTo>
                  <a:lnTo>
                    <a:pt x="792" y="2958"/>
                  </a:lnTo>
                  <a:lnTo>
                    <a:pt x="804" y="2976"/>
                  </a:lnTo>
                  <a:lnTo>
                    <a:pt x="864" y="3000"/>
                  </a:lnTo>
                  <a:lnTo>
                    <a:pt x="828" y="2970"/>
                  </a:lnTo>
                  <a:lnTo>
                    <a:pt x="804" y="2946"/>
                  </a:lnTo>
                  <a:close/>
                  <a:moveTo>
                    <a:pt x="804" y="2880"/>
                  </a:moveTo>
                  <a:lnTo>
                    <a:pt x="786" y="2898"/>
                  </a:lnTo>
                  <a:lnTo>
                    <a:pt x="792" y="2928"/>
                  </a:lnTo>
                  <a:lnTo>
                    <a:pt x="816" y="2922"/>
                  </a:lnTo>
                  <a:lnTo>
                    <a:pt x="804" y="2880"/>
                  </a:lnTo>
                  <a:close/>
                  <a:moveTo>
                    <a:pt x="774" y="2928"/>
                  </a:moveTo>
                  <a:lnTo>
                    <a:pt x="768" y="2910"/>
                  </a:lnTo>
                  <a:lnTo>
                    <a:pt x="720" y="2898"/>
                  </a:lnTo>
                  <a:lnTo>
                    <a:pt x="708" y="2916"/>
                  </a:lnTo>
                  <a:lnTo>
                    <a:pt x="708" y="2934"/>
                  </a:lnTo>
                  <a:lnTo>
                    <a:pt x="744" y="2922"/>
                  </a:lnTo>
                  <a:lnTo>
                    <a:pt x="774" y="2928"/>
                  </a:lnTo>
                  <a:close/>
                  <a:moveTo>
                    <a:pt x="612" y="2772"/>
                  </a:moveTo>
                  <a:lnTo>
                    <a:pt x="606" y="2766"/>
                  </a:lnTo>
                  <a:lnTo>
                    <a:pt x="594" y="2766"/>
                  </a:lnTo>
                  <a:lnTo>
                    <a:pt x="588" y="2760"/>
                  </a:lnTo>
                  <a:lnTo>
                    <a:pt x="570" y="2760"/>
                  </a:lnTo>
                  <a:lnTo>
                    <a:pt x="570" y="2766"/>
                  </a:lnTo>
                  <a:lnTo>
                    <a:pt x="564" y="2778"/>
                  </a:lnTo>
                  <a:lnTo>
                    <a:pt x="564" y="2808"/>
                  </a:lnTo>
                  <a:lnTo>
                    <a:pt x="570" y="2808"/>
                  </a:lnTo>
                  <a:lnTo>
                    <a:pt x="576" y="2802"/>
                  </a:lnTo>
                  <a:lnTo>
                    <a:pt x="588" y="2802"/>
                  </a:lnTo>
                  <a:lnTo>
                    <a:pt x="594" y="2796"/>
                  </a:lnTo>
                  <a:lnTo>
                    <a:pt x="600" y="2820"/>
                  </a:lnTo>
                  <a:lnTo>
                    <a:pt x="630" y="2808"/>
                  </a:lnTo>
                  <a:lnTo>
                    <a:pt x="612" y="2790"/>
                  </a:lnTo>
                  <a:lnTo>
                    <a:pt x="618" y="2772"/>
                  </a:lnTo>
                  <a:lnTo>
                    <a:pt x="612" y="2772"/>
                  </a:lnTo>
                  <a:close/>
                  <a:moveTo>
                    <a:pt x="552" y="2826"/>
                  </a:moveTo>
                  <a:lnTo>
                    <a:pt x="516" y="2808"/>
                  </a:lnTo>
                  <a:lnTo>
                    <a:pt x="546" y="2832"/>
                  </a:lnTo>
                  <a:lnTo>
                    <a:pt x="588" y="2844"/>
                  </a:lnTo>
                  <a:lnTo>
                    <a:pt x="606" y="2850"/>
                  </a:lnTo>
                  <a:lnTo>
                    <a:pt x="588" y="2832"/>
                  </a:lnTo>
                  <a:lnTo>
                    <a:pt x="552" y="2826"/>
                  </a:lnTo>
                  <a:close/>
                  <a:moveTo>
                    <a:pt x="552" y="2748"/>
                  </a:moveTo>
                  <a:lnTo>
                    <a:pt x="534" y="2730"/>
                  </a:lnTo>
                  <a:lnTo>
                    <a:pt x="528" y="2766"/>
                  </a:lnTo>
                  <a:lnTo>
                    <a:pt x="504" y="2772"/>
                  </a:lnTo>
                  <a:lnTo>
                    <a:pt x="546" y="2784"/>
                  </a:lnTo>
                  <a:lnTo>
                    <a:pt x="552" y="2748"/>
                  </a:lnTo>
                  <a:close/>
                  <a:moveTo>
                    <a:pt x="444" y="2736"/>
                  </a:moveTo>
                  <a:lnTo>
                    <a:pt x="480" y="2772"/>
                  </a:lnTo>
                  <a:lnTo>
                    <a:pt x="492" y="2760"/>
                  </a:lnTo>
                  <a:lnTo>
                    <a:pt x="462" y="2724"/>
                  </a:lnTo>
                  <a:lnTo>
                    <a:pt x="444" y="2736"/>
                  </a:lnTo>
                  <a:close/>
                  <a:moveTo>
                    <a:pt x="516" y="2724"/>
                  </a:moveTo>
                  <a:lnTo>
                    <a:pt x="504" y="2718"/>
                  </a:lnTo>
                  <a:lnTo>
                    <a:pt x="492" y="2730"/>
                  </a:lnTo>
                  <a:lnTo>
                    <a:pt x="504" y="2748"/>
                  </a:lnTo>
                  <a:lnTo>
                    <a:pt x="516" y="2724"/>
                  </a:lnTo>
                  <a:close/>
                  <a:moveTo>
                    <a:pt x="456" y="2706"/>
                  </a:moveTo>
                  <a:lnTo>
                    <a:pt x="462" y="2676"/>
                  </a:lnTo>
                  <a:lnTo>
                    <a:pt x="456" y="2640"/>
                  </a:lnTo>
                  <a:lnTo>
                    <a:pt x="438" y="2634"/>
                  </a:lnTo>
                  <a:lnTo>
                    <a:pt x="438" y="2652"/>
                  </a:lnTo>
                  <a:lnTo>
                    <a:pt x="408" y="2646"/>
                  </a:lnTo>
                  <a:lnTo>
                    <a:pt x="432" y="2682"/>
                  </a:lnTo>
                  <a:lnTo>
                    <a:pt x="426" y="2724"/>
                  </a:lnTo>
                  <a:lnTo>
                    <a:pt x="456" y="2706"/>
                  </a:lnTo>
                  <a:close/>
                  <a:moveTo>
                    <a:pt x="366" y="2622"/>
                  </a:moveTo>
                  <a:lnTo>
                    <a:pt x="384" y="2628"/>
                  </a:lnTo>
                  <a:lnTo>
                    <a:pt x="390" y="2658"/>
                  </a:lnTo>
                  <a:lnTo>
                    <a:pt x="396" y="2628"/>
                  </a:lnTo>
                  <a:lnTo>
                    <a:pt x="402" y="2604"/>
                  </a:lnTo>
                  <a:lnTo>
                    <a:pt x="372" y="2598"/>
                  </a:lnTo>
                  <a:lnTo>
                    <a:pt x="366" y="2622"/>
                  </a:lnTo>
                  <a:close/>
                  <a:moveTo>
                    <a:pt x="372" y="2586"/>
                  </a:moveTo>
                  <a:lnTo>
                    <a:pt x="378" y="2586"/>
                  </a:lnTo>
                  <a:lnTo>
                    <a:pt x="378" y="2580"/>
                  </a:lnTo>
                  <a:lnTo>
                    <a:pt x="384" y="2574"/>
                  </a:lnTo>
                  <a:lnTo>
                    <a:pt x="414" y="2598"/>
                  </a:lnTo>
                  <a:lnTo>
                    <a:pt x="414" y="2574"/>
                  </a:lnTo>
                  <a:lnTo>
                    <a:pt x="384" y="2544"/>
                  </a:lnTo>
                  <a:lnTo>
                    <a:pt x="378" y="2532"/>
                  </a:lnTo>
                  <a:lnTo>
                    <a:pt x="372" y="2526"/>
                  </a:lnTo>
                  <a:lnTo>
                    <a:pt x="360" y="2502"/>
                  </a:lnTo>
                  <a:lnTo>
                    <a:pt x="360" y="2490"/>
                  </a:lnTo>
                  <a:lnTo>
                    <a:pt x="342" y="2454"/>
                  </a:lnTo>
                  <a:lnTo>
                    <a:pt x="330" y="2448"/>
                  </a:lnTo>
                  <a:lnTo>
                    <a:pt x="324" y="2442"/>
                  </a:lnTo>
                  <a:lnTo>
                    <a:pt x="318" y="2442"/>
                  </a:lnTo>
                  <a:lnTo>
                    <a:pt x="312" y="2448"/>
                  </a:lnTo>
                  <a:lnTo>
                    <a:pt x="312" y="2454"/>
                  </a:lnTo>
                  <a:lnTo>
                    <a:pt x="294" y="2448"/>
                  </a:lnTo>
                  <a:lnTo>
                    <a:pt x="288" y="2454"/>
                  </a:lnTo>
                  <a:lnTo>
                    <a:pt x="288" y="2466"/>
                  </a:lnTo>
                  <a:lnTo>
                    <a:pt x="282" y="2472"/>
                  </a:lnTo>
                  <a:lnTo>
                    <a:pt x="282" y="2490"/>
                  </a:lnTo>
                  <a:lnTo>
                    <a:pt x="330" y="2490"/>
                  </a:lnTo>
                  <a:lnTo>
                    <a:pt x="312" y="2532"/>
                  </a:lnTo>
                  <a:lnTo>
                    <a:pt x="324" y="2532"/>
                  </a:lnTo>
                  <a:lnTo>
                    <a:pt x="348" y="2508"/>
                  </a:lnTo>
                  <a:lnTo>
                    <a:pt x="342" y="2532"/>
                  </a:lnTo>
                  <a:lnTo>
                    <a:pt x="342" y="2538"/>
                  </a:lnTo>
                  <a:lnTo>
                    <a:pt x="348" y="2544"/>
                  </a:lnTo>
                  <a:lnTo>
                    <a:pt x="366" y="2580"/>
                  </a:lnTo>
                  <a:lnTo>
                    <a:pt x="366" y="2586"/>
                  </a:lnTo>
                  <a:lnTo>
                    <a:pt x="372" y="2586"/>
                  </a:lnTo>
                  <a:close/>
                  <a:moveTo>
                    <a:pt x="246" y="2082"/>
                  </a:moveTo>
                  <a:lnTo>
                    <a:pt x="246" y="2034"/>
                  </a:lnTo>
                  <a:lnTo>
                    <a:pt x="216" y="2004"/>
                  </a:lnTo>
                  <a:lnTo>
                    <a:pt x="234" y="1992"/>
                  </a:lnTo>
                  <a:lnTo>
                    <a:pt x="210" y="1968"/>
                  </a:lnTo>
                  <a:lnTo>
                    <a:pt x="174" y="1956"/>
                  </a:lnTo>
                  <a:lnTo>
                    <a:pt x="174" y="1986"/>
                  </a:lnTo>
                  <a:lnTo>
                    <a:pt x="180" y="1998"/>
                  </a:lnTo>
                  <a:lnTo>
                    <a:pt x="180" y="2004"/>
                  </a:lnTo>
                  <a:lnTo>
                    <a:pt x="192" y="2016"/>
                  </a:lnTo>
                  <a:lnTo>
                    <a:pt x="198" y="2028"/>
                  </a:lnTo>
                  <a:lnTo>
                    <a:pt x="204" y="2034"/>
                  </a:lnTo>
                  <a:lnTo>
                    <a:pt x="204" y="2046"/>
                  </a:lnTo>
                  <a:lnTo>
                    <a:pt x="198" y="2064"/>
                  </a:lnTo>
                  <a:lnTo>
                    <a:pt x="246" y="2082"/>
                  </a:lnTo>
                  <a:close/>
                  <a:moveTo>
                    <a:pt x="246" y="2178"/>
                  </a:moveTo>
                  <a:lnTo>
                    <a:pt x="258" y="2190"/>
                  </a:lnTo>
                  <a:lnTo>
                    <a:pt x="282" y="2190"/>
                  </a:lnTo>
                  <a:lnTo>
                    <a:pt x="294" y="2172"/>
                  </a:lnTo>
                  <a:lnTo>
                    <a:pt x="264" y="2178"/>
                  </a:lnTo>
                  <a:lnTo>
                    <a:pt x="246" y="2178"/>
                  </a:lnTo>
                  <a:close/>
                  <a:moveTo>
                    <a:pt x="282" y="2220"/>
                  </a:moveTo>
                  <a:lnTo>
                    <a:pt x="282" y="2238"/>
                  </a:lnTo>
                  <a:lnTo>
                    <a:pt x="306" y="2256"/>
                  </a:lnTo>
                  <a:lnTo>
                    <a:pt x="306" y="2232"/>
                  </a:lnTo>
                  <a:lnTo>
                    <a:pt x="294" y="2208"/>
                  </a:lnTo>
                  <a:lnTo>
                    <a:pt x="258" y="2208"/>
                  </a:lnTo>
                  <a:lnTo>
                    <a:pt x="282" y="2220"/>
                  </a:lnTo>
                  <a:close/>
                  <a:moveTo>
                    <a:pt x="318" y="2190"/>
                  </a:moveTo>
                  <a:lnTo>
                    <a:pt x="324" y="2184"/>
                  </a:lnTo>
                  <a:lnTo>
                    <a:pt x="336" y="2178"/>
                  </a:lnTo>
                  <a:lnTo>
                    <a:pt x="348" y="2166"/>
                  </a:lnTo>
                  <a:lnTo>
                    <a:pt x="336" y="2154"/>
                  </a:lnTo>
                  <a:lnTo>
                    <a:pt x="324" y="2154"/>
                  </a:lnTo>
                  <a:lnTo>
                    <a:pt x="312" y="2160"/>
                  </a:lnTo>
                  <a:lnTo>
                    <a:pt x="306" y="2166"/>
                  </a:lnTo>
                  <a:lnTo>
                    <a:pt x="306" y="2184"/>
                  </a:lnTo>
                  <a:lnTo>
                    <a:pt x="312" y="2190"/>
                  </a:lnTo>
                  <a:lnTo>
                    <a:pt x="318" y="2190"/>
                  </a:lnTo>
                  <a:close/>
                  <a:moveTo>
                    <a:pt x="252" y="2112"/>
                  </a:moveTo>
                  <a:lnTo>
                    <a:pt x="240" y="2118"/>
                  </a:lnTo>
                  <a:lnTo>
                    <a:pt x="240" y="2136"/>
                  </a:lnTo>
                  <a:lnTo>
                    <a:pt x="252" y="2136"/>
                  </a:lnTo>
                  <a:lnTo>
                    <a:pt x="264" y="2124"/>
                  </a:lnTo>
                  <a:lnTo>
                    <a:pt x="264" y="2106"/>
                  </a:lnTo>
                  <a:lnTo>
                    <a:pt x="258" y="2106"/>
                  </a:lnTo>
                  <a:lnTo>
                    <a:pt x="252" y="2112"/>
                  </a:lnTo>
                  <a:close/>
                  <a:moveTo>
                    <a:pt x="234" y="2154"/>
                  </a:moveTo>
                  <a:lnTo>
                    <a:pt x="216" y="2154"/>
                  </a:lnTo>
                  <a:lnTo>
                    <a:pt x="228" y="2178"/>
                  </a:lnTo>
                  <a:lnTo>
                    <a:pt x="234" y="2154"/>
                  </a:lnTo>
                  <a:close/>
                  <a:moveTo>
                    <a:pt x="714" y="2874"/>
                  </a:moveTo>
                  <a:lnTo>
                    <a:pt x="726" y="2874"/>
                  </a:lnTo>
                  <a:lnTo>
                    <a:pt x="726" y="2886"/>
                  </a:lnTo>
                  <a:lnTo>
                    <a:pt x="768" y="2886"/>
                  </a:lnTo>
                  <a:lnTo>
                    <a:pt x="774" y="2880"/>
                  </a:lnTo>
                  <a:lnTo>
                    <a:pt x="774" y="2874"/>
                  </a:lnTo>
                  <a:lnTo>
                    <a:pt x="744" y="2844"/>
                  </a:lnTo>
                  <a:lnTo>
                    <a:pt x="744" y="2808"/>
                  </a:lnTo>
                  <a:lnTo>
                    <a:pt x="786" y="2802"/>
                  </a:lnTo>
                  <a:lnTo>
                    <a:pt x="780" y="2790"/>
                  </a:lnTo>
                  <a:lnTo>
                    <a:pt x="804" y="2790"/>
                  </a:lnTo>
                  <a:lnTo>
                    <a:pt x="816" y="2772"/>
                  </a:lnTo>
                  <a:lnTo>
                    <a:pt x="792" y="2754"/>
                  </a:lnTo>
                  <a:lnTo>
                    <a:pt x="696" y="2754"/>
                  </a:lnTo>
                  <a:lnTo>
                    <a:pt x="684" y="2760"/>
                  </a:lnTo>
                  <a:lnTo>
                    <a:pt x="672" y="2760"/>
                  </a:lnTo>
                  <a:lnTo>
                    <a:pt x="654" y="2742"/>
                  </a:lnTo>
                  <a:lnTo>
                    <a:pt x="618" y="2724"/>
                  </a:lnTo>
                  <a:lnTo>
                    <a:pt x="606" y="2706"/>
                  </a:lnTo>
                  <a:lnTo>
                    <a:pt x="588" y="2682"/>
                  </a:lnTo>
                  <a:lnTo>
                    <a:pt x="588" y="2658"/>
                  </a:lnTo>
                  <a:lnTo>
                    <a:pt x="576" y="2646"/>
                  </a:lnTo>
                  <a:lnTo>
                    <a:pt x="564" y="2640"/>
                  </a:lnTo>
                  <a:lnTo>
                    <a:pt x="546" y="2640"/>
                  </a:lnTo>
                  <a:lnTo>
                    <a:pt x="534" y="2652"/>
                  </a:lnTo>
                  <a:lnTo>
                    <a:pt x="528" y="2652"/>
                  </a:lnTo>
                  <a:lnTo>
                    <a:pt x="516" y="2646"/>
                  </a:lnTo>
                  <a:lnTo>
                    <a:pt x="510" y="2640"/>
                  </a:lnTo>
                  <a:lnTo>
                    <a:pt x="510" y="2628"/>
                  </a:lnTo>
                  <a:lnTo>
                    <a:pt x="504" y="2622"/>
                  </a:lnTo>
                  <a:lnTo>
                    <a:pt x="504" y="2616"/>
                  </a:lnTo>
                  <a:lnTo>
                    <a:pt x="474" y="2610"/>
                  </a:lnTo>
                  <a:lnTo>
                    <a:pt x="474" y="2574"/>
                  </a:lnTo>
                  <a:lnTo>
                    <a:pt x="468" y="2568"/>
                  </a:lnTo>
                  <a:lnTo>
                    <a:pt x="462" y="2556"/>
                  </a:lnTo>
                  <a:lnTo>
                    <a:pt x="462" y="2544"/>
                  </a:lnTo>
                  <a:lnTo>
                    <a:pt x="474" y="2538"/>
                  </a:lnTo>
                  <a:lnTo>
                    <a:pt x="474" y="2514"/>
                  </a:lnTo>
                  <a:lnTo>
                    <a:pt x="480" y="2514"/>
                  </a:lnTo>
                  <a:lnTo>
                    <a:pt x="486" y="2508"/>
                  </a:lnTo>
                  <a:lnTo>
                    <a:pt x="492" y="2508"/>
                  </a:lnTo>
                  <a:lnTo>
                    <a:pt x="498" y="2502"/>
                  </a:lnTo>
                  <a:lnTo>
                    <a:pt x="498" y="2496"/>
                  </a:lnTo>
                  <a:lnTo>
                    <a:pt x="474" y="2472"/>
                  </a:lnTo>
                  <a:lnTo>
                    <a:pt x="480" y="2466"/>
                  </a:lnTo>
                  <a:lnTo>
                    <a:pt x="492" y="2460"/>
                  </a:lnTo>
                  <a:lnTo>
                    <a:pt x="498" y="2460"/>
                  </a:lnTo>
                  <a:lnTo>
                    <a:pt x="498" y="2454"/>
                  </a:lnTo>
                  <a:lnTo>
                    <a:pt x="474" y="2430"/>
                  </a:lnTo>
                  <a:lnTo>
                    <a:pt x="468" y="2430"/>
                  </a:lnTo>
                  <a:lnTo>
                    <a:pt x="474" y="2388"/>
                  </a:lnTo>
                  <a:lnTo>
                    <a:pt x="486" y="2382"/>
                  </a:lnTo>
                  <a:lnTo>
                    <a:pt x="474" y="2358"/>
                  </a:lnTo>
                  <a:lnTo>
                    <a:pt x="480" y="2322"/>
                  </a:lnTo>
                  <a:lnTo>
                    <a:pt x="456" y="2298"/>
                  </a:lnTo>
                  <a:lnTo>
                    <a:pt x="462" y="2274"/>
                  </a:lnTo>
                  <a:lnTo>
                    <a:pt x="438" y="2256"/>
                  </a:lnTo>
                  <a:lnTo>
                    <a:pt x="450" y="2244"/>
                  </a:lnTo>
                  <a:lnTo>
                    <a:pt x="456" y="2232"/>
                  </a:lnTo>
                  <a:lnTo>
                    <a:pt x="462" y="2226"/>
                  </a:lnTo>
                  <a:lnTo>
                    <a:pt x="438" y="2202"/>
                  </a:lnTo>
                  <a:lnTo>
                    <a:pt x="426" y="2202"/>
                  </a:lnTo>
                  <a:lnTo>
                    <a:pt x="420" y="2196"/>
                  </a:lnTo>
                  <a:lnTo>
                    <a:pt x="408" y="2190"/>
                  </a:lnTo>
                  <a:lnTo>
                    <a:pt x="402" y="2190"/>
                  </a:lnTo>
                  <a:lnTo>
                    <a:pt x="396" y="2184"/>
                  </a:lnTo>
                  <a:lnTo>
                    <a:pt x="414" y="2184"/>
                  </a:lnTo>
                  <a:lnTo>
                    <a:pt x="426" y="2178"/>
                  </a:lnTo>
                  <a:lnTo>
                    <a:pt x="438" y="2178"/>
                  </a:lnTo>
                  <a:lnTo>
                    <a:pt x="444" y="2172"/>
                  </a:lnTo>
                  <a:lnTo>
                    <a:pt x="444" y="2166"/>
                  </a:lnTo>
                  <a:lnTo>
                    <a:pt x="432" y="2160"/>
                  </a:lnTo>
                  <a:lnTo>
                    <a:pt x="402" y="2160"/>
                  </a:lnTo>
                  <a:lnTo>
                    <a:pt x="390" y="2148"/>
                  </a:lnTo>
                  <a:lnTo>
                    <a:pt x="390" y="2118"/>
                  </a:lnTo>
                  <a:lnTo>
                    <a:pt x="384" y="2106"/>
                  </a:lnTo>
                  <a:lnTo>
                    <a:pt x="384" y="2100"/>
                  </a:lnTo>
                  <a:lnTo>
                    <a:pt x="378" y="2094"/>
                  </a:lnTo>
                  <a:lnTo>
                    <a:pt x="366" y="2088"/>
                  </a:lnTo>
                  <a:lnTo>
                    <a:pt x="360" y="2088"/>
                  </a:lnTo>
                  <a:lnTo>
                    <a:pt x="366" y="2058"/>
                  </a:lnTo>
                  <a:lnTo>
                    <a:pt x="342" y="2046"/>
                  </a:lnTo>
                  <a:lnTo>
                    <a:pt x="336" y="2040"/>
                  </a:lnTo>
                  <a:lnTo>
                    <a:pt x="336" y="2028"/>
                  </a:lnTo>
                  <a:lnTo>
                    <a:pt x="330" y="2016"/>
                  </a:lnTo>
                  <a:lnTo>
                    <a:pt x="330" y="1998"/>
                  </a:lnTo>
                  <a:lnTo>
                    <a:pt x="324" y="1986"/>
                  </a:lnTo>
                  <a:lnTo>
                    <a:pt x="324" y="1974"/>
                  </a:lnTo>
                  <a:lnTo>
                    <a:pt x="330" y="1968"/>
                  </a:lnTo>
                  <a:lnTo>
                    <a:pt x="342" y="1962"/>
                  </a:lnTo>
                  <a:lnTo>
                    <a:pt x="348" y="1962"/>
                  </a:lnTo>
                  <a:lnTo>
                    <a:pt x="336" y="1950"/>
                  </a:lnTo>
                  <a:lnTo>
                    <a:pt x="324" y="1944"/>
                  </a:lnTo>
                  <a:lnTo>
                    <a:pt x="306" y="1926"/>
                  </a:lnTo>
                  <a:lnTo>
                    <a:pt x="300" y="1914"/>
                  </a:lnTo>
                  <a:lnTo>
                    <a:pt x="300" y="1890"/>
                  </a:lnTo>
                  <a:lnTo>
                    <a:pt x="294" y="1878"/>
                  </a:lnTo>
                  <a:lnTo>
                    <a:pt x="288" y="1872"/>
                  </a:lnTo>
                  <a:lnTo>
                    <a:pt x="288" y="1842"/>
                  </a:lnTo>
                  <a:lnTo>
                    <a:pt x="294" y="1836"/>
                  </a:lnTo>
                  <a:lnTo>
                    <a:pt x="294" y="1824"/>
                  </a:lnTo>
                  <a:lnTo>
                    <a:pt x="276" y="1812"/>
                  </a:lnTo>
                  <a:lnTo>
                    <a:pt x="276" y="1806"/>
                  </a:lnTo>
                  <a:lnTo>
                    <a:pt x="282" y="1794"/>
                  </a:lnTo>
                  <a:lnTo>
                    <a:pt x="282" y="1788"/>
                  </a:lnTo>
                  <a:lnTo>
                    <a:pt x="264" y="1770"/>
                  </a:lnTo>
                  <a:lnTo>
                    <a:pt x="282" y="1758"/>
                  </a:lnTo>
                  <a:lnTo>
                    <a:pt x="270" y="1716"/>
                  </a:lnTo>
                  <a:lnTo>
                    <a:pt x="276" y="1716"/>
                  </a:lnTo>
                  <a:lnTo>
                    <a:pt x="282" y="1710"/>
                  </a:lnTo>
                  <a:lnTo>
                    <a:pt x="294" y="1704"/>
                  </a:lnTo>
                  <a:lnTo>
                    <a:pt x="300" y="1692"/>
                  </a:lnTo>
                  <a:lnTo>
                    <a:pt x="300" y="1686"/>
                  </a:lnTo>
                  <a:lnTo>
                    <a:pt x="282" y="1668"/>
                  </a:lnTo>
                  <a:lnTo>
                    <a:pt x="276" y="1668"/>
                  </a:lnTo>
                  <a:lnTo>
                    <a:pt x="276" y="1650"/>
                  </a:lnTo>
                  <a:lnTo>
                    <a:pt x="246" y="1626"/>
                  </a:lnTo>
                  <a:lnTo>
                    <a:pt x="246" y="1578"/>
                  </a:lnTo>
                  <a:lnTo>
                    <a:pt x="240" y="1566"/>
                  </a:lnTo>
                  <a:lnTo>
                    <a:pt x="234" y="1548"/>
                  </a:lnTo>
                  <a:lnTo>
                    <a:pt x="234" y="1536"/>
                  </a:lnTo>
                  <a:lnTo>
                    <a:pt x="228" y="1530"/>
                  </a:lnTo>
                  <a:lnTo>
                    <a:pt x="228" y="1524"/>
                  </a:lnTo>
                  <a:lnTo>
                    <a:pt x="252" y="1518"/>
                  </a:lnTo>
                  <a:lnTo>
                    <a:pt x="258" y="1500"/>
                  </a:lnTo>
                  <a:lnTo>
                    <a:pt x="258" y="1494"/>
                  </a:lnTo>
                  <a:lnTo>
                    <a:pt x="264" y="1482"/>
                  </a:lnTo>
                  <a:lnTo>
                    <a:pt x="264" y="1470"/>
                  </a:lnTo>
                  <a:lnTo>
                    <a:pt x="258" y="1464"/>
                  </a:lnTo>
                  <a:lnTo>
                    <a:pt x="252" y="1452"/>
                  </a:lnTo>
                  <a:lnTo>
                    <a:pt x="246" y="1446"/>
                  </a:lnTo>
                  <a:lnTo>
                    <a:pt x="240" y="1434"/>
                  </a:lnTo>
                  <a:lnTo>
                    <a:pt x="234" y="1428"/>
                  </a:lnTo>
                  <a:lnTo>
                    <a:pt x="246" y="1428"/>
                  </a:lnTo>
                  <a:lnTo>
                    <a:pt x="246" y="1398"/>
                  </a:lnTo>
                  <a:lnTo>
                    <a:pt x="252" y="1380"/>
                  </a:lnTo>
                  <a:lnTo>
                    <a:pt x="252" y="1356"/>
                  </a:lnTo>
                  <a:lnTo>
                    <a:pt x="270" y="1338"/>
                  </a:lnTo>
                  <a:lnTo>
                    <a:pt x="270" y="1332"/>
                  </a:lnTo>
                  <a:lnTo>
                    <a:pt x="264" y="1320"/>
                  </a:lnTo>
                  <a:lnTo>
                    <a:pt x="258" y="1314"/>
                  </a:lnTo>
                  <a:lnTo>
                    <a:pt x="252" y="1302"/>
                  </a:lnTo>
                  <a:lnTo>
                    <a:pt x="246" y="1260"/>
                  </a:lnTo>
                  <a:lnTo>
                    <a:pt x="222" y="1260"/>
                  </a:lnTo>
                  <a:lnTo>
                    <a:pt x="210" y="1248"/>
                  </a:lnTo>
                  <a:lnTo>
                    <a:pt x="210" y="1236"/>
                  </a:lnTo>
                  <a:lnTo>
                    <a:pt x="216" y="1230"/>
                  </a:lnTo>
                  <a:lnTo>
                    <a:pt x="210" y="1218"/>
                  </a:lnTo>
                  <a:lnTo>
                    <a:pt x="198" y="1188"/>
                  </a:lnTo>
                  <a:lnTo>
                    <a:pt x="180" y="1170"/>
                  </a:lnTo>
                  <a:lnTo>
                    <a:pt x="180" y="1164"/>
                  </a:lnTo>
                  <a:lnTo>
                    <a:pt x="186" y="1158"/>
                  </a:lnTo>
                  <a:lnTo>
                    <a:pt x="186" y="1146"/>
                  </a:lnTo>
                  <a:lnTo>
                    <a:pt x="168" y="1128"/>
                  </a:lnTo>
                  <a:lnTo>
                    <a:pt x="156" y="1122"/>
                  </a:lnTo>
                  <a:lnTo>
                    <a:pt x="156" y="1116"/>
                  </a:lnTo>
                  <a:lnTo>
                    <a:pt x="150" y="1110"/>
                  </a:lnTo>
                  <a:lnTo>
                    <a:pt x="150" y="1086"/>
                  </a:lnTo>
                  <a:lnTo>
                    <a:pt x="156" y="1086"/>
                  </a:lnTo>
                  <a:lnTo>
                    <a:pt x="168" y="1080"/>
                  </a:lnTo>
                  <a:lnTo>
                    <a:pt x="162" y="1026"/>
                  </a:lnTo>
                  <a:lnTo>
                    <a:pt x="186" y="1026"/>
                  </a:lnTo>
                  <a:lnTo>
                    <a:pt x="186" y="1020"/>
                  </a:lnTo>
                  <a:lnTo>
                    <a:pt x="180" y="1008"/>
                  </a:lnTo>
                  <a:lnTo>
                    <a:pt x="168" y="972"/>
                  </a:lnTo>
                  <a:lnTo>
                    <a:pt x="156" y="948"/>
                  </a:lnTo>
                  <a:lnTo>
                    <a:pt x="156" y="936"/>
                  </a:lnTo>
                  <a:lnTo>
                    <a:pt x="168" y="924"/>
                  </a:lnTo>
                  <a:lnTo>
                    <a:pt x="168" y="858"/>
                  </a:lnTo>
                  <a:lnTo>
                    <a:pt x="174" y="852"/>
                  </a:lnTo>
                  <a:lnTo>
                    <a:pt x="180" y="840"/>
                  </a:lnTo>
                  <a:lnTo>
                    <a:pt x="192" y="828"/>
                  </a:lnTo>
                  <a:lnTo>
                    <a:pt x="192" y="816"/>
                  </a:lnTo>
                  <a:lnTo>
                    <a:pt x="198" y="804"/>
                  </a:lnTo>
                  <a:lnTo>
                    <a:pt x="198" y="792"/>
                  </a:lnTo>
                  <a:lnTo>
                    <a:pt x="204" y="774"/>
                  </a:lnTo>
                  <a:lnTo>
                    <a:pt x="204" y="762"/>
                  </a:lnTo>
                  <a:lnTo>
                    <a:pt x="222" y="762"/>
                  </a:lnTo>
                  <a:lnTo>
                    <a:pt x="228" y="756"/>
                  </a:lnTo>
                  <a:lnTo>
                    <a:pt x="240" y="750"/>
                  </a:lnTo>
                  <a:lnTo>
                    <a:pt x="240" y="738"/>
                  </a:lnTo>
                  <a:lnTo>
                    <a:pt x="234" y="726"/>
                  </a:lnTo>
                  <a:lnTo>
                    <a:pt x="210" y="714"/>
                  </a:lnTo>
                  <a:lnTo>
                    <a:pt x="204" y="708"/>
                  </a:lnTo>
                  <a:lnTo>
                    <a:pt x="198" y="708"/>
                  </a:lnTo>
                  <a:lnTo>
                    <a:pt x="204" y="708"/>
                  </a:lnTo>
                  <a:lnTo>
                    <a:pt x="216" y="696"/>
                  </a:lnTo>
                  <a:lnTo>
                    <a:pt x="222" y="684"/>
                  </a:lnTo>
                  <a:lnTo>
                    <a:pt x="228" y="678"/>
                  </a:lnTo>
                  <a:lnTo>
                    <a:pt x="222" y="666"/>
                  </a:lnTo>
                  <a:lnTo>
                    <a:pt x="210" y="654"/>
                  </a:lnTo>
                  <a:lnTo>
                    <a:pt x="198" y="648"/>
                  </a:lnTo>
                  <a:lnTo>
                    <a:pt x="192" y="642"/>
                  </a:lnTo>
                  <a:lnTo>
                    <a:pt x="192" y="624"/>
                  </a:lnTo>
                  <a:lnTo>
                    <a:pt x="216" y="600"/>
                  </a:lnTo>
                  <a:lnTo>
                    <a:pt x="216" y="594"/>
                  </a:lnTo>
                  <a:lnTo>
                    <a:pt x="204" y="594"/>
                  </a:lnTo>
                  <a:lnTo>
                    <a:pt x="192" y="588"/>
                  </a:lnTo>
                  <a:lnTo>
                    <a:pt x="186" y="582"/>
                  </a:lnTo>
                  <a:lnTo>
                    <a:pt x="186" y="576"/>
                  </a:lnTo>
                  <a:lnTo>
                    <a:pt x="192" y="570"/>
                  </a:lnTo>
                  <a:lnTo>
                    <a:pt x="198" y="558"/>
                  </a:lnTo>
                  <a:lnTo>
                    <a:pt x="210" y="552"/>
                  </a:lnTo>
                  <a:lnTo>
                    <a:pt x="222" y="540"/>
                  </a:lnTo>
                  <a:lnTo>
                    <a:pt x="240" y="534"/>
                  </a:lnTo>
                  <a:lnTo>
                    <a:pt x="252" y="528"/>
                  </a:lnTo>
                  <a:lnTo>
                    <a:pt x="258" y="522"/>
                  </a:lnTo>
                  <a:lnTo>
                    <a:pt x="264" y="522"/>
                  </a:lnTo>
                  <a:lnTo>
                    <a:pt x="276" y="438"/>
                  </a:lnTo>
                  <a:lnTo>
                    <a:pt x="264" y="420"/>
                  </a:lnTo>
                  <a:lnTo>
                    <a:pt x="222" y="420"/>
                  </a:lnTo>
                  <a:lnTo>
                    <a:pt x="216" y="408"/>
                  </a:lnTo>
                  <a:lnTo>
                    <a:pt x="216" y="384"/>
                  </a:lnTo>
                  <a:lnTo>
                    <a:pt x="192" y="360"/>
                  </a:lnTo>
                  <a:lnTo>
                    <a:pt x="192" y="294"/>
                  </a:lnTo>
                  <a:lnTo>
                    <a:pt x="186" y="288"/>
                  </a:lnTo>
                  <a:lnTo>
                    <a:pt x="174" y="282"/>
                  </a:lnTo>
                  <a:lnTo>
                    <a:pt x="168" y="276"/>
                  </a:lnTo>
                  <a:lnTo>
                    <a:pt x="156" y="270"/>
                  </a:lnTo>
                  <a:lnTo>
                    <a:pt x="150" y="264"/>
                  </a:lnTo>
                  <a:lnTo>
                    <a:pt x="144" y="264"/>
                  </a:lnTo>
                  <a:lnTo>
                    <a:pt x="144" y="240"/>
                  </a:lnTo>
                  <a:lnTo>
                    <a:pt x="138" y="234"/>
                  </a:lnTo>
                  <a:lnTo>
                    <a:pt x="132" y="222"/>
                  </a:lnTo>
                  <a:lnTo>
                    <a:pt x="132" y="210"/>
                  </a:lnTo>
                  <a:lnTo>
                    <a:pt x="138" y="204"/>
                  </a:lnTo>
                  <a:lnTo>
                    <a:pt x="144" y="192"/>
                  </a:lnTo>
                  <a:lnTo>
                    <a:pt x="150" y="186"/>
                  </a:lnTo>
                  <a:lnTo>
                    <a:pt x="132" y="168"/>
                  </a:lnTo>
                  <a:lnTo>
                    <a:pt x="144" y="156"/>
                  </a:lnTo>
                  <a:lnTo>
                    <a:pt x="150" y="144"/>
                  </a:lnTo>
                  <a:lnTo>
                    <a:pt x="150" y="138"/>
                  </a:lnTo>
                  <a:lnTo>
                    <a:pt x="144" y="126"/>
                  </a:lnTo>
                  <a:lnTo>
                    <a:pt x="120" y="114"/>
                  </a:lnTo>
                  <a:lnTo>
                    <a:pt x="114" y="114"/>
                  </a:lnTo>
                  <a:lnTo>
                    <a:pt x="102" y="108"/>
                  </a:lnTo>
                  <a:lnTo>
                    <a:pt x="90" y="30"/>
                  </a:lnTo>
                  <a:lnTo>
                    <a:pt x="66" y="30"/>
                  </a:lnTo>
                  <a:lnTo>
                    <a:pt x="48" y="0"/>
                  </a:lnTo>
                  <a:lnTo>
                    <a:pt x="36" y="6"/>
                  </a:lnTo>
                  <a:lnTo>
                    <a:pt x="42" y="18"/>
                  </a:lnTo>
                  <a:lnTo>
                    <a:pt x="42" y="36"/>
                  </a:lnTo>
                  <a:lnTo>
                    <a:pt x="36" y="42"/>
                  </a:lnTo>
                  <a:lnTo>
                    <a:pt x="0" y="66"/>
                  </a:lnTo>
                  <a:lnTo>
                    <a:pt x="0" y="108"/>
                  </a:lnTo>
                  <a:lnTo>
                    <a:pt x="24" y="156"/>
                  </a:lnTo>
                  <a:lnTo>
                    <a:pt x="30" y="174"/>
                  </a:lnTo>
                  <a:lnTo>
                    <a:pt x="36" y="228"/>
                  </a:lnTo>
                  <a:lnTo>
                    <a:pt x="36" y="282"/>
                  </a:lnTo>
                  <a:lnTo>
                    <a:pt x="48" y="318"/>
                  </a:lnTo>
                  <a:lnTo>
                    <a:pt x="48" y="360"/>
                  </a:lnTo>
                  <a:lnTo>
                    <a:pt x="54" y="384"/>
                  </a:lnTo>
                  <a:lnTo>
                    <a:pt x="54" y="432"/>
                  </a:lnTo>
                  <a:lnTo>
                    <a:pt x="30" y="444"/>
                  </a:lnTo>
                  <a:lnTo>
                    <a:pt x="36" y="474"/>
                  </a:lnTo>
                  <a:lnTo>
                    <a:pt x="54" y="486"/>
                  </a:lnTo>
                  <a:lnTo>
                    <a:pt x="48" y="582"/>
                  </a:lnTo>
                  <a:lnTo>
                    <a:pt x="72" y="624"/>
                  </a:lnTo>
                  <a:lnTo>
                    <a:pt x="54" y="642"/>
                  </a:lnTo>
                  <a:lnTo>
                    <a:pt x="60" y="702"/>
                  </a:lnTo>
                  <a:lnTo>
                    <a:pt x="66" y="708"/>
                  </a:lnTo>
                  <a:lnTo>
                    <a:pt x="78" y="732"/>
                  </a:lnTo>
                  <a:lnTo>
                    <a:pt x="78" y="744"/>
                  </a:lnTo>
                  <a:lnTo>
                    <a:pt x="72" y="756"/>
                  </a:lnTo>
                  <a:lnTo>
                    <a:pt x="66" y="762"/>
                  </a:lnTo>
                  <a:lnTo>
                    <a:pt x="60" y="762"/>
                  </a:lnTo>
                  <a:lnTo>
                    <a:pt x="60" y="792"/>
                  </a:lnTo>
                  <a:lnTo>
                    <a:pt x="72" y="810"/>
                  </a:lnTo>
                  <a:lnTo>
                    <a:pt x="60" y="822"/>
                  </a:lnTo>
                  <a:lnTo>
                    <a:pt x="48" y="846"/>
                  </a:lnTo>
                  <a:lnTo>
                    <a:pt x="48" y="852"/>
                  </a:lnTo>
                  <a:lnTo>
                    <a:pt x="60" y="852"/>
                  </a:lnTo>
                  <a:lnTo>
                    <a:pt x="60" y="864"/>
                  </a:lnTo>
                  <a:lnTo>
                    <a:pt x="66" y="870"/>
                  </a:lnTo>
                  <a:lnTo>
                    <a:pt x="66" y="888"/>
                  </a:lnTo>
                  <a:lnTo>
                    <a:pt x="54" y="900"/>
                  </a:lnTo>
                  <a:lnTo>
                    <a:pt x="54" y="906"/>
                  </a:lnTo>
                  <a:lnTo>
                    <a:pt x="48" y="912"/>
                  </a:lnTo>
                  <a:lnTo>
                    <a:pt x="48" y="936"/>
                  </a:lnTo>
                  <a:lnTo>
                    <a:pt x="54" y="948"/>
                  </a:lnTo>
                  <a:lnTo>
                    <a:pt x="60" y="954"/>
                  </a:lnTo>
                  <a:lnTo>
                    <a:pt x="66" y="954"/>
                  </a:lnTo>
                  <a:lnTo>
                    <a:pt x="78" y="966"/>
                  </a:lnTo>
                  <a:lnTo>
                    <a:pt x="78" y="1020"/>
                  </a:lnTo>
                  <a:lnTo>
                    <a:pt x="60" y="1020"/>
                  </a:lnTo>
                  <a:lnTo>
                    <a:pt x="60" y="1044"/>
                  </a:lnTo>
                  <a:lnTo>
                    <a:pt x="66" y="1056"/>
                  </a:lnTo>
                  <a:lnTo>
                    <a:pt x="90" y="1128"/>
                  </a:lnTo>
                  <a:lnTo>
                    <a:pt x="96" y="1140"/>
                  </a:lnTo>
                  <a:lnTo>
                    <a:pt x="102" y="1146"/>
                  </a:lnTo>
                  <a:lnTo>
                    <a:pt x="102" y="1164"/>
                  </a:lnTo>
                  <a:lnTo>
                    <a:pt x="108" y="1170"/>
                  </a:lnTo>
                  <a:lnTo>
                    <a:pt x="114" y="1182"/>
                  </a:lnTo>
                  <a:lnTo>
                    <a:pt x="120" y="1188"/>
                  </a:lnTo>
                  <a:lnTo>
                    <a:pt x="120" y="1236"/>
                  </a:lnTo>
                  <a:lnTo>
                    <a:pt x="114" y="1266"/>
                  </a:lnTo>
                  <a:lnTo>
                    <a:pt x="138" y="1290"/>
                  </a:lnTo>
                  <a:lnTo>
                    <a:pt x="138" y="1296"/>
                  </a:lnTo>
                  <a:lnTo>
                    <a:pt x="132" y="1302"/>
                  </a:lnTo>
                  <a:lnTo>
                    <a:pt x="126" y="1314"/>
                  </a:lnTo>
                  <a:lnTo>
                    <a:pt x="126" y="1326"/>
                  </a:lnTo>
                  <a:lnTo>
                    <a:pt x="120" y="1338"/>
                  </a:lnTo>
                  <a:lnTo>
                    <a:pt x="120" y="1416"/>
                  </a:lnTo>
                  <a:lnTo>
                    <a:pt x="102" y="1452"/>
                  </a:lnTo>
                  <a:lnTo>
                    <a:pt x="114" y="1464"/>
                  </a:lnTo>
                  <a:lnTo>
                    <a:pt x="114" y="1470"/>
                  </a:lnTo>
                  <a:lnTo>
                    <a:pt x="108" y="1476"/>
                  </a:lnTo>
                  <a:lnTo>
                    <a:pt x="108" y="1536"/>
                  </a:lnTo>
                  <a:lnTo>
                    <a:pt x="102" y="1554"/>
                  </a:lnTo>
                  <a:lnTo>
                    <a:pt x="102" y="1578"/>
                  </a:lnTo>
                  <a:lnTo>
                    <a:pt x="84" y="1584"/>
                  </a:lnTo>
                  <a:lnTo>
                    <a:pt x="84" y="1608"/>
                  </a:lnTo>
                  <a:lnTo>
                    <a:pt x="108" y="1650"/>
                  </a:lnTo>
                  <a:lnTo>
                    <a:pt x="108" y="1692"/>
                  </a:lnTo>
                  <a:lnTo>
                    <a:pt x="114" y="1704"/>
                  </a:lnTo>
                  <a:lnTo>
                    <a:pt x="144" y="1734"/>
                  </a:lnTo>
                  <a:lnTo>
                    <a:pt x="156" y="1758"/>
                  </a:lnTo>
                  <a:lnTo>
                    <a:pt x="156" y="1800"/>
                  </a:lnTo>
                  <a:lnTo>
                    <a:pt x="150" y="1812"/>
                  </a:lnTo>
                  <a:lnTo>
                    <a:pt x="150" y="1824"/>
                  </a:lnTo>
                  <a:lnTo>
                    <a:pt x="162" y="1836"/>
                  </a:lnTo>
                  <a:lnTo>
                    <a:pt x="162" y="1896"/>
                  </a:lnTo>
                  <a:lnTo>
                    <a:pt x="168" y="1908"/>
                  </a:lnTo>
                  <a:lnTo>
                    <a:pt x="174" y="1914"/>
                  </a:lnTo>
                  <a:lnTo>
                    <a:pt x="186" y="1920"/>
                  </a:lnTo>
                  <a:lnTo>
                    <a:pt x="192" y="1926"/>
                  </a:lnTo>
                  <a:lnTo>
                    <a:pt x="198" y="1926"/>
                  </a:lnTo>
                  <a:lnTo>
                    <a:pt x="192" y="1944"/>
                  </a:lnTo>
                  <a:lnTo>
                    <a:pt x="234" y="1944"/>
                  </a:lnTo>
                  <a:lnTo>
                    <a:pt x="234" y="1914"/>
                  </a:lnTo>
                  <a:lnTo>
                    <a:pt x="246" y="1926"/>
                  </a:lnTo>
                  <a:lnTo>
                    <a:pt x="258" y="1932"/>
                  </a:lnTo>
                  <a:lnTo>
                    <a:pt x="270" y="1932"/>
                  </a:lnTo>
                  <a:lnTo>
                    <a:pt x="276" y="1926"/>
                  </a:lnTo>
                  <a:lnTo>
                    <a:pt x="276" y="1914"/>
                  </a:lnTo>
                  <a:lnTo>
                    <a:pt x="288" y="1932"/>
                  </a:lnTo>
                  <a:lnTo>
                    <a:pt x="282" y="1938"/>
                  </a:lnTo>
                  <a:lnTo>
                    <a:pt x="270" y="1944"/>
                  </a:lnTo>
                  <a:lnTo>
                    <a:pt x="264" y="1956"/>
                  </a:lnTo>
                  <a:lnTo>
                    <a:pt x="258" y="1962"/>
                  </a:lnTo>
                  <a:lnTo>
                    <a:pt x="258" y="1968"/>
                  </a:lnTo>
                  <a:lnTo>
                    <a:pt x="288" y="1968"/>
                  </a:lnTo>
                  <a:lnTo>
                    <a:pt x="294" y="1974"/>
                  </a:lnTo>
                  <a:lnTo>
                    <a:pt x="294" y="1992"/>
                  </a:lnTo>
                  <a:lnTo>
                    <a:pt x="270" y="1986"/>
                  </a:lnTo>
                  <a:lnTo>
                    <a:pt x="288" y="2010"/>
                  </a:lnTo>
                  <a:lnTo>
                    <a:pt x="276" y="2022"/>
                  </a:lnTo>
                  <a:lnTo>
                    <a:pt x="294" y="2046"/>
                  </a:lnTo>
                  <a:lnTo>
                    <a:pt x="276" y="2064"/>
                  </a:lnTo>
                  <a:lnTo>
                    <a:pt x="270" y="2076"/>
                  </a:lnTo>
                  <a:lnTo>
                    <a:pt x="270" y="2082"/>
                  </a:lnTo>
                  <a:lnTo>
                    <a:pt x="276" y="2088"/>
                  </a:lnTo>
                  <a:lnTo>
                    <a:pt x="282" y="2088"/>
                  </a:lnTo>
                  <a:lnTo>
                    <a:pt x="306" y="2100"/>
                  </a:lnTo>
                  <a:lnTo>
                    <a:pt x="318" y="2100"/>
                  </a:lnTo>
                  <a:lnTo>
                    <a:pt x="300" y="2118"/>
                  </a:lnTo>
                  <a:lnTo>
                    <a:pt x="300" y="2130"/>
                  </a:lnTo>
                  <a:lnTo>
                    <a:pt x="312" y="2136"/>
                  </a:lnTo>
                  <a:lnTo>
                    <a:pt x="318" y="2142"/>
                  </a:lnTo>
                  <a:lnTo>
                    <a:pt x="330" y="2148"/>
                  </a:lnTo>
                  <a:lnTo>
                    <a:pt x="354" y="2148"/>
                  </a:lnTo>
                  <a:lnTo>
                    <a:pt x="360" y="2184"/>
                  </a:lnTo>
                  <a:lnTo>
                    <a:pt x="354" y="2184"/>
                  </a:lnTo>
                  <a:lnTo>
                    <a:pt x="324" y="2214"/>
                  </a:lnTo>
                  <a:lnTo>
                    <a:pt x="324" y="2220"/>
                  </a:lnTo>
                  <a:lnTo>
                    <a:pt x="330" y="2226"/>
                  </a:lnTo>
                  <a:lnTo>
                    <a:pt x="354" y="2226"/>
                  </a:lnTo>
                  <a:lnTo>
                    <a:pt x="366" y="2232"/>
                  </a:lnTo>
                  <a:lnTo>
                    <a:pt x="378" y="2244"/>
                  </a:lnTo>
                  <a:lnTo>
                    <a:pt x="348" y="2244"/>
                  </a:lnTo>
                  <a:lnTo>
                    <a:pt x="342" y="2238"/>
                  </a:lnTo>
                  <a:lnTo>
                    <a:pt x="330" y="2238"/>
                  </a:lnTo>
                  <a:lnTo>
                    <a:pt x="324" y="2244"/>
                  </a:lnTo>
                  <a:lnTo>
                    <a:pt x="324" y="2250"/>
                  </a:lnTo>
                  <a:lnTo>
                    <a:pt x="354" y="2256"/>
                  </a:lnTo>
                  <a:lnTo>
                    <a:pt x="330" y="2268"/>
                  </a:lnTo>
                  <a:lnTo>
                    <a:pt x="336" y="2292"/>
                  </a:lnTo>
                  <a:lnTo>
                    <a:pt x="348" y="2292"/>
                  </a:lnTo>
                  <a:lnTo>
                    <a:pt x="348" y="2316"/>
                  </a:lnTo>
                  <a:lnTo>
                    <a:pt x="336" y="2328"/>
                  </a:lnTo>
                  <a:lnTo>
                    <a:pt x="336" y="2322"/>
                  </a:lnTo>
                  <a:lnTo>
                    <a:pt x="330" y="2316"/>
                  </a:lnTo>
                  <a:lnTo>
                    <a:pt x="324" y="2304"/>
                  </a:lnTo>
                  <a:lnTo>
                    <a:pt x="324" y="2298"/>
                  </a:lnTo>
                  <a:lnTo>
                    <a:pt x="288" y="2298"/>
                  </a:lnTo>
                  <a:lnTo>
                    <a:pt x="306" y="2292"/>
                  </a:lnTo>
                  <a:lnTo>
                    <a:pt x="282" y="2268"/>
                  </a:lnTo>
                  <a:lnTo>
                    <a:pt x="276" y="2268"/>
                  </a:lnTo>
                  <a:lnTo>
                    <a:pt x="276" y="2280"/>
                  </a:lnTo>
                  <a:lnTo>
                    <a:pt x="270" y="2268"/>
                  </a:lnTo>
                  <a:lnTo>
                    <a:pt x="228" y="2280"/>
                  </a:lnTo>
                  <a:lnTo>
                    <a:pt x="264" y="2286"/>
                  </a:lnTo>
                  <a:lnTo>
                    <a:pt x="258" y="2292"/>
                  </a:lnTo>
                  <a:lnTo>
                    <a:pt x="252" y="2304"/>
                  </a:lnTo>
                  <a:lnTo>
                    <a:pt x="246" y="2310"/>
                  </a:lnTo>
                  <a:lnTo>
                    <a:pt x="234" y="2316"/>
                  </a:lnTo>
                  <a:lnTo>
                    <a:pt x="228" y="2328"/>
                  </a:lnTo>
                  <a:lnTo>
                    <a:pt x="222" y="2334"/>
                  </a:lnTo>
                  <a:lnTo>
                    <a:pt x="222" y="2340"/>
                  </a:lnTo>
                  <a:lnTo>
                    <a:pt x="228" y="2346"/>
                  </a:lnTo>
                  <a:lnTo>
                    <a:pt x="240" y="2352"/>
                  </a:lnTo>
                  <a:lnTo>
                    <a:pt x="252" y="2352"/>
                  </a:lnTo>
                  <a:lnTo>
                    <a:pt x="252" y="2346"/>
                  </a:lnTo>
                  <a:lnTo>
                    <a:pt x="240" y="2334"/>
                  </a:lnTo>
                  <a:lnTo>
                    <a:pt x="264" y="2328"/>
                  </a:lnTo>
                  <a:lnTo>
                    <a:pt x="282" y="2346"/>
                  </a:lnTo>
                  <a:lnTo>
                    <a:pt x="324" y="2346"/>
                  </a:lnTo>
                  <a:lnTo>
                    <a:pt x="336" y="2352"/>
                  </a:lnTo>
                  <a:lnTo>
                    <a:pt x="342" y="2364"/>
                  </a:lnTo>
                  <a:lnTo>
                    <a:pt x="354" y="2370"/>
                  </a:lnTo>
                  <a:lnTo>
                    <a:pt x="354" y="2376"/>
                  </a:lnTo>
                  <a:lnTo>
                    <a:pt x="336" y="2394"/>
                  </a:lnTo>
                  <a:lnTo>
                    <a:pt x="342" y="2406"/>
                  </a:lnTo>
                  <a:lnTo>
                    <a:pt x="360" y="2406"/>
                  </a:lnTo>
                  <a:lnTo>
                    <a:pt x="360" y="2418"/>
                  </a:lnTo>
                  <a:lnTo>
                    <a:pt x="378" y="2424"/>
                  </a:lnTo>
                  <a:lnTo>
                    <a:pt x="384" y="2406"/>
                  </a:lnTo>
                  <a:lnTo>
                    <a:pt x="402" y="2424"/>
                  </a:lnTo>
                  <a:lnTo>
                    <a:pt x="408" y="2424"/>
                  </a:lnTo>
                  <a:lnTo>
                    <a:pt x="420" y="2430"/>
                  </a:lnTo>
                  <a:lnTo>
                    <a:pt x="426" y="2436"/>
                  </a:lnTo>
                  <a:lnTo>
                    <a:pt x="426" y="2448"/>
                  </a:lnTo>
                  <a:lnTo>
                    <a:pt x="414" y="2460"/>
                  </a:lnTo>
                  <a:lnTo>
                    <a:pt x="408" y="2454"/>
                  </a:lnTo>
                  <a:lnTo>
                    <a:pt x="396" y="2454"/>
                  </a:lnTo>
                  <a:lnTo>
                    <a:pt x="384" y="2448"/>
                  </a:lnTo>
                  <a:lnTo>
                    <a:pt x="378" y="2442"/>
                  </a:lnTo>
                  <a:lnTo>
                    <a:pt x="366" y="2442"/>
                  </a:lnTo>
                  <a:lnTo>
                    <a:pt x="366" y="2454"/>
                  </a:lnTo>
                  <a:lnTo>
                    <a:pt x="372" y="2460"/>
                  </a:lnTo>
                  <a:lnTo>
                    <a:pt x="378" y="2460"/>
                  </a:lnTo>
                  <a:lnTo>
                    <a:pt x="390" y="2472"/>
                  </a:lnTo>
                  <a:lnTo>
                    <a:pt x="402" y="2496"/>
                  </a:lnTo>
                  <a:lnTo>
                    <a:pt x="402" y="2508"/>
                  </a:lnTo>
                  <a:lnTo>
                    <a:pt x="384" y="2508"/>
                  </a:lnTo>
                  <a:lnTo>
                    <a:pt x="396" y="2526"/>
                  </a:lnTo>
                  <a:lnTo>
                    <a:pt x="414" y="2562"/>
                  </a:lnTo>
                  <a:lnTo>
                    <a:pt x="426" y="2520"/>
                  </a:lnTo>
                  <a:lnTo>
                    <a:pt x="426" y="2550"/>
                  </a:lnTo>
                  <a:lnTo>
                    <a:pt x="444" y="2574"/>
                  </a:lnTo>
                  <a:lnTo>
                    <a:pt x="420" y="2574"/>
                  </a:lnTo>
                  <a:lnTo>
                    <a:pt x="426" y="2592"/>
                  </a:lnTo>
                  <a:lnTo>
                    <a:pt x="450" y="2592"/>
                  </a:lnTo>
                  <a:lnTo>
                    <a:pt x="432" y="2604"/>
                  </a:lnTo>
                  <a:lnTo>
                    <a:pt x="462" y="2616"/>
                  </a:lnTo>
                  <a:lnTo>
                    <a:pt x="444" y="2628"/>
                  </a:lnTo>
                  <a:lnTo>
                    <a:pt x="474" y="2640"/>
                  </a:lnTo>
                  <a:lnTo>
                    <a:pt x="462" y="2652"/>
                  </a:lnTo>
                  <a:lnTo>
                    <a:pt x="480" y="2658"/>
                  </a:lnTo>
                  <a:lnTo>
                    <a:pt x="480" y="2652"/>
                  </a:lnTo>
                  <a:lnTo>
                    <a:pt x="486" y="2640"/>
                  </a:lnTo>
                  <a:lnTo>
                    <a:pt x="486" y="2634"/>
                  </a:lnTo>
                  <a:lnTo>
                    <a:pt x="492" y="2634"/>
                  </a:lnTo>
                  <a:lnTo>
                    <a:pt x="498" y="2640"/>
                  </a:lnTo>
                  <a:lnTo>
                    <a:pt x="504" y="2652"/>
                  </a:lnTo>
                  <a:lnTo>
                    <a:pt x="498" y="2658"/>
                  </a:lnTo>
                  <a:lnTo>
                    <a:pt x="498" y="2664"/>
                  </a:lnTo>
                  <a:lnTo>
                    <a:pt x="492" y="2664"/>
                  </a:lnTo>
                  <a:lnTo>
                    <a:pt x="480" y="2676"/>
                  </a:lnTo>
                  <a:lnTo>
                    <a:pt x="480" y="2682"/>
                  </a:lnTo>
                  <a:lnTo>
                    <a:pt x="486" y="2688"/>
                  </a:lnTo>
                  <a:lnTo>
                    <a:pt x="516" y="2688"/>
                  </a:lnTo>
                  <a:lnTo>
                    <a:pt x="516" y="2700"/>
                  </a:lnTo>
                  <a:lnTo>
                    <a:pt x="540" y="2724"/>
                  </a:lnTo>
                  <a:lnTo>
                    <a:pt x="552" y="2730"/>
                  </a:lnTo>
                  <a:lnTo>
                    <a:pt x="558" y="2736"/>
                  </a:lnTo>
                  <a:lnTo>
                    <a:pt x="558" y="2700"/>
                  </a:lnTo>
                  <a:lnTo>
                    <a:pt x="564" y="2700"/>
                  </a:lnTo>
                  <a:lnTo>
                    <a:pt x="570" y="2706"/>
                  </a:lnTo>
                  <a:lnTo>
                    <a:pt x="582" y="2712"/>
                  </a:lnTo>
                  <a:lnTo>
                    <a:pt x="600" y="2718"/>
                  </a:lnTo>
                  <a:lnTo>
                    <a:pt x="624" y="2742"/>
                  </a:lnTo>
                  <a:lnTo>
                    <a:pt x="618" y="2748"/>
                  </a:lnTo>
                  <a:lnTo>
                    <a:pt x="618" y="2754"/>
                  </a:lnTo>
                  <a:lnTo>
                    <a:pt x="612" y="2760"/>
                  </a:lnTo>
                  <a:lnTo>
                    <a:pt x="630" y="2766"/>
                  </a:lnTo>
                  <a:lnTo>
                    <a:pt x="630" y="2790"/>
                  </a:lnTo>
                  <a:lnTo>
                    <a:pt x="684" y="2790"/>
                  </a:lnTo>
                  <a:lnTo>
                    <a:pt x="696" y="2802"/>
                  </a:lnTo>
                  <a:lnTo>
                    <a:pt x="666" y="2802"/>
                  </a:lnTo>
                  <a:lnTo>
                    <a:pt x="654" y="2814"/>
                  </a:lnTo>
                  <a:lnTo>
                    <a:pt x="630" y="2814"/>
                  </a:lnTo>
                  <a:lnTo>
                    <a:pt x="618" y="2832"/>
                  </a:lnTo>
                  <a:lnTo>
                    <a:pt x="648" y="2832"/>
                  </a:lnTo>
                  <a:lnTo>
                    <a:pt x="636" y="2850"/>
                  </a:lnTo>
                  <a:lnTo>
                    <a:pt x="666" y="2844"/>
                  </a:lnTo>
                  <a:lnTo>
                    <a:pt x="666" y="2826"/>
                  </a:lnTo>
                  <a:lnTo>
                    <a:pt x="690" y="2838"/>
                  </a:lnTo>
                  <a:lnTo>
                    <a:pt x="696" y="2826"/>
                  </a:lnTo>
                  <a:lnTo>
                    <a:pt x="702" y="2820"/>
                  </a:lnTo>
                  <a:lnTo>
                    <a:pt x="714" y="2814"/>
                  </a:lnTo>
                  <a:lnTo>
                    <a:pt x="720" y="2808"/>
                  </a:lnTo>
                  <a:lnTo>
                    <a:pt x="732" y="2808"/>
                  </a:lnTo>
                  <a:lnTo>
                    <a:pt x="732" y="2820"/>
                  </a:lnTo>
                  <a:lnTo>
                    <a:pt x="726" y="2832"/>
                  </a:lnTo>
                  <a:lnTo>
                    <a:pt x="702" y="2856"/>
                  </a:lnTo>
                  <a:lnTo>
                    <a:pt x="696" y="2850"/>
                  </a:lnTo>
                  <a:lnTo>
                    <a:pt x="678" y="2850"/>
                  </a:lnTo>
                  <a:lnTo>
                    <a:pt x="678" y="2868"/>
                  </a:lnTo>
                  <a:lnTo>
                    <a:pt x="642" y="2868"/>
                  </a:lnTo>
                  <a:lnTo>
                    <a:pt x="630" y="2880"/>
                  </a:lnTo>
                  <a:lnTo>
                    <a:pt x="642" y="2886"/>
                  </a:lnTo>
                  <a:lnTo>
                    <a:pt x="648" y="2916"/>
                  </a:lnTo>
                  <a:lnTo>
                    <a:pt x="678" y="2898"/>
                  </a:lnTo>
                  <a:lnTo>
                    <a:pt x="684" y="2910"/>
                  </a:lnTo>
                  <a:lnTo>
                    <a:pt x="684" y="2916"/>
                  </a:lnTo>
                  <a:lnTo>
                    <a:pt x="690" y="2916"/>
                  </a:lnTo>
                  <a:lnTo>
                    <a:pt x="696" y="2910"/>
                  </a:lnTo>
                  <a:lnTo>
                    <a:pt x="702" y="2898"/>
                  </a:lnTo>
                  <a:lnTo>
                    <a:pt x="702" y="2892"/>
                  </a:lnTo>
                  <a:lnTo>
                    <a:pt x="708" y="2880"/>
                  </a:lnTo>
                  <a:lnTo>
                    <a:pt x="714" y="287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0" name="China" descr="© INSCALE GmbH, 05.05.2010&#10;http://www.presentationload.com/">
              <a:extLst>
                <a:ext uri="{FF2B5EF4-FFF2-40B4-BE49-F238E27FC236}">
                  <a16:creationId xmlns:a16="http://schemas.microsoft.com/office/drawing/2014/main" id="{67545C5E-CD23-BD8A-6666-7D6DAA27F8AA}"/>
                </a:ext>
              </a:extLst>
            </p:cNvPr>
            <p:cNvSpPr>
              <a:spLocks noEditPoints="1"/>
            </p:cNvSpPr>
            <p:nvPr/>
          </p:nvSpPr>
          <p:spPr bwMode="gray">
            <a:xfrm>
              <a:off x="6094286" y="1589345"/>
              <a:ext cx="1387500" cy="1071759"/>
            </a:xfrm>
            <a:custGeom>
              <a:avLst/>
              <a:gdLst>
                <a:gd name="T0" fmla="*/ 2147483647 w 3660"/>
                <a:gd name="T1" fmla="*/ 2147483647 h 2826"/>
                <a:gd name="T2" fmla="*/ 2147483647 w 3660"/>
                <a:gd name="T3" fmla="*/ 2147483647 h 2826"/>
                <a:gd name="T4" fmla="*/ 2147483647 w 3660"/>
                <a:gd name="T5" fmla="*/ 2147483647 h 2826"/>
                <a:gd name="T6" fmla="*/ 2147483647 w 3660"/>
                <a:gd name="T7" fmla="*/ 2147483647 h 2826"/>
                <a:gd name="T8" fmla="*/ 2147483647 w 3660"/>
                <a:gd name="T9" fmla="*/ 2147483647 h 2826"/>
                <a:gd name="T10" fmla="*/ 2147483647 w 3660"/>
                <a:gd name="T11" fmla="*/ 2147483647 h 2826"/>
                <a:gd name="T12" fmla="*/ 2147483647 w 3660"/>
                <a:gd name="T13" fmla="*/ 2147483647 h 2826"/>
                <a:gd name="T14" fmla="*/ 2147483647 w 3660"/>
                <a:gd name="T15" fmla="*/ 2147483647 h 2826"/>
                <a:gd name="T16" fmla="*/ 2147483647 w 3660"/>
                <a:gd name="T17" fmla="*/ 2147483647 h 2826"/>
                <a:gd name="T18" fmla="*/ 2147483647 w 3660"/>
                <a:gd name="T19" fmla="*/ 2147483647 h 2826"/>
                <a:gd name="T20" fmla="*/ 2147483647 w 3660"/>
                <a:gd name="T21" fmla="*/ 2147483647 h 2826"/>
                <a:gd name="T22" fmla="*/ 2147483647 w 3660"/>
                <a:gd name="T23" fmla="*/ 2147483647 h 2826"/>
                <a:gd name="T24" fmla="*/ 2147483647 w 3660"/>
                <a:gd name="T25" fmla="*/ 2147483647 h 2826"/>
                <a:gd name="T26" fmla="*/ 2147483647 w 3660"/>
                <a:gd name="T27" fmla="*/ 2147483647 h 2826"/>
                <a:gd name="T28" fmla="*/ 2147483647 w 3660"/>
                <a:gd name="T29" fmla="*/ 2147483647 h 2826"/>
                <a:gd name="T30" fmla="*/ 2147483647 w 3660"/>
                <a:gd name="T31" fmla="*/ 2147483647 h 2826"/>
                <a:gd name="T32" fmla="*/ 2147483647 w 3660"/>
                <a:gd name="T33" fmla="*/ 2147483647 h 2826"/>
                <a:gd name="T34" fmla="*/ 2147483647 w 3660"/>
                <a:gd name="T35" fmla="*/ 2147483647 h 2826"/>
                <a:gd name="T36" fmla="*/ 2147483647 w 3660"/>
                <a:gd name="T37" fmla="*/ 2147483647 h 2826"/>
                <a:gd name="T38" fmla="*/ 2147483647 w 3660"/>
                <a:gd name="T39" fmla="*/ 2147483647 h 2826"/>
                <a:gd name="T40" fmla="*/ 2147483647 w 3660"/>
                <a:gd name="T41" fmla="*/ 2147483647 h 2826"/>
                <a:gd name="T42" fmla="*/ 2147483647 w 3660"/>
                <a:gd name="T43" fmla="*/ 2147483647 h 2826"/>
                <a:gd name="T44" fmla="*/ 2147483647 w 3660"/>
                <a:gd name="T45" fmla="*/ 2147483647 h 2826"/>
                <a:gd name="T46" fmla="*/ 0 w 3660"/>
                <a:gd name="T47" fmla="*/ 2147483647 h 2826"/>
                <a:gd name="T48" fmla="*/ 2147483647 w 3660"/>
                <a:gd name="T49" fmla="*/ 2147483647 h 2826"/>
                <a:gd name="T50" fmla="*/ 2147483647 w 3660"/>
                <a:gd name="T51" fmla="*/ 2147483647 h 2826"/>
                <a:gd name="T52" fmla="*/ 2147483647 w 3660"/>
                <a:gd name="T53" fmla="*/ 2147483647 h 2826"/>
                <a:gd name="T54" fmla="*/ 2147483647 w 3660"/>
                <a:gd name="T55" fmla="*/ 2147483647 h 2826"/>
                <a:gd name="T56" fmla="*/ 2147483647 w 3660"/>
                <a:gd name="T57" fmla="*/ 2147483647 h 2826"/>
                <a:gd name="T58" fmla="*/ 2147483647 w 3660"/>
                <a:gd name="T59" fmla="*/ 2147483647 h 2826"/>
                <a:gd name="T60" fmla="*/ 2147483647 w 3660"/>
                <a:gd name="T61" fmla="*/ 2147483647 h 2826"/>
                <a:gd name="T62" fmla="*/ 2147483647 w 3660"/>
                <a:gd name="T63" fmla="*/ 2147483647 h 2826"/>
                <a:gd name="T64" fmla="*/ 2147483647 w 3660"/>
                <a:gd name="T65" fmla="*/ 2147483647 h 2826"/>
                <a:gd name="T66" fmla="*/ 2147483647 w 3660"/>
                <a:gd name="T67" fmla="*/ 2147483647 h 2826"/>
                <a:gd name="T68" fmla="*/ 2147483647 w 3660"/>
                <a:gd name="T69" fmla="*/ 2147483647 h 2826"/>
                <a:gd name="T70" fmla="*/ 2147483647 w 3660"/>
                <a:gd name="T71" fmla="*/ 2147483647 h 2826"/>
                <a:gd name="T72" fmla="*/ 2147483647 w 3660"/>
                <a:gd name="T73" fmla="*/ 2147483647 h 2826"/>
                <a:gd name="T74" fmla="*/ 2147483647 w 3660"/>
                <a:gd name="T75" fmla="*/ 2147483647 h 2826"/>
                <a:gd name="T76" fmla="*/ 2147483647 w 3660"/>
                <a:gd name="T77" fmla="*/ 2147483647 h 2826"/>
                <a:gd name="T78" fmla="*/ 2147483647 w 3660"/>
                <a:gd name="T79" fmla="*/ 2147483647 h 2826"/>
                <a:gd name="T80" fmla="*/ 2147483647 w 3660"/>
                <a:gd name="T81" fmla="*/ 2147483647 h 2826"/>
                <a:gd name="T82" fmla="*/ 2147483647 w 3660"/>
                <a:gd name="T83" fmla="*/ 2147483647 h 2826"/>
                <a:gd name="T84" fmla="*/ 2147483647 w 3660"/>
                <a:gd name="T85" fmla="*/ 2147483647 h 2826"/>
                <a:gd name="T86" fmla="*/ 2147483647 w 3660"/>
                <a:gd name="T87" fmla="*/ 2147483647 h 2826"/>
                <a:gd name="T88" fmla="*/ 2147483647 w 3660"/>
                <a:gd name="T89" fmla="*/ 2147483647 h 2826"/>
                <a:gd name="T90" fmla="*/ 2147483647 w 3660"/>
                <a:gd name="T91" fmla="*/ 2147483647 h 2826"/>
                <a:gd name="T92" fmla="*/ 2147483647 w 3660"/>
                <a:gd name="T93" fmla="*/ 2147483647 h 2826"/>
                <a:gd name="T94" fmla="*/ 2147483647 w 3660"/>
                <a:gd name="T95" fmla="*/ 2147483647 h 2826"/>
                <a:gd name="T96" fmla="*/ 2147483647 w 3660"/>
                <a:gd name="T97" fmla="*/ 2147483647 h 2826"/>
                <a:gd name="T98" fmla="*/ 2147483647 w 3660"/>
                <a:gd name="T99" fmla="*/ 2147483647 h 2826"/>
                <a:gd name="T100" fmla="*/ 2147483647 w 3660"/>
                <a:gd name="T101" fmla="*/ 2147483647 h 2826"/>
                <a:gd name="T102" fmla="*/ 2147483647 w 3660"/>
                <a:gd name="T103" fmla="*/ 2147483647 h 2826"/>
                <a:gd name="T104" fmla="*/ 2147483647 w 3660"/>
                <a:gd name="T105" fmla="*/ 2147483647 h 2826"/>
                <a:gd name="T106" fmla="*/ 2147483647 w 3660"/>
                <a:gd name="T107" fmla="*/ 2147483647 h 2826"/>
                <a:gd name="T108" fmla="*/ 2147483647 w 3660"/>
                <a:gd name="T109" fmla="*/ 2147483647 h 2826"/>
                <a:gd name="T110" fmla="*/ 2147483647 w 3660"/>
                <a:gd name="T111" fmla="*/ 2147483647 h 2826"/>
                <a:gd name="T112" fmla="*/ 2147483647 w 3660"/>
                <a:gd name="T113" fmla="*/ 2147483647 h 2826"/>
                <a:gd name="T114" fmla="*/ 2147483647 w 3660"/>
                <a:gd name="T115" fmla="*/ 2147483647 h 2826"/>
                <a:gd name="T116" fmla="*/ 2147483647 w 3660"/>
                <a:gd name="T117" fmla="*/ 2147483647 h 2826"/>
                <a:gd name="T118" fmla="*/ 2147483647 w 3660"/>
                <a:gd name="T119" fmla="*/ 2147483647 h 2826"/>
                <a:gd name="T120" fmla="*/ 2147483647 w 3660"/>
                <a:gd name="T121" fmla="*/ 2147483647 h 2826"/>
                <a:gd name="T122" fmla="*/ 2147483647 w 3660"/>
                <a:gd name="T123" fmla="*/ 2147483647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0"/>
                <a:gd name="T187" fmla="*/ 0 h 2826"/>
                <a:gd name="T188" fmla="*/ 3660 w 3660"/>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0" h="2826">
                  <a:moveTo>
                    <a:pt x="2862" y="2688"/>
                  </a:moveTo>
                  <a:lnTo>
                    <a:pt x="2850" y="2682"/>
                  </a:lnTo>
                  <a:lnTo>
                    <a:pt x="2772" y="2682"/>
                  </a:lnTo>
                  <a:lnTo>
                    <a:pt x="2766" y="2700"/>
                  </a:lnTo>
                  <a:lnTo>
                    <a:pt x="2748" y="2694"/>
                  </a:lnTo>
                  <a:lnTo>
                    <a:pt x="2736" y="2718"/>
                  </a:lnTo>
                  <a:lnTo>
                    <a:pt x="2730" y="2724"/>
                  </a:lnTo>
                  <a:lnTo>
                    <a:pt x="2712" y="2760"/>
                  </a:lnTo>
                  <a:lnTo>
                    <a:pt x="2718" y="2772"/>
                  </a:lnTo>
                  <a:lnTo>
                    <a:pt x="2724" y="2790"/>
                  </a:lnTo>
                  <a:lnTo>
                    <a:pt x="2754" y="2820"/>
                  </a:lnTo>
                  <a:lnTo>
                    <a:pt x="2766" y="2826"/>
                  </a:lnTo>
                  <a:lnTo>
                    <a:pt x="2772" y="2826"/>
                  </a:lnTo>
                  <a:lnTo>
                    <a:pt x="2802" y="2820"/>
                  </a:lnTo>
                  <a:lnTo>
                    <a:pt x="2820" y="2820"/>
                  </a:lnTo>
                  <a:lnTo>
                    <a:pt x="2844" y="2808"/>
                  </a:lnTo>
                  <a:lnTo>
                    <a:pt x="2850" y="2802"/>
                  </a:lnTo>
                  <a:lnTo>
                    <a:pt x="2850" y="2754"/>
                  </a:lnTo>
                  <a:lnTo>
                    <a:pt x="2856" y="2742"/>
                  </a:lnTo>
                  <a:lnTo>
                    <a:pt x="2862" y="2736"/>
                  </a:lnTo>
                  <a:lnTo>
                    <a:pt x="2868" y="2724"/>
                  </a:lnTo>
                  <a:lnTo>
                    <a:pt x="2868" y="2700"/>
                  </a:lnTo>
                  <a:lnTo>
                    <a:pt x="2862" y="2688"/>
                  </a:lnTo>
                  <a:close/>
                  <a:moveTo>
                    <a:pt x="3660" y="624"/>
                  </a:moveTo>
                  <a:lnTo>
                    <a:pt x="3654" y="600"/>
                  </a:lnTo>
                  <a:lnTo>
                    <a:pt x="3660" y="570"/>
                  </a:lnTo>
                  <a:lnTo>
                    <a:pt x="3642" y="564"/>
                  </a:lnTo>
                  <a:lnTo>
                    <a:pt x="3642" y="540"/>
                  </a:lnTo>
                  <a:lnTo>
                    <a:pt x="3630" y="528"/>
                  </a:lnTo>
                  <a:lnTo>
                    <a:pt x="3630" y="510"/>
                  </a:lnTo>
                  <a:lnTo>
                    <a:pt x="3618" y="492"/>
                  </a:lnTo>
                  <a:lnTo>
                    <a:pt x="3636" y="486"/>
                  </a:lnTo>
                  <a:lnTo>
                    <a:pt x="3636" y="456"/>
                  </a:lnTo>
                  <a:lnTo>
                    <a:pt x="3612" y="444"/>
                  </a:lnTo>
                  <a:lnTo>
                    <a:pt x="3612" y="426"/>
                  </a:lnTo>
                  <a:lnTo>
                    <a:pt x="3606" y="414"/>
                  </a:lnTo>
                  <a:lnTo>
                    <a:pt x="3594" y="408"/>
                  </a:lnTo>
                  <a:lnTo>
                    <a:pt x="3552" y="408"/>
                  </a:lnTo>
                  <a:lnTo>
                    <a:pt x="3546" y="432"/>
                  </a:lnTo>
                  <a:lnTo>
                    <a:pt x="3516" y="432"/>
                  </a:lnTo>
                  <a:lnTo>
                    <a:pt x="3504" y="438"/>
                  </a:lnTo>
                  <a:lnTo>
                    <a:pt x="3498" y="438"/>
                  </a:lnTo>
                  <a:lnTo>
                    <a:pt x="3492" y="444"/>
                  </a:lnTo>
                  <a:lnTo>
                    <a:pt x="3492" y="462"/>
                  </a:lnTo>
                  <a:lnTo>
                    <a:pt x="3462" y="456"/>
                  </a:lnTo>
                  <a:lnTo>
                    <a:pt x="3462" y="468"/>
                  </a:lnTo>
                  <a:lnTo>
                    <a:pt x="3444" y="468"/>
                  </a:lnTo>
                  <a:lnTo>
                    <a:pt x="3432" y="456"/>
                  </a:lnTo>
                  <a:lnTo>
                    <a:pt x="3408" y="462"/>
                  </a:lnTo>
                  <a:lnTo>
                    <a:pt x="3366" y="432"/>
                  </a:lnTo>
                  <a:lnTo>
                    <a:pt x="3366" y="420"/>
                  </a:lnTo>
                  <a:lnTo>
                    <a:pt x="3360" y="408"/>
                  </a:lnTo>
                  <a:lnTo>
                    <a:pt x="3360" y="402"/>
                  </a:lnTo>
                  <a:lnTo>
                    <a:pt x="3354" y="396"/>
                  </a:lnTo>
                  <a:lnTo>
                    <a:pt x="3336" y="396"/>
                  </a:lnTo>
                  <a:lnTo>
                    <a:pt x="3318" y="366"/>
                  </a:lnTo>
                  <a:lnTo>
                    <a:pt x="3276" y="366"/>
                  </a:lnTo>
                  <a:lnTo>
                    <a:pt x="3258" y="348"/>
                  </a:lnTo>
                  <a:lnTo>
                    <a:pt x="3246" y="342"/>
                  </a:lnTo>
                  <a:lnTo>
                    <a:pt x="3228" y="324"/>
                  </a:lnTo>
                  <a:lnTo>
                    <a:pt x="3216" y="324"/>
                  </a:lnTo>
                  <a:lnTo>
                    <a:pt x="3204" y="336"/>
                  </a:lnTo>
                  <a:lnTo>
                    <a:pt x="3192" y="330"/>
                  </a:lnTo>
                  <a:lnTo>
                    <a:pt x="3186" y="324"/>
                  </a:lnTo>
                  <a:lnTo>
                    <a:pt x="3174" y="318"/>
                  </a:lnTo>
                  <a:lnTo>
                    <a:pt x="3126" y="318"/>
                  </a:lnTo>
                  <a:lnTo>
                    <a:pt x="3114" y="312"/>
                  </a:lnTo>
                  <a:lnTo>
                    <a:pt x="3108" y="306"/>
                  </a:lnTo>
                  <a:lnTo>
                    <a:pt x="3084" y="294"/>
                  </a:lnTo>
                  <a:lnTo>
                    <a:pt x="3078" y="288"/>
                  </a:lnTo>
                  <a:lnTo>
                    <a:pt x="3072" y="288"/>
                  </a:lnTo>
                  <a:lnTo>
                    <a:pt x="3066" y="264"/>
                  </a:lnTo>
                  <a:lnTo>
                    <a:pt x="3054" y="264"/>
                  </a:lnTo>
                  <a:lnTo>
                    <a:pt x="3048" y="252"/>
                  </a:lnTo>
                  <a:lnTo>
                    <a:pt x="3030" y="234"/>
                  </a:lnTo>
                  <a:lnTo>
                    <a:pt x="3024" y="222"/>
                  </a:lnTo>
                  <a:lnTo>
                    <a:pt x="2976" y="198"/>
                  </a:lnTo>
                  <a:lnTo>
                    <a:pt x="2964" y="198"/>
                  </a:lnTo>
                  <a:lnTo>
                    <a:pt x="2952" y="168"/>
                  </a:lnTo>
                  <a:lnTo>
                    <a:pt x="2904" y="144"/>
                  </a:lnTo>
                  <a:lnTo>
                    <a:pt x="2898" y="114"/>
                  </a:lnTo>
                  <a:lnTo>
                    <a:pt x="2892" y="114"/>
                  </a:lnTo>
                  <a:lnTo>
                    <a:pt x="2886" y="108"/>
                  </a:lnTo>
                  <a:lnTo>
                    <a:pt x="2874" y="108"/>
                  </a:lnTo>
                  <a:lnTo>
                    <a:pt x="2862" y="96"/>
                  </a:lnTo>
                  <a:lnTo>
                    <a:pt x="2850" y="90"/>
                  </a:lnTo>
                  <a:lnTo>
                    <a:pt x="2838" y="78"/>
                  </a:lnTo>
                  <a:lnTo>
                    <a:pt x="2832" y="78"/>
                  </a:lnTo>
                  <a:lnTo>
                    <a:pt x="2832" y="66"/>
                  </a:lnTo>
                  <a:lnTo>
                    <a:pt x="2820" y="60"/>
                  </a:lnTo>
                  <a:lnTo>
                    <a:pt x="2814" y="54"/>
                  </a:lnTo>
                  <a:lnTo>
                    <a:pt x="2802" y="48"/>
                  </a:lnTo>
                  <a:lnTo>
                    <a:pt x="2796" y="42"/>
                  </a:lnTo>
                  <a:lnTo>
                    <a:pt x="2724" y="42"/>
                  </a:lnTo>
                  <a:lnTo>
                    <a:pt x="2688" y="18"/>
                  </a:lnTo>
                  <a:lnTo>
                    <a:pt x="2652" y="0"/>
                  </a:lnTo>
                  <a:lnTo>
                    <a:pt x="2598" y="12"/>
                  </a:lnTo>
                  <a:lnTo>
                    <a:pt x="2556" y="6"/>
                  </a:lnTo>
                  <a:lnTo>
                    <a:pt x="2550" y="18"/>
                  </a:lnTo>
                  <a:lnTo>
                    <a:pt x="2514" y="24"/>
                  </a:lnTo>
                  <a:lnTo>
                    <a:pt x="2472" y="66"/>
                  </a:lnTo>
                  <a:lnTo>
                    <a:pt x="2466" y="66"/>
                  </a:lnTo>
                  <a:lnTo>
                    <a:pt x="2466" y="78"/>
                  </a:lnTo>
                  <a:lnTo>
                    <a:pt x="2472" y="78"/>
                  </a:lnTo>
                  <a:lnTo>
                    <a:pt x="2490" y="84"/>
                  </a:lnTo>
                  <a:lnTo>
                    <a:pt x="2502" y="84"/>
                  </a:lnTo>
                  <a:lnTo>
                    <a:pt x="2508" y="90"/>
                  </a:lnTo>
                  <a:lnTo>
                    <a:pt x="2520" y="90"/>
                  </a:lnTo>
                  <a:lnTo>
                    <a:pt x="2532" y="102"/>
                  </a:lnTo>
                  <a:lnTo>
                    <a:pt x="2544" y="108"/>
                  </a:lnTo>
                  <a:lnTo>
                    <a:pt x="2550" y="114"/>
                  </a:lnTo>
                  <a:lnTo>
                    <a:pt x="2550" y="126"/>
                  </a:lnTo>
                  <a:lnTo>
                    <a:pt x="2532" y="144"/>
                  </a:lnTo>
                  <a:lnTo>
                    <a:pt x="2532" y="216"/>
                  </a:lnTo>
                  <a:lnTo>
                    <a:pt x="2538" y="258"/>
                  </a:lnTo>
                  <a:lnTo>
                    <a:pt x="2544" y="264"/>
                  </a:lnTo>
                  <a:lnTo>
                    <a:pt x="2556" y="264"/>
                  </a:lnTo>
                  <a:lnTo>
                    <a:pt x="2556" y="276"/>
                  </a:lnTo>
                  <a:lnTo>
                    <a:pt x="2550" y="282"/>
                  </a:lnTo>
                  <a:lnTo>
                    <a:pt x="2538" y="288"/>
                  </a:lnTo>
                  <a:lnTo>
                    <a:pt x="2514" y="288"/>
                  </a:lnTo>
                  <a:lnTo>
                    <a:pt x="2514" y="300"/>
                  </a:lnTo>
                  <a:lnTo>
                    <a:pt x="2496" y="318"/>
                  </a:lnTo>
                  <a:lnTo>
                    <a:pt x="2484" y="318"/>
                  </a:lnTo>
                  <a:lnTo>
                    <a:pt x="2478" y="312"/>
                  </a:lnTo>
                  <a:lnTo>
                    <a:pt x="2442" y="312"/>
                  </a:lnTo>
                  <a:lnTo>
                    <a:pt x="2406" y="288"/>
                  </a:lnTo>
                  <a:lnTo>
                    <a:pt x="2406" y="372"/>
                  </a:lnTo>
                  <a:lnTo>
                    <a:pt x="2412" y="384"/>
                  </a:lnTo>
                  <a:lnTo>
                    <a:pt x="2418" y="408"/>
                  </a:lnTo>
                  <a:lnTo>
                    <a:pt x="2424" y="420"/>
                  </a:lnTo>
                  <a:lnTo>
                    <a:pt x="2418" y="420"/>
                  </a:lnTo>
                  <a:lnTo>
                    <a:pt x="2418" y="438"/>
                  </a:lnTo>
                  <a:lnTo>
                    <a:pt x="2424" y="450"/>
                  </a:lnTo>
                  <a:lnTo>
                    <a:pt x="2436" y="456"/>
                  </a:lnTo>
                  <a:lnTo>
                    <a:pt x="2442" y="462"/>
                  </a:lnTo>
                  <a:lnTo>
                    <a:pt x="2460" y="462"/>
                  </a:lnTo>
                  <a:lnTo>
                    <a:pt x="2460" y="456"/>
                  </a:lnTo>
                  <a:lnTo>
                    <a:pt x="2454" y="456"/>
                  </a:lnTo>
                  <a:lnTo>
                    <a:pt x="2460" y="450"/>
                  </a:lnTo>
                  <a:lnTo>
                    <a:pt x="2514" y="450"/>
                  </a:lnTo>
                  <a:lnTo>
                    <a:pt x="2526" y="462"/>
                  </a:lnTo>
                  <a:lnTo>
                    <a:pt x="2538" y="468"/>
                  </a:lnTo>
                  <a:lnTo>
                    <a:pt x="2544" y="468"/>
                  </a:lnTo>
                  <a:lnTo>
                    <a:pt x="2550" y="462"/>
                  </a:lnTo>
                  <a:lnTo>
                    <a:pt x="2550" y="438"/>
                  </a:lnTo>
                  <a:lnTo>
                    <a:pt x="2616" y="438"/>
                  </a:lnTo>
                  <a:lnTo>
                    <a:pt x="2616" y="450"/>
                  </a:lnTo>
                  <a:lnTo>
                    <a:pt x="2622" y="456"/>
                  </a:lnTo>
                  <a:lnTo>
                    <a:pt x="2634" y="462"/>
                  </a:lnTo>
                  <a:lnTo>
                    <a:pt x="2652" y="462"/>
                  </a:lnTo>
                  <a:lnTo>
                    <a:pt x="2658" y="468"/>
                  </a:lnTo>
                  <a:lnTo>
                    <a:pt x="2670" y="474"/>
                  </a:lnTo>
                  <a:lnTo>
                    <a:pt x="2682" y="486"/>
                  </a:lnTo>
                  <a:lnTo>
                    <a:pt x="2706" y="498"/>
                  </a:lnTo>
                  <a:lnTo>
                    <a:pt x="2718" y="498"/>
                  </a:lnTo>
                  <a:lnTo>
                    <a:pt x="2724" y="510"/>
                  </a:lnTo>
                  <a:lnTo>
                    <a:pt x="2748" y="534"/>
                  </a:lnTo>
                  <a:lnTo>
                    <a:pt x="2748" y="540"/>
                  </a:lnTo>
                  <a:lnTo>
                    <a:pt x="2742" y="546"/>
                  </a:lnTo>
                  <a:lnTo>
                    <a:pt x="2706" y="546"/>
                  </a:lnTo>
                  <a:lnTo>
                    <a:pt x="2700" y="540"/>
                  </a:lnTo>
                  <a:lnTo>
                    <a:pt x="2688" y="534"/>
                  </a:lnTo>
                  <a:lnTo>
                    <a:pt x="2658" y="534"/>
                  </a:lnTo>
                  <a:lnTo>
                    <a:pt x="2652" y="540"/>
                  </a:lnTo>
                  <a:lnTo>
                    <a:pt x="2646" y="540"/>
                  </a:lnTo>
                  <a:lnTo>
                    <a:pt x="2628" y="558"/>
                  </a:lnTo>
                  <a:lnTo>
                    <a:pt x="2598" y="552"/>
                  </a:lnTo>
                  <a:lnTo>
                    <a:pt x="2598" y="570"/>
                  </a:lnTo>
                  <a:lnTo>
                    <a:pt x="2586" y="570"/>
                  </a:lnTo>
                  <a:lnTo>
                    <a:pt x="2550" y="588"/>
                  </a:lnTo>
                  <a:lnTo>
                    <a:pt x="2544" y="594"/>
                  </a:lnTo>
                  <a:lnTo>
                    <a:pt x="2550" y="606"/>
                  </a:lnTo>
                  <a:lnTo>
                    <a:pt x="2562" y="618"/>
                  </a:lnTo>
                  <a:lnTo>
                    <a:pt x="2538" y="642"/>
                  </a:lnTo>
                  <a:lnTo>
                    <a:pt x="2466" y="642"/>
                  </a:lnTo>
                  <a:lnTo>
                    <a:pt x="2466" y="666"/>
                  </a:lnTo>
                  <a:lnTo>
                    <a:pt x="2460" y="672"/>
                  </a:lnTo>
                  <a:lnTo>
                    <a:pt x="2454" y="684"/>
                  </a:lnTo>
                  <a:lnTo>
                    <a:pt x="2442" y="690"/>
                  </a:lnTo>
                  <a:lnTo>
                    <a:pt x="2424" y="690"/>
                  </a:lnTo>
                  <a:lnTo>
                    <a:pt x="2412" y="696"/>
                  </a:lnTo>
                  <a:lnTo>
                    <a:pt x="2388" y="696"/>
                  </a:lnTo>
                  <a:lnTo>
                    <a:pt x="2376" y="690"/>
                  </a:lnTo>
                  <a:lnTo>
                    <a:pt x="2370" y="684"/>
                  </a:lnTo>
                  <a:lnTo>
                    <a:pt x="2358" y="678"/>
                  </a:lnTo>
                  <a:lnTo>
                    <a:pt x="2352" y="672"/>
                  </a:lnTo>
                  <a:lnTo>
                    <a:pt x="2346" y="672"/>
                  </a:lnTo>
                  <a:lnTo>
                    <a:pt x="2340" y="666"/>
                  </a:lnTo>
                  <a:lnTo>
                    <a:pt x="2316" y="666"/>
                  </a:lnTo>
                  <a:lnTo>
                    <a:pt x="2304" y="672"/>
                  </a:lnTo>
                  <a:lnTo>
                    <a:pt x="2304" y="684"/>
                  </a:lnTo>
                  <a:lnTo>
                    <a:pt x="2298" y="696"/>
                  </a:lnTo>
                  <a:lnTo>
                    <a:pt x="2298" y="708"/>
                  </a:lnTo>
                  <a:lnTo>
                    <a:pt x="2304" y="720"/>
                  </a:lnTo>
                  <a:lnTo>
                    <a:pt x="2322" y="738"/>
                  </a:lnTo>
                  <a:lnTo>
                    <a:pt x="2334" y="744"/>
                  </a:lnTo>
                  <a:lnTo>
                    <a:pt x="2352" y="762"/>
                  </a:lnTo>
                  <a:lnTo>
                    <a:pt x="2364" y="768"/>
                  </a:lnTo>
                  <a:lnTo>
                    <a:pt x="2364" y="774"/>
                  </a:lnTo>
                  <a:lnTo>
                    <a:pt x="2358" y="780"/>
                  </a:lnTo>
                  <a:lnTo>
                    <a:pt x="2352" y="792"/>
                  </a:lnTo>
                  <a:lnTo>
                    <a:pt x="2340" y="804"/>
                  </a:lnTo>
                  <a:lnTo>
                    <a:pt x="2316" y="804"/>
                  </a:lnTo>
                  <a:lnTo>
                    <a:pt x="2316" y="810"/>
                  </a:lnTo>
                  <a:lnTo>
                    <a:pt x="2310" y="822"/>
                  </a:lnTo>
                  <a:lnTo>
                    <a:pt x="2310" y="828"/>
                  </a:lnTo>
                  <a:lnTo>
                    <a:pt x="2298" y="852"/>
                  </a:lnTo>
                  <a:lnTo>
                    <a:pt x="2286" y="858"/>
                  </a:lnTo>
                  <a:lnTo>
                    <a:pt x="2262" y="858"/>
                  </a:lnTo>
                  <a:lnTo>
                    <a:pt x="2244" y="882"/>
                  </a:lnTo>
                  <a:lnTo>
                    <a:pt x="2088" y="882"/>
                  </a:lnTo>
                  <a:lnTo>
                    <a:pt x="2070" y="894"/>
                  </a:lnTo>
                  <a:lnTo>
                    <a:pt x="2010" y="930"/>
                  </a:lnTo>
                  <a:lnTo>
                    <a:pt x="1992" y="942"/>
                  </a:lnTo>
                  <a:lnTo>
                    <a:pt x="1986" y="948"/>
                  </a:lnTo>
                  <a:lnTo>
                    <a:pt x="1968" y="948"/>
                  </a:lnTo>
                  <a:lnTo>
                    <a:pt x="1962" y="942"/>
                  </a:lnTo>
                  <a:lnTo>
                    <a:pt x="1956" y="942"/>
                  </a:lnTo>
                  <a:lnTo>
                    <a:pt x="1950" y="930"/>
                  </a:lnTo>
                  <a:lnTo>
                    <a:pt x="1950" y="924"/>
                  </a:lnTo>
                  <a:lnTo>
                    <a:pt x="1938" y="924"/>
                  </a:lnTo>
                  <a:lnTo>
                    <a:pt x="1926" y="930"/>
                  </a:lnTo>
                  <a:lnTo>
                    <a:pt x="1914" y="930"/>
                  </a:lnTo>
                  <a:lnTo>
                    <a:pt x="1908" y="936"/>
                  </a:lnTo>
                  <a:lnTo>
                    <a:pt x="1896" y="936"/>
                  </a:lnTo>
                  <a:lnTo>
                    <a:pt x="1890" y="930"/>
                  </a:lnTo>
                  <a:lnTo>
                    <a:pt x="1866" y="918"/>
                  </a:lnTo>
                  <a:lnTo>
                    <a:pt x="1848" y="912"/>
                  </a:lnTo>
                  <a:lnTo>
                    <a:pt x="1800" y="912"/>
                  </a:lnTo>
                  <a:lnTo>
                    <a:pt x="1776" y="906"/>
                  </a:lnTo>
                  <a:lnTo>
                    <a:pt x="1764" y="900"/>
                  </a:lnTo>
                  <a:lnTo>
                    <a:pt x="1758" y="888"/>
                  </a:lnTo>
                  <a:lnTo>
                    <a:pt x="1740" y="870"/>
                  </a:lnTo>
                  <a:lnTo>
                    <a:pt x="1728" y="870"/>
                  </a:lnTo>
                  <a:lnTo>
                    <a:pt x="1710" y="864"/>
                  </a:lnTo>
                  <a:lnTo>
                    <a:pt x="1656" y="864"/>
                  </a:lnTo>
                  <a:lnTo>
                    <a:pt x="1650" y="858"/>
                  </a:lnTo>
                  <a:lnTo>
                    <a:pt x="1644" y="858"/>
                  </a:lnTo>
                  <a:lnTo>
                    <a:pt x="1632" y="852"/>
                  </a:lnTo>
                  <a:lnTo>
                    <a:pt x="1620" y="852"/>
                  </a:lnTo>
                  <a:lnTo>
                    <a:pt x="1614" y="858"/>
                  </a:lnTo>
                  <a:lnTo>
                    <a:pt x="1602" y="864"/>
                  </a:lnTo>
                  <a:lnTo>
                    <a:pt x="1596" y="870"/>
                  </a:lnTo>
                  <a:lnTo>
                    <a:pt x="1560" y="864"/>
                  </a:lnTo>
                  <a:lnTo>
                    <a:pt x="1512" y="864"/>
                  </a:lnTo>
                  <a:lnTo>
                    <a:pt x="1458" y="858"/>
                  </a:lnTo>
                  <a:lnTo>
                    <a:pt x="1398" y="864"/>
                  </a:lnTo>
                  <a:lnTo>
                    <a:pt x="1386" y="858"/>
                  </a:lnTo>
                  <a:lnTo>
                    <a:pt x="1380" y="846"/>
                  </a:lnTo>
                  <a:lnTo>
                    <a:pt x="1368" y="840"/>
                  </a:lnTo>
                  <a:lnTo>
                    <a:pt x="1338" y="810"/>
                  </a:lnTo>
                  <a:lnTo>
                    <a:pt x="1332" y="798"/>
                  </a:lnTo>
                  <a:lnTo>
                    <a:pt x="1290" y="756"/>
                  </a:lnTo>
                  <a:lnTo>
                    <a:pt x="1278" y="732"/>
                  </a:lnTo>
                  <a:lnTo>
                    <a:pt x="1242" y="732"/>
                  </a:lnTo>
                  <a:lnTo>
                    <a:pt x="1236" y="726"/>
                  </a:lnTo>
                  <a:lnTo>
                    <a:pt x="1224" y="726"/>
                  </a:lnTo>
                  <a:lnTo>
                    <a:pt x="1200" y="714"/>
                  </a:lnTo>
                  <a:lnTo>
                    <a:pt x="1194" y="714"/>
                  </a:lnTo>
                  <a:lnTo>
                    <a:pt x="1188" y="708"/>
                  </a:lnTo>
                  <a:lnTo>
                    <a:pt x="1182" y="708"/>
                  </a:lnTo>
                  <a:lnTo>
                    <a:pt x="1176" y="696"/>
                  </a:lnTo>
                  <a:lnTo>
                    <a:pt x="1164" y="690"/>
                  </a:lnTo>
                  <a:lnTo>
                    <a:pt x="1158" y="690"/>
                  </a:lnTo>
                  <a:lnTo>
                    <a:pt x="1146" y="684"/>
                  </a:lnTo>
                  <a:lnTo>
                    <a:pt x="1140" y="684"/>
                  </a:lnTo>
                  <a:lnTo>
                    <a:pt x="1134" y="678"/>
                  </a:lnTo>
                  <a:lnTo>
                    <a:pt x="1038" y="678"/>
                  </a:lnTo>
                  <a:lnTo>
                    <a:pt x="1014" y="672"/>
                  </a:lnTo>
                  <a:lnTo>
                    <a:pt x="996" y="666"/>
                  </a:lnTo>
                  <a:lnTo>
                    <a:pt x="990" y="666"/>
                  </a:lnTo>
                  <a:lnTo>
                    <a:pt x="978" y="660"/>
                  </a:lnTo>
                  <a:lnTo>
                    <a:pt x="966" y="660"/>
                  </a:lnTo>
                  <a:lnTo>
                    <a:pt x="954" y="654"/>
                  </a:lnTo>
                  <a:lnTo>
                    <a:pt x="948" y="648"/>
                  </a:lnTo>
                  <a:lnTo>
                    <a:pt x="942" y="636"/>
                  </a:lnTo>
                  <a:lnTo>
                    <a:pt x="936" y="618"/>
                  </a:lnTo>
                  <a:lnTo>
                    <a:pt x="936" y="606"/>
                  </a:lnTo>
                  <a:lnTo>
                    <a:pt x="948" y="594"/>
                  </a:lnTo>
                  <a:lnTo>
                    <a:pt x="948" y="588"/>
                  </a:lnTo>
                  <a:lnTo>
                    <a:pt x="942" y="582"/>
                  </a:lnTo>
                  <a:lnTo>
                    <a:pt x="936" y="570"/>
                  </a:lnTo>
                  <a:lnTo>
                    <a:pt x="930" y="564"/>
                  </a:lnTo>
                  <a:lnTo>
                    <a:pt x="930" y="552"/>
                  </a:lnTo>
                  <a:lnTo>
                    <a:pt x="924" y="540"/>
                  </a:lnTo>
                  <a:lnTo>
                    <a:pt x="912" y="528"/>
                  </a:lnTo>
                  <a:lnTo>
                    <a:pt x="888" y="510"/>
                  </a:lnTo>
                  <a:lnTo>
                    <a:pt x="876" y="492"/>
                  </a:lnTo>
                  <a:lnTo>
                    <a:pt x="870" y="480"/>
                  </a:lnTo>
                  <a:lnTo>
                    <a:pt x="852" y="462"/>
                  </a:lnTo>
                  <a:lnTo>
                    <a:pt x="834" y="456"/>
                  </a:lnTo>
                  <a:lnTo>
                    <a:pt x="822" y="450"/>
                  </a:lnTo>
                  <a:lnTo>
                    <a:pt x="810" y="450"/>
                  </a:lnTo>
                  <a:lnTo>
                    <a:pt x="804" y="444"/>
                  </a:lnTo>
                  <a:lnTo>
                    <a:pt x="786" y="432"/>
                  </a:lnTo>
                  <a:lnTo>
                    <a:pt x="750" y="444"/>
                  </a:lnTo>
                  <a:lnTo>
                    <a:pt x="726" y="420"/>
                  </a:lnTo>
                  <a:lnTo>
                    <a:pt x="720" y="408"/>
                  </a:lnTo>
                  <a:lnTo>
                    <a:pt x="708" y="408"/>
                  </a:lnTo>
                  <a:lnTo>
                    <a:pt x="696" y="402"/>
                  </a:lnTo>
                  <a:lnTo>
                    <a:pt x="684" y="402"/>
                  </a:lnTo>
                  <a:lnTo>
                    <a:pt x="672" y="396"/>
                  </a:lnTo>
                  <a:lnTo>
                    <a:pt x="672" y="378"/>
                  </a:lnTo>
                  <a:lnTo>
                    <a:pt x="648" y="378"/>
                  </a:lnTo>
                  <a:lnTo>
                    <a:pt x="654" y="372"/>
                  </a:lnTo>
                  <a:lnTo>
                    <a:pt x="654" y="360"/>
                  </a:lnTo>
                  <a:lnTo>
                    <a:pt x="648" y="354"/>
                  </a:lnTo>
                  <a:lnTo>
                    <a:pt x="612" y="354"/>
                  </a:lnTo>
                  <a:lnTo>
                    <a:pt x="600" y="348"/>
                  </a:lnTo>
                  <a:lnTo>
                    <a:pt x="582" y="348"/>
                  </a:lnTo>
                  <a:lnTo>
                    <a:pt x="576" y="354"/>
                  </a:lnTo>
                  <a:lnTo>
                    <a:pt x="576" y="360"/>
                  </a:lnTo>
                  <a:lnTo>
                    <a:pt x="594" y="378"/>
                  </a:lnTo>
                  <a:lnTo>
                    <a:pt x="594" y="390"/>
                  </a:lnTo>
                  <a:lnTo>
                    <a:pt x="588" y="396"/>
                  </a:lnTo>
                  <a:lnTo>
                    <a:pt x="546" y="396"/>
                  </a:lnTo>
                  <a:lnTo>
                    <a:pt x="534" y="408"/>
                  </a:lnTo>
                  <a:lnTo>
                    <a:pt x="534" y="426"/>
                  </a:lnTo>
                  <a:lnTo>
                    <a:pt x="546" y="450"/>
                  </a:lnTo>
                  <a:lnTo>
                    <a:pt x="558" y="462"/>
                  </a:lnTo>
                  <a:lnTo>
                    <a:pt x="570" y="486"/>
                  </a:lnTo>
                  <a:lnTo>
                    <a:pt x="570" y="504"/>
                  </a:lnTo>
                  <a:lnTo>
                    <a:pt x="564" y="510"/>
                  </a:lnTo>
                  <a:lnTo>
                    <a:pt x="546" y="510"/>
                  </a:lnTo>
                  <a:lnTo>
                    <a:pt x="528" y="528"/>
                  </a:lnTo>
                  <a:lnTo>
                    <a:pt x="516" y="516"/>
                  </a:lnTo>
                  <a:lnTo>
                    <a:pt x="468" y="516"/>
                  </a:lnTo>
                  <a:lnTo>
                    <a:pt x="444" y="504"/>
                  </a:lnTo>
                  <a:lnTo>
                    <a:pt x="432" y="504"/>
                  </a:lnTo>
                  <a:lnTo>
                    <a:pt x="420" y="498"/>
                  </a:lnTo>
                  <a:lnTo>
                    <a:pt x="408" y="498"/>
                  </a:lnTo>
                  <a:lnTo>
                    <a:pt x="408" y="636"/>
                  </a:lnTo>
                  <a:lnTo>
                    <a:pt x="414" y="636"/>
                  </a:lnTo>
                  <a:lnTo>
                    <a:pt x="420" y="642"/>
                  </a:lnTo>
                  <a:lnTo>
                    <a:pt x="426" y="642"/>
                  </a:lnTo>
                  <a:lnTo>
                    <a:pt x="432" y="648"/>
                  </a:lnTo>
                  <a:lnTo>
                    <a:pt x="432" y="660"/>
                  </a:lnTo>
                  <a:lnTo>
                    <a:pt x="426" y="666"/>
                  </a:lnTo>
                  <a:lnTo>
                    <a:pt x="420" y="666"/>
                  </a:lnTo>
                  <a:lnTo>
                    <a:pt x="408" y="654"/>
                  </a:lnTo>
                  <a:lnTo>
                    <a:pt x="390" y="666"/>
                  </a:lnTo>
                  <a:lnTo>
                    <a:pt x="384" y="660"/>
                  </a:lnTo>
                  <a:lnTo>
                    <a:pt x="378" y="648"/>
                  </a:lnTo>
                  <a:lnTo>
                    <a:pt x="372" y="642"/>
                  </a:lnTo>
                  <a:lnTo>
                    <a:pt x="360" y="642"/>
                  </a:lnTo>
                  <a:lnTo>
                    <a:pt x="324" y="660"/>
                  </a:lnTo>
                  <a:lnTo>
                    <a:pt x="312" y="660"/>
                  </a:lnTo>
                  <a:lnTo>
                    <a:pt x="300" y="666"/>
                  </a:lnTo>
                  <a:lnTo>
                    <a:pt x="288" y="666"/>
                  </a:lnTo>
                  <a:lnTo>
                    <a:pt x="276" y="672"/>
                  </a:lnTo>
                  <a:lnTo>
                    <a:pt x="270" y="678"/>
                  </a:lnTo>
                  <a:lnTo>
                    <a:pt x="270" y="684"/>
                  </a:lnTo>
                  <a:lnTo>
                    <a:pt x="276" y="690"/>
                  </a:lnTo>
                  <a:lnTo>
                    <a:pt x="288" y="696"/>
                  </a:lnTo>
                  <a:lnTo>
                    <a:pt x="306" y="696"/>
                  </a:lnTo>
                  <a:lnTo>
                    <a:pt x="306" y="726"/>
                  </a:lnTo>
                  <a:lnTo>
                    <a:pt x="318" y="750"/>
                  </a:lnTo>
                  <a:lnTo>
                    <a:pt x="360" y="792"/>
                  </a:lnTo>
                  <a:lnTo>
                    <a:pt x="366" y="804"/>
                  </a:lnTo>
                  <a:lnTo>
                    <a:pt x="378" y="810"/>
                  </a:lnTo>
                  <a:lnTo>
                    <a:pt x="378" y="822"/>
                  </a:lnTo>
                  <a:lnTo>
                    <a:pt x="360" y="822"/>
                  </a:lnTo>
                  <a:lnTo>
                    <a:pt x="354" y="828"/>
                  </a:lnTo>
                  <a:lnTo>
                    <a:pt x="354" y="834"/>
                  </a:lnTo>
                  <a:lnTo>
                    <a:pt x="372" y="852"/>
                  </a:lnTo>
                  <a:lnTo>
                    <a:pt x="348" y="852"/>
                  </a:lnTo>
                  <a:lnTo>
                    <a:pt x="348" y="864"/>
                  </a:lnTo>
                  <a:lnTo>
                    <a:pt x="354" y="870"/>
                  </a:lnTo>
                  <a:lnTo>
                    <a:pt x="354" y="882"/>
                  </a:lnTo>
                  <a:lnTo>
                    <a:pt x="372" y="900"/>
                  </a:lnTo>
                  <a:lnTo>
                    <a:pt x="372" y="912"/>
                  </a:lnTo>
                  <a:lnTo>
                    <a:pt x="366" y="918"/>
                  </a:lnTo>
                  <a:lnTo>
                    <a:pt x="342" y="918"/>
                  </a:lnTo>
                  <a:lnTo>
                    <a:pt x="294" y="936"/>
                  </a:lnTo>
                  <a:lnTo>
                    <a:pt x="282" y="948"/>
                  </a:lnTo>
                  <a:lnTo>
                    <a:pt x="270" y="954"/>
                  </a:lnTo>
                  <a:lnTo>
                    <a:pt x="264" y="960"/>
                  </a:lnTo>
                  <a:lnTo>
                    <a:pt x="264" y="978"/>
                  </a:lnTo>
                  <a:lnTo>
                    <a:pt x="258" y="990"/>
                  </a:lnTo>
                  <a:lnTo>
                    <a:pt x="252" y="996"/>
                  </a:lnTo>
                  <a:lnTo>
                    <a:pt x="234" y="996"/>
                  </a:lnTo>
                  <a:lnTo>
                    <a:pt x="216" y="990"/>
                  </a:lnTo>
                  <a:lnTo>
                    <a:pt x="186" y="990"/>
                  </a:lnTo>
                  <a:lnTo>
                    <a:pt x="168" y="1008"/>
                  </a:lnTo>
                  <a:lnTo>
                    <a:pt x="162" y="1020"/>
                  </a:lnTo>
                  <a:lnTo>
                    <a:pt x="162" y="1044"/>
                  </a:lnTo>
                  <a:lnTo>
                    <a:pt x="156" y="1050"/>
                  </a:lnTo>
                  <a:lnTo>
                    <a:pt x="126" y="1044"/>
                  </a:lnTo>
                  <a:lnTo>
                    <a:pt x="114" y="1050"/>
                  </a:lnTo>
                  <a:lnTo>
                    <a:pt x="108" y="1044"/>
                  </a:lnTo>
                  <a:lnTo>
                    <a:pt x="102" y="1032"/>
                  </a:lnTo>
                  <a:lnTo>
                    <a:pt x="96" y="1026"/>
                  </a:lnTo>
                  <a:lnTo>
                    <a:pt x="84" y="1026"/>
                  </a:lnTo>
                  <a:lnTo>
                    <a:pt x="72" y="1038"/>
                  </a:lnTo>
                  <a:lnTo>
                    <a:pt x="48" y="1038"/>
                  </a:lnTo>
                  <a:lnTo>
                    <a:pt x="48" y="1056"/>
                  </a:lnTo>
                  <a:lnTo>
                    <a:pt x="36" y="1062"/>
                  </a:lnTo>
                  <a:lnTo>
                    <a:pt x="30" y="1068"/>
                  </a:lnTo>
                  <a:lnTo>
                    <a:pt x="18" y="1068"/>
                  </a:lnTo>
                  <a:lnTo>
                    <a:pt x="6" y="1074"/>
                  </a:lnTo>
                  <a:lnTo>
                    <a:pt x="0" y="1080"/>
                  </a:lnTo>
                  <a:lnTo>
                    <a:pt x="0" y="1086"/>
                  </a:lnTo>
                  <a:lnTo>
                    <a:pt x="12" y="1092"/>
                  </a:lnTo>
                  <a:lnTo>
                    <a:pt x="18" y="1104"/>
                  </a:lnTo>
                  <a:lnTo>
                    <a:pt x="18" y="1116"/>
                  </a:lnTo>
                  <a:lnTo>
                    <a:pt x="0" y="1116"/>
                  </a:lnTo>
                  <a:lnTo>
                    <a:pt x="0" y="1140"/>
                  </a:lnTo>
                  <a:lnTo>
                    <a:pt x="18" y="1140"/>
                  </a:lnTo>
                  <a:lnTo>
                    <a:pt x="18" y="1152"/>
                  </a:lnTo>
                  <a:lnTo>
                    <a:pt x="12" y="1164"/>
                  </a:lnTo>
                  <a:lnTo>
                    <a:pt x="12" y="1176"/>
                  </a:lnTo>
                  <a:lnTo>
                    <a:pt x="24" y="1188"/>
                  </a:lnTo>
                  <a:lnTo>
                    <a:pt x="36" y="1188"/>
                  </a:lnTo>
                  <a:lnTo>
                    <a:pt x="42" y="1182"/>
                  </a:lnTo>
                  <a:lnTo>
                    <a:pt x="66" y="1182"/>
                  </a:lnTo>
                  <a:lnTo>
                    <a:pt x="78" y="1188"/>
                  </a:lnTo>
                  <a:lnTo>
                    <a:pt x="84" y="1188"/>
                  </a:lnTo>
                  <a:lnTo>
                    <a:pt x="96" y="1194"/>
                  </a:lnTo>
                  <a:lnTo>
                    <a:pt x="102" y="1200"/>
                  </a:lnTo>
                  <a:lnTo>
                    <a:pt x="102" y="1242"/>
                  </a:lnTo>
                  <a:lnTo>
                    <a:pt x="114" y="1266"/>
                  </a:lnTo>
                  <a:lnTo>
                    <a:pt x="120" y="1272"/>
                  </a:lnTo>
                  <a:lnTo>
                    <a:pt x="126" y="1272"/>
                  </a:lnTo>
                  <a:lnTo>
                    <a:pt x="138" y="1284"/>
                  </a:lnTo>
                  <a:lnTo>
                    <a:pt x="132" y="1290"/>
                  </a:lnTo>
                  <a:lnTo>
                    <a:pt x="102" y="1290"/>
                  </a:lnTo>
                  <a:lnTo>
                    <a:pt x="96" y="1296"/>
                  </a:lnTo>
                  <a:lnTo>
                    <a:pt x="96" y="1308"/>
                  </a:lnTo>
                  <a:lnTo>
                    <a:pt x="108" y="1314"/>
                  </a:lnTo>
                  <a:lnTo>
                    <a:pt x="114" y="1320"/>
                  </a:lnTo>
                  <a:lnTo>
                    <a:pt x="162" y="1320"/>
                  </a:lnTo>
                  <a:lnTo>
                    <a:pt x="168" y="1332"/>
                  </a:lnTo>
                  <a:lnTo>
                    <a:pt x="180" y="1332"/>
                  </a:lnTo>
                  <a:lnTo>
                    <a:pt x="192" y="1338"/>
                  </a:lnTo>
                  <a:lnTo>
                    <a:pt x="204" y="1350"/>
                  </a:lnTo>
                  <a:lnTo>
                    <a:pt x="216" y="1374"/>
                  </a:lnTo>
                  <a:lnTo>
                    <a:pt x="216" y="1398"/>
                  </a:lnTo>
                  <a:lnTo>
                    <a:pt x="252" y="1410"/>
                  </a:lnTo>
                  <a:lnTo>
                    <a:pt x="264" y="1404"/>
                  </a:lnTo>
                  <a:lnTo>
                    <a:pt x="264" y="1410"/>
                  </a:lnTo>
                  <a:lnTo>
                    <a:pt x="270" y="1416"/>
                  </a:lnTo>
                  <a:lnTo>
                    <a:pt x="276" y="1428"/>
                  </a:lnTo>
                  <a:lnTo>
                    <a:pt x="288" y="1434"/>
                  </a:lnTo>
                  <a:lnTo>
                    <a:pt x="366" y="1434"/>
                  </a:lnTo>
                  <a:lnTo>
                    <a:pt x="378" y="1428"/>
                  </a:lnTo>
                  <a:lnTo>
                    <a:pt x="384" y="1416"/>
                  </a:lnTo>
                  <a:lnTo>
                    <a:pt x="402" y="1410"/>
                  </a:lnTo>
                  <a:lnTo>
                    <a:pt x="426" y="1398"/>
                  </a:lnTo>
                  <a:lnTo>
                    <a:pt x="438" y="1398"/>
                  </a:lnTo>
                  <a:lnTo>
                    <a:pt x="456" y="1410"/>
                  </a:lnTo>
                  <a:lnTo>
                    <a:pt x="480" y="1434"/>
                  </a:lnTo>
                  <a:lnTo>
                    <a:pt x="522" y="1434"/>
                  </a:lnTo>
                  <a:lnTo>
                    <a:pt x="522" y="1494"/>
                  </a:lnTo>
                  <a:lnTo>
                    <a:pt x="516" y="1500"/>
                  </a:lnTo>
                  <a:lnTo>
                    <a:pt x="498" y="1500"/>
                  </a:lnTo>
                  <a:lnTo>
                    <a:pt x="498" y="1506"/>
                  </a:lnTo>
                  <a:lnTo>
                    <a:pt x="504" y="1512"/>
                  </a:lnTo>
                  <a:lnTo>
                    <a:pt x="504" y="1536"/>
                  </a:lnTo>
                  <a:lnTo>
                    <a:pt x="498" y="1548"/>
                  </a:lnTo>
                  <a:lnTo>
                    <a:pt x="486" y="1554"/>
                  </a:lnTo>
                  <a:lnTo>
                    <a:pt x="456" y="1554"/>
                  </a:lnTo>
                  <a:lnTo>
                    <a:pt x="474" y="1578"/>
                  </a:lnTo>
                  <a:lnTo>
                    <a:pt x="456" y="1584"/>
                  </a:lnTo>
                  <a:lnTo>
                    <a:pt x="456" y="1608"/>
                  </a:lnTo>
                  <a:lnTo>
                    <a:pt x="480" y="1620"/>
                  </a:lnTo>
                  <a:lnTo>
                    <a:pt x="492" y="1620"/>
                  </a:lnTo>
                  <a:lnTo>
                    <a:pt x="498" y="1626"/>
                  </a:lnTo>
                  <a:lnTo>
                    <a:pt x="504" y="1638"/>
                  </a:lnTo>
                  <a:lnTo>
                    <a:pt x="522" y="1656"/>
                  </a:lnTo>
                  <a:lnTo>
                    <a:pt x="522" y="1668"/>
                  </a:lnTo>
                  <a:lnTo>
                    <a:pt x="510" y="1674"/>
                  </a:lnTo>
                  <a:lnTo>
                    <a:pt x="504" y="1680"/>
                  </a:lnTo>
                  <a:lnTo>
                    <a:pt x="498" y="1680"/>
                  </a:lnTo>
                  <a:lnTo>
                    <a:pt x="486" y="1698"/>
                  </a:lnTo>
                  <a:lnTo>
                    <a:pt x="474" y="1686"/>
                  </a:lnTo>
                  <a:lnTo>
                    <a:pt x="474" y="1668"/>
                  </a:lnTo>
                  <a:lnTo>
                    <a:pt x="462" y="1668"/>
                  </a:lnTo>
                  <a:lnTo>
                    <a:pt x="456" y="1674"/>
                  </a:lnTo>
                  <a:lnTo>
                    <a:pt x="450" y="1674"/>
                  </a:lnTo>
                  <a:lnTo>
                    <a:pt x="450" y="1692"/>
                  </a:lnTo>
                  <a:lnTo>
                    <a:pt x="456" y="1698"/>
                  </a:lnTo>
                  <a:lnTo>
                    <a:pt x="462" y="1710"/>
                  </a:lnTo>
                  <a:lnTo>
                    <a:pt x="474" y="1722"/>
                  </a:lnTo>
                  <a:lnTo>
                    <a:pt x="480" y="1722"/>
                  </a:lnTo>
                  <a:lnTo>
                    <a:pt x="480" y="1734"/>
                  </a:lnTo>
                  <a:lnTo>
                    <a:pt x="474" y="1740"/>
                  </a:lnTo>
                  <a:lnTo>
                    <a:pt x="474" y="1758"/>
                  </a:lnTo>
                  <a:lnTo>
                    <a:pt x="480" y="1764"/>
                  </a:lnTo>
                  <a:lnTo>
                    <a:pt x="510" y="1764"/>
                  </a:lnTo>
                  <a:lnTo>
                    <a:pt x="516" y="1776"/>
                  </a:lnTo>
                  <a:lnTo>
                    <a:pt x="528" y="1788"/>
                  </a:lnTo>
                  <a:lnTo>
                    <a:pt x="540" y="1794"/>
                  </a:lnTo>
                  <a:lnTo>
                    <a:pt x="552" y="1794"/>
                  </a:lnTo>
                  <a:lnTo>
                    <a:pt x="558" y="1800"/>
                  </a:lnTo>
                  <a:lnTo>
                    <a:pt x="564" y="1800"/>
                  </a:lnTo>
                  <a:lnTo>
                    <a:pt x="582" y="1818"/>
                  </a:lnTo>
                  <a:lnTo>
                    <a:pt x="600" y="1812"/>
                  </a:lnTo>
                  <a:lnTo>
                    <a:pt x="600" y="1830"/>
                  </a:lnTo>
                  <a:lnTo>
                    <a:pt x="612" y="1836"/>
                  </a:lnTo>
                  <a:lnTo>
                    <a:pt x="624" y="1836"/>
                  </a:lnTo>
                  <a:lnTo>
                    <a:pt x="666" y="1872"/>
                  </a:lnTo>
                  <a:lnTo>
                    <a:pt x="690" y="1854"/>
                  </a:lnTo>
                  <a:lnTo>
                    <a:pt x="696" y="1848"/>
                  </a:lnTo>
                  <a:lnTo>
                    <a:pt x="708" y="1842"/>
                  </a:lnTo>
                  <a:lnTo>
                    <a:pt x="720" y="1842"/>
                  </a:lnTo>
                  <a:lnTo>
                    <a:pt x="732" y="1848"/>
                  </a:lnTo>
                  <a:lnTo>
                    <a:pt x="744" y="1860"/>
                  </a:lnTo>
                  <a:lnTo>
                    <a:pt x="750" y="1872"/>
                  </a:lnTo>
                  <a:lnTo>
                    <a:pt x="762" y="1878"/>
                  </a:lnTo>
                  <a:lnTo>
                    <a:pt x="780" y="1896"/>
                  </a:lnTo>
                  <a:lnTo>
                    <a:pt x="822" y="1902"/>
                  </a:lnTo>
                  <a:lnTo>
                    <a:pt x="828" y="1914"/>
                  </a:lnTo>
                  <a:lnTo>
                    <a:pt x="834" y="1920"/>
                  </a:lnTo>
                  <a:lnTo>
                    <a:pt x="840" y="1932"/>
                  </a:lnTo>
                  <a:lnTo>
                    <a:pt x="846" y="1938"/>
                  </a:lnTo>
                  <a:lnTo>
                    <a:pt x="846" y="1950"/>
                  </a:lnTo>
                  <a:lnTo>
                    <a:pt x="858" y="1950"/>
                  </a:lnTo>
                  <a:lnTo>
                    <a:pt x="858" y="1944"/>
                  </a:lnTo>
                  <a:lnTo>
                    <a:pt x="864" y="1938"/>
                  </a:lnTo>
                  <a:lnTo>
                    <a:pt x="870" y="1926"/>
                  </a:lnTo>
                  <a:lnTo>
                    <a:pt x="882" y="1926"/>
                  </a:lnTo>
                  <a:lnTo>
                    <a:pt x="888" y="1932"/>
                  </a:lnTo>
                  <a:lnTo>
                    <a:pt x="894" y="1944"/>
                  </a:lnTo>
                  <a:lnTo>
                    <a:pt x="894" y="1962"/>
                  </a:lnTo>
                  <a:lnTo>
                    <a:pt x="924" y="1992"/>
                  </a:lnTo>
                  <a:lnTo>
                    <a:pt x="936" y="1998"/>
                  </a:lnTo>
                  <a:lnTo>
                    <a:pt x="942" y="1992"/>
                  </a:lnTo>
                  <a:lnTo>
                    <a:pt x="954" y="1986"/>
                  </a:lnTo>
                  <a:lnTo>
                    <a:pt x="960" y="1986"/>
                  </a:lnTo>
                  <a:lnTo>
                    <a:pt x="966" y="1992"/>
                  </a:lnTo>
                  <a:lnTo>
                    <a:pt x="966" y="1998"/>
                  </a:lnTo>
                  <a:lnTo>
                    <a:pt x="960" y="2004"/>
                  </a:lnTo>
                  <a:lnTo>
                    <a:pt x="960" y="2010"/>
                  </a:lnTo>
                  <a:lnTo>
                    <a:pt x="966" y="2010"/>
                  </a:lnTo>
                  <a:lnTo>
                    <a:pt x="972" y="2016"/>
                  </a:lnTo>
                  <a:lnTo>
                    <a:pt x="990" y="2022"/>
                  </a:lnTo>
                  <a:lnTo>
                    <a:pt x="1002" y="2022"/>
                  </a:lnTo>
                  <a:lnTo>
                    <a:pt x="1008" y="2016"/>
                  </a:lnTo>
                  <a:lnTo>
                    <a:pt x="1014" y="2016"/>
                  </a:lnTo>
                  <a:lnTo>
                    <a:pt x="1014" y="2034"/>
                  </a:lnTo>
                  <a:lnTo>
                    <a:pt x="1020" y="2040"/>
                  </a:lnTo>
                  <a:lnTo>
                    <a:pt x="1032" y="2040"/>
                  </a:lnTo>
                  <a:lnTo>
                    <a:pt x="1044" y="2028"/>
                  </a:lnTo>
                  <a:lnTo>
                    <a:pt x="1044" y="2022"/>
                  </a:lnTo>
                  <a:lnTo>
                    <a:pt x="1044" y="2034"/>
                  </a:lnTo>
                  <a:lnTo>
                    <a:pt x="1050" y="2040"/>
                  </a:lnTo>
                  <a:lnTo>
                    <a:pt x="1068" y="2040"/>
                  </a:lnTo>
                  <a:lnTo>
                    <a:pt x="1074" y="2034"/>
                  </a:lnTo>
                  <a:lnTo>
                    <a:pt x="1074" y="2028"/>
                  </a:lnTo>
                  <a:lnTo>
                    <a:pt x="1086" y="2034"/>
                  </a:lnTo>
                  <a:lnTo>
                    <a:pt x="1092" y="2040"/>
                  </a:lnTo>
                  <a:lnTo>
                    <a:pt x="1110" y="2046"/>
                  </a:lnTo>
                  <a:lnTo>
                    <a:pt x="1134" y="2058"/>
                  </a:lnTo>
                  <a:lnTo>
                    <a:pt x="1158" y="2058"/>
                  </a:lnTo>
                  <a:lnTo>
                    <a:pt x="1176" y="2040"/>
                  </a:lnTo>
                  <a:lnTo>
                    <a:pt x="1194" y="2034"/>
                  </a:lnTo>
                  <a:lnTo>
                    <a:pt x="1206" y="2028"/>
                  </a:lnTo>
                  <a:lnTo>
                    <a:pt x="1212" y="2028"/>
                  </a:lnTo>
                  <a:lnTo>
                    <a:pt x="1224" y="2034"/>
                  </a:lnTo>
                  <a:lnTo>
                    <a:pt x="1230" y="2040"/>
                  </a:lnTo>
                  <a:lnTo>
                    <a:pt x="1230" y="2088"/>
                  </a:lnTo>
                  <a:lnTo>
                    <a:pt x="1236" y="2094"/>
                  </a:lnTo>
                  <a:lnTo>
                    <a:pt x="1242" y="2094"/>
                  </a:lnTo>
                  <a:lnTo>
                    <a:pt x="1242" y="2088"/>
                  </a:lnTo>
                  <a:lnTo>
                    <a:pt x="1248" y="2082"/>
                  </a:lnTo>
                  <a:lnTo>
                    <a:pt x="1254" y="2070"/>
                  </a:lnTo>
                  <a:lnTo>
                    <a:pt x="1266" y="2052"/>
                  </a:lnTo>
                  <a:lnTo>
                    <a:pt x="1272" y="2040"/>
                  </a:lnTo>
                  <a:lnTo>
                    <a:pt x="1284" y="2028"/>
                  </a:lnTo>
                  <a:lnTo>
                    <a:pt x="1290" y="2016"/>
                  </a:lnTo>
                  <a:lnTo>
                    <a:pt x="1302" y="2016"/>
                  </a:lnTo>
                  <a:lnTo>
                    <a:pt x="1314" y="2022"/>
                  </a:lnTo>
                  <a:lnTo>
                    <a:pt x="1338" y="2022"/>
                  </a:lnTo>
                  <a:lnTo>
                    <a:pt x="1338" y="2046"/>
                  </a:lnTo>
                  <a:lnTo>
                    <a:pt x="1344" y="2046"/>
                  </a:lnTo>
                  <a:lnTo>
                    <a:pt x="1350" y="2040"/>
                  </a:lnTo>
                  <a:lnTo>
                    <a:pt x="1362" y="2034"/>
                  </a:lnTo>
                  <a:lnTo>
                    <a:pt x="1374" y="2034"/>
                  </a:lnTo>
                  <a:lnTo>
                    <a:pt x="1386" y="2028"/>
                  </a:lnTo>
                  <a:lnTo>
                    <a:pt x="1398" y="2028"/>
                  </a:lnTo>
                  <a:lnTo>
                    <a:pt x="1410" y="2034"/>
                  </a:lnTo>
                  <a:lnTo>
                    <a:pt x="1422" y="2046"/>
                  </a:lnTo>
                  <a:lnTo>
                    <a:pt x="1428" y="2058"/>
                  </a:lnTo>
                  <a:lnTo>
                    <a:pt x="1428" y="2064"/>
                  </a:lnTo>
                  <a:lnTo>
                    <a:pt x="1482" y="2064"/>
                  </a:lnTo>
                  <a:lnTo>
                    <a:pt x="1494" y="2052"/>
                  </a:lnTo>
                  <a:lnTo>
                    <a:pt x="1494" y="2034"/>
                  </a:lnTo>
                  <a:lnTo>
                    <a:pt x="1488" y="2022"/>
                  </a:lnTo>
                  <a:lnTo>
                    <a:pt x="1518" y="2022"/>
                  </a:lnTo>
                  <a:lnTo>
                    <a:pt x="1524" y="2016"/>
                  </a:lnTo>
                  <a:lnTo>
                    <a:pt x="1524" y="1992"/>
                  </a:lnTo>
                  <a:lnTo>
                    <a:pt x="1518" y="1986"/>
                  </a:lnTo>
                  <a:lnTo>
                    <a:pt x="1518" y="1980"/>
                  </a:lnTo>
                  <a:lnTo>
                    <a:pt x="1554" y="1980"/>
                  </a:lnTo>
                  <a:lnTo>
                    <a:pt x="1578" y="1956"/>
                  </a:lnTo>
                  <a:lnTo>
                    <a:pt x="1590" y="1950"/>
                  </a:lnTo>
                  <a:lnTo>
                    <a:pt x="1602" y="1938"/>
                  </a:lnTo>
                  <a:lnTo>
                    <a:pt x="1620" y="1938"/>
                  </a:lnTo>
                  <a:lnTo>
                    <a:pt x="1632" y="1944"/>
                  </a:lnTo>
                  <a:lnTo>
                    <a:pt x="1650" y="1956"/>
                  </a:lnTo>
                  <a:lnTo>
                    <a:pt x="1668" y="1956"/>
                  </a:lnTo>
                  <a:lnTo>
                    <a:pt x="1668" y="1932"/>
                  </a:lnTo>
                  <a:lnTo>
                    <a:pt x="1680" y="1920"/>
                  </a:lnTo>
                  <a:lnTo>
                    <a:pt x="1716" y="1938"/>
                  </a:lnTo>
                  <a:lnTo>
                    <a:pt x="1722" y="1944"/>
                  </a:lnTo>
                  <a:lnTo>
                    <a:pt x="1710" y="1956"/>
                  </a:lnTo>
                  <a:lnTo>
                    <a:pt x="1704" y="1956"/>
                  </a:lnTo>
                  <a:lnTo>
                    <a:pt x="1710" y="1962"/>
                  </a:lnTo>
                  <a:lnTo>
                    <a:pt x="1740" y="1962"/>
                  </a:lnTo>
                  <a:lnTo>
                    <a:pt x="1758" y="1992"/>
                  </a:lnTo>
                  <a:lnTo>
                    <a:pt x="1752" y="1992"/>
                  </a:lnTo>
                  <a:lnTo>
                    <a:pt x="1740" y="2004"/>
                  </a:lnTo>
                  <a:lnTo>
                    <a:pt x="1740" y="2010"/>
                  </a:lnTo>
                  <a:lnTo>
                    <a:pt x="1806" y="2010"/>
                  </a:lnTo>
                  <a:lnTo>
                    <a:pt x="1812" y="2016"/>
                  </a:lnTo>
                  <a:lnTo>
                    <a:pt x="1818" y="2016"/>
                  </a:lnTo>
                  <a:lnTo>
                    <a:pt x="1824" y="1998"/>
                  </a:lnTo>
                  <a:lnTo>
                    <a:pt x="1830" y="1998"/>
                  </a:lnTo>
                  <a:lnTo>
                    <a:pt x="1836" y="2004"/>
                  </a:lnTo>
                  <a:lnTo>
                    <a:pt x="1842" y="2016"/>
                  </a:lnTo>
                  <a:lnTo>
                    <a:pt x="1854" y="2022"/>
                  </a:lnTo>
                  <a:lnTo>
                    <a:pt x="1872" y="2058"/>
                  </a:lnTo>
                  <a:lnTo>
                    <a:pt x="1878" y="2064"/>
                  </a:lnTo>
                  <a:lnTo>
                    <a:pt x="1878" y="2070"/>
                  </a:lnTo>
                  <a:lnTo>
                    <a:pt x="1914" y="2070"/>
                  </a:lnTo>
                  <a:lnTo>
                    <a:pt x="1920" y="2076"/>
                  </a:lnTo>
                  <a:lnTo>
                    <a:pt x="1920" y="2106"/>
                  </a:lnTo>
                  <a:lnTo>
                    <a:pt x="1932" y="2130"/>
                  </a:lnTo>
                  <a:lnTo>
                    <a:pt x="1944" y="2190"/>
                  </a:lnTo>
                  <a:lnTo>
                    <a:pt x="1932" y="2190"/>
                  </a:lnTo>
                  <a:lnTo>
                    <a:pt x="1926" y="2196"/>
                  </a:lnTo>
                  <a:lnTo>
                    <a:pt x="1914" y="2196"/>
                  </a:lnTo>
                  <a:lnTo>
                    <a:pt x="1932" y="2214"/>
                  </a:lnTo>
                  <a:lnTo>
                    <a:pt x="1932" y="2220"/>
                  </a:lnTo>
                  <a:lnTo>
                    <a:pt x="1926" y="2232"/>
                  </a:lnTo>
                  <a:lnTo>
                    <a:pt x="1920" y="2238"/>
                  </a:lnTo>
                  <a:lnTo>
                    <a:pt x="1908" y="2238"/>
                  </a:lnTo>
                  <a:lnTo>
                    <a:pt x="1902" y="2232"/>
                  </a:lnTo>
                  <a:lnTo>
                    <a:pt x="1902" y="2268"/>
                  </a:lnTo>
                  <a:lnTo>
                    <a:pt x="1896" y="2274"/>
                  </a:lnTo>
                  <a:lnTo>
                    <a:pt x="1884" y="2274"/>
                  </a:lnTo>
                  <a:lnTo>
                    <a:pt x="1890" y="2304"/>
                  </a:lnTo>
                  <a:lnTo>
                    <a:pt x="1878" y="2304"/>
                  </a:lnTo>
                  <a:lnTo>
                    <a:pt x="1878" y="2322"/>
                  </a:lnTo>
                  <a:lnTo>
                    <a:pt x="1896" y="2340"/>
                  </a:lnTo>
                  <a:lnTo>
                    <a:pt x="1902" y="2352"/>
                  </a:lnTo>
                  <a:lnTo>
                    <a:pt x="1890" y="2370"/>
                  </a:lnTo>
                  <a:lnTo>
                    <a:pt x="1902" y="2364"/>
                  </a:lnTo>
                  <a:lnTo>
                    <a:pt x="1908" y="2358"/>
                  </a:lnTo>
                  <a:lnTo>
                    <a:pt x="1920" y="2358"/>
                  </a:lnTo>
                  <a:lnTo>
                    <a:pt x="1926" y="2352"/>
                  </a:lnTo>
                  <a:lnTo>
                    <a:pt x="1986" y="2352"/>
                  </a:lnTo>
                  <a:lnTo>
                    <a:pt x="1956" y="2376"/>
                  </a:lnTo>
                  <a:lnTo>
                    <a:pt x="1980" y="2394"/>
                  </a:lnTo>
                  <a:lnTo>
                    <a:pt x="1992" y="2436"/>
                  </a:lnTo>
                  <a:lnTo>
                    <a:pt x="2022" y="2436"/>
                  </a:lnTo>
                  <a:lnTo>
                    <a:pt x="2034" y="2442"/>
                  </a:lnTo>
                  <a:lnTo>
                    <a:pt x="2040" y="2448"/>
                  </a:lnTo>
                  <a:lnTo>
                    <a:pt x="2040" y="2454"/>
                  </a:lnTo>
                  <a:lnTo>
                    <a:pt x="2034" y="2460"/>
                  </a:lnTo>
                  <a:lnTo>
                    <a:pt x="2022" y="2460"/>
                  </a:lnTo>
                  <a:lnTo>
                    <a:pt x="2016" y="2466"/>
                  </a:lnTo>
                  <a:lnTo>
                    <a:pt x="2028" y="2478"/>
                  </a:lnTo>
                  <a:lnTo>
                    <a:pt x="2028" y="2490"/>
                  </a:lnTo>
                  <a:lnTo>
                    <a:pt x="2022" y="2496"/>
                  </a:lnTo>
                  <a:lnTo>
                    <a:pt x="2022" y="2502"/>
                  </a:lnTo>
                  <a:lnTo>
                    <a:pt x="2016" y="2514"/>
                  </a:lnTo>
                  <a:lnTo>
                    <a:pt x="2070" y="2520"/>
                  </a:lnTo>
                  <a:lnTo>
                    <a:pt x="2082" y="2550"/>
                  </a:lnTo>
                  <a:lnTo>
                    <a:pt x="2094" y="2550"/>
                  </a:lnTo>
                  <a:lnTo>
                    <a:pt x="2094" y="2568"/>
                  </a:lnTo>
                  <a:lnTo>
                    <a:pt x="2136" y="2568"/>
                  </a:lnTo>
                  <a:lnTo>
                    <a:pt x="2136" y="2562"/>
                  </a:lnTo>
                  <a:lnTo>
                    <a:pt x="2154" y="2544"/>
                  </a:lnTo>
                  <a:lnTo>
                    <a:pt x="2166" y="2544"/>
                  </a:lnTo>
                  <a:lnTo>
                    <a:pt x="2172" y="2550"/>
                  </a:lnTo>
                  <a:lnTo>
                    <a:pt x="2172" y="2592"/>
                  </a:lnTo>
                  <a:lnTo>
                    <a:pt x="2214" y="2592"/>
                  </a:lnTo>
                  <a:lnTo>
                    <a:pt x="2214" y="2556"/>
                  </a:lnTo>
                  <a:lnTo>
                    <a:pt x="2190" y="2532"/>
                  </a:lnTo>
                  <a:lnTo>
                    <a:pt x="2190" y="2490"/>
                  </a:lnTo>
                  <a:lnTo>
                    <a:pt x="2196" y="2484"/>
                  </a:lnTo>
                  <a:lnTo>
                    <a:pt x="2232" y="2490"/>
                  </a:lnTo>
                  <a:lnTo>
                    <a:pt x="2232" y="2472"/>
                  </a:lnTo>
                  <a:lnTo>
                    <a:pt x="2238" y="2460"/>
                  </a:lnTo>
                  <a:lnTo>
                    <a:pt x="2250" y="2460"/>
                  </a:lnTo>
                  <a:lnTo>
                    <a:pt x="2274" y="2484"/>
                  </a:lnTo>
                  <a:lnTo>
                    <a:pt x="2286" y="2484"/>
                  </a:lnTo>
                  <a:lnTo>
                    <a:pt x="2292" y="2478"/>
                  </a:lnTo>
                  <a:lnTo>
                    <a:pt x="2298" y="2466"/>
                  </a:lnTo>
                  <a:lnTo>
                    <a:pt x="2304" y="2460"/>
                  </a:lnTo>
                  <a:lnTo>
                    <a:pt x="2322" y="2478"/>
                  </a:lnTo>
                  <a:lnTo>
                    <a:pt x="2322" y="2460"/>
                  </a:lnTo>
                  <a:lnTo>
                    <a:pt x="2328" y="2460"/>
                  </a:lnTo>
                  <a:lnTo>
                    <a:pt x="2340" y="2478"/>
                  </a:lnTo>
                  <a:lnTo>
                    <a:pt x="2346" y="2484"/>
                  </a:lnTo>
                  <a:lnTo>
                    <a:pt x="2364" y="2484"/>
                  </a:lnTo>
                  <a:lnTo>
                    <a:pt x="2364" y="2472"/>
                  </a:lnTo>
                  <a:lnTo>
                    <a:pt x="2352" y="2460"/>
                  </a:lnTo>
                  <a:lnTo>
                    <a:pt x="2370" y="2460"/>
                  </a:lnTo>
                  <a:lnTo>
                    <a:pt x="2376" y="2466"/>
                  </a:lnTo>
                  <a:lnTo>
                    <a:pt x="2382" y="2460"/>
                  </a:lnTo>
                  <a:lnTo>
                    <a:pt x="2400" y="2460"/>
                  </a:lnTo>
                  <a:lnTo>
                    <a:pt x="2400" y="2454"/>
                  </a:lnTo>
                  <a:lnTo>
                    <a:pt x="2406" y="2442"/>
                  </a:lnTo>
                  <a:lnTo>
                    <a:pt x="2406" y="2430"/>
                  </a:lnTo>
                  <a:lnTo>
                    <a:pt x="2412" y="2424"/>
                  </a:lnTo>
                  <a:lnTo>
                    <a:pt x="2424" y="2418"/>
                  </a:lnTo>
                  <a:lnTo>
                    <a:pt x="2430" y="2412"/>
                  </a:lnTo>
                  <a:lnTo>
                    <a:pt x="2436" y="2412"/>
                  </a:lnTo>
                  <a:lnTo>
                    <a:pt x="2466" y="2448"/>
                  </a:lnTo>
                  <a:lnTo>
                    <a:pt x="2496" y="2442"/>
                  </a:lnTo>
                  <a:lnTo>
                    <a:pt x="2508" y="2454"/>
                  </a:lnTo>
                  <a:lnTo>
                    <a:pt x="2538" y="2454"/>
                  </a:lnTo>
                  <a:lnTo>
                    <a:pt x="2544" y="2460"/>
                  </a:lnTo>
                  <a:lnTo>
                    <a:pt x="2544" y="2466"/>
                  </a:lnTo>
                  <a:lnTo>
                    <a:pt x="2526" y="2484"/>
                  </a:lnTo>
                  <a:lnTo>
                    <a:pt x="2532" y="2502"/>
                  </a:lnTo>
                  <a:lnTo>
                    <a:pt x="2544" y="2508"/>
                  </a:lnTo>
                  <a:lnTo>
                    <a:pt x="2544" y="2526"/>
                  </a:lnTo>
                  <a:lnTo>
                    <a:pt x="2562" y="2526"/>
                  </a:lnTo>
                  <a:lnTo>
                    <a:pt x="2568" y="2532"/>
                  </a:lnTo>
                  <a:lnTo>
                    <a:pt x="2574" y="2544"/>
                  </a:lnTo>
                  <a:lnTo>
                    <a:pt x="2586" y="2550"/>
                  </a:lnTo>
                  <a:lnTo>
                    <a:pt x="2616" y="2550"/>
                  </a:lnTo>
                  <a:lnTo>
                    <a:pt x="2622" y="2556"/>
                  </a:lnTo>
                  <a:lnTo>
                    <a:pt x="2628" y="2556"/>
                  </a:lnTo>
                  <a:lnTo>
                    <a:pt x="2676" y="2526"/>
                  </a:lnTo>
                  <a:lnTo>
                    <a:pt x="2694" y="2538"/>
                  </a:lnTo>
                  <a:lnTo>
                    <a:pt x="2718" y="2538"/>
                  </a:lnTo>
                  <a:lnTo>
                    <a:pt x="2736" y="2544"/>
                  </a:lnTo>
                  <a:lnTo>
                    <a:pt x="2748" y="2544"/>
                  </a:lnTo>
                  <a:lnTo>
                    <a:pt x="2760" y="2550"/>
                  </a:lnTo>
                  <a:lnTo>
                    <a:pt x="2766" y="2556"/>
                  </a:lnTo>
                  <a:lnTo>
                    <a:pt x="2772" y="2568"/>
                  </a:lnTo>
                  <a:lnTo>
                    <a:pt x="2766" y="2580"/>
                  </a:lnTo>
                  <a:lnTo>
                    <a:pt x="2766" y="2604"/>
                  </a:lnTo>
                  <a:lnTo>
                    <a:pt x="2760" y="2616"/>
                  </a:lnTo>
                  <a:lnTo>
                    <a:pt x="2766" y="2628"/>
                  </a:lnTo>
                  <a:lnTo>
                    <a:pt x="2772" y="2634"/>
                  </a:lnTo>
                  <a:lnTo>
                    <a:pt x="2784" y="2640"/>
                  </a:lnTo>
                  <a:lnTo>
                    <a:pt x="2790" y="2652"/>
                  </a:lnTo>
                  <a:lnTo>
                    <a:pt x="2802" y="2658"/>
                  </a:lnTo>
                  <a:lnTo>
                    <a:pt x="2808" y="2664"/>
                  </a:lnTo>
                  <a:lnTo>
                    <a:pt x="2826" y="2664"/>
                  </a:lnTo>
                  <a:lnTo>
                    <a:pt x="2832" y="2640"/>
                  </a:lnTo>
                  <a:lnTo>
                    <a:pt x="2832" y="2634"/>
                  </a:lnTo>
                  <a:lnTo>
                    <a:pt x="2826" y="2628"/>
                  </a:lnTo>
                  <a:lnTo>
                    <a:pt x="2826" y="2586"/>
                  </a:lnTo>
                  <a:lnTo>
                    <a:pt x="2832" y="2568"/>
                  </a:lnTo>
                  <a:lnTo>
                    <a:pt x="2844" y="2556"/>
                  </a:lnTo>
                  <a:lnTo>
                    <a:pt x="2856" y="2550"/>
                  </a:lnTo>
                  <a:lnTo>
                    <a:pt x="2886" y="2550"/>
                  </a:lnTo>
                  <a:lnTo>
                    <a:pt x="2898" y="2544"/>
                  </a:lnTo>
                  <a:lnTo>
                    <a:pt x="2910" y="2544"/>
                  </a:lnTo>
                  <a:lnTo>
                    <a:pt x="2922" y="2538"/>
                  </a:lnTo>
                  <a:lnTo>
                    <a:pt x="2940" y="2538"/>
                  </a:lnTo>
                  <a:lnTo>
                    <a:pt x="2964" y="2532"/>
                  </a:lnTo>
                  <a:lnTo>
                    <a:pt x="2982" y="2526"/>
                  </a:lnTo>
                  <a:lnTo>
                    <a:pt x="3000" y="2508"/>
                  </a:lnTo>
                  <a:lnTo>
                    <a:pt x="3000" y="2466"/>
                  </a:lnTo>
                  <a:lnTo>
                    <a:pt x="3006" y="2454"/>
                  </a:lnTo>
                  <a:lnTo>
                    <a:pt x="3012" y="2448"/>
                  </a:lnTo>
                  <a:lnTo>
                    <a:pt x="3024" y="2460"/>
                  </a:lnTo>
                  <a:lnTo>
                    <a:pt x="3036" y="2484"/>
                  </a:lnTo>
                  <a:lnTo>
                    <a:pt x="3042" y="2490"/>
                  </a:lnTo>
                  <a:lnTo>
                    <a:pt x="3048" y="2490"/>
                  </a:lnTo>
                  <a:lnTo>
                    <a:pt x="3054" y="2484"/>
                  </a:lnTo>
                  <a:lnTo>
                    <a:pt x="3066" y="2478"/>
                  </a:lnTo>
                  <a:lnTo>
                    <a:pt x="3072" y="2466"/>
                  </a:lnTo>
                  <a:lnTo>
                    <a:pt x="3090" y="2448"/>
                  </a:lnTo>
                  <a:lnTo>
                    <a:pt x="3096" y="2436"/>
                  </a:lnTo>
                  <a:lnTo>
                    <a:pt x="3114" y="2454"/>
                  </a:lnTo>
                  <a:lnTo>
                    <a:pt x="3144" y="2442"/>
                  </a:lnTo>
                  <a:lnTo>
                    <a:pt x="3150" y="2442"/>
                  </a:lnTo>
                  <a:lnTo>
                    <a:pt x="3156" y="2448"/>
                  </a:lnTo>
                  <a:lnTo>
                    <a:pt x="3186" y="2448"/>
                  </a:lnTo>
                  <a:lnTo>
                    <a:pt x="3234" y="2424"/>
                  </a:lnTo>
                  <a:lnTo>
                    <a:pt x="3288" y="2370"/>
                  </a:lnTo>
                  <a:lnTo>
                    <a:pt x="3294" y="2358"/>
                  </a:lnTo>
                  <a:lnTo>
                    <a:pt x="3300" y="2352"/>
                  </a:lnTo>
                  <a:lnTo>
                    <a:pt x="3294" y="2340"/>
                  </a:lnTo>
                  <a:lnTo>
                    <a:pt x="3294" y="2334"/>
                  </a:lnTo>
                  <a:lnTo>
                    <a:pt x="3288" y="2322"/>
                  </a:lnTo>
                  <a:lnTo>
                    <a:pt x="3282" y="2316"/>
                  </a:lnTo>
                  <a:lnTo>
                    <a:pt x="3300" y="2316"/>
                  </a:lnTo>
                  <a:lnTo>
                    <a:pt x="3312" y="2286"/>
                  </a:lnTo>
                  <a:lnTo>
                    <a:pt x="3336" y="2286"/>
                  </a:lnTo>
                  <a:lnTo>
                    <a:pt x="3348" y="2250"/>
                  </a:lnTo>
                  <a:lnTo>
                    <a:pt x="3360" y="2250"/>
                  </a:lnTo>
                  <a:lnTo>
                    <a:pt x="3360" y="2208"/>
                  </a:lnTo>
                  <a:lnTo>
                    <a:pt x="3372" y="2208"/>
                  </a:lnTo>
                  <a:lnTo>
                    <a:pt x="3384" y="2196"/>
                  </a:lnTo>
                  <a:lnTo>
                    <a:pt x="3384" y="2172"/>
                  </a:lnTo>
                  <a:lnTo>
                    <a:pt x="3378" y="2160"/>
                  </a:lnTo>
                  <a:lnTo>
                    <a:pt x="3372" y="2154"/>
                  </a:lnTo>
                  <a:lnTo>
                    <a:pt x="3372" y="2142"/>
                  </a:lnTo>
                  <a:lnTo>
                    <a:pt x="3378" y="2136"/>
                  </a:lnTo>
                  <a:lnTo>
                    <a:pt x="3384" y="2136"/>
                  </a:lnTo>
                  <a:lnTo>
                    <a:pt x="3390" y="2130"/>
                  </a:lnTo>
                  <a:lnTo>
                    <a:pt x="3402" y="2124"/>
                  </a:lnTo>
                  <a:lnTo>
                    <a:pt x="3408" y="2118"/>
                  </a:lnTo>
                  <a:lnTo>
                    <a:pt x="3408" y="2094"/>
                  </a:lnTo>
                  <a:lnTo>
                    <a:pt x="3390" y="2076"/>
                  </a:lnTo>
                  <a:lnTo>
                    <a:pt x="3390" y="2064"/>
                  </a:lnTo>
                  <a:lnTo>
                    <a:pt x="3402" y="2058"/>
                  </a:lnTo>
                  <a:lnTo>
                    <a:pt x="3408" y="2052"/>
                  </a:lnTo>
                  <a:lnTo>
                    <a:pt x="3408" y="2016"/>
                  </a:lnTo>
                  <a:lnTo>
                    <a:pt x="3414" y="2016"/>
                  </a:lnTo>
                  <a:lnTo>
                    <a:pt x="3420" y="2010"/>
                  </a:lnTo>
                  <a:lnTo>
                    <a:pt x="3456" y="1992"/>
                  </a:lnTo>
                  <a:lnTo>
                    <a:pt x="3462" y="1980"/>
                  </a:lnTo>
                  <a:lnTo>
                    <a:pt x="3462" y="1962"/>
                  </a:lnTo>
                  <a:lnTo>
                    <a:pt x="3456" y="1956"/>
                  </a:lnTo>
                  <a:lnTo>
                    <a:pt x="3444" y="1956"/>
                  </a:lnTo>
                  <a:lnTo>
                    <a:pt x="3450" y="1956"/>
                  </a:lnTo>
                  <a:lnTo>
                    <a:pt x="3456" y="1950"/>
                  </a:lnTo>
                  <a:lnTo>
                    <a:pt x="3468" y="1950"/>
                  </a:lnTo>
                  <a:lnTo>
                    <a:pt x="3480" y="1944"/>
                  </a:lnTo>
                  <a:lnTo>
                    <a:pt x="3492" y="1932"/>
                  </a:lnTo>
                  <a:lnTo>
                    <a:pt x="3474" y="1914"/>
                  </a:lnTo>
                  <a:lnTo>
                    <a:pt x="3468" y="1914"/>
                  </a:lnTo>
                  <a:lnTo>
                    <a:pt x="3486" y="1896"/>
                  </a:lnTo>
                  <a:lnTo>
                    <a:pt x="3498" y="1872"/>
                  </a:lnTo>
                  <a:lnTo>
                    <a:pt x="3504" y="1866"/>
                  </a:lnTo>
                  <a:lnTo>
                    <a:pt x="3504" y="1854"/>
                  </a:lnTo>
                  <a:lnTo>
                    <a:pt x="3498" y="1848"/>
                  </a:lnTo>
                  <a:lnTo>
                    <a:pt x="3474" y="1842"/>
                  </a:lnTo>
                  <a:lnTo>
                    <a:pt x="3438" y="1848"/>
                  </a:lnTo>
                  <a:lnTo>
                    <a:pt x="3396" y="1854"/>
                  </a:lnTo>
                  <a:lnTo>
                    <a:pt x="3366" y="1860"/>
                  </a:lnTo>
                  <a:lnTo>
                    <a:pt x="3354" y="1866"/>
                  </a:lnTo>
                  <a:lnTo>
                    <a:pt x="3336" y="1848"/>
                  </a:lnTo>
                  <a:lnTo>
                    <a:pt x="3378" y="1848"/>
                  </a:lnTo>
                  <a:lnTo>
                    <a:pt x="3378" y="1836"/>
                  </a:lnTo>
                  <a:lnTo>
                    <a:pt x="3384" y="1824"/>
                  </a:lnTo>
                  <a:lnTo>
                    <a:pt x="3390" y="1818"/>
                  </a:lnTo>
                  <a:lnTo>
                    <a:pt x="3402" y="1812"/>
                  </a:lnTo>
                  <a:lnTo>
                    <a:pt x="3432" y="1812"/>
                  </a:lnTo>
                  <a:lnTo>
                    <a:pt x="3426" y="1800"/>
                  </a:lnTo>
                  <a:lnTo>
                    <a:pt x="3420" y="1794"/>
                  </a:lnTo>
                  <a:lnTo>
                    <a:pt x="3414" y="1782"/>
                  </a:lnTo>
                  <a:lnTo>
                    <a:pt x="3414" y="1776"/>
                  </a:lnTo>
                  <a:lnTo>
                    <a:pt x="3408" y="1770"/>
                  </a:lnTo>
                  <a:lnTo>
                    <a:pt x="3390" y="1770"/>
                  </a:lnTo>
                  <a:lnTo>
                    <a:pt x="3378" y="1764"/>
                  </a:lnTo>
                  <a:lnTo>
                    <a:pt x="3366" y="1764"/>
                  </a:lnTo>
                  <a:lnTo>
                    <a:pt x="3354" y="1746"/>
                  </a:lnTo>
                  <a:lnTo>
                    <a:pt x="3342" y="1746"/>
                  </a:lnTo>
                  <a:lnTo>
                    <a:pt x="3336" y="1734"/>
                  </a:lnTo>
                  <a:lnTo>
                    <a:pt x="3324" y="1728"/>
                  </a:lnTo>
                  <a:lnTo>
                    <a:pt x="3294" y="1728"/>
                  </a:lnTo>
                  <a:lnTo>
                    <a:pt x="3288" y="1734"/>
                  </a:lnTo>
                  <a:lnTo>
                    <a:pt x="3282" y="1734"/>
                  </a:lnTo>
                  <a:lnTo>
                    <a:pt x="3246" y="1686"/>
                  </a:lnTo>
                  <a:lnTo>
                    <a:pt x="3252" y="1698"/>
                  </a:lnTo>
                  <a:lnTo>
                    <a:pt x="3264" y="1704"/>
                  </a:lnTo>
                  <a:lnTo>
                    <a:pt x="3270" y="1710"/>
                  </a:lnTo>
                  <a:lnTo>
                    <a:pt x="3282" y="1716"/>
                  </a:lnTo>
                  <a:lnTo>
                    <a:pt x="3294" y="1716"/>
                  </a:lnTo>
                  <a:lnTo>
                    <a:pt x="3300" y="1710"/>
                  </a:lnTo>
                  <a:lnTo>
                    <a:pt x="3306" y="1710"/>
                  </a:lnTo>
                  <a:lnTo>
                    <a:pt x="3336" y="1716"/>
                  </a:lnTo>
                  <a:lnTo>
                    <a:pt x="3348" y="1734"/>
                  </a:lnTo>
                  <a:lnTo>
                    <a:pt x="3366" y="1728"/>
                  </a:lnTo>
                  <a:lnTo>
                    <a:pt x="3408" y="1740"/>
                  </a:lnTo>
                  <a:lnTo>
                    <a:pt x="3390" y="1716"/>
                  </a:lnTo>
                  <a:lnTo>
                    <a:pt x="3372" y="1710"/>
                  </a:lnTo>
                  <a:lnTo>
                    <a:pt x="3372" y="1692"/>
                  </a:lnTo>
                  <a:lnTo>
                    <a:pt x="3360" y="1680"/>
                  </a:lnTo>
                  <a:lnTo>
                    <a:pt x="3348" y="1674"/>
                  </a:lnTo>
                  <a:lnTo>
                    <a:pt x="3330" y="1674"/>
                  </a:lnTo>
                  <a:lnTo>
                    <a:pt x="3318" y="1662"/>
                  </a:lnTo>
                  <a:lnTo>
                    <a:pt x="3318" y="1650"/>
                  </a:lnTo>
                  <a:lnTo>
                    <a:pt x="3312" y="1644"/>
                  </a:lnTo>
                  <a:lnTo>
                    <a:pt x="3312" y="1632"/>
                  </a:lnTo>
                  <a:lnTo>
                    <a:pt x="3234" y="1530"/>
                  </a:lnTo>
                  <a:lnTo>
                    <a:pt x="3198" y="1524"/>
                  </a:lnTo>
                  <a:lnTo>
                    <a:pt x="3162" y="1494"/>
                  </a:lnTo>
                  <a:lnTo>
                    <a:pt x="3144" y="1500"/>
                  </a:lnTo>
                  <a:lnTo>
                    <a:pt x="3138" y="1488"/>
                  </a:lnTo>
                  <a:lnTo>
                    <a:pt x="3132" y="1482"/>
                  </a:lnTo>
                  <a:lnTo>
                    <a:pt x="3132" y="1470"/>
                  </a:lnTo>
                  <a:lnTo>
                    <a:pt x="3126" y="1464"/>
                  </a:lnTo>
                  <a:lnTo>
                    <a:pt x="3138" y="1452"/>
                  </a:lnTo>
                  <a:lnTo>
                    <a:pt x="3150" y="1446"/>
                  </a:lnTo>
                  <a:lnTo>
                    <a:pt x="3156" y="1434"/>
                  </a:lnTo>
                  <a:lnTo>
                    <a:pt x="3162" y="1428"/>
                  </a:lnTo>
                  <a:lnTo>
                    <a:pt x="3168" y="1416"/>
                  </a:lnTo>
                  <a:lnTo>
                    <a:pt x="3168" y="1410"/>
                  </a:lnTo>
                  <a:lnTo>
                    <a:pt x="3162" y="1398"/>
                  </a:lnTo>
                  <a:lnTo>
                    <a:pt x="3162" y="1392"/>
                  </a:lnTo>
                  <a:lnTo>
                    <a:pt x="3156" y="1380"/>
                  </a:lnTo>
                  <a:lnTo>
                    <a:pt x="3168" y="1386"/>
                  </a:lnTo>
                  <a:lnTo>
                    <a:pt x="3174" y="1392"/>
                  </a:lnTo>
                  <a:lnTo>
                    <a:pt x="3186" y="1398"/>
                  </a:lnTo>
                  <a:lnTo>
                    <a:pt x="3198" y="1386"/>
                  </a:lnTo>
                  <a:lnTo>
                    <a:pt x="3198" y="1368"/>
                  </a:lnTo>
                  <a:lnTo>
                    <a:pt x="3192" y="1356"/>
                  </a:lnTo>
                  <a:lnTo>
                    <a:pt x="3192" y="1344"/>
                  </a:lnTo>
                  <a:lnTo>
                    <a:pt x="3216" y="1344"/>
                  </a:lnTo>
                  <a:lnTo>
                    <a:pt x="3252" y="1320"/>
                  </a:lnTo>
                  <a:lnTo>
                    <a:pt x="3264" y="1320"/>
                  </a:lnTo>
                  <a:lnTo>
                    <a:pt x="3270" y="1326"/>
                  </a:lnTo>
                  <a:lnTo>
                    <a:pt x="3294" y="1326"/>
                  </a:lnTo>
                  <a:lnTo>
                    <a:pt x="3294" y="1320"/>
                  </a:lnTo>
                  <a:lnTo>
                    <a:pt x="3288" y="1314"/>
                  </a:lnTo>
                  <a:lnTo>
                    <a:pt x="3288" y="1308"/>
                  </a:lnTo>
                  <a:lnTo>
                    <a:pt x="3282" y="1302"/>
                  </a:lnTo>
                  <a:lnTo>
                    <a:pt x="3288" y="1278"/>
                  </a:lnTo>
                  <a:lnTo>
                    <a:pt x="3258" y="1278"/>
                  </a:lnTo>
                  <a:lnTo>
                    <a:pt x="3246" y="1266"/>
                  </a:lnTo>
                  <a:lnTo>
                    <a:pt x="3240" y="1278"/>
                  </a:lnTo>
                  <a:lnTo>
                    <a:pt x="3204" y="1278"/>
                  </a:lnTo>
                  <a:lnTo>
                    <a:pt x="3198" y="1272"/>
                  </a:lnTo>
                  <a:lnTo>
                    <a:pt x="3192" y="1260"/>
                  </a:lnTo>
                  <a:lnTo>
                    <a:pt x="3180" y="1254"/>
                  </a:lnTo>
                  <a:lnTo>
                    <a:pt x="3174" y="1248"/>
                  </a:lnTo>
                  <a:lnTo>
                    <a:pt x="3150" y="1248"/>
                  </a:lnTo>
                  <a:lnTo>
                    <a:pt x="3144" y="1260"/>
                  </a:lnTo>
                  <a:lnTo>
                    <a:pt x="3132" y="1266"/>
                  </a:lnTo>
                  <a:lnTo>
                    <a:pt x="3114" y="1284"/>
                  </a:lnTo>
                  <a:lnTo>
                    <a:pt x="3114" y="1296"/>
                  </a:lnTo>
                  <a:lnTo>
                    <a:pt x="3108" y="1302"/>
                  </a:lnTo>
                  <a:lnTo>
                    <a:pt x="3108" y="1308"/>
                  </a:lnTo>
                  <a:lnTo>
                    <a:pt x="3078" y="1308"/>
                  </a:lnTo>
                  <a:lnTo>
                    <a:pt x="3054" y="1296"/>
                  </a:lnTo>
                  <a:lnTo>
                    <a:pt x="3048" y="1290"/>
                  </a:lnTo>
                  <a:lnTo>
                    <a:pt x="3042" y="1278"/>
                  </a:lnTo>
                  <a:lnTo>
                    <a:pt x="3030" y="1242"/>
                  </a:lnTo>
                  <a:lnTo>
                    <a:pt x="3024" y="1230"/>
                  </a:lnTo>
                  <a:lnTo>
                    <a:pt x="3018" y="1224"/>
                  </a:lnTo>
                  <a:lnTo>
                    <a:pt x="3006" y="1224"/>
                  </a:lnTo>
                  <a:lnTo>
                    <a:pt x="3000" y="1230"/>
                  </a:lnTo>
                  <a:lnTo>
                    <a:pt x="3000" y="1242"/>
                  </a:lnTo>
                  <a:lnTo>
                    <a:pt x="2988" y="1224"/>
                  </a:lnTo>
                  <a:lnTo>
                    <a:pt x="2952" y="1224"/>
                  </a:lnTo>
                  <a:lnTo>
                    <a:pt x="2940" y="1218"/>
                  </a:lnTo>
                  <a:lnTo>
                    <a:pt x="2934" y="1212"/>
                  </a:lnTo>
                  <a:lnTo>
                    <a:pt x="2928" y="1200"/>
                  </a:lnTo>
                  <a:lnTo>
                    <a:pt x="2916" y="1194"/>
                  </a:lnTo>
                  <a:lnTo>
                    <a:pt x="2910" y="1182"/>
                  </a:lnTo>
                  <a:lnTo>
                    <a:pt x="2910" y="1140"/>
                  </a:lnTo>
                  <a:lnTo>
                    <a:pt x="2928" y="1140"/>
                  </a:lnTo>
                  <a:lnTo>
                    <a:pt x="2940" y="1152"/>
                  </a:lnTo>
                  <a:lnTo>
                    <a:pt x="2946" y="1152"/>
                  </a:lnTo>
                  <a:lnTo>
                    <a:pt x="2952" y="1146"/>
                  </a:lnTo>
                  <a:lnTo>
                    <a:pt x="2952" y="1140"/>
                  </a:lnTo>
                  <a:lnTo>
                    <a:pt x="2958" y="1134"/>
                  </a:lnTo>
                  <a:lnTo>
                    <a:pt x="2964" y="1134"/>
                  </a:lnTo>
                  <a:lnTo>
                    <a:pt x="2970" y="1140"/>
                  </a:lnTo>
                  <a:lnTo>
                    <a:pt x="2982" y="1140"/>
                  </a:lnTo>
                  <a:lnTo>
                    <a:pt x="2994" y="1134"/>
                  </a:lnTo>
                  <a:lnTo>
                    <a:pt x="3000" y="1128"/>
                  </a:lnTo>
                  <a:lnTo>
                    <a:pt x="3000" y="1116"/>
                  </a:lnTo>
                  <a:lnTo>
                    <a:pt x="2994" y="1110"/>
                  </a:lnTo>
                  <a:lnTo>
                    <a:pt x="2994" y="1086"/>
                  </a:lnTo>
                  <a:lnTo>
                    <a:pt x="3000" y="1074"/>
                  </a:lnTo>
                  <a:lnTo>
                    <a:pt x="3000" y="1068"/>
                  </a:lnTo>
                  <a:lnTo>
                    <a:pt x="3036" y="1068"/>
                  </a:lnTo>
                  <a:lnTo>
                    <a:pt x="3042" y="1062"/>
                  </a:lnTo>
                  <a:lnTo>
                    <a:pt x="3048" y="1050"/>
                  </a:lnTo>
                  <a:lnTo>
                    <a:pt x="3048" y="1038"/>
                  </a:lnTo>
                  <a:lnTo>
                    <a:pt x="3054" y="1032"/>
                  </a:lnTo>
                  <a:lnTo>
                    <a:pt x="3054" y="1026"/>
                  </a:lnTo>
                  <a:lnTo>
                    <a:pt x="3072" y="1014"/>
                  </a:lnTo>
                  <a:lnTo>
                    <a:pt x="3060" y="1002"/>
                  </a:lnTo>
                  <a:lnTo>
                    <a:pt x="3096" y="1014"/>
                  </a:lnTo>
                  <a:lnTo>
                    <a:pt x="3114" y="996"/>
                  </a:lnTo>
                  <a:lnTo>
                    <a:pt x="3126" y="1002"/>
                  </a:lnTo>
                  <a:lnTo>
                    <a:pt x="3132" y="1014"/>
                  </a:lnTo>
                  <a:lnTo>
                    <a:pt x="3144" y="1020"/>
                  </a:lnTo>
                  <a:lnTo>
                    <a:pt x="3156" y="1044"/>
                  </a:lnTo>
                  <a:lnTo>
                    <a:pt x="3156" y="1050"/>
                  </a:lnTo>
                  <a:lnTo>
                    <a:pt x="3144" y="1074"/>
                  </a:lnTo>
                  <a:lnTo>
                    <a:pt x="3126" y="1092"/>
                  </a:lnTo>
                  <a:lnTo>
                    <a:pt x="3126" y="1104"/>
                  </a:lnTo>
                  <a:lnTo>
                    <a:pt x="3132" y="1116"/>
                  </a:lnTo>
                  <a:lnTo>
                    <a:pt x="3144" y="1128"/>
                  </a:lnTo>
                  <a:lnTo>
                    <a:pt x="3150" y="1128"/>
                  </a:lnTo>
                  <a:lnTo>
                    <a:pt x="3162" y="1122"/>
                  </a:lnTo>
                  <a:lnTo>
                    <a:pt x="3168" y="1122"/>
                  </a:lnTo>
                  <a:lnTo>
                    <a:pt x="3162" y="1152"/>
                  </a:lnTo>
                  <a:lnTo>
                    <a:pt x="3144" y="1170"/>
                  </a:lnTo>
                  <a:lnTo>
                    <a:pt x="3144" y="1176"/>
                  </a:lnTo>
                  <a:lnTo>
                    <a:pt x="3150" y="1176"/>
                  </a:lnTo>
                  <a:lnTo>
                    <a:pt x="3162" y="1170"/>
                  </a:lnTo>
                  <a:lnTo>
                    <a:pt x="3168" y="1164"/>
                  </a:lnTo>
                  <a:lnTo>
                    <a:pt x="3180" y="1158"/>
                  </a:lnTo>
                  <a:lnTo>
                    <a:pt x="3186" y="1158"/>
                  </a:lnTo>
                  <a:lnTo>
                    <a:pt x="3198" y="1146"/>
                  </a:lnTo>
                  <a:lnTo>
                    <a:pt x="3198" y="1122"/>
                  </a:lnTo>
                  <a:lnTo>
                    <a:pt x="3204" y="1122"/>
                  </a:lnTo>
                  <a:lnTo>
                    <a:pt x="3210" y="1116"/>
                  </a:lnTo>
                  <a:lnTo>
                    <a:pt x="3258" y="1092"/>
                  </a:lnTo>
                  <a:lnTo>
                    <a:pt x="3264" y="1086"/>
                  </a:lnTo>
                  <a:lnTo>
                    <a:pt x="3306" y="1086"/>
                  </a:lnTo>
                  <a:lnTo>
                    <a:pt x="3312" y="1074"/>
                  </a:lnTo>
                  <a:lnTo>
                    <a:pt x="3312" y="1062"/>
                  </a:lnTo>
                  <a:lnTo>
                    <a:pt x="3318" y="1056"/>
                  </a:lnTo>
                  <a:lnTo>
                    <a:pt x="3324" y="1044"/>
                  </a:lnTo>
                  <a:lnTo>
                    <a:pt x="3360" y="1026"/>
                  </a:lnTo>
                  <a:lnTo>
                    <a:pt x="3372" y="1014"/>
                  </a:lnTo>
                  <a:lnTo>
                    <a:pt x="3390" y="978"/>
                  </a:lnTo>
                  <a:lnTo>
                    <a:pt x="3390" y="948"/>
                  </a:lnTo>
                  <a:lnTo>
                    <a:pt x="3396" y="942"/>
                  </a:lnTo>
                  <a:lnTo>
                    <a:pt x="3396" y="936"/>
                  </a:lnTo>
                  <a:lnTo>
                    <a:pt x="3408" y="936"/>
                  </a:lnTo>
                  <a:lnTo>
                    <a:pt x="3420" y="942"/>
                  </a:lnTo>
                  <a:lnTo>
                    <a:pt x="3432" y="954"/>
                  </a:lnTo>
                  <a:lnTo>
                    <a:pt x="3444" y="954"/>
                  </a:lnTo>
                  <a:lnTo>
                    <a:pt x="3456" y="960"/>
                  </a:lnTo>
                  <a:lnTo>
                    <a:pt x="3504" y="960"/>
                  </a:lnTo>
                  <a:lnTo>
                    <a:pt x="3504" y="948"/>
                  </a:lnTo>
                  <a:lnTo>
                    <a:pt x="3498" y="948"/>
                  </a:lnTo>
                  <a:lnTo>
                    <a:pt x="3474" y="924"/>
                  </a:lnTo>
                  <a:lnTo>
                    <a:pt x="3474" y="912"/>
                  </a:lnTo>
                  <a:lnTo>
                    <a:pt x="3480" y="906"/>
                  </a:lnTo>
                  <a:lnTo>
                    <a:pt x="3486" y="912"/>
                  </a:lnTo>
                  <a:lnTo>
                    <a:pt x="3510" y="912"/>
                  </a:lnTo>
                  <a:lnTo>
                    <a:pt x="3522" y="918"/>
                  </a:lnTo>
                  <a:lnTo>
                    <a:pt x="3534" y="912"/>
                  </a:lnTo>
                  <a:lnTo>
                    <a:pt x="3540" y="900"/>
                  </a:lnTo>
                  <a:lnTo>
                    <a:pt x="3540" y="894"/>
                  </a:lnTo>
                  <a:lnTo>
                    <a:pt x="3534" y="882"/>
                  </a:lnTo>
                  <a:lnTo>
                    <a:pt x="3558" y="882"/>
                  </a:lnTo>
                  <a:lnTo>
                    <a:pt x="3558" y="864"/>
                  </a:lnTo>
                  <a:lnTo>
                    <a:pt x="3552" y="852"/>
                  </a:lnTo>
                  <a:lnTo>
                    <a:pt x="3546" y="846"/>
                  </a:lnTo>
                  <a:lnTo>
                    <a:pt x="3546" y="840"/>
                  </a:lnTo>
                  <a:lnTo>
                    <a:pt x="3576" y="840"/>
                  </a:lnTo>
                  <a:lnTo>
                    <a:pt x="3594" y="864"/>
                  </a:lnTo>
                  <a:lnTo>
                    <a:pt x="3600" y="840"/>
                  </a:lnTo>
                  <a:lnTo>
                    <a:pt x="3630" y="846"/>
                  </a:lnTo>
                  <a:lnTo>
                    <a:pt x="3624" y="810"/>
                  </a:lnTo>
                  <a:lnTo>
                    <a:pt x="3618" y="798"/>
                  </a:lnTo>
                  <a:lnTo>
                    <a:pt x="3606" y="786"/>
                  </a:lnTo>
                  <a:lnTo>
                    <a:pt x="3606" y="774"/>
                  </a:lnTo>
                  <a:lnTo>
                    <a:pt x="3600" y="756"/>
                  </a:lnTo>
                  <a:lnTo>
                    <a:pt x="3588" y="744"/>
                  </a:lnTo>
                  <a:lnTo>
                    <a:pt x="3576" y="726"/>
                  </a:lnTo>
                  <a:lnTo>
                    <a:pt x="3564" y="720"/>
                  </a:lnTo>
                  <a:lnTo>
                    <a:pt x="3552" y="708"/>
                  </a:lnTo>
                  <a:lnTo>
                    <a:pt x="3546" y="708"/>
                  </a:lnTo>
                  <a:lnTo>
                    <a:pt x="3540" y="696"/>
                  </a:lnTo>
                  <a:lnTo>
                    <a:pt x="3540" y="684"/>
                  </a:lnTo>
                  <a:lnTo>
                    <a:pt x="3564" y="684"/>
                  </a:lnTo>
                  <a:lnTo>
                    <a:pt x="3564" y="672"/>
                  </a:lnTo>
                  <a:lnTo>
                    <a:pt x="3558" y="666"/>
                  </a:lnTo>
                  <a:lnTo>
                    <a:pt x="3564" y="660"/>
                  </a:lnTo>
                  <a:lnTo>
                    <a:pt x="3588" y="660"/>
                  </a:lnTo>
                  <a:lnTo>
                    <a:pt x="3600" y="666"/>
                  </a:lnTo>
                  <a:lnTo>
                    <a:pt x="3618" y="672"/>
                  </a:lnTo>
                  <a:lnTo>
                    <a:pt x="3630" y="672"/>
                  </a:lnTo>
                  <a:lnTo>
                    <a:pt x="3642" y="678"/>
                  </a:lnTo>
                  <a:lnTo>
                    <a:pt x="3648" y="678"/>
                  </a:lnTo>
                  <a:lnTo>
                    <a:pt x="3654" y="672"/>
                  </a:lnTo>
                  <a:lnTo>
                    <a:pt x="3654" y="660"/>
                  </a:lnTo>
                  <a:lnTo>
                    <a:pt x="3648" y="648"/>
                  </a:lnTo>
                  <a:lnTo>
                    <a:pt x="3648" y="630"/>
                  </a:lnTo>
                  <a:lnTo>
                    <a:pt x="3654" y="630"/>
                  </a:lnTo>
                  <a:lnTo>
                    <a:pt x="3660" y="62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1" name="Chad" descr="© INSCALE GmbH, 05.05.2010&#10;http://www.presentationload.com/">
              <a:extLst>
                <a:ext uri="{FF2B5EF4-FFF2-40B4-BE49-F238E27FC236}">
                  <a16:creationId xmlns:a16="http://schemas.microsoft.com/office/drawing/2014/main" id="{E3847327-F2F9-0EF7-256E-7ED0536F2B1C}"/>
                </a:ext>
              </a:extLst>
            </p:cNvPr>
            <p:cNvSpPr>
              <a:spLocks/>
            </p:cNvSpPr>
            <p:nvPr/>
          </p:nvSpPr>
          <p:spPr bwMode="gray">
            <a:xfrm>
              <a:off x="4595608" y="2501007"/>
              <a:ext cx="281650" cy="489185"/>
            </a:xfrm>
            <a:custGeom>
              <a:avLst/>
              <a:gdLst>
                <a:gd name="T0" fmla="*/ 2147483647 w 744"/>
                <a:gd name="T1" fmla="*/ 2147483647 h 1290"/>
                <a:gd name="T2" fmla="*/ 2147483647 w 744"/>
                <a:gd name="T3" fmla="*/ 0 h 1290"/>
                <a:gd name="T4" fmla="*/ 2147483647 w 744"/>
                <a:gd name="T5" fmla="*/ 2147483647 h 1290"/>
                <a:gd name="T6" fmla="*/ 2147483647 w 744"/>
                <a:gd name="T7" fmla="*/ 2147483647 h 1290"/>
                <a:gd name="T8" fmla="*/ 2147483647 w 744"/>
                <a:gd name="T9" fmla="*/ 2147483647 h 1290"/>
                <a:gd name="T10" fmla="*/ 2147483647 w 744"/>
                <a:gd name="T11" fmla="*/ 2147483647 h 1290"/>
                <a:gd name="T12" fmla="*/ 2147483647 w 744"/>
                <a:gd name="T13" fmla="*/ 2147483647 h 1290"/>
                <a:gd name="T14" fmla="*/ 2147483647 w 744"/>
                <a:gd name="T15" fmla="*/ 2147483647 h 1290"/>
                <a:gd name="T16" fmla="*/ 2147483647 w 744"/>
                <a:gd name="T17" fmla="*/ 2147483647 h 1290"/>
                <a:gd name="T18" fmla="*/ 0 w 744"/>
                <a:gd name="T19" fmla="*/ 2147483647 h 1290"/>
                <a:gd name="T20" fmla="*/ 2147483647 w 744"/>
                <a:gd name="T21" fmla="*/ 2147483647 h 1290"/>
                <a:gd name="T22" fmla="*/ 2147483647 w 744"/>
                <a:gd name="T23" fmla="*/ 2147483647 h 1290"/>
                <a:gd name="T24" fmla="*/ 2147483647 w 744"/>
                <a:gd name="T25" fmla="*/ 2147483647 h 1290"/>
                <a:gd name="T26" fmla="*/ 2147483647 w 744"/>
                <a:gd name="T27" fmla="*/ 2147483647 h 1290"/>
                <a:gd name="T28" fmla="*/ 2147483647 w 744"/>
                <a:gd name="T29" fmla="*/ 2147483647 h 1290"/>
                <a:gd name="T30" fmla="*/ 2147483647 w 744"/>
                <a:gd name="T31" fmla="*/ 2147483647 h 1290"/>
                <a:gd name="T32" fmla="*/ 2147483647 w 744"/>
                <a:gd name="T33" fmla="*/ 2147483647 h 1290"/>
                <a:gd name="T34" fmla="*/ 2147483647 w 744"/>
                <a:gd name="T35" fmla="*/ 2147483647 h 1290"/>
                <a:gd name="T36" fmla="*/ 2147483647 w 744"/>
                <a:gd name="T37" fmla="*/ 2147483647 h 1290"/>
                <a:gd name="T38" fmla="*/ 2147483647 w 744"/>
                <a:gd name="T39" fmla="*/ 2147483647 h 1290"/>
                <a:gd name="T40" fmla="*/ 2147483647 w 744"/>
                <a:gd name="T41" fmla="*/ 2147483647 h 1290"/>
                <a:gd name="T42" fmla="*/ 2147483647 w 744"/>
                <a:gd name="T43" fmla="*/ 2147483647 h 1290"/>
                <a:gd name="T44" fmla="*/ 2147483647 w 744"/>
                <a:gd name="T45" fmla="*/ 2147483647 h 1290"/>
                <a:gd name="T46" fmla="*/ 2147483647 w 744"/>
                <a:gd name="T47" fmla="*/ 2147483647 h 1290"/>
                <a:gd name="T48" fmla="*/ 2147483647 w 744"/>
                <a:gd name="T49" fmla="*/ 2147483647 h 1290"/>
                <a:gd name="T50" fmla="*/ 2147483647 w 744"/>
                <a:gd name="T51" fmla="*/ 2147483647 h 1290"/>
                <a:gd name="T52" fmla="*/ 2147483647 w 744"/>
                <a:gd name="T53" fmla="*/ 2147483647 h 1290"/>
                <a:gd name="T54" fmla="*/ 2147483647 w 744"/>
                <a:gd name="T55" fmla="*/ 2147483647 h 1290"/>
                <a:gd name="T56" fmla="*/ 2147483647 w 744"/>
                <a:gd name="T57" fmla="*/ 2147483647 h 1290"/>
                <a:gd name="T58" fmla="*/ 2147483647 w 744"/>
                <a:gd name="T59" fmla="*/ 2147483647 h 1290"/>
                <a:gd name="T60" fmla="*/ 2147483647 w 744"/>
                <a:gd name="T61" fmla="*/ 2147483647 h 1290"/>
                <a:gd name="T62" fmla="*/ 2147483647 w 744"/>
                <a:gd name="T63" fmla="*/ 2147483647 h 1290"/>
                <a:gd name="T64" fmla="*/ 2147483647 w 744"/>
                <a:gd name="T65" fmla="*/ 2147483647 h 1290"/>
                <a:gd name="T66" fmla="*/ 2147483647 w 744"/>
                <a:gd name="T67" fmla="*/ 2147483647 h 1290"/>
                <a:gd name="T68" fmla="*/ 2147483647 w 744"/>
                <a:gd name="T69" fmla="*/ 2147483647 h 1290"/>
                <a:gd name="T70" fmla="*/ 2147483647 w 744"/>
                <a:gd name="T71" fmla="*/ 2147483647 h 1290"/>
                <a:gd name="T72" fmla="*/ 2147483647 w 744"/>
                <a:gd name="T73" fmla="*/ 2147483647 h 1290"/>
                <a:gd name="T74" fmla="*/ 2147483647 w 744"/>
                <a:gd name="T75" fmla="*/ 2147483647 h 1290"/>
                <a:gd name="T76" fmla="*/ 2147483647 w 744"/>
                <a:gd name="T77" fmla="*/ 2147483647 h 1290"/>
                <a:gd name="T78" fmla="*/ 2147483647 w 744"/>
                <a:gd name="T79" fmla="*/ 2147483647 h 1290"/>
                <a:gd name="T80" fmla="*/ 2147483647 w 744"/>
                <a:gd name="T81" fmla="*/ 2147483647 h 1290"/>
                <a:gd name="T82" fmla="*/ 2147483647 w 744"/>
                <a:gd name="T83" fmla="*/ 2147483647 h 1290"/>
                <a:gd name="T84" fmla="*/ 2147483647 w 744"/>
                <a:gd name="T85" fmla="*/ 2147483647 h 1290"/>
                <a:gd name="T86" fmla="*/ 2147483647 w 744"/>
                <a:gd name="T87" fmla="*/ 2147483647 h 1290"/>
                <a:gd name="T88" fmla="*/ 2147483647 w 744"/>
                <a:gd name="T89" fmla="*/ 2147483647 h 1290"/>
                <a:gd name="T90" fmla="*/ 2147483647 w 744"/>
                <a:gd name="T91" fmla="*/ 2147483647 h 1290"/>
                <a:gd name="T92" fmla="*/ 2147483647 w 744"/>
                <a:gd name="T93" fmla="*/ 2147483647 h 1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4"/>
                <a:gd name="T142" fmla="*/ 0 h 1290"/>
                <a:gd name="T143" fmla="*/ 744 w 744"/>
                <a:gd name="T144" fmla="*/ 1290 h 1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4" h="1290">
                  <a:moveTo>
                    <a:pt x="678" y="624"/>
                  </a:moveTo>
                  <a:lnTo>
                    <a:pt x="720" y="624"/>
                  </a:lnTo>
                  <a:lnTo>
                    <a:pt x="732" y="630"/>
                  </a:lnTo>
                  <a:lnTo>
                    <a:pt x="744" y="630"/>
                  </a:lnTo>
                  <a:lnTo>
                    <a:pt x="738" y="324"/>
                  </a:lnTo>
                  <a:lnTo>
                    <a:pt x="180" y="0"/>
                  </a:lnTo>
                  <a:lnTo>
                    <a:pt x="156" y="12"/>
                  </a:lnTo>
                  <a:lnTo>
                    <a:pt x="144" y="24"/>
                  </a:lnTo>
                  <a:lnTo>
                    <a:pt x="126" y="30"/>
                  </a:lnTo>
                  <a:lnTo>
                    <a:pt x="108" y="42"/>
                  </a:lnTo>
                  <a:lnTo>
                    <a:pt x="126" y="108"/>
                  </a:lnTo>
                  <a:lnTo>
                    <a:pt x="114" y="156"/>
                  </a:lnTo>
                  <a:lnTo>
                    <a:pt x="144" y="192"/>
                  </a:lnTo>
                  <a:lnTo>
                    <a:pt x="150" y="216"/>
                  </a:lnTo>
                  <a:lnTo>
                    <a:pt x="180" y="252"/>
                  </a:lnTo>
                  <a:lnTo>
                    <a:pt x="162" y="288"/>
                  </a:lnTo>
                  <a:lnTo>
                    <a:pt x="144" y="534"/>
                  </a:lnTo>
                  <a:lnTo>
                    <a:pt x="138" y="540"/>
                  </a:lnTo>
                  <a:lnTo>
                    <a:pt x="120" y="564"/>
                  </a:lnTo>
                  <a:lnTo>
                    <a:pt x="96" y="588"/>
                  </a:lnTo>
                  <a:lnTo>
                    <a:pt x="72" y="618"/>
                  </a:lnTo>
                  <a:lnTo>
                    <a:pt x="54" y="636"/>
                  </a:lnTo>
                  <a:lnTo>
                    <a:pt x="48" y="648"/>
                  </a:lnTo>
                  <a:lnTo>
                    <a:pt x="36" y="666"/>
                  </a:lnTo>
                  <a:lnTo>
                    <a:pt x="30" y="678"/>
                  </a:lnTo>
                  <a:lnTo>
                    <a:pt x="24" y="696"/>
                  </a:lnTo>
                  <a:lnTo>
                    <a:pt x="24" y="708"/>
                  </a:lnTo>
                  <a:lnTo>
                    <a:pt x="18" y="714"/>
                  </a:lnTo>
                  <a:lnTo>
                    <a:pt x="18" y="720"/>
                  </a:lnTo>
                  <a:lnTo>
                    <a:pt x="0" y="726"/>
                  </a:lnTo>
                  <a:lnTo>
                    <a:pt x="6" y="786"/>
                  </a:lnTo>
                  <a:lnTo>
                    <a:pt x="18" y="786"/>
                  </a:lnTo>
                  <a:lnTo>
                    <a:pt x="48" y="834"/>
                  </a:lnTo>
                  <a:lnTo>
                    <a:pt x="48" y="846"/>
                  </a:lnTo>
                  <a:lnTo>
                    <a:pt x="48" y="840"/>
                  </a:lnTo>
                  <a:lnTo>
                    <a:pt x="72" y="834"/>
                  </a:lnTo>
                  <a:lnTo>
                    <a:pt x="72" y="852"/>
                  </a:lnTo>
                  <a:lnTo>
                    <a:pt x="78" y="864"/>
                  </a:lnTo>
                  <a:lnTo>
                    <a:pt x="84" y="870"/>
                  </a:lnTo>
                  <a:lnTo>
                    <a:pt x="96" y="870"/>
                  </a:lnTo>
                  <a:lnTo>
                    <a:pt x="102" y="876"/>
                  </a:lnTo>
                  <a:lnTo>
                    <a:pt x="108" y="876"/>
                  </a:lnTo>
                  <a:lnTo>
                    <a:pt x="102" y="912"/>
                  </a:lnTo>
                  <a:lnTo>
                    <a:pt x="114" y="918"/>
                  </a:lnTo>
                  <a:lnTo>
                    <a:pt x="120" y="930"/>
                  </a:lnTo>
                  <a:lnTo>
                    <a:pt x="120" y="966"/>
                  </a:lnTo>
                  <a:lnTo>
                    <a:pt x="114" y="966"/>
                  </a:lnTo>
                  <a:lnTo>
                    <a:pt x="114" y="1002"/>
                  </a:lnTo>
                  <a:lnTo>
                    <a:pt x="120" y="1020"/>
                  </a:lnTo>
                  <a:lnTo>
                    <a:pt x="120" y="1038"/>
                  </a:lnTo>
                  <a:lnTo>
                    <a:pt x="126" y="1050"/>
                  </a:lnTo>
                  <a:lnTo>
                    <a:pt x="138" y="1056"/>
                  </a:lnTo>
                  <a:lnTo>
                    <a:pt x="144" y="1068"/>
                  </a:lnTo>
                  <a:lnTo>
                    <a:pt x="162" y="1086"/>
                  </a:lnTo>
                  <a:lnTo>
                    <a:pt x="66" y="1086"/>
                  </a:lnTo>
                  <a:lnTo>
                    <a:pt x="54" y="1092"/>
                  </a:lnTo>
                  <a:lnTo>
                    <a:pt x="48" y="1098"/>
                  </a:lnTo>
                  <a:lnTo>
                    <a:pt x="48" y="1110"/>
                  </a:lnTo>
                  <a:lnTo>
                    <a:pt x="60" y="1134"/>
                  </a:lnTo>
                  <a:lnTo>
                    <a:pt x="72" y="1146"/>
                  </a:lnTo>
                  <a:lnTo>
                    <a:pt x="78" y="1158"/>
                  </a:lnTo>
                  <a:lnTo>
                    <a:pt x="90" y="1170"/>
                  </a:lnTo>
                  <a:lnTo>
                    <a:pt x="108" y="1182"/>
                  </a:lnTo>
                  <a:lnTo>
                    <a:pt x="120" y="1188"/>
                  </a:lnTo>
                  <a:lnTo>
                    <a:pt x="132" y="1200"/>
                  </a:lnTo>
                  <a:lnTo>
                    <a:pt x="144" y="1224"/>
                  </a:lnTo>
                  <a:lnTo>
                    <a:pt x="144" y="1242"/>
                  </a:lnTo>
                  <a:lnTo>
                    <a:pt x="150" y="1254"/>
                  </a:lnTo>
                  <a:lnTo>
                    <a:pt x="156" y="1272"/>
                  </a:lnTo>
                  <a:lnTo>
                    <a:pt x="156" y="1284"/>
                  </a:lnTo>
                  <a:lnTo>
                    <a:pt x="162" y="1284"/>
                  </a:lnTo>
                  <a:lnTo>
                    <a:pt x="168" y="1290"/>
                  </a:lnTo>
                  <a:lnTo>
                    <a:pt x="186" y="1290"/>
                  </a:lnTo>
                  <a:lnTo>
                    <a:pt x="198" y="1284"/>
                  </a:lnTo>
                  <a:lnTo>
                    <a:pt x="216" y="1266"/>
                  </a:lnTo>
                  <a:lnTo>
                    <a:pt x="228" y="1260"/>
                  </a:lnTo>
                  <a:lnTo>
                    <a:pt x="234" y="1254"/>
                  </a:lnTo>
                  <a:lnTo>
                    <a:pt x="234" y="1278"/>
                  </a:lnTo>
                  <a:lnTo>
                    <a:pt x="240" y="1284"/>
                  </a:lnTo>
                  <a:lnTo>
                    <a:pt x="246" y="1284"/>
                  </a:lnTo>
                  <a:lnTo>
                    <a:pt x="258" y="1278"/>
                  </a:lnTo>
                  <a:lnTo>
                    <a:pt x="270" y="1266"/>
                  </a:lnTo>
                  <a:lnTo>
                    <a:pt x="276" y="1254"/>
                  </a:lnTo>
                  <a:lnTo>
                    <a:pt x="282" y="1248"/>
                  </a:lnTo>
                  <a:lnTo>
                    <a:pt x="372" y="1248"/>
                  </a:lnTo>
                  <a:lnTo>
                    <a:pt x="378" y="1242"/>
                  </a:lnTo>
                  <a:lnTo>
                    <a:pt x="384" y="1230"/>
                  </a:lnTo>
                  <a:lnTo>
                    <a:pt x="390" y="1224"/>
                  </a:lnTo>
                  <a:lnTo>
                    <a:pt x="396" y="1212"/>
                  </a:lnTo>
                  <a:lnTo>
                    <a:pt x="402" y="1206"/>
                  </a:lnTo>
                  <a:lnTo>
                    <a:pt x="402" y="1194"/>
                  </a:lnTo>
                  <a:lnTo>
                    <a:pt x="390" y="1182"/>
                  </a:lnTo>
                  <a:lnTo>
                    <a:pt x="384" y="1182"/>
                  </a:lnTo>
                  <a:lnTo>
                    <a:pt x="402" y="1170"/>
                  </a:lnTo>
                  <a:lnTo>
                    <a:pt x="420" y="1170"/>
                  </a:lnTo>
                  <a:lnTo>
                    <a:pt x="462" y="1164"/>
                  </a:lnTo>
                  <a:lnTo>
                    <a:pt x="510" y="1146"/>
                  </a:lnTo>
                  <a:lnTo>
                    <a:pt x="528" y="1134"/>
                  </a:lnTo>
                  <a:lnTo>
                    <a:pt x="552" y="1110"/>
                  </a:lnTo>
                  <a:lnTo>
                    <a:pt x="552" y="1092"/>
                  </a:lnTo>
                  <a:lnTo>
                    <a:pt x="588" y="1068"/>
                  </a:lnTo>
                  <a:lnTo>
                    <a:pt x="594" y="1038"/>
                  </a:lnTo>
                  <a:lnTo>
                    <a:pt x="648" y="1008"/>
                  </a:lnTo>
                  <a:lnTo>
                    <a:pt x="672" y="1008"/>
                  </a:lnTo>
                  <a:lnTo>
                    <a:pt x="672" y="996"/>
                  </a:lnTo>
                  <a:lnTo>
                    <a:pt x="684" y="996"/>
                  </a:lnTo>
                  <a:lnTo>
                    <a:pt x="684" y="990"/>
                  </a:lnTo>
                  <a:lnTo>
                    <a:pt x="678" y="984"/>
                  </a:lnTo>
                  <a:lnTo>
                    <a:pt x="666" y="966"/>
                  </a:lnTo>
                  <a:lnTo>
                    <a:pt x="654" y="960"/>
                  </a:lnTo>
                  <a:lnTo>
                    <a:pt x="648" y="960"/>
                  </a:lnTo>
                  <a:lnTo>
                    <a:pt x="642" y="936"/>
                  </a:lnTo>
                  <a:lnTo>
                    <a:pt x="660" y="930"/>
                  </a:lnTo>
                  <a:lnTo>
                    <a:pt x="642" y="918"/>
                  </a:lnTo>
                  <a:lnTo>
                    <a:pt x="642" y="876"/>
                  </a:lnTo>
                  <a:lnTo>
                    <a:pt x="636" y="870"/>
                  </a:lnTo>
                  <a:lnTo>
                    <a:pt x="624" y="870"/>
                  </a:lnTo>
                  <a:lnTo>
                    <a:pt x="618" y="876"/>
                  </a:lnTo>
                  <a:lnTo>
                    <a:pt x="606" y="876"/>
                  </a:lnTo>
                  <a:lnTo>
                    <a:pt x="600" y="870"/>
                  </a:lnTo>
                  <a:lnTo>
                    <a:pt x="600" y="852"/>
                  </a:lnTo>
                  <a:lnTo>
                    <a:pt x="606" y="840"/>
                  </a:lnTo>
                  <a:lnTo>
                    <a:pt x="618" y="834"/>
                  </a:lnTo>
                  <a:lnTo>
                    <a:pt x="630" y="822"/>
                  </a:lnTo>
                  <a:lnTo>
                    <a:pt x="630" y="810"/>
                  </a:lnTo>
                  <a:lnTo>
                    <a:pt x="618" y="786"/>
                  </a:lnTo>
                  <a:lnTo>
                    <a:pt x="612" y="780"/>
                  </a:lnTo>
                  <a:lnTo>
                    <a:pt x="630" y="762"/>
                  </a:lnTo>
                  <a:lnTo>
                    <a:pt x="648" y="750"/>
                  </a:lnTo>
                  <a:lnTo>
                    <a:pt x="642" y="732"/>
                  </a:lnTo>
                  <a:lnTo>
                    <a:pt x="636" y="708"/>
                  </a:lnTo>
                  <a:lnTo>
                    <a:pt x="648" y="708"/>
                  </a:lnTo>
                  <a:lnTo>
                    <a:pt x="648" y="690"/>
                  </a:lnTo>
                  <a:lnTo>
                    <a:pt x="660" y="678"/>
                  </a:lnTo>
                  <a:lnTo>
                    <a:pt x="672" y="672"/>
                  </a:lnTo>
                  <a:lnTo>
                    <a:pt x="678" y="666"/>
                  </a:lnTo>
                  <a:lnTo>
                    <a:pt x="678" y="660"/>
                  </a:lnTo>
                  <a:lnTo>
                    <a:pt x="672" y="654"/>
                  </a:lnTo>
                  <a:lnTo>
                    <a:pt x="672" y="642"/>
                  </a:lnTo>
                  <a:lnTo>
                    <a:pt x="666" y="636"/>
                  </a:lnTo>
                  <a:lnTo>
                    <a:pt x="678" y="62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2" name="Central African Republic" descr="© INSCALE GmbH, 05.05.2010&#10;http://www.presentationload.com/">
              <a:extLst>
                <a:ext uri="{FF2B5EF4-FFF2-40B4-BE49-F238E27FC236}">
                  <a16:creationId xmlns:a16="http://schemas.microsoft.com/office/drawing/2014/main" id="{A521A87D-A755-BA20-34AB-11D12D7FAF77}"/>
                </a:ext>
              </a:extLst>
            </p:cNvPr>
            <p:cNvSpPr>
              <a:spLocks/>
            </p:cNvSpPr>
            <p:nvPr/>
          </p:nvSpPr>
          <p:spPr bwMode="gray">
            <a:xfrm>
              <a:off x="4622291" y="2883461"/>
              <a:ext cx="346876" cy="265347"/>
            </a:xfrm>
            <a:custGeom>
              <a:avLst/>
              <a:gdLst>
                <a:gd name="T0" fmla="*/ 2147483647 w 912"/>
                <a:gd name="T1" fmla="*/ 2147483647 h 702"/>
                <a:gd name="T2" fmla="*/ 2147483647 w 912"/>
                <a:gd name="T3" fmla="*/ 2147483647 h 702"/>
                <a:gd name="T4" fmla="*/ 2147483647 w 912"/>
                <a:gd name="T5" fmla="*/ 2147483647 h 702"/>
                <a:gd name="T6" fmla="*/ 2147483647 w 912"/>
                <a:gd name="T7" fmla="*/ 2147483647 h 702"/>
                <a:gd name="T8" fmla="*/ 2147483647 w 912"/>
                <a:gd name="T9" fmla="*/ 2147483647 h 702"/>
                <a:gd name="T10" fmla="*/ 2147483647 w 912"/>
                <a:gd name="T11" fmla="*/ 2147483647 h 702"/>
                <a:gd name="T12" fmla="*/ 2147483647 w 912"/>
                <a:gd name="T13" fmla="*/ 2147483647 h 702"/>
                <a:gd name="T14" fmla="*/ 2147483647 w 912"/>
                <a:gd name="T15" fmla="*/ 2147483647 h 702"/>
                <a:gd name="T16" fmla="*/ 2147483647 w 912"/>
                <a:gd name="T17" fmla="*/ 2147483647 h 702"/>
                <a:gd name="T18" fmla="*/ 2147483647 w 912"/>
                <a:gd name="T19" fmla="*/ 2147483647 h 702"/>
                <a:gd name="T20" fmla="*/ 2147483647 w 912"/>
                <a:gd name="T21" fmla="*/ 2147483647 h 702"/>
                <a:gd name="T22" fmla="*/ 2147483647 w 912"/>
                <a:gd name="T23" fmla="*/ 2147483647 h 702"/>
                <a:gd name="T24" fmla="*/ 2147483647 w 912"/>
                <a:gd name="T25" fmla="*/ 2147483647 h 702"/>
                <a:gd name="T26" fmla="*/ 2147483647 w 912"/>
                <a:gd name="T27" fmla="*/ 2147483647 h 702"/>
                <a:gd name="T28" fmla="*/ 2147483647 w 912"/>
                <a:gd name="T29" fmla="*/ 2147483647 h 702"/>
                <a:gd name="T30" fmla="*/ 2147483647 w 912"/>
                <a:gd name="T31" fmla="*/ 0 h 702"/>
                <a:gd name="T32" fmla="*/ 2147483647 w 912"/>
                <a:gd name="T33" fmla="*/ 2147483647 h 702"/>
                <a:gd name="T34" fmla="*/ 2147483647 w 912"/>
                <a:gd name="T35" fmla="*/ 2147483647 h 702"/>
                <a:gd name="T36" fmla="*/ 2147483647 w 912"/>
                <a:gd name="T37" fmla="*/ 2147483647 h 702"/>
                <a:gd name="T38" fmla="*/ 2147483647 w 912"/>
                <a:gd name="T39" fmla="*/ 2147483647 h 702"/>
                <a:gd name="T40" fmla="*/ 2147483647 w 912"/>
                <a:gd name="T41" fmla="*/ 2147483647 h 702"/>
                <a:gd name="T42" fmla="*/ 2147483647 w 912"/>
                <a:gd name="T43" fmla="*/ 2147483647 h 702"/>
                <a:gd name="T44" fmla="*/ 2147483647 w 912"/>
                <a:gd name="T45" fmla="*/ 2147483647 h 702"/>
                <a:gd name="T46" fmla="*/ 2147483647 w 912"/>
                <a:gd name="T47" fmla="*/ 2147483647 h 702"/>
                <a:gd name="T48" fmla="*/ 2147483647 w 912"/>
                <a:gd name="T49" fmla="*/ 2147483647 h 702"/>
                <a:gd name="T50" fmla="*/ 2147483647 w 912"/>
                <a:gd name="T51" fmla="*/ 2147483647 h 702"/>
                <a:gd name="T52" fmla="*/ 2147483647 w 912"/>
                <a:gd name="T53" fmla="*/ 2147483647 h 702"/>
                <a:gd name="T54" fmla="*/ 2147483647 w 912"/>
                <a:gd name="T55" fmla="*/ 2147483647 h 702"/>
                <a:gd name="T56" fmla="*/ 2147483647 w 912"/>
                <a:gd name="T57" fmla="*/ 2147483647 h 702"/>
                <a:gd name="T58" fmla="*/ 2147483647 w 912"/>
                <a:gd name="T59" fmla="*/ 2147483647 h 702"/>
                <a:gd name="T60" fmla="*/ 0 w 912"/>
                <a:gd name="T61" fmla="*/ 2147483647 h 702"/>
                <a:gd name="T62" fmla="*/ 2147483647 w 912"/>
                <a:gd name="T63" fmla="*/ 2147483647 h 702"/>
                <a:gd name="T64" fmla="*/ 2147483647 w 912"/>
                <a:gd name="T65" fmla="*/ 2147483647 h 702"/>
                <a:gd name="T66" fmla="*/ 2147483647 w 912"/>
                <a:gd name="T67" fmla="*/ 2147483647 h 702"/>
                <a:gd name="T68" fmla="*/ 2147483647 w 912"/>
                <a:gd name="T69" fmla="*/ 2147483647 h 702"/>
                <a:gd name="T70" fmla="*/ 2147483647 w 912"/>
                <a:gd name="T71" fmla="*/ 2147483647 h 702"/>
                <a:gd name="T72" fmla="*/ 2147483647 w 912"/>
                <a:gd name="T73" fmla="*/ 2147483647 h 702"/>
                <a:gd name="T74" fmla="*/ 2147483647 w 912"/>
                <a:gd name="T75" fmla="*/ 2147483647 h 702"/>
                <a:gd name="T76" fmla="*/ 2147483647 w 912"/>
                <a:gd name="T77" fmla="*/ 2147483647 h 702"/>
                <a:gd name="T78" fmla="*/ 2147483647 w 912"/>
                <a:gd name="T79" fmla="*/ 2147483647 h 702"/>
                <a:gd name="T80" fmla="*/ 2147483647 w 912"/>
                <a:gd name="T81" fmla="*/ 2147483647 h 702"/>
                <a:gd name="T82" fmla="*/ 2147483647 w 912"/>
                <a:gd name="T83" fmla="*/ 2147483647 h 702"/>
                <a:gd name="T84" fmla="*/ 2147483647 w 912"/>
                <a:gd name="T85" fmla="*/ 2147483647 h 702"/>
                <a:gd name="T86" fmla="*/ 2147483647 w 912"/>
                <a:gd name="T87" fmla="*/ 2147483647 h 702"/>
                <a:gd name="T88" fmla="*/ 2147483647 w 912"/>
                <a:gd name="T89" fmla="*/ 2147483647 h 702"/>
                <a:gd name="T90" fmla="*/ 2147483647 w 912"/>
                <a:gd name="T91" fmla="*/ 2147483647 h 702"/>
                <a:gd name="T92" fmla="*/ 2147483647 w 912"/>
                <a:gd name="T93" fmla="*/ 2147483647 h 702"/>
                <a:gd name="T94" fmla="*/ 2147483647 w 912"/>
                <a:gd name="T95" fmla="*/ 2147483647 h 702"/>
                <a:gd name="T96" fmla="*/ 2147483647 w 912"/>
                <a:gd name="T97" fmla="*/ 2147483647 h 702"/>
                <a:gd name="T98" fmla="*/ 2147483647 w 912"/>
                <a:gd name="T99" fmla="*/ 2147483647 h 702"/>
                <a:gd name="T100" fmla="*/ 2147483647 w 912"/>
                <a:gd name="T101" fmla="*/ 2147483647 h 702"/>
                <a:gd name="T102" fmla="*/ 2147483647 w 912"/>
                <a:gd name="T103" fmla="*/ 2147483647 h 702"/>
                <a:gd name="T104" fmla="*/ 2147483647 w 912"/>
                <a:gd name="T105" fmla="*/ 2147483647 h 702"/>
                <a:gd name="T106" fmla="*/ 2147483647 w 912"/>
                <a:gd name="T107" fmla="*/ 2147483647 h 702"/>
                <a:gd name="T108" fmla="*/ 2147483647 w 912"/>
                <a:gd name="T109" fmla="*/ 2147483647 h 702"/>
                <a:gd name="T110" fmla="*/ 2147483647 w 912"/>
                <a:gd name="T111" fmla="*/ 2147483647 h 702"/>
                <a:gd name="T112" fmla="*/ 2147483647 w 912"/>
                <a:gd name="T113" fmla="*/ 2147483647 h 702"/>
                <a:gd name="T114" fmla="*/ 2147483647 w 912"/>
                <a:gd name="T115" fmla="*/ 2147483647 h 702"/>
                <a:gd name="T116" fmla="*/ 2147483647 w 912"/>
                <a:gd name="T117" fmla="*/ 2147483647 h 702"/>
                <a:gd name="T118" fmla="*/ 2147483647 w 912"/>
                <a:gd name="T119" fmla="*/ 2147483647 h 702"/>
                <a:gd name="T120" fmla="*/ 2147483647 w 912"/>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2"/>
                <a:gd name="T184" fmla="*/ 0 h 702"/>
                <a:gd name="T185" fmla="*/ 912 w 912"/>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2" h="702">
                  <a:moveTo>
                    <a:pt x="906" y="420"/>
                  </a:moveTo>
                  <a:lnTo>
                    <a:pt x="900" y="414"/>
                  </a:lnTo>
                  <a:lnTo>
                    <a:pt x="888" y="408"/>
                  </a:lnTo>
                  <a:lnTo>
                    <a:pt x="882" y="402"/>
                  </a:lnTo>
                  <a:lnTo>
                    <a:pt x="858" y="396"/>
                  </a:lnTo>
                  <a:lnTo>
                    <a:pt x="858" y="378"/>
                  </a:lnTo>
                  <a:lnTo>
                    <a:pt x="846" y="366"/>
                  </a:lnTo>
                  <a:lnTo>
                    <a:pt x="846" y="360"/>
                  </a:lnTo>
                  <a:lnTo>
                    <a:pt x="858" y="360"/>
                  </a:lnTo>
                  <a:lnTo>
                    <a:pt x="858" y="348"/>
                  </a:lnTo>
                  <a:lnTo>
                    <a:pt x="852" y="342"/>
                  </a:lnTo>
                  <a:lnTo>
                    <a:pt x="834" y="342"/>
                  </a:lnTo>
                  <a:lnTo>
                    <a:pt x="834" y="336"/>
                  </a:lnTo>
                  <a:lnTo>
                    <a:pt x="828" y="330"/>
                  </a:lnTo>
                  <a:lnTo>
                    <a:pt x="822" y="318"/>
                  </a:lnTo>
                  <a:lnTo>
                    <a:pt x="810" y="306"/>
                  </a:lnTo>
                  <a:lnTo>
                    <a:pt x="798" y="300"/>
                  </a:lnTo>
                  <a:lnTo>
                    <a:pt x="792" y="300"/>
                  </a:lnTo>
                  <a:lnTo>
                    <a:pt x="780" y="294"/>
                  </a:lnTo>
                  <a:lnTo>
                    <a:pt x="768" y="282"/>
                  </a:lnTo>
                  <a:lnTo>
                    <a:pt x="768" y="276"/>
                  </a:lnTo>
                  <a:lnTo>
                    <a:pt x="774" y="276"/>
                  </a:lnTo>
                  <a:lnTo>
                    <a:pt x="774" y="270"/>
                  </a:lnTo>
                  <a:lnTo>
                    <a:pt x="780" y="270"/>
                  </a:lnTo>
                  <a:lnTo>
                    <a:pt x="780" y="264"/>
                  </a:lnTo>
                  <a:lnTo>
                    <a:pt x="768" y="252"/>
                  </a:lnTo>
                  <a:lnTo>
                    <a:pt x="756" y="246"/>
                  </a:lnTo>
                  <a:lnTo>
                    <a:pt x="750" y="246"/>
                  </a:lnTo>
                  <a:lnTo>
                    <a:pt x="750" y="228"/>
                  </a:lnTo>
                  <a:lnTo>
                    <a:pt x="720" y="228"/>
                  </a:lnTo>
                  <a:lnTo>
                    <a:pt x="696" y="216"/>
                  </a:lnTo>
                  <a:lnTo>
                    <a:pt x="696" y="186"/>
                  </a:lnTo>
                  <a:lnTo>
                    <a:pt x="648" y="180"/>
                  </a:lnTo>
                  <a:lnTo>
                    <a:pt x="654" y="162"/>
                  </a:lnTo>
                  <a:lnTo>
                    <a:pt x="648" y="162"/>
                  </a:lnTo>
                  <a:lnTo>
                    <a:pt x="642" y="156"/>
                  </a:lnTo>
                  <a:lnTo>
                    <a:pt x="642" y="150"/>
                  </a:lnTo>
                  <a:lnTo>
                    <a:pt x="648" y="144"/>
                  </a:lnTo>
                  <a:lnTo>
                    <a:pt x="654" y="132"/>
                  </a:lnTo>
                  <a:lnTo>
                    <a:pt x="660" y="126"/>
                  </a:lnTo>
                  <a:lnTo>
                    <a:pt x="660" y="96"/>
                  </a:lnTo>
                  <a:lnTo>
                    <a:pt x="654" y="84"/>
                  </a:lnTo>
                  <a:lnTo>
                    <a:pt x="648" y="66"/>
                  </a:lnTo>
                  <a:lnTo>
                    <a:pt x="636" y="54"/>
                  </a:lnTo>
                  <a:lnTo>
                    <a:pt x="630" y="42"/>
                  </a:lnTo>
                  <a:lnTo>
                    <a:pt x="600" y="12"/>
                  </a:lnTo>
                  <a:lnTo>
                    <a:pt x="600" y="0"/>
                  </a:lnTo>
                  <a:lnTo>
                    <a:pt x="576" y="0"/>
                  </a:lnTo>
                  <a:lnTo>
                    <a:pt x="522" y="30"/>
                  </a:lnTo>
                  <a:lnTo>
                    <a:pt x="516" y="60"/>
                  </a:lnTo>
                  <a:lnTo>
                    <a:pt x="480" y="84"/>
                  </a:lnTo>
                  <a:lnTo>
                    <a:pt x="480" y="102"/>
                  </a:lnTo>
                  <a:lnTo>
                    <a:pt x="456" y="126"/>
                  </a:lnTo>
                  <a:lnTo>
                    <a:pt x="438" y="138"/>
                  </a:lnTo>
                  <a:lnTo>
                    <a:pt x="390" y="156"/>
                  </a:lnTo>
                  <a:lnTo>
                    <a:pt x="348" y="162"/>
                  </a:lnTo>
                  <a:lnTo>
                    <a:pt x="330" y="162"/>
                  </a:lnTo>
                  <a:lnTo>
                    <a:pt x="312" y="174"/>
                  </a:lnTo>
                  <a:lnTo>
                    <a:pt x="318" y="174"/>
                  </a:lnTo>
                  <a:lnTo>
                    <a:pt x="330" y="186"/>
                  </a:lnTo>
                  <a:lnTo>
                    <a:pt x="330" y="198"/>
                  </a:lnTo>
                  <a:lnTo>
                    <a:pt x="324" y="204"/>
                  </a:lnTo>
                  <a:lnTo>
                    <a:pt x="318" y="216"/>
                  </a:lnTo>
                  <a:lnTo>
                    <a:pt x="312" y="222"/>
                  </a:lnTo>
                  <a:lnTo>
                    <a:pt x="306" y="234"/>
                  </a:lnTo>
                  <a:lnTo>
                    <a:pt x="300" y="240"/>
                  </a:lnTo>
                  <a:lnTo>
                    <a:pt x="210" y="240"/>
                  </a:lnTo>
                  <a:lnTo>
                    <a:pt x="204" y="246"/>
                  </a:lnTo>
                  <a:lnTo>
                    <a:pt x="198" y="258"/>
                  </a:lnTo>
                  <a:lnTo>
                    <a:pt x="186" y="270"/>
                  </a:lnTo>
                  <a:lnTo>
                    <a:pt x="174" y="276"/>
                  </a:lnTo>
                  <a:lnTo>
                    <a:pt x="168" y="276"/>
                  </a:lnTo>
                  <a:lnTo>
                    <a:pt x="162" y="270"/>
                  </a:lnTo>
                  <a:lnTo>
                    <a:pt x="162" y="246"/>
                  </a:lnTo>
                  <a:lnTo>
                    <a:pt x="156" y="252"/>
                  </a:lnTo>
                  <a:lnTo>
                    <a:pt x="144" y="258"/>
                  </a:lnTo>
                  <a:lnTo>
                    <a:pt x="126" y="276"/>
                  </a:lnTo>
                  <a:lnTo>
                    <a:pt x="114" y="282"/>
                  </a:lnTo>
                  <a:lnTo>
                    <a:pt x="96" y="282"/>
                  </a:lnTo>
                  <a:lnTo>
                    <a:pt x="90" y="276"/>
                  </a:lnTo>
                  <a:lnTo>
                    <a:pt x="78" y="276"/>
                  </a:lnTo>
                  <a:lnTo>
                    <a:pt x="66" y="288"/>
                  </a:lnTo>
                  <a:lnTo>
                    <a:pt x="60" y="300"/>
                  </a:lnTo>
                  <a:lnTo>
                    <a:pt x="54" y="306"/>
                  </a:lnTo>
                  <a:lnTo>
                    <a:pt x="54" y="324"/>
                  </a:lnTo>
                  <a:lnTo>
                    <a:pt x="48" y="336"/>
                  </a:lnTo>
                  <a:lnTo>
                    <a:pt x="42" y="336"/>
                  </a:lnTo>
                  <a:lnTo>
                    <a:pt x="36" y="372"/>
                  </a:lnTo>
                  <a:lnTo>
                    <a:pt x="30" y="372"/>
                  </a:lnTo>
                  <a:lnTo>
                    <a:pt x="24" y="378"/>
                  </a:lnTo>
                  <a:lnTo>
                    <a:pt x="12" y="384"/>
                  </a:lnTo>
                  <a:lnTo>
                    <a:pt x="0" y="396"/>
                  </a:lnTo>
                  <a:lnTo>
                    <a:pt x="0" y="402"/>
                  </a:lnTo>
                  <a:lnTo>
                    <a:pt x="12" y="408"/>
                  </a:lnTo>
                  <a:lnTo>
                    <a:pt x="18" y="408"/>
                  </a:lnTo>
                  <a:lnTo>
                    <a:pt x="18" y="444"/>
                  </a:lnTo>
                  <a:lnTo>
                    <a:pt x="6" y="456"/>
                  </a:lnTo>
                  <a:lnTo>
                    <a:pt x="24" y="468"/>
                  </a:lnTo>
                  <a:lnTo>
                    <a:pt x="24" y="516"/>
                  </a:lnTo>
                  <a:lnTo>
                    <a:pt x="30" y="516"/>
                  </a:lnTo>
                  <a:lnTo>
                    <a:pt x="48" y="534"/>
                  </a:lnTo>
                  <a:lnTo>
                    <a:pt x="54" y="534"/>
                  </a:lnTo>
                  <a:lnTo>
                    <a:pt x="54" y="576"/>
                  </a:lnTo>
                  <a:lnTo>
                    <a:pt x="60" y="582"/>
                  </a:lnTo>
                  <a:lnTo>
                    <a:pt x="72" y="606"/>
                  </a:lnTo>
                  <a:lnTo>
                    <a:pt x="84" y="618"/>
                  </a:lnTo>
                  <a:lnTo>
                    <a:pt x="96" y="624"/>
                  </a:lnTo>
                  <a:lnTo>
                    <a:pt x="102" y="636"/>
                  </a:lnTo>
                  <a:lnTo>
                    <a:pt x="114" y="642"/>
                  </a:lnTo>
                  <a:lnTo>
                    <a:pt x="120" y="660"/>
                  </a:lnTo>
                  <a:lnTo>
                    <a:pt x="120" y="690"/>
                  </a:lnTo>
                  <a:lnTo>
                    <a:pt x="132" y="702"/>
                  </a:lnTo>
                  <a:lnTo>
                    <a:pt x="138" y="696"/>
                  </a:lnTo>
                  <a:lnTo>
                    <a:pt x="144" y="684"/>
                  </a:lnTo>
                  <a:lnTo>
                    <a:pt x="150" y="678"/>
                  </a:lnTo>
                  <a:lnTo>
                    <a:pt x="156" y="666"/>
                  </a:lnTo>
                  <a:lnTo>
                    <a:pt x="156" y="642"/>
                  </a:lnTo>
                  <a:lnTo>
                    <a:pt x="144" y="630"/>
                  </a:lnTo>
                  <a:lnTo>
                    <a:pt x="162" y="600"/>
                  </a:lnTo>
                  <a:lnTo>
                    <a:pt x="192" y="600"/>
                  </a:lnTo>
                  <a:lnTo>
                    <a:pt x="210" y="582"/>
                  </a:lnTo>
                  <a:lnTo>
                    <a:pt x="228" y="582"/>
                  </a:lnTo>
                  <a:lnTo>
                    <a:pt x="264" y="600"/>
                  </a:lnTo>
                  <a:lnTo>
                    <a:pt x="276" y="600"/>
                  </a:lnTo>
                  <a:lnTo>
                    <a:pt x="288" y="588"/>
                  </a:lnTo>
                  <a:lnTo>
                    <a:pt x="300" y="570"/>
                  </a:lnTo>
                  <a:lnTo>
                    <a:pt x="300" y="552"/>
                  </a:lnTo>
                  <a:lnTo>
                    <a:pt x="294" y="552"/>
                  </a:lnTo>
                  <a:lnTo>
                    <a:pt x="294" y="540"/>
                  </a:lnTo>
                  <a:lnTo>
                    <a:pt x="306" y="528"/>
                  </a:lnTo>
                  <a:lnTo>
                    <a:pt x="312" y="528"/>
                  </a:lnTo>
                  <a:lnTo>
                    <a:pt x="324" y="516"/>
                  </a:lnTo>
                  <a:lnTo>
                    <a:pt x="330" y="504"/>
                  </a:lnTo>
                  <a:lnTo>
                    <a:pt x="330" y="498"/>
                  </a:lnTo>
                  <a:lnTo>
                    <a:pt x="336" y="486"/>
                  </a:lnTo>
                  <a:lnTo>
                    <a:pt x="336" y="480"/>
                  </a:lnTo>
                  <a:lnTo>
                    <a:pt x="342" y="474"/>
                  </a:lnTo>
                  <a:lnTo>
                    <a:pt x="354" y="468"/>
                  </a:lnTo>
                  <a:lnTo>
                    <a:pt x="366" y="468"/>
                  </a:lnTo>
                  <a:lnTo>
                    <a:pt x="384" y="474"/>
                  </a:lnTo>
                  <a:lnTo>
                    <a:pt x="396" y="474"/>
                  </a:lnTo>
                  <a:lnTo>
                    <a:pt x="408" y="480"/>
                  </a:lnTo>
                  <a:lnTo>
                    <a:pt x="408" y="492"/>
                  </a:lnTo>
                  <a:lnTo>
                    <a:pt x="426" y="492"/>
                  </a:lnTo>
                  <a:lnTo>
                    <a:pt x="432" y="498"/>
                  </a:lnTo>
                  <a:lnTo>
                    <a:pt x="432" y="528"/>
                  </a:lnTo>
                  <a:lnTo>
                    <a:pt x="474" y="528"/>
                  </a:lnTo>
                  <a:lnTo>
                    <a:pt x="480" y="534"/>
                  </a:lnTo>
                  <a:lnTo>
                    <a:pt x="492" y="540"/>
                  </a:lnTo>
                  <a:lnTo>
                    <a:pt x="540" y="540"/>
                  </a:lnTo>
                  <a:lnTo>
                    <a:pt x="552" y="546"/>
                  </a:lnTo>
                  <a:lnTo>
                    <a:pt x="558" y="552"/>
                  </a:lnTo>
                  <a:lnTo>
                    <a:pt x="570" y="558"/>
                  </a:lnTo>
                  <a:lnTo>
                    <a:pt x="576" y="552"/>
                  </a:lnTo>
                  <a:lnTo>
                    <a:pt x="582" y="540"/>
                  </a:lnTo>
                  <a:lnTo>
                    <a:pt x="588" y="534"/>
                  </a:lnTo>
                  <a:lnTo>
                    <a:pt x="588" y="522"/>
                  </a:lnTo>
                  <a:lnTo>
                    <a:pt x="606" y="504"/>
                  </a:lnTo>
                  <a:lnTo>
                    <a:pt x="612" y="492"/>
                  </a:lnTo>
                  <a:lnTo>
                    <a:pt x="636" y="516"/>
                  </a:lnTo>
                  <a:lnTo>
                    <a:pt x="642" y="516"/>
                  </a:lnTo>
                  <a:lnTo>
                    <a:pt x="648" y="510"/>
                  </a:lnTo>
                  <a:lnTo>
                    <a:pt x="660" y="504"/>
                  </a:lnTo>
                  <a:lnTo>
                    <a:pt x="672" y="492"/>
                  </a:lnTo>
                  <a:lnTo>
                    <a:pt x="690" y="492"/>
                  </a:lnTo>
                  <a:lnTo>
                    <a:pt x="714" y="474"/>
                  </a:lnTo>
                  <a:lnTo>
                    <a:pt x="726" y="486"/>
                  </a:lnTo>
                  <a:lnTo>
                    <a:pt x="750" y="486"/>
                  </a:lnTo>
                  <a:lnTo>
                    <a:pt x="756" y="480"/>
                  </a:lnTo>
                  <a:lnTo>
                    <a:pt x="768" y="480"/>
                  </a:lnTo>
                  <a:lnTo>
                    <a:pt x="768" y="468"/>
                  </a:lnTo>
                  <a:lnTo>
                    <a:pt x="786" y="450"/>
                  </a:lnTo>
                  <a:lnTo>
                    <a:pt x="792" y="450"/>
                  </a:lnTo>
                  <a:lnTo>
                    <a:pt x="792" y="456"/>
                  </a:lnTo>
                  <a:lnTo>
                    <a:pt x="804" y="468"/>
                  </a:lnTo>
                  <a:lnTo>
                    <a:pt x="840" y="462"/>
                  </a:lnTo>
                  <a:lnTo>
                    <a:pt x="840" y="468"/>
                  </a:lnTo>
                  <a:lnTo>
                    <a:pt x="852" y="480"/>
                  </a:lnTo>
                  <a:lnTo>
                    <a:pt x="876" y="480"/>
                  </a:lnTo>
                  <a:lnTo>
                    <a:pt x="894" y="474"/>
                  </a:lnTo>
                  <a:lnTo>
                    <a:pt x="912" y="456"/>
                  </a:lnTo>
                  <a:lnTo>
                    <a:pt x="912" y="432"/>
                  </a:lnTo>
                  <a:lnTo>
                    <a:pt x="906" y="42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3" name="Canada" descr="© INSCALE GmbH, 05.05.2010&#10;http://www.presentationload.com/">
              <a:extLst>
                <a:ext uri="{FF2B5EF4-FFF2-40B4-BE49-F238E27FC236}">
                  <a16:creationId xmlns:a16="http://schemas.microsoft.com/office/drawing/2014/main" id="{0CB6EC1B-0873-29BD-DDEF-11BD3C3A0A67}"/>
                </a:ext>
              </a:extLst>
            </p:cNvPr>
            <p:cNvSpPr>
              <a:spLocks noEditPoints="1"/>
            </p:cNvSpPr>
            <p:nvPr/>
          </p:nvSpPr>
          <p:spPr bwMode="gray">
            <a:xfrm>
              <a:off x="1241000" y="843708"/>
              <a:ext cx="2112381" cy="1093995"/>
            </a:xfrm>
            <a:custGeom>
              <a:avLst/>
              <a:gdLst>
                <a:gd name="T0" fmla="*/ 2147483647 w 5574"/>
                <a:gd name="T1" fmla="*/ 2147483647 h 2886"/>
                <a:gd name="T2" fmla="*/ 2147483647 w 5574"/>
                <a:gd name="T3" fmla="*/ 2147483647 h 2886"/>
                <a:gd name="T4" fmla="*/ 2147483647 w 5574"/>
                <a:gd name="T5" fmla="*/ 2147483647 h 2886"/>
                <a:gd name="T6" fmla="*/ 2147483647 w 5574"/>
                <a:gd name="T7" fmla="*/ 2147483647 h 2886"/>
                <a:gd name="T8" fmla="*/ 2147483647 w 5574"/>
                <a:gd name="T9" fmla="*/ 2147483647 h 2886"/>
                <a:gd name="T10" fmla="*/ 2147483647 w 5574"/>
                <a:gd name="T11" fmla="*/ 2147483647 h 2886"/>
                <a:gd name="T12" fmla="*/ 2147483647 w 5574"/>
                <a:gd name="T13" fmla="*/ 2147483647 h 2886"/>
                <a:gd name="T14" fmla="*/ 2147483647 w 5574"/>
                <a:gd name="T15" fmla="*/ 2147483647 h 2886"/>
                <a:gd name="T16" fmla="*/ 2147483647 w 5574"/>
                <a:gd name="T17" fmla="*/ 2147483647 h 2886"/>
                <a:gd name="T18" fmla="*/ 2147483647 w 5574"/>
                <a:gd name="T19" fmla="*/ 2147483647 h 2886"/>
                <a:gd name="T20" fmla="*/ 2147483647 w 5574"/>
                <a:gd name="T21" fmla="*/ 2147483647 h 2886"/>
                <a:gd name="T22" fmla="*/ 2147483647 w 5574"/>
                <a:gd name="T23" fmla="*/ 2147483647 h 2886"/>
                <a:gd name="T24" fmla="*/ 2147483647 w 5574"/>
                <a:gd name="T25" fmla="*/ 2147483647 h 2886"/>
                <a:gd name="T26" fmla="*/ 2147483647 w 5574"/>
                <a:gd name="T27" fmla="*/ 2147483647 h 2886"/>
                <a:gd name="T28" fmla="*/ 2147483647 w 5574"/>
                <a:gd name="T29" fmla="*/ 2147483647 h 2886"/>
                <a:gd name="T30" fmla="*/ 2147483647 w 5574"/>
                <a:gd name="T31" fmla="*/ 2147483647 h 2886"/>
                <a:gd name="T32" fmla="*/ 2147483647 w 5574"/>
                <a:gd name="T33" fmla="*/ 2147483647 h 2886"/>
                <a:gd name="T34" fmla="*/ 2147483647 w 5574"/>
                <a:gd name="T35" fmla="*/ 2147483647 h 2886"/>
                <a:gd name="T36" fmla="*/ 2147483647 w 5574"/>
                <a:gd name="T37" fmla="*/ 2147483647 h 2886"/>
                <a:gd name="T38" fmla="*/ 2147483647 w 5574"/>
                <a:gd name="T39" fmla="*/ 2147483647 h 2886"/>
                <a:gd name="T40" fmla="*/ 2147483647 w 5574"/>
                <a:gd name="T41" fmla="*/ 2147483647 h 2886"/>
                <a:gd name="T42" fmla="*/ 2147483647 w 5574"/>
                <a:gd name="T43" fmla="*/ 2147483647 h 2886"/>
                <a:gd name="T44" fmla="*/ 2147483647 w 5574"/>
                <a:gd name="T45" fmla="*/ 2147483647 h 2886"/>
                <a:gd name="T46" fmla="*/ 2147483647 w 5574"/>
                <a:gd name="T47" fmla="*/ 2147483647 h 2886"/>
                <a:gd name="T48" fmla="*/ 2147483647 w 5574"/>
                <a:gd name="T49" fmla="*/ 2147483647 h 2886"/>
                <a:gd name="T50" fmla="*/ 2147483647 w 5574"/>
                <a:gd name="T51" fmla="*/ 2147483647 h 2886"/>
                <a:gd name="T52" fmla="*/ 2147483647 w 5574"/>
                <a:gd name="T53" fmla="*/ 2147483647 h 2886"/>
                <a:gd name="T54" fmla="*/ 2147483647 w 5574"/>
                <a:gd name="T55" fmla="*/ 2147483647 h 2886"/>
                <a:gd name="T56" fmla="*/ 2147483647 w 5574"/>
                <a:gd name="T57" fmla="*/ 2147483647 h 2886"/>
                <a:gd name="T58" fmla="*/ 2147483647 w 5574"/>
                <a:gd name="T59" fmla="*/ 2147483647 h 2886"/>
                <a:gd name="T60" fmla="*/ 2147483647 w 5574"/>
                <a:gd name="T61" fmla="*/ 2147483647 h 2886"/>
                <a:gd name="T62" fmla="*/ 2147483647 w 5574"/>
                <a:gd name="T63" fmla="*/ 2147483647 h 2886"/>
                <a:gd name="T64" fmla="*/ 2147483647 w 5574"/>
                <a:gd name="T65" fmla="*/ 2147483647 h 2886"/>
                <a:gd name="T66" fmla="*/ 2147483647 w 5574"/>
                <a:gd name="T67" fmla="*/ 2147483647 h 2886"/>
                <a:gd name="T68" fmla="*/ 2147483647 w 5574"/>
                <a:gd name="T69" fmla="*/ 2147483647 h 2886"/>
                <a:gd name="T70" fmla="*/ 2147483647 w 5574"/>
                <a:gd name="T71" fmla="*/ 2147483647 h 2886"/>
                <a:gd name="T72" fmla="*/ 2147483647 w 5574"/>
                <a:gd name="T73" fmla="*/ 2147483647 h 2886"/>
                <a:gd name="T74" fmla="*/ 2147483647 w 5574"/>
                <a:gd name="T75" fmla="*/ 2147483647 h 2886"/>
                <a:gd name="T76" fmla="*/ 2147483647 w 5574"/>
                <a:gd name="T77" fmla="*/ 2147483647 h 2886"/>
                <a:gd name="T78" fmla="*/ 2147483647 w 5574"/>
                <a:gd name="T79" fmla="*/ 2147483647 h 2886"/>
                <a:gd name="T80" fmla="*/ 2147483647 w 5574"/>
                <a:gd name="T81" fmla="*/ 2147483647 h 2886"/>
                <a:gd name="T82" fmla="*/ 2147483647 w 5574"/>
                <a:gd name="T83" fmla="*/ 2147483647 h 2886"/>
                <a:gd name="T84" fmla="*/ 2147483647 w 5574"/>
                <a:gd name="T85" fmla="*/ 2147483647 h 2886"/>
                <a:gd name="T86" fmla="*/ 2147483647 w 5574"/>
                <a:gd name="T87" fmla="*/ 2147483647 h 2886"/>
                <a:gd name="T88" fmla="*/ 2147483647 w 5574"/>
                <a:gd name="T89" fmla="*/ 2147483647 h 2886"/>
                <a:gd name="T90" fmla="*/ 2147483647 w 5574"/>
                <a:gd name="T91" fmla="*/ 2147483647 h 2886"/>
                <a:gd name="T92" fmla="*/ 2147483647 w 5574"/>
                <a:gd name="T93" fmla="*/ 2147483647 h 2886"/>
                <a:gd name="T94" fmla="*/ 2147483647 w 5574"/>
                <a:gd name="T95" fmla="*/ 2147483647 h 2886"/>
                <a:gd name="T96" fmla="*/ 2147483647 w 5574"/>
                <a:gd name="T97" fmla="*/ 2147483647 h 2886"/>
                <a:gd name="T98" fmla="*/ 2147483647 w 5574"/>
                <a:gd name="T99" fmla="*/ 2147483647 h 2886"/>
                <a:gd name="T100" fmla="*/ 2147483647 w 5574"/>
                <a:gd name="T101" fmla="*/ 2147483647 h 2886"/>
                <a:gd name="T102" fmla="*/ 2147483647 w 5574"/>
                <a:gd name="T103" fmla="*/ 2147483647 h 2886"/>
                <a:gd name="T104" fmla="*/ 2147483647 w 5574"/>
                <a:gd name="T105" fmla="*/ 2147483647 h 2886"/>
                <a:gd name="T106" fmla="*/ 2147483647 w 5574"/>
                <a:gd name="T107" fmla="*/ 2147483647 h 2886"/>
                <a:gd name="T108" fmla="*/ 2147483647 w 5574"/>
                <a:gd name="T109" fmla="*/ 2147483647 h 2886"/>
                <a:gd name="T110" fmla="*/ 2147483647 w 5574"/>
                <a:gd name="T111" fmla="*/ 2147483647 h 2886"/>
                <a:gd name="T112" fmla="*/ 2147483647 w 5574"/>
                <a:gd name="T113" fmla="*/ 2147483647 h 2886"/>
                <a:gd name="T114" fmla="*/ 2147483647 w 5574"/>
                <a:gd name="T115" fmla="*/ 2147483647 h 2886"/>
                <a:gd name="T116" fmla="*/ 2147483647 w 5574"/>
                <a:gd name="T117" fmla="*/ 2147483647 h 2886"/>
                <a:gd name="T118" fmla="*/ 2147483647 w 5574"/>
                <a:gd name="T119" fmla="*/ 2147483647 h 2886"/>
                <a:gd name="T120" fmla="*/ 2147483647 w 5574"/>
                <a:gd name="T121" fmla="*/ 2147483647 h 2886"/>
                <a:gd name="T122" fmla="*/ 2147483647 w 5574"/>
                <a:gd name="T123" fmla="*/ 2147483647 h 2886"/>
                <a:gd name="T124" fmla="*/ 2147483647 w 5574"/>
                <a:gd name="T125" fmla="*/ 2147483647 h 28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4"/>
                <a:gd name="T190" fmla="*/ 0 h 2886"/>
                <a:gd name="T191" fmla="*/ 5574 w 5574"/>
                <a:gd name="T192" fmla="*/ 2886 h 28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4" h="2886">
                  <a:moveTo>
                    <a:pt x="3114" y="252"/>
                  </a:moveTo>
                  <a:lnTo>
                    <a:pt x="3138" y="252"/>
                  </a:lnTo>
                  <a:lnTo>
                    <a:pt x="3150" y="258"/>
                  </a:lnTo>
                  <a:lnTo>
                    <a:pt x="3168" y="258"/>
                  </a:lnTo>
                  <a:lnTo>
                    <a:pt x="3174" y="252"/>
                  </a:lnTo>
                  <a:lnTo>
                    <a:pt x="3174" y="246"/>
                  </a:lnTo>
                  <a:lnTo>
                    <a:pt x="3168" y="234"/>
                  </a:lnTo>
                  <a:lnTo>
                    <a:pt x="3156" y="228"/>
                  </a:lnTo>
                  <a:lnTo>
                    <a:pt x="3108" y="228"/>
                  </a:lnTo>
                  <a:lnTo>
                    <a:pt x="3066" y="234"/>
                  </a:lnTo>
                  <a:lnTo>
                    <a:pt x="3036" y="246"/>
                  </a:lnTo>
                  <a:lnTo>
                    <a:pt x="3018" y="246"/>
                  </a:lnTo>
                  <a:lnTo>
                    <a:pt x="3060" y="246"/>
                  </a:lnTo>
                  <a:lnTo>
                    <a:pt x="3096" y="252"/>
                  </a:lnTo>
                  <a:lnTo>
                    <a:pt x="3114" y="252"/>
                  </a:lnTo>
                  <a:close/>
                  <a:moveTo>
                    <a:pt x="2988" y="318"/>
                  </a:moveTo>
                  <a:lnTo>
                    <a:pt x="3036" y="318"/>
                  </a:lnTo>
                  <a:lnTo>
                    <a:pt x="3048" y="312"/>
                  </a:lnTo>
                  <a:lnTo>
                    <a:pt x="3060" y="312"/>
                  </a:lnTo>
                  <a:lnTo>
                    <a:pt x="3072" y="300"/>
                  </a:lnTo>
                  <a:lnTo>
                    <a:pt x="3072" y="294"/>
                  </a:lnTo>
                  <a:lnTo>
                    <a:pt x="3066" y="282"/>
                  </a:lnTo>
                  <a:lnTo>
                    <a:pt x="3138" y="270"/>
                  </a:lnTo>
                  <a:lnTo>
                    <a:pt x="3120" y="264"/>
                  </a:lnTo>
                  <a:lnTo>
                    <a:pt x="3054" y="264"/>
                  </a:lnTo>
                  <a:lnTo>
                    <a:pt x="3042" y="276"/>
                  </a:lnTo>
                  <a:lnTo>
                    <a:pt x="3030" y="276"/>
                  </a:lnTo>
                  <a:lnTo>
                    <a:pt x="2994" y="270"/>
                  </a:lnTo>
                  <a:lnTo>
                    <a:pt x="2958" y="270"/>
                  </a:lnTo>
                  <a:lnTo>
                    <a:pt x="2940" y="282"/>
                  </a:lnTo>
                  <a:lnTo>
                    <a:pt x="2940" y="294"/>
                  </a:lnTo>
                  <a:lnTo>
                    <a:pt x="2946" y="300"/>
                  </a:lnTo>
                  <a:lnTo>
                    <a:pt x="2970" y="312"/>
                  </a:lnTo>
                  <a:lnTo>
                    <a:pt x="2976" y="318"/>
                  </a:lnTo>
                  <a:lnTo>
                    <a:pt x="2988" y="318"/>
                  </a:lnTo>
                  <a:close/>
                  <a:moveTo>
                    <a:pt x="2682" y="384"/>
                  </a:moveTo>
                  <a:lnTo>
                    <a:pt x="2628" y="408"/>
                  </a:lnTo>
                  <a:lnTo>
                    <a:pt x="2634" y="408"/>
                  </a:lnTo>
                  <a:lnTo>
                    <a:pt x="2646" y="414"/>
                  </a:lnTo>
                  <a:lnTo>
                    <a:pt x="2652" y="414"/>
                  </a:lnTo>
                  <a:lnTo>
                    <a:pt x="2658" y="420"/>
                  </a:lnTo>
                  <a:lnTo>
                    <a:pt x="2658" y="426"/>
                  </a:lnTo>
                  <a:lnTo>
                    <a:pt x="2622" y="426"/>
                  </a:lnTo>
                  <a:lnTo>
                    <a:pt x="2586" y="432"/>
                  </a:lnTo>
                  <a:lnTo>
                    <a:pt x="2556" y="438"/>
                  </a:lnTo>
                  <a:lnTo>
                    <a:pt x="2544" y="438"/>
                  </a:lnTo>
                  <a:lnTo>
                    <a:pt x="2520" y="456"/>
                  </a:lnTo>
                  <a:lnTo>
                    <a:pt x="2580" y="450"/>
                  </a:lnTo>
                  <a:lnTo>
                    <a:pt x="2586" y="450"/>
                  </a:lnTo>
                  <a:lnTo>
                    <a:pt x="2592" y="456"/>
                  </a:lnTo>
                  <a:lnTo>
                    <a:pt x="2610" y="456"/>
                  </a:lnTo>
                  <a:lnTo>
                    <a:pt x="2628" y="462"/>
                  </a:lnTo>
                  <a:lnTo>
                    <a:pt x="2658" y="462"/>
                  </a:lnTo>
                  <a:lnTo>
                    <a:pt x="2694" y="450"/>
                  </a:lnTo>
                  <a:lnTo>
                    <a:pt x="2730" y="444"/>
                  </a:lnTo>
                  <a:lnTo>
                    <a:pt x="2742" y="438"/>
                  </a:lnTo>
                  <a:lnTo>
                    <a:pt x="2742" y="450"/>
                  </a:lnTo>
                  <a:lnTo>
                    <a:pt x="2760" y="450"/>
                  </a:lnTo>
                  <a:lnTo>
                    <a:pt x="2796" y="444"/>
                  </a:lnTo>
                  <a:lnTo>
                    <a:pt x="2856" y="444"/>
                  </a:lnTo>
                  <a:lnTo>
                    <a:pt x="2850" y="444"/>
                  </a:lnTo>
                  <a:lnTo>
                    <a:pt x="2844" y="450"/>
                  </a:lnTo>
                  <a:lnTo>
                    <a:pt x="2832" y="450"/>
                  </a:lnTo>
                  <a:lnTo>
                    <a:pt x="2790" y="456"/>
                  </a:lnTo>
                  <a:lnTo>
                    <a:pt x="2730" y="468"/>
                  </a:lnTo>
                  <a:lnTo>
                    <a:pt x="2706" y="468"/>
                  </a:lnTo>
                  <a:lnTo>
                    <a:pt x="2688" y="474"/>
                  </a:lnTo>
                  <a:lnTo>
                    <a:pt x="2670" y="474"/>
                  </a:lnTo>
                  <a:lnTo>
                    <a:pt x="2652" y="480"/>
                  </a:lnTo>
                  <a:lnTo>
                    <a:pt x="2646" y="486"/>
                  </a:lnTo>
                  <a:lnTo>
                    <a:pt x="2640" y="486"/>
                  </a:lnTo>
                  <a:lnTo>
                    <a:pt x="2658" y="486"/>
                  </a:lnTo>
                  <a:lnTo>
                    <a:pt x="2694" y="492"/>
                  </a:lnTo>
                  <a:lnTo>
                    <a:pt x="2760" y="498"/>
                  </a:lnTo>
                  <a:lnTo>
                    <a:pt x="2808" y="492"/>
                  </a:lnTo>
                  <a:lnTo>
                    <a:pt x="2850" y="480"/>
                  </a:lnTo>
                  <a:lnTo>
                    <a:pt x="2874" y="474"/>
                  </a:lnTo>
                  <a:lnTo>
                    <a:pt x="2886" y="468"/>
                  </a:lnTo>
                  <a:lnTo>
                    <a:pt x="2958" y="450"/>
                  </a:lnTo>
                  <a:lnTo>
                    <a:pt x="3000" y="450"/>
                  </a:lnTo>
                  <a:lnTo>
                    <a:pt x="3054" y="444"/>
                  </a:lnTo>
                  <a:lnTo>
                    <a:pt x="3096" y="438"/>
                  </a:lnTo>
                  <a:lnTo>
                    <a:pt x="3120" y="432"/>
                  </a:lnTo>
                  <a:lnTo>
                    <a:pt x="3138" y="420"/>
                  </a:lnTo>
                  <a:lnTo>
                    <a:pt x="3156" y="414"/>
                  </a:lnTo>
                  <a:lnTo>
                    <a:pt x="3168" y="408"/>
                  </a:lnTo>
                  <a:lnTo>
                    <a:pt x="3168" y="396"/>
                  </a:lnTo>
                  <a:lnTo>
                    <a:pt x="3156" y="384"/>
                  </a:lnTo>
                  <a:lnTo>
                    <a:pt x="3144" y="378"/>
                  </a:lnTo>
                  <a:lnTo>
                    <a:pt x="3120" y="378"/>
                  </a:lnTo>
                  <a:lnTo>
                    <a:pt x="3114" y="384"/>
                  </a:lnTo>
                  <a:lnTo>
                    <a:pt x="3108" y="384"/>
                  </a:lnTo>
                  <a:lnTo>
                    <a:pt x="3108" y="396"/>
                  </a:lnTo>
                  <a:lnTo>
                    <a:pt x="3072" y="396"/>
                  </a:lnTo>
                  <a:lnTo>
                    <a:pt x="3078" y="390"/>
                  </a:lnTo>
                  <a:lnTo>
                    <a:pt x="3078" y="378"/>
                  </a:lnTo>
                  <a:lnTo>
                    <a:pt x="3102" y="354"/>
                  </a:lnTo>
                  <a:lnTo>
                    <a:pt x="3102" y="342"/>
                  </a:lnTo>
                  <a:lnTo>
                    <a:pt x="3096" y="342"/>
                  </a:lnTo>
                  <a:lnTo>
                    <a:pt x="3054" y="348"/>
                  </a:lnTo>
                  <a:lnTo>
                    <a:pt x="2988" y="372"/>
                  </a:lnTo>
                  <a:lnTo>
                    <a:pt x="2976" y="378"/>
                  </a:lnTo>
                  <a:lnTo>
                    <a:pt x="3024" y="378"/>
                  </a:lnTo>
                  <a:lnTo>
                    <a:pt x="3018" y="408"/>
                  </a:lnTo>
                  <a:lnTo>
                    <a:pt x="2898" y="420"/>
                  </a:lnTo>
                  <a:lnTo>
                    <a:pt x="2898" y="414"/>
                  </a:lnTo>
                  <a:lnTo>
                    <a:pt x="2892" y="408"/>
                  </a:lnTo>
                  <a:lnTo>
                    <a:pt x="2892" y="372"/>
                  </a:lnTo>
                  <a:lnTo>
                    <a:pt x="2886" y="366"/>
                  </a:lnTo>
                  <a:lnTo>
                    <a:pt x="2874" y="366"/>
                  </a:lnTo>
                  <a:lnTo>
                    <a:pt x="2856" y="360"/>
                  </a:lnTo>
                  <a:lnTo>
                    <a:pt x="2814" y="360"/>
                  </a:lnTo>
                  <a:lnTo>
                    <a:pt x="2682" y="384"/>
                  </a:lnTo>
                  <a:close/>
                  <a:moveTo>
                    <a:pt x="2832" y="342"/>
                  </a:moveTo>
                  <a:lnTo>
                    <a:pt x="2844" y="330"/>
                  </a:lnTo>
                  <a:lnTo>
                    <a:pt x="2844" y="318"/>
                  </a:lnTo>
                  <a:lnTo>
                    <a:pt x="2838" y="312"/>
                  </a:lnTo>
                  <a:lnTo>
                    <a:pt x="2814" y="312"/>
                  </a:lnTo>
                  <a:lnTo>
                    <a:pt x="2802" y="318"/>
                  </a:lnTo>
                  <a:lnTo>
                    <a:pt x="2796" y="324"/>
                  </a:lnTo>
                  <a:lnTo>
                    <a:pt x="2796" y="330"/>
                  </a:lnTo>
                  <a:lnTo>
                    <a:pt x="2802" y="336"/>
                  </a:lnTo>
                  <a:lnTo>
                    <a:pt x="2814" y="336"/>
                  </a:lnTo>
                  <a:lnTo>
                    <a:pt x="2820" y="342"/>
                  </a:lnTo>
                  <a:lnTo>
                    <a:pt x="2832" y="342"/>
                  </a:lnTo>
                  <a:close/>
                  <a:moveTo>
                    <a:pt x="3012" y="564"/>
                  </a:moveTo>
                  <a:lnTo>
                    <a:pt x="2988" y="540"/>
                  </a:lnTo>
                  <a:lnTo>
                    <a:pt x="2958" y="540"/>
                  </a:lnTo>
                  <a:lnTo>
                    <a:pt x="2952" y="534"/>
                  </a:lnTo>
                  <a:lnTo>
                    <a:pt x="2946" y="534"/>
                  </a:lnTo>
                  <a:lnTo>
                    <a:pt x="2934" y="528"/>
                  </a:lnTo>
                  <a:lnTo>
                    <a:pt x="2916" y="528"/>
                  </a:lnTo>
                  <a:lnTo>
                    <a:pt x="2898" y="534"/>
                  </a:lnTo>
                  <a:lnTo>
                    <a:pt x="2892" y="540"/>
                  </a:lnTo>
                  <a:lnTo>
                    <a:pt x="2892" y="552"/>
                  </a:lnTo>
                  <a:lnTo>
                    <a:pt x="2928" y="570"/>
                  </a:lnTo>
                  <a:lnTo>
                    <a:pt x="2934" y="576"/>
                  </a:lnTo>
                  <a:lnTo>
                    <a:pt x="2946" y="582"/>
                  </a:lnTo>
                  <a:lnTo>
                    <a:pt x="3012" y="564"/>
                  </a:lnTo>
                  <a:close/>
                  <a:moveTo>
                    <a:pt x="2460" y="414"/>
                  </a:moveTo>
                  <a:lnTo>
                    <a:pt x="2442" y="420"/>
                  </a:lnTo>
                  <a:lnTo>
                    <a:pt x="2430" y="426"/>
                  </a:lnTo>
                  <a:lnTo>
                    <a:pt x="2430" y="438"/>
                  </a:lnTo>
                  <a:lnTo>
                    <a:pt x="2442" y="438"/>
                  </a:lnTo>
                  <a:lnTo>
                    <a:pt x="2472" y="432"/>
                  </a:lnTo>
                  <a:lnTo>
                    <a:pt x="2490" y="426"/>
                  </a:lnTo>
                  <a:lnTo>
                    <a:pt x="2502" y="420"/>
                  </a:lnTo>
                  <a:lnTo>
                    <a:pt x="2502" y="414"/>
                  </a:lnTo>
                  <a:lnTo>
                    <a:pt x="2496" y="408"/>
                  </a:lnTo>
                  <a:lnTo>
                    <a:pt x="2484" y="408"/>
                  </a:lnTo>
                  <a:lnTo>
                    <a:pt x="2460" y="414"/>
                  </a:lnTo>
                  <a:close/>
                  <a:moveTo>
                    <a:pt x="2970" y="858"/>
                  </a:moveTo>
                  <a:lnTo>
                    <a:pt x="2988" y="858"/>
                  </a:lnTo>
                  <a:lnTo>
                    <a:pt x="3006" y="864"/>
                  </a:lnTo>
                  <a:lnTo>
                    <a:pt x="3018" y="870"/>
                  </a:lnTo>
                  <a:lnTo>
                    <a:pt x="3036" y="876"/>
                  </a:lnTo>
                  <a:lnTo>
                    <a:pt x="3060" y="882"/>
                  </a:lnTo>
                  <a:lnTo>
                    <a:pt x="3096" y="882"/>
                  </a:lnTo>
                  <a:lnTo>
                    <a:pt x="3126" y="876"/>
                  </a:lnTo>
                  <a:lnTo>
                    <a:pt x="3138" y="876"/>
                  </a:lnTo>
                  <a:lnTo>
                    <a:pt x="3120" y="810"/>
                  </a:lnTo>
                  <a:lnTo>
                    <a:pt x="3018" y="792"/>
                  </a:lnTo>
                  <a:lnTo>
                    <a:pt x="2988" y="828"/>
                  </a:lnTo>
                  <a:lnTo>
                    <a:pt x="2958" y="828"/>
                  </a:lnTo>
                  <a:lnTo>
                    <a:pt x="2952" y="834"/>
                  </a:lnTo>
                  <a:lnTo>
                    <a:pt x="2952" y="846"/>
                  </a:lnTo>
                  <a:lnTo>
                    <a:pt x="2958" y="852"/>
                  </a:lnTo>
                  <a:lnTo>
                    <a:pt x="2970" y="858"/>
                  </a:lnTo>
                  <a:close/>
                  <a:moveTo>
                    <a:pt x="168" y="2034"/>
                  </a:moveTo>
                  <a:lnTo>
                    <a:pt x="168" y="2040"/>
                  </a:lnTo>
                  <a:lnTo>
                    <a:pt x="174" y="2046"/>
                  </a:lnTo>
                  <a:lnTo>
                    <a:pt x="192" y="2046"/>
                  </a:lnTo>
                  <a:lnTo>
                    <a:pt x="186" y="2070"/>
                  </a:lnTo>
                  <a:lnTo>
                    <a:pt x="216" y="2052"/>
                  </a:lnTo>
                  <a:lnTo>
                    <a:pt x="216" y="2028"/>
                  </a:lnTo>
                  <a:lnTo>
                    <a:pt x="174" y="2028"/>
                  </a:lnTo>
                  <a:lnTo>
                    <a:pt x="168" y="2034"/>
                  </a:lnTo>
                  <a:close/>
                  <a:moveTo>
                    <a:pt x="252" y="2298"/>
                  </a:moveTo>
                  <a:lnTo>
                    <a:pt x="252" y="2292"/>
                  </a:lnTo>
                  <a:lnTo>
                    <a:pt x="246" y="2286"/>
                  </a:lnTo>
                  <a:lnTo>
                    <a:pt x="246" y="2268"/>
                  </a:lnTo>
                  <a:lnTo>
                    <a:pt x="252" y="2256"/>
                  </a:lnTo>
                  <a:lnTo>
                    <a:pt x="252" y="2238"/>
                  </a:lnTo>
                  <a:lnTo>
                    <a:pt x="246" y="2226"/>
                  </a:lnTo>
                  <a:lnTo>
                    <a:pt x="228" y="2226"/>
                  </a:lnTo>
                  <a:lnTo>
                    <a:pt x="216" y="2220"/>
                  </a:lnTo>
                  <a:lnTo>
                    <a:pt x="204" y="2220"/>
                  </a:lnTo>
                  <a:lnTo>
                    <a:pt x="192" y="2214"/>
                  </a:lnTo>
                  <a:lnTo>
                    <a:pt x="186" y="2208"/>
                  </a:lnTo>
                  <a:lnTo>
                    <a:pt x="174" y="2202"/>
                  </a:lnTo>
                  <a:lnTo>
                    <a:pt x="150" y="2178"/>
                  </a:lnTo>
                  <a:lnTo>
                    <a:pt x="138" y="2172"/>
                  </a:lnTo>
                  <a:lnTo>
                    <a:pt x="126" y="2172"/>
                  </a:lnTo>
                  <a:lnTo>
                    <a:pt x="102" y="2184"/>
                  </a:lnTo>
                  <a:lnTo>
                    <a:pt x="96" y="2196"/>
                  </a:lnTo>
                  <a:lnTo>
                    <a:pt x="96" y="2202"/>
                  </a:lnTo>
                  <a:lnTo>
                    <a:pt x="108" y="2208"/>
                  </a:lnTo>
                  <a:lnTo>
                    <a:pt x="114" y="2214"/>
                  </a:lnTo>
                  <a:lnTo>
                    <a:pt x="120" y="2214"/>
                  </a:lnTo>
                  <a:lnTo>
                    <a:pt x="132" y="2202"/>
                  </a:lnTo>
                  <a:lnTo>
                    <a:pt x="144" y="2208"/>
                  </a:lnTo>
                  <a:lnTo>
                    <a:pt x="132" y="2220"/>
                  </a:lnTo>
                  <a:lnTo>
                    <a:pt x="120" y="2220"/>
                  </a:lnTo>
                  <a:lnTo>
                    <a:pt x="114" y="2226"/>
                  </a:lnTo>
                  <a:lnTo>
                    <a:pt x="102" y="2232"/>
                  </a:lnTo>
                  <a:lnTo>
                    <a:pt x="102" y="2244"/>
                  </a:lnTo>
                  <a:lnTo>
                    <a:pt x="108" y="2250"/>
                  </a:lnTo>
                  <a:lnTo>
                    <a:pt x="126" y="2250"/>
                  </a:lnTo>
                  <a:lnTo>
                    <a:pt x="138" y="2244"/>
                  </a:lnTo>
                  <a:lnTo>
                    <a:pt x="132" y="2262"/>
                  </a:lnTo>
                  <a:lnTo>
                    <a:pt x="150" y="2262"/>
                  </a:lnTo>
                  <a:lnTo>
                    <a:pt x="132" y="2280"/>
                  </a:lnTo>
                  <a:lnTo>
                    <a:pt x="168" y="2274"/>
                  </a:lnTo>
                  <a:lnTo>
                    <a:pt x="156" y="2280"/>
                  </a:lnTo>
                  <a:lnTo>
                    <a:pt x="144" y="2292"/>
                  </a:lnTo>
                  <a:lnTo>
                    <a:pt x="138" y="2292"/>
                  </a:lnTo>
                  <a:lnTo>
                    <a:pt x="138" y="2298"/>
                  </a:lnTo>
                  <a:lnTo>
                    <a:pt x="150" y="2298"/>
                  </a:lnTo>
                  <a:lnTo>
                    <a:pt x="162" y="2286"/>
                  </a:lnTo>
                  <a:lnTo>
                    <a:pt x="168" y="2286"/>
                  </a:lnTo>
                  <a:lnTo>
                    <a:pt x="174" y="2292"/>
                  </a:lnTo>
                  <a:lnTo>
                    <a:pt x="174" y="2304"/>
                  </a:lnTo>
                  <a:lnTo>
                    <a:pt x="162" y="2316"/>
                  </a:lnTo>
                  <a:lnTo>
                    <a:pt x="162" y="2328"/>
                  </a:lnTo>
                  <a:lnTo>
                    <a:pt x="210" y="2328"/>
                  </a:lnTo>
                  <a:lnTo>
                    <a:pt x="228" y="2316"/>
                  </a:lnTo>
                  <a:lnTo>
                    <a:pt x="210" y="2340"/>
                  </a:lnTo>
                  <a:lnTo>
                    <a:pt x="192" y="2340"/>
                  </a:lnTo>
                  <a:lnTo>
                    <a:pt x="186" y="2346"/>
                  </a:lnTo>
                  <a:lnTo>
                    <a:pt x="186" y="2352"/>
                  </a:lnTo>
                  <a:lnTo>
                    <a:pt x="210" y="2364"/>
                  </a:lnTo>
                  <a:lnTo>
                    <a:pt x="216" y="2364"/>
                  </a:lnTo>
                  <a:lnTo>
                    <a:pt x="228" y="2370"/>
                  </a:lnTo>
                  <a:lnTo>
                    <a:pt x="234" y="2376"/>
                  </a:lnTo>
                  <a:lnTo>
                    <a:pt x="246" y="2376"/>
                  </a:lnTo>
                  <a:lnTo>
                    <a:pt x="258" y="2382"/>
                  </a:lnTo>
                  <a:lnTo>
                    <a:pt x="270" y="2376"/>
                  </a:lnTo>
                  <a:lnTo>
                    <a:pt x="288" y="2358"/>
                  </a:lnTo>
                  <a:lnTo>
                    <a:pt x="294" y="2346"/>
                  </a:lnTo>
                  <a:lnTo>
                    <a:pt x="294" y="2340"/>
                  </a:lnTo>
                  <a:lnTo>
                    <a:pt x="288" y="2334"/>
                  </a:lnTo>
                  <a:lnTo>
                    <a:pt x="282" y="2322"/>
                  </a:lnTo>
                  <a:lnTo>
                    <a:pt x="270" y="2316"/>
                  </a:lnTo>
                  <a:lnTo>
                    <a:pt x="264" y="2304"/>
                  </a:lnTo>
                  <a:lnTo>
                    <a:pt x="252" y="2298"/>
                  </a:lnTo>
                  <a:close/>
                  <a:moveTo>
                    <a:pt x="2304" y="372"/>
                  </a:moveTo>
                  <a:lnTo>
                    <a:pt x="2316" y="372"/>
                  </a:lnTo>
                  <a:lnTo>
                    <a:pt x="2328" y="366"/>
                  </a:lnTo>
                  <a:lnTo>
                    <a:pt x="2376" y="366"/>
                  </a:lnTo>
                  <a:lnTo>
                    <a:pt x="2388" y="378"/>
                  </a:lnTo>
                  <a:lnTo>
                    <a:pt x="2388" y="390"/>
                  </a:lnTo>
                  <a:lnTo>
                    <a:pt x="2424" y="390"/>
                  </a:lnTo>
                  <a:lnTo>
                    <a:pt x="2442" y="384"/>
                  </a:lnTo>
                  <a:lnTo>
                    <a:pt x="2454" y="384"/>
                  </a:lnTo>
                  <a:lnTo>
                    <a:pt x="2466" y="390"/>
                  </a:lnTo>
                  <a:lnTo>
                    <a:pt x="2472" y="396"/>
                  </a:lnTo>
                  <a:lnTo>
                    <a:pt x="2490" y="396"/>
                  </a:lnTo>
                  <a:lnTo>
                    <a:pt x="2514" y="384"/>
                  </a:lnTo>
                  <a:lnTo>
                    <a:pt x="2520" y="372"/>
                  </a:lnTo>
                  <a:lnTo>
                    <a:pt x="2520" y="354"/>
                  </a:lnTo>
                  <a:lnTo>
                    <a:pt x="2550" y="354"/>
                  </a:lnTo>
                  <a:lnTo>
                    <a:pt x="2616" y="336"/>
                  </a:lnTo>
                  <a:lnTo>
                    <a:pt x="2580" y="366"/>
                  </a:lnTo>
                  <a:lnTo>
                    <a:pt x="2634" y="378"/>
                  </a:lnTo>
                  <a:lnTo>
                    <a:pt x="2688" y="354"/>
                  </a:lnTo>
                  <a:lnTo>
                    <a:pt x="2784" y="312"/>
                  </a:lnTo>
                  <a:lnTo>
                    <a:pt x="2778" y="312"/>
                  </a:lnTo>
                  <a:lnTo>
                    <a:pt x="2772" y="306"/>
                  </a:lnTo>
                  <a:lnTo>
                    <a:pt x="2754" y="300"/>
                  </a:lnTo>
                  <a:lnTo>
                    <a:pt x="2736" y="300"/>
                  </a:lnTo>
                  <a:lnTo>
                    <a:pt x="2724" y="294"/>
                  </a:lnTo>
                  <a:lnTo>
                    <a:pt x="2706" y="288"/>
                  </a:lnTo>
                  <a:lnTo>
                    <a:pt x="2676" y="288"/>
                  </a:lnTo>
                  <a:lnTo>
                    <a:pt x="2646" y="282"/>
                  </a:lnTo>
                  <a:lnTo>
                    <a:pt x="2604" y="282"/>
                  </a:lnTo>
                  <a:lnTo>
                    <a:pt x="2526" y="294"/>
                  </a:lnTo>
                  <a:lnTo>
                    <a:pt x="2526" y="318"/>
                  </a:lnTo>
                  <a:lnTo>
                    <a:pt x="2406" y="324"/>
                  </a:lnTo>
                  <a:lnTo>
                    <a:pt x="2400" y="324"/>
                  </a:lnTo>
                  <a:lnTo>
                    <a:pt x="2394" y="318"/>
                  </a:lnTo>
                  <a:lnTo>
                    <a:pt x="2334" y="318"/>
                  </a:lnTo>
                  <a:lnTo>
                    <a:pt x="2322" y="324"/>
                  </a:lnTo>
                  <a:lnTo>
                    <a:pt x="2310" y="324"/>
                  </a:lnTo>
                  <a:lnTo>
                    <a:pt x="2304" y="330"/>
                  </a:lnTo>
                  <a:lnTo>
                    <a:pt x="2304" y="372"/>
                  </a:lnTo>
                  <a:close/>
                  <a:moveTo>
                    <a:pt x="150" y="1980"/>
                  </a:moveTo>
                  <a:lnTo>
                    <a:pt x="162" y="2004"/>
                  </a:lnTo>
                  <a:lnTo>
                    <a:pt x="174" y="2010"/>
                  </a:lnTo>
                  <a:lnTo>
                    <a:pt x="186" y="1980"/>
                  </a:lnTo>
                  <a:lnTo>
                    <a:pt x="180" y="1974"/>
                  </a:lnTo>
                  <a:lnTo>
                    <a:pt x="174" y="1974"/>
                  </a:lnTo>
                  <a:lnTo>
                    <a:pt x="162" y="1968"/>
                  </a:lnTo>
                  <a:lnTo>
                    <a:pt x="156" y="1968"/>
                  </a:lnTo>
                  <a:lnTo>
                    <a:pt x="150" y="1974"/>
                  </a:lnTo>
                  <a:lnTo>
                    <a:pt x="150" y="1980"/>
                  </a:lnTo>
                  <a:close/>
                  <a:moveTo>
                    <a:pt x="126" y="1932"/>
                  </a:moveTo>
                  <a:lnTo>
                    <a:pt x="120" y="1932"/>
                  </a:lnTo>
                  <a:lnTo>
                    <a:pt x="108" y="1938"/>
                  </a:lnTo>
                  <a:lnTo>
                    <a:pt x="96" y="1938"/>
                  </a:lnTo>
                  <a:lnTo>
                    <a:pt x="84" y="1944"/>
                  </a:lnTo>
                  <a:lnTo>
                    <a:pt x="78" y="1944"/>
                  </a:lnTo>
                  <a:lnTo>
                    <a:pt x="78" y="1950"/>
                  </a:lnTo>
                  <a:lnTo>
                    <a:pt x="72" y="1962"/>
                  </a:lnTo>
                  <a:lnTo>
                    <a:pt x="66" y="1968"/>
                  </a:lnTo>
                  <a:lnTo>
                    <a:pt x="48" y="1968"/>
                  </a:lnTo>
                  <a:lnTo>
                    <a:pt x="42" y="1962"/>
                  </a:lnTo>
                  <a:lnTo>
                    <a:pt x="48" y="1956"/>
                  </a:lnTo>
                  <a:lnTo>
                    <a:pt x="60" y="1956"/>
                  </a:lnTo>
                  <a:lnTo>
                    <a:pt x="66" y="1950"/>
                  </a:lnTo>
                  <a:lnTo>
                    <a:pt x="72" y="1950"/>
                  </a:lnTo>
                  <a:lnTo>
                    <a:pt x="78" y="1944"/>
                  </a:lnTo>
                  <a:lnTo>
                    <a:pt x="84" y="1944"/>
                  </a:lnTo>
                  <a:lnTo>
                    <a:pt x="78" y="1938"/>
                  </a:lnTo>
                  <a:lnTo>
                    <a:pt x="54" y="1938"/>
                  </a:lnTo>
                  <a:lnTo>
                    <a:pt x="48" y="1944"/>
                  </a:lnTo>
                  <a:lnTo>
                    <a:pt x="48" y="1932"/>
                  </a:lnTo>
                  <a:lnTo>
                    <a:pt x="36" y="1932"/>
                  </a:lnTo>
                  <a:lnTo>
                    <a:pt x="24" y="1944"/>
                  </a:lnTo>
                  <a:lnTo>
                    <a:pt x="6" y="1980"/>
                  </a:lnTo>
                  <a:lnTo>
                    <a:pt x="6" y="2004"/>
                  </a:lnTo>
                  <a:lnTo>
                    <a:pt x="12" y="2004"/>
                  </a:lnTo>
                  <a:lnTo>
                    <a:pt x="12" y="2010"/>
                  </a:lnTo>
                  <a:lnTo>
                    <a:pt x="18" y="2016"/>
                  </a:lnTo>
                  <a:lnTo>
                    <a:pt x="0" y="2022"/>
                  </a:lnTo>
                  <a:lnTo>
                    <a:pt x="12" y="2076"/>
                  </a:lnTo>
                  <a:lnTo>
                    <a:pt x="12" y="2082"/>
                  </a:lnTo>
                  <a:lnTo>
                    <a:pt x="6" y="2082"/>
                  </a:lnTo>
                  <a:lnTo>
                    <a:pt x="12" y="2088"/>
                  </a:lnTo>
                  <a:lnTo>
                    <a:pt x="12" y="2094"/>
                  </a:lnTo>
                  <a:lnTo>
                    <a:pt x="30" y="2094"/>
                  </a:lnTo>
                  <a:lnTo>
                    <a:pt x="30" y="2070"/>
                  </a:lnTo>
                  <a:lnTo>
                    <a:pt x="24" y="2058"/>
                  </a:lnTo>
                  <a:lnTo>
                    <a:pt x="24" y="2040"/>
                  </a:lnTo>
                  <a:lnTo>
                    <a:pt x="36" y="2028"/>
                  </a:lnTo>
                  <a:lnTo>
                    <a:pt x="42" y="2028"/>
                  </a:lnTo>
                  <a:lnTo>
                    <a:pt x="48" y="2016"/>
                  </a:lnTo>
                  <a:lnTo>
                    <a:pt x="54" y="2010"/>
                  </a:lnTo>
                  <a:lnTo>
                    <a:pt x="54" y="1986"/>
                  </a:lnTo>
                  <a:lnTo>
                    <a:pt x="84" y="1956"/>
                  </a:lnTo>
                  <a:lnTo>
                    <a:pt x="108" y="1944"/>
                  </a:lnTo>
                  <a:lnTo>
                    <a:pt x="114" y="1944"/>
                  </a:lnTo>
                  <a:lnTo>
                    <a:pt x="126" y="1938"/>
                  </a:lnTo>
                  <a:lnTo>
                    <a:pt x="126" y="1932"/>
                  </a:lnTo>
                  <a:close/>
                  <a:moveTo>
                    <a:pt x="1896" y="678"/>
                  </a:moveTo>
                  <a:lnTo>
                    <a:pt x="1896" y="690"/>
                  </a:lnTo>
                  <a:lnTo>
                    <a:pt x="1884" y="702"/>
                  </a:lnTo>
                  <a:lnTo>
                    <a:pt x="1884" y="714"/>
                  </a:lnTo>
                  <a:lnTo>
                    <a:pt x="1902" y="714"/>
                  </a:lnTo>
                  <a:lnTo>
                    <a:pt x="1926" y="708"/>
                  </a:lnTo>
                  <a:lnTo>
                    <a:pt x="1944" y="708"/>
                  </a:lnTo>
                  <a:lnTo>
                    <a:pt x="1980" y="696"/>
                  </a:lnTo>
                  <a:lnTo>
                    <a:pt x="1986" y="690"/>
                  </a:lnTo>
                  <a:lnTo>
                    <a:pt x="1992" y="690"/>
                  </a:lnTo>
                  <a:lnTo>
                    <a:pt x="2034" y="702"/>
                  </a:lnTo>
                  <a:lnTo>
                    <a:pt x="2112" y="642"/>
                  </a:lnTo>
                  <a:lnTo>
                    <a:pt x="2244" y="600"/>
                  </a:lnTo>
                  <a:lnTo>
                    <a:pt x="2370" y="564"/>
                  </a:lnTo>
                  <a:lnTo>
                    <a:pt x="2466" y="546"/>
                  </a:lnTo>
                  <a:lnTo>
                    <a:pt x="2454" y="540"/>
                  </a:lnTo>
                  <a:lnTo>
                    <a:pt x="2448" y="528"/>
                  </a:lnTo>
                  <a:lnTo>
                    <a:pt x="2436" y="522"/>
                  </a:lnTo>
                  <a:lnTo>
                    <a:pt x="2424" y="510"/>
                  </a:lnTo>
                  <a:lnTo>
                    <a:pt x="2412" y="504"/>
                  </a:lnTo>
                  <a:lnTo>
                    <a:pt x="2400" y="492"/>
                  </a:lnTo>
                  <a:lnTo>
                    <a:pt x="2352" y="492"/>
                  </a:lnTo>
                  <a:lnTo>
                    <a:pt x="2340" y="498"/>
                  </a:lnTo>
                  <a:lnTo>
                    <a:pt x="2328" y="498"/>
                  </a:lnTo>
                  <a:lnTo>
                    <a:pt x="2262" y="504"/>
                  </a:lnTo>
                  <a:lnTo>
                    <a:pt x="2226" y="480"/>
                  </a:lnTo>
                  <a:lnTo>
                    <a:pt x="2142" y="486"/>
                  </a:lnTo>
                  <a:lnTo>
                    <a:pt x="2094" y="504"/>
                  </a:lnTo>
                  <a:lnTo>
                    <a:pt x="2076" y="522"/>
                  </a:lnTo>
                  <a:lnTo>
                    <a:pt x="2064" y="552"/>
                  </a:lnTo>
                  <a:lnTo>
                    <a:pt x="2010" y="564"/>
                  </a:lnTo>
                  <a:lnTo>
                    <a:pt x="1944" y="588"/>
                  </a:lnTo>
                  <a:lnTo>
                    <a:pt x="1962" y="600"/>
                  </a:lnTo>
                  <a:lnTo>
                    <a:pt x="1842" y="654"/>
                  </a:lnTo>
                  <a:lnTo>
                    <a:pt x="1854" y="654"/>
                  </a:lnTo>
                  <a:lnTo>
                    <a:pt x="1890" y="672"/>
                  </a:lnTo>
                  <a:lnTo>
                    <a:pt x="1896" y="678"/>
                  </a:lnTo>
                  <a:close/>
                  <a:moveTo>
                    <a:pt x="198" y="1968"/>
                  </a:moveTo>
                  <a:lnTo>
                    <a:pt x="192" y="1992"/>
                  </a:lnTo>
                  <a:lnTo>
                    <a:pt x="192" y="2010"/>
                  </a:lnTo>
                  <a:lnTo>
                    <a:pt x="216" y="1998"/>
                  </a:lnTo>
                  <a:lnTo>
                    <a:pt x="198" y="1968"/>
                  </a:lnTo>
                  <a:close/>
                  <a:moveTo>
                    <a:pt x="4182" y="600"/>
                  </a:moveTo>
                  <a:lnTo>
                    <a:pt x="4194" y="606"/>
                  </a:lnTo>
                  <a:lnTo>
                    <a:pt x="4206" y="600"/>
                  </a:lnTo>
                  <a:lnTo>
                    <a:pt x="4218" y="600"/>
                  </a:lnTo>
                  <a:lnTo>
                    <a:pt x="4242" y="588"/>
                  </a:lnTo>
                  <a:lnTo>
                    <a:pt x="4308" y="588"/>
                  </a:lnTo>
                  <a:lnTo>
                    <a:pt x="4314" y="594"/>
                  </a:lnTo>
                  <a:lnTo>
                    <a:pt x="4350" y="594"/>
                  </a:lnTo>
                  <a:lnTo>
                    <a:pt x="4356" y="588"/>
                  </a:lnTo>
                  <a:lnTo>
                    <a:pt x="4356" y="582"/>
                  </a:lnTo>
                  <a:lnTo>
                    <a:pt x="4344" y="558"/>
                  </a:lnTo>
                  <a:lnTo>
                    <a:pt x="4338" y="552"/>
                  </a:lnTo>
                  <a:lnTo>
                    <a:pt x="4326" y="546"/>
                  </a:lnTo>
                  <a:lnTo>
                    <a:pt x="4230" y="546"/>
                  </a:lnTo>
                  <a:lnTo>
                    <a:pt x="4224" y="540"/>
                  </a:lnTo>
                  <a:lnTo>
                    <a:pt x="4212" y="540"/>
                  </a:lnTo>
                  <a:lnTo>
                    <a:pt x="4200" y="534"/>
                  </a:lnTo>
                  <a:lnTo>
                    <a:pt x="4188" y="534"/>
                  </a:lnTo>
                  <a:lnTo>
                    <a:pt x="4176" y="540"/>
                  </a:lnTo>
                  <a:lnTo>
                    <a:pt x="4158" y="558"/>
                  </a:lnTo>
                  <a:lnTo>
                    <a:pt x="4158" y="564"/>
                  </a:lnTo>
                  <a:lnTo>
                    <a:pt x="4176" y="576"/>
                  </a:lnTo>
                  <a:lnTo>
                    <a:pt x="4170" y="582"/>
                  </a:lnTo>
                  <a:lnTo>
                    <a:pt x="4170" y="594"/>
                  </a:lnTo>
                  <a:lnTo>
                    <a:pt x="4176" y="594"/>
                  </a:lnTo>
                  <a:lnTo>
                    <a:pt x="4182" y="600"/>
                  </a:lnTo>
                  <a:close/>
                  <a:moveTo>
                    <a:pt x="3708" y="516"/>
                  </a:moveTo>
                  <a:lnTo>
                    <a:pt x="3678" y="516"/>
                  </a:lnTo>
                  <a:lnTo>
                    <a:pt x="3624" y="510"/>
                  </a:lnTo>
                  <a:lnTo>
                    <a:pt x="3564" y="504"/>
                  </a:lnTo>
                  <a:lnTo>
                    <a:pt x="3468" y="504"/>
                  </a:lnTo>
                  <a:lnTo>
                    <a:pt x="3468" y="516"/>
                  </a:lnTo>
                  <a:lnTo>
                    <a:pt x="3462" y="522"/>
                  </a:lnTo>
                  <a:lnTo>
                    <a:pt x="3426" y="540"/>
                  </a:lnTo>
                  <a:lnTo>
                    <a:pt x="3396" y="546"/>
                  </a:lnTo>
                  <a:lnTo>
                    <a:pt x="3378" y="552"/>
                  </a:lnTo>
                  <a:lnTo>
                    <a:pt x="3372" y="552"/>
                  </a:lnTo>
                  <a:lnTo>
                    <a:pt x="3372" y="558"/>
                  </a:lnTo>
                  <a:lnTo>
                    <a:pt x="3384" y="570"/>
                  </a:lnTo>
                  <a:lnTo>
                    <a:pt x="3390" y="582"/>
                  </a:lnTo>
                  <a:lnTo>
                    <a:pt x="3390" y="594"/>
                  </a:lnTo>
                  <a:lnTo>
                    <a:pt x="3372" y="618"/>
                  </a:lnTo>
                  <a:lnTo>
                    <a:pt x="3402" y="636"/>
                  </a:lnTo>
                  <a:lnTo>
                    <a:pt x="3480" y="606"/>
                  </a:lnTo>
                  <a:lnTo>
                    <a:pt x="3474" y="600"/>
                  </a:lnTo>
                  <a:lnTo>
                    <a:pt x="3468" y="600"/>
                  </a:lnTo>
                  <a:lnTo>
                    <a:pt x="3468" y="594"/>
                  </a:lnTo>
                  <a:lnTo>
                    <a:pt x="3474" y="588"/>
                  </a:lnTo>
                  <a:lnTo>
                    <a:pt x="3486" y="582"/>
                  </a:lnTo>
                  <a:lnTo>
                    <a:pt x="3522" y="582"/>
                  </a:lnTo>
                  <a:lnTo>
                    <a:pt x="3546" y="594"/>
                  </a:lnTo>
                  <a:lnTo>
                    <a:pt x="3552" y="600"/>
                  </a:lnTo>
                  <a:lnTo>
                    <a:pt x="3606" y="594"/>
                  </a:lnTo>
                  <a:lnTo>
                    <a:pt x="3600" y="570"/>
                  </a:lnTo>
                  <a:lnTo>
                    <a:pt x="3630" y="570"/>
                  </a:lnTo>
                  <a:lnTo>
                    <a:pt x="3648" y="564"/>
                  </a:lnTo>
                  <a:lnTo>
                    <a:pt x="3666" y="564"/>
                  </a:lnTo>
                  <a:lnTo>
                    <a:pt x="3690" y="552"/>
                  </a:lnTo>
                  <a:lnTo>
                    <a:pt x="3696" y="546"/>
                  </a:lnTo>
                  <a:lnTo>
                    <a:pt x="3702" y="534"/>
                  </a:lnTo>
                  <a:lnTo>
                    <a:pt x="3714" y="522"/>
                  </a:lnTo>
                  <a:lnTo>
                    <a:pt x="3720" y="522"/>
                  </a:lnTo>
                  <a:lnTo>
                    <a:pt x="3714" y="516"/>
                  </a:lnTo>
                  <a:lnTo>
                    <a:pt x="3708" y="516"/>
                  </a:lnTo>
                  <a:close/>
                  <a:moveTo>
                    <a:pt x="3792" y="150"/>
                  </a:moveTo>
                  <a:lnTo>
                    <a:pt x="3738" y="156"/>
                  </a:lnTo>
                  <a:lnTo>
                    <a:pt x="3756" y="180"/>
                  </a:lnTo>
                  <a:lnTo>
                    <a:pt x="3792" y="150"/>
                  </a:lnTo>
                  <a:close/>
                  <a:moveTo>
                    <a:pt x="3612" y="480"/>
                  </a:moveTo>
                  <a:lnTo>
                    <a:pt x="3636" y="468"/>
                  </a:lnTo>
                  <a:lnTo>
                    <a:pt x="3642" y="456"/>
                  </a:lnTo>
                  <a:lnTo>
                    <a:pt x="3654" y="450"/>
                  </a:lnTo>
                  <a:lnTo>
                    <a:pt x="3660" y="438"/>
                  </a:lnTo>
                  <a:lnTo>
                    <a:pt x="3660" y="432"/>
                  </a:lnTo>
                  <a:lnTo>
                    <a:pt x="3654" y="426"/>
                  </a:lnTo>
                  <a:lnTo>
                    <a:pt x="3642" y="426"/>
                  </a:lnTo>
                  <a:lnTo>
                    <a:pt x="3630" y="420"/>
                  </a:lnTo>
                  <a:lnTo>
                    <a:pt x="3588" y="420"/>
                  </a:lnTo>
                  <a:lnTo>
                    <a:pt x="3570" y="426"/>
                  </a:lnTo>
                  <a:lnTo>
                    <a:pt x="3552" y="426"/>
                  </a:lnTo>
                  <a:lnTo>
                    <a:pt x="3534" y="438"/>
                  </a:lnTo>
                  <a:lnTo>
                    <a:pt x="3516" y="444"/>
                  </a:lnTo>
                  <a:lnTo>
                    <a:pt x="3504" y="450"/>
                  </a:lnTo>
                  <a:lnTo>
                    <a:pt x="3504" y="462"/>
                  </a:lnTo>
                  <a:lnTo>
                    <a:pt x="3528" y="468"/>
                  </a:lnTo>
                  <a:lnTo>
                    <a:pt x="3600" y="480"/>
                  </a:lnTo>
                  <a:lnTo>
                    <a:pt x="3612" y="480"/>
                  </a:lnTo>
                  <a:close/>
                  <a:moveTo>
                    <a:pt x="3954" y="180"/>
                  </a:moveTo>
                  <a:lnTo>
                    <a:pt x="3900" y="192"/>
                  </a:lnTo>
                  <a:lnTo>
                    <a:pt x="3936" y="210"/>
                  </a:lnTo>
                  <a:lnTo>
                    <a:pt x="3924" y="216"/>
                  </a:lnTo>
                  <a:lnTo>
                    <a:pt x="3918" y="222"/>
                  </a:lnTo>
                  <a:lnTo>
                    <a:pt x="3918" y="228"/>
                  </a:lnTo>
                  <a:lnTo>
                    <a:pt x="3924" y="234"/>
                  </a:lnTo>
                  <a:lnTo>
                    <a:pt x="3936" y="240"/>
                  </a:lnTo>
                  <a:lnTo>
                    <a:pt x="3966" y="240"/>
                  </a:lnTo>
                  <a:lnTo>
                    <a:pt x="3942" y="252"/>
                  </a:lnTo>
                  <a:lnTo>
                    <a:pt x="3954" y="252"/>
                  </a:lnTo>
                  <a:lnTo>
                    <a:pt x="4002" y="276"/>
                  </a:lnTo>
                  <a:lnTo>
                    <a:pt x="4014" y="276"/>
                  </a:lnTo>
                  <a:lnTo>
                    <a:pt x="4026" y="270"/>
                  </a:lnTo>
                  <a:lnTo>
                    <a:pt x="4032" y="264"/>
                  </a:lnTo>
                  <a:lnTo>
                    <a:pt x="4044" y="258"/>
                  </a:lnTo>
                  <a:lnTo>
                    <a:pt x="4050" y="252"/>
                  </a:lnTo>
                  <a:lnTo>
                    <a:pt x="4074" y="246"/>
                  </a:lnTo>
                  <a:lnTo>
                    <a:pt x="4086" y="258"/>
                  </a:lnTo>
                  <a:lnTo>
                    <a:pt x="4092" y="270"/>
                  </a:lnTo>
                  <a:lnTo>
                    <a:pt x="4098" y="276"/>
                  </a:lnTo>
                  <a:lnTo>
                    <a:pt x="4104" y="270"/>
                  </a:lnTo>
                  <a:lnTo>
                    <a:pt x="4116" y="270"/>
                  </a:lnTo>
                  <a:lnTo>
                    <a:pt x="4128" y="264"/>
                  </a:lnTo>
                  <a:lnTo>
                    <a:pt x="4134" y="258"/>
                  </a:lnTo>
                  <a:lnTo>
                    <a:pt x="4146" y="258"/>
                  </a:lnTo>
                  <a:lnTo>
                    <a:pt x="4152" y="252"/>
                  </a:lnTo>
                  <a:lnTo>
                    <a:pt x="4158" y="252"/>
                  </a:lnTo>
                  <a:lnTo>
                    <a:pt x="4170" y="246"/>
                  </a:lnTo>
                  <a:lnTo>
                    <a:pt x="4176" y="234"/>
                  </a:lnTo>
                  <a:lnTo>
                    <a:pt x="4182" y="228"/>
                  </a:lnTo>
                  <a:lnTo>
                    <a:pt x="4194" y="246"/>
                  </a:lnTo>
                  <a:lnTo>
                    <a:pt x="4218" y="222"/>
                  </a:lnTo>
                  <a:lnTo>
                    <a:pt x="4218" y="216"/>
                  </a:lnTo>
                  <a:lnTo>
                    <a:pt x="4236" y="210"/>
                  </a:lnTo>
                  <a:lnTo>
                    <a:pt x="4326" y="210"/>
                  </a:lnTo>
                  <a:lnTo>
                    <a:pt x="4332" y="204"/>
                  </a:lnTo>
                  <a:lnTo>
                    <a:pt x="4332" y="192"/>
                  </a:lnTo>
                  <a:lnTo>
                    <a:pt x="4266" y="186"/>
                  </a:lnTo>
                  <a:lnTo>
                    <a:pt x="4302" y="174"/>
                  </a:lnTo>
                  <a:lnTo>
                    <a:pt x="4302" y="132"/>
                  </a:lnTo>
                  <a:lnTo>
                    <a:pt x="4278" y="132"/>
                  </a:lnTo>
                  <a:lnTo>
                    <a:pt x="4266" y="138"/>
                  </a:lnTo>
                  <a:lnTo>
                    <a:pt x="4260" y="144"/>
                  </a:lnTo>
                  <a:lnTo>
                    <a:pt x="4248" y="150"/>
                  </a:lnTo>
                  <a:lnTo>
                    <a:pt x="4242" y="126"/>
                  </a:lnTo>
                  <a:lnTo>
                    <a:pt x="4194" y="132"/>
                  </a:lnTo>
                  <a:lnTo>
                    <a:pt x="4194" y="120"/>
                  </a:lnTo>
                  <a:lnTo>
                    <a:pt x="4176" y="84"/>
                  </a:lnTo>
                  <a:lnTo>
                    <a:pt x="4140" y="84"/>
                  </a:lnTo>
                  <a:lnTo>
                    <a:pt x="4122" y="90"/>
                  </a:lnTo>
                  <a:lnTo>
                    <a:pt x="4110" y="96"/>
                  </a:lnTo>
                  <a:lnTo>
                    <a:pt x="4104" y="102"/>
                  </a:lnTo>
                  <a:lnTo>
                    <a:pt x="4098" y="102"/>
                  </a:lnTo>
                  <a:lnTo>
                    <a:pt x="4020" y="108"/>
                  </a:lnTo>
                  <a:lnTo>
                    <a:pt x="4044" y="126"/>
                  </a:lnTo>
                  <a:lnTo>
                    <a:pt x="3996" y="126"/>
                  </a:lnTo>
                  <a:lnTo>
                    <a:pt x="3984" y="132"/>
                  </a:lnTo>
                  <a:lnTo>
                    <a:pt x="3972" y="132"/>
                  </a:lnTo>
                  <a:lnTo>
                    <a:pt x="3966" y="138"/>
                  </a:lnTo>
                  <a:lnTo>
                    <a:pt x="3984" y="156"/>
                  </a:lnTo>
                  <a:lnTo>
                    <a:pt x="3972" y="156"/>
                  </a:lnTo>
                  <a:lnTo>
                    <a:pt x="3936" y="150"/>
                  </a:lnTo>
                  <a:lnTo>
                    <a:pt x="3906" y="156"/>
                  </a:lnTo>
                  <a:lnTo>
                    <a:pt x="3888" y="168"/>
                  </a:lnTo>
                  <a:lnTo>
                    <a:pt x="3888" y="174"/>
                  </a:lnTo>
                  <a:lnTo>
                    <a:pt x="3894" y="180"/>
                  </a:lnTo>
                  <a:lnTo>
                    <a:pt x="3954" y="180"/>
                  </a:lnTo>
                  <a:close/>
                  <a:moveTo>
                    <a:pt x="3972" y="294"/>
                  </a:moveTo>
                  <a:lnTo>
                    <a:pt x="3954" y="300"/>
                  </a:lnTo>
                  <a:lnTo>
                    <a:pt x="3942" y="306"/>
                  </a:lnTo>
                  <a:lnTo>
                    <a:pt x="3936" y="312"/>
                  </a:lnTo>
                  <a:lnTo>
                    <a:pt x="3936" y="318"/>
                  </a:lnTo>
                  <a:lnTo>
                    <a:pt x="3966" y="324"/>
                  </a:lnTo>
                  <a:lnTo>
                    <a:pt x="3972" y="324"/>
                  </a:lnTo>
                  <a:lnTo>
                    <a:pt x="3990" y="306"/>
                  </a:lnTo>
                  <a:lnTo>
                    <a:pt x="3990" y="300"/>
                  </a:lnTo>
                  <a:lnTo>
                    <a:pt x="3984" y="294"/>
                  </a:lnTo>
                  <a:lnTo>
                    <a:pt x="3972" y="294"/>
                  </a:lnTo>
                  <a:close/>
                  <a:moveTo>
                    <a:pt x="3738" y="336"/>
                  </a:moveTo>
                  <a:lnTo>
                    <a:pt x="3726" y="336"/>
                  </a:lnTo>
                  <a:lnTo>
                    <a:pt x="3720" y="330"/>
                  </a:lnTo>
                  <a:lnTo>
                    <a:pt x="3672" y="330"/>
                  </a:lnTo>
                  <a:lnTo>
                    <a:pt x="3636" y="336"/>
                  </a:lnTo>
                  <a:lnTo>
                    <a:pt x="3624" y="342"/>
                  </a:lnTo>
                  <a:lnTo>
                    <a:pt x="3642" y="360"/>
                  </a:lnTo>
                  <a:lnTo>
                    <a:pt x="3654" y="360"/>
                  </a:lnTo>
                  <a:lnTo>
                    <a:pt x="3660" y="378"/>
                  </a:lnTo>
                  <a:lnTo>
                    <a:pt x="3768" y="378"/>
                  </a:lnTo>
                  <a:lnTo>
                    <a:pt x="3768" y="390"/>
                  </a:lnTo>
                  <a:lnTo>
                    <a:pt x="3762" y="396"/>
                  </a:lnTo>
                  <a:lnTo>
                    <a:pt x="3762" y="408"/>
                  </a:lnTo>
                  <a:lnTo>
                    <a:pt x="3708" y="450"/>
                  </a:lnTo>
                  <a:lnTo>
                    <a:pt x="3732" y="456"/>
                  </a:lnTo>
                  <a:lnTo>
                    <a:pt x="3720" y="468"/>
                  </a:lnTo>
                  <a:lnTo>
                    <a:pt x="3714" y="468"/>
                  </a:lnTo>
                  <a:lnTo>
                    <a:pt x="3708" y="474"/>
                  </a:lnTo>
                  <a:lnTo>
                    <a:pt x="3708" y="480"/>
                  </a:lnTo>
                  <a:lnTo>
                    <a:pt x="3726" y="480"/>
                  </a:lnTo>
                  <a:lnTo>
                    <a:pt x="3738" y="474"/>
                  </a:lnTo>
                  <a:lnTo>
                    <a:pt x="3744" y="474"/>
                  </a:lnTo>
                  <a:lnTo>
                    <a:pt x="3756" y="468"/>
                  </a:lnTo>
                  <a:lnTo>
                    <a:pt x="3756" y="480"/>
                  </a:lnTo>
                  <a:lnTo>
                    <a:pt x="3792" y="480"/>
                  </a:lnTo>
                  <a:lnTo>
                    <a:pt x="3810" y="474"/>
                  </a:lnTo>
                  <a:lnTo>
                    <a:pt x="3822" y="468"/>
                  </a:lnTo>
                  <a:lnTo>
                    <a:pt x="3840" y="468"/>
                  </a:lnTo>
                  <a:lnTo>
                    <a:pt x="3846" y="462"/>
                  </a:lnTo>
                  <a:lnTo>
                    <a:pt x="3852" y="462"/>
                  </a:lnTo>
                  <a:lnTo>
                    <a:pt x="3858" y="486"/>
                  </a:lnTo>
                  <a:lnTo>
                    <a:pt x="3924" y="480"/>
                  </a:lnTo>
                  <a:lnTo>
                    <a:pt x="4002" y="498"/>
                  </a:lnTo>
                  <a:lnTo>
                    <a:pt x="4098" y="486"/>
                  </a:lnTo>
                  <a:lnTo>
                    <a:pt x="4128" y="468"/>
                  </a:lnTo>
                  <a:lnTo>
                    <a:pt x="4122" y="474"/>
                  </a:lnTo>
                  <a:lnTo>
                    <a:pt x="4122" y="486"/>
                  </a:lnTo>
                  <a:lnTo>
                    <a:pt x="4260" y="486"/>
                  </a:lnTo>
                  <a:lnTo>
                    <a:pt x="4272" y="468"/>
                  </a:lnTo>
                  <a:lnTo>
                    <a:pt x="4338" y="438"/>
                  </a:lnTo>
                  <a:lnTo>
                    <a:pt x="4320" y="432"/>
                  </a:lnTo>
                  <a:lnTo>
                    <a:pt x="4320" y="420"/>
                  </a:lnTo>
                  <a:lnTo>
                    <a:pt x="4314" y="420"/>
                  </a:lnTo>
                  <a:lnTo>
                    <a:pt x="4308" y="414"/>
                  </a:lnTo>
                  <a:lnTo>
                    <a:pt x="4290" y="414"/>
                  </a:lnTo>
                  <a:lnTo>
                    <a:pt x="4278" y="408"/>
                  </a:lnTo>
                  <a:lnTo>
                    <a:pt x="4260" y="408"/>
                  </a:lnTo>
                  <a:lnTo>
                    <a:pt x="4242" y="402"/>
                  </a:lnTo>
                  <a:lnTo>
                    <a:pt x="4206" y="402"/>
                  </a:lnTo>
                  <a:lnTo>
                    <a:pt x="4164" y="414"/>
                  </a:lnTo>
                  <a:lnTo>
                    <a:pt x="4116" y="420"/>
                  </a:lnTo>
                  <a:lnTo>
                    <a:pt x="4074" y="426"/>
                  </a:lnTo>
                  <a:lnTo>
                    <a:pt x="4038" y="438"/>
                  </a:lnTo>
                  <a:lnTo>
                    <a:pt x="4026" y="438"/>
                  </a:lnTo>
                  <a:lnTo>
                    <a:pt x="4014" y="432"/>
                  </a:lnTo>
                  <a:lnTo>
                    <a:pt x="4008" y="426"/>
                  </a:lnTo>
                  <a:lnTo>
                    <a:pt x="3996" y="420"/>
                  </a:lnTo>
                  <a:lnTo>
                    <a:pt x="3984" y="420"/>
                  </a:lnTo>
                  <a:lnTo>
                    <a:pt x="3972" y="426"/>
                  </a:lnTo>
                  <a:lnTo>
                    <a:pt x="3960" y="426"/>
                  </a:lnTo>
                  <a:lnTo>
                    <a:pt x="3948" y="432"/>
                  </a:lnTo>
                  <a:lnTo>
                    <a:pt x="3942" y="438"/>
                  </a:lnTo>
                  <a:lnTo>
                    <a:pt x="3936" y="438"/>
                  </a:lnTo>
                  <a:lnTo>
                    <a:pt x="3912" y="414"/>
                  </a:lnTo>
                  <a:lnTo>
                    <a:pt x="3894" y="426"/>
                  </a:lnTo>
                  <a:lnTo>
                    <a:pt x="3864" y="420"/>
                  </a:lnTo>
                  <a:lnTo>
                    <a:pt x="3894" y="408"/>
                  </a:lnTo>
                  <a:lnTo>
                    <a:pt x="3876" y="396"/>
                  </a:lnTo>
                  <a:lnTo>
                    <a:pt x="3822" y="408"/>
                  </a:lnTo>
                  <a:lnTo>
                    <a:pt x="3858" y="396"/>
                  </a:lnTo>
                  <a:lnTo>
                    <a:pt x="3858" y="390"/>
                  </a:lnTo>
                  <a:lnTo>
                    <a:pt x="3924" y="384"/>
                  </a:lnTo>
                  <a:lnTo>
                    <a:pt x="3888" y="372"/>
                  </a:lnTo>
                  <a:lnTo>
                    <a:pt x="3870" y="372"/>
                  </a:lnTo>
                  <a:lnTo>
                    <a:pt x="3876" y="366"/>
                  </a:lnTo>
                  <a:lnTo>
                    <a:pt x="3876" y="360"/>
                  </a:lnTo>
                  <a:lnTo>
                    <a:pt x="3870" y="354"/>
                  </a:lnTo>
                  <a:lnTo>
                    <a:pt x="3840" y="354"/>
                  </a:lnTo>
                  <a:lnTo>
                    <a:pt x="3822" y="360"/>
                  </a:lnTo>
                  <a:lnTo>
                    <a:pt x="3804" y="360"/>
                  </a:lnTo>
                  <a:lnTo>
                    <a:pt x="3786" y="366"/>
                  </a:lnTo>
                  <a:lnTo>
                    <a:pt x="3774" y="354"/>
                  </a:lnTo>
                  <a:lnTo>
                    <a:pt x="3762" y="348"/>
                  </a:lnTo>
                  <a:lnTo>
                    <a:pt x="3756" y="342"/>
                  </a:lnTo>
                  <a:lnTo>
                    <a:pt x="3744" y="336"/>
                  </a:lnTo>
                  <a:lnTo>
                    <a:pt x="3738" y="336"/>
                  </a:lnTo>
                  <a:close/>
                  <a:moveTo>
                    <a:pt x="3264" y="420"/>
                  </a:moveTo>
                  <a:lnTo>
                    <a:pt x="3282" y="420"/>
                  </a:lnTo>
                  <a:lnTo>
                    <a:pt x="3300" y="426"/>
                  </a:lnTo>
                  <a:lnTo>
                    <a:pt x="3318" y="426"/>
                  </a:lnTo>
                  <a:lnTo>
                    <a:pt x="3330" y="432"/>
                  </a:lnTo>
                  <a:lnTo>
                    <a:pt x="3342" y="432"/>
                  </a:lnTo>
                  <a:lnTo>
                    <a:pt x="3330" y="444"/>
                  </a:lnTo>
                  <a:lnTo>
                    <a:pt x="3324" y="444"/>
                  </a:lnTo>
                  <a:lnTo>
                    <a:pt x="3324" y="456"/>
                  </a:lnTo>
                  <a:lnTo>
                    <a:pt x="3438" y="456"/>
                  </a:lnTo>
                  <a:lnTo>
                    <a:pt x="3462" y="444"/>
                  </a:lnTo>
                  <a:lnTo>
                    <a:pt x="3462" y="432"/>
                  </a:lnTo>
                  <a:lnTo>
                    <a:pt x="3468" y="426"/>
                  </a:lnTo>
                  <a:lnTo>
                    <a:pt x="3480" y="426"/>
                  </a:lnTo>
                  <a:lnTo>
                    <a:pt x="3492" y="420"/>
                  </a:lnTo>
                  <a:lnTo>
                    <a:pt x="3504" y="420"/>
                  </a:lnTo>
                  <a:lnTo>
                    <a:pt x="3510" y="414"/>
                  </a:lnTo>
                  <a:lnTo>
                    <a:pt x="3510" y="408"/>
                  </a:lnTo>
                  <a:lnTo>
                    <a:pt x="3522" y="396"/>
                  </a:lnTo>
                  <a:lnTo>
                    <a:pt x="3534" y="390"/>
                  </a:lnTo>
                  <a:lnTo>
                    <a:pt x="3540" y="384"/>
                  </a:lnTo>
                  <a:lnTo>
                    <a:pt x="3552" y="378"/>
                  </a:lnTo>
                  <a:lnTo>
                    <a:pt x="3552" y="372"/>
                  </a:lnTo>
                  <a:lnTo>
                    <a:pt x="3546" y="366"/>
                  </a:lnTo>
                  <a:lnTo>
                    <a:pt x="3534" y="360"/>
                  </a:lnTo>
                  <a:lnTo>
                    <a:pt x="3510" y="360"/>
                  </a:lnTo>
                  <a:lnTo>
                    <a:pt x="3504" y="366"/>
                  </a:lnTo>
                  <a:lnTo>
                    <a:pt x="3492" y="366"/>
                  </a:lnTo>
                  <a:lnTo>
                    <a:pt x="3486" y="360"/>
                  </a:lnTo>
                  <a:lnTo>
                    <a:pt x="3474" y="360"/>
                  </a:lnTo>
                  <a:lnTo>
                    <a:pt x="3462" y="354"/>
                  </a:lnTo>
                  <a:lnTo>
                    <a:pt x="3450" y="354"/>
                  </a:lnTo>
                  <a:lnTo>
                    <a:pt x="3432" y="348"/>
                  </a:lnTo>
                  <a:lnTo>
                    <a:pt x="3426" y="354"/>
                  </a:lnTo>
                  <a:lnTo>
                    <a:pt x="3420" y="354"/>
                  </a:lnTo>
                  <a:lnTo>
                    <a:pt x="3414" y="366"/>
                  </a:lnTo>
                  <a:lnTo>
                    <a:pt x="3414" y="396"/>
                  </a:lnTo>
                  <a:lnTo>
                    <a:pt x="3396" y="378"/>
                  </a:lnTo>
                  <a:lnTo>
                    <a:pt x="3384" y="372"/>
                  </a:lnTo>
                  <a:lnTo>
                    <a:pt x="3366" y="372"/>
                  </a:lnTo>
                  <a:lnTo>
                    <a:pt x="3354" y="384"/>
                  </a:lnTo>
                  <a:lnTo>
                    <a:pt x="3348" y="396"/>
                  </a:lnTo>
                  <a:lnTo>
                    <a:pt x="3330" y="414"/>
                  </a:lnTo>
                  <a:lnTo>
                    <a:pt x="3324" y="414"/>
                  </a:lnTo>
                  <a:lnTo>
                    <a:pt x="3300" y="366"/>
                  </a:lnTo>
                  <a:lnTo>
                    <a:pt x="3288" y="360"/>
                  </a:lnTo>
                  <a:lnTo>
                    <a:pt x="3258" y="360"/>
                  </a:lnTo>
                  <a:lnTo>
                    <a:pt x="3246" y="366"/>
                  </a:lnTo>
                  <a:lnTo>
                    <a:pt x="3240" y="372"/>
                  </a:lnTo>
                  <a:lnTo>
                    <a:pt x="3240" y="396"/>
                  </a:lnTo>
                  <a:lnTo>
                    <a:pt x="3246" y="408"/>
                  </a:lnTo>
                  <a:lnTo>
                    <a:pt x="3258" y="414"/>
                  </a:lnTo>
                  <a:lnTo>
                    <a:pt x="3264" y="420"/>
                  </a:lnTo>
                  <a:close/>
                  <a:moveTo>
                    <a:pt x="3720" y="288"/>
                  </a:moveTo>
                  <a:lnTo>
                    <a:pt x="3726" y="288"/>
                  </a:lnTo>
                  <a:lnTo>
                    <a:pt x="3732" y="294"/>
                  </a:lnTo>
                  <a:lnTo>
                    <a:pt x="3738" y="306"/>
                  </a:lnTo>
                  <a:lnTo>
                    <a:pt x="3768" y="306"/>
                  </a:lnTo>
                  <a:lnTo>
                    <a:pt x="3780" y="300"/>
                  </a:lnTo>
                  <a:lnTo>
                    <a:pt x="3834" y="300"/>
                  </a:lnTo>
                  <a:lnTo>
                    <a:pt x="3834" y="294"/>
                  </a:lnTo>
                  <a:lnTo>
                    <a:pt x="3828" y="294"/>
                  </a:lnTo>
                  <a:lnTo>
                    <a:pt x="3822" y="288"/>
                  </a:lnTo>
                  <a:lnTo>
                    <a:pt x="3810" y="288"/>
                  </a:lnTo>
                  <a:lnTo>
                    <a:pt x="3804" y="282"/>
                  </a:lnTo>
                  <a:lnTo>
                    <a:pt x="3792" y="282"/>
                  </a:lnTo>
                  <a:lnTo>
                    <a:pt x="3804" y="270"/>
                  </a:lnTo>
                  <a:lnTo>
                    <a:pt x="3816" y="264"/>
                  </a:lnTo>
                  <a:lnTo>
                    <a:pt x="3822" y="264"/>
                  </a:lnTo>
                  <a:lnTo>
                    <a:pt x="3828" y="258"/>
                  </a:lnTo>
                  <a:lnTo>
                    <a:pt x="3822" y="258"/>
                  </a:lnTo>
                  <a:lnTo>
                    <a:pt x="3810" y="252"/>
                  </a:lnTo>
                  <a:lnTo>
                    <a:pt x="3738" y="228"/>
                  </a:lnTo>
                  <a:lnTo>
                    <a:pt x="3732" y="228"/>
                  </a:lnTo>
                  <a:lnTo>
                    <a:pt x="3726" y="234"/>
                  </a:lnTo>
                  <a:lnTo>
                    <a:pt x="3714" y="240"/>
                  </a:lnTo>
                  <a:lnTo>
                    <a:pt x="3702" y="240"/>
                  </a:lnTo>
                  <a:lnTo>
                    <a:pt x="3690" y="252"/>
                  </a:lnTo>
                  <a:lnTo>
                    <a:pt x="3690" y="258"/>
                  </a:lnTo>
                  <a:lnTo>
                    <a:pt x="3696" y="264"/>
                  </a:lnTo>
                  <a:lnTo>
                    <a:pt x="3702" y="276"/>
                  </a:lnTo>
                  <a:lnTo>
                    <a:pt x="3714" y="282"/>
                  </a:lnTo>
                  <a:lnTo>
                    <a:pt x="3720" y="288"/>
                  </a:lnTo>
                  <a:close/>
                  <a:moveTo>
                    <a:pt x="3288" y="504"/>
                  </a:moveTo>
                  <a:lnTo>
                    <a:pt x="3270" y="504"/>
                  </a:lnTo>
                  <a:lnTo>
                    <a:pt x="3234" y="510"/>
                  </a:lnTo>
                  <a:lnTo>
                    <a:pt x="3186" y="516"/>
                  </a:lnTo>
                  <a:lnTo>
                    <a:pt x="3144" y="528"/>
                  </a:lnTo>
                  <a:lnTo>
                    <a:pt x="3132" y="534"/>
                  </a:lnTo>
                  <a:lnTo>
                    <a:pt x="3126" y="540"/>
                  </a:lnTo>
                  <a:lnTo>
                    <a:pt x="3132" y="540"/>
                  </a:lnTo>
                  <a:lnTo>
                    <a:pt x="3150" y="558"/>
                  </a:lnTo>
                  <a:lnTo>
                    <a:pt x="3156" y="570"/>
                  </a:lnTo>
                  <a:lnTo>
                    <a:pt x="3156" y="576"/>
                  </a:lnTo>
                  <a:lnTo>
                    <a:pt x="3138" y="582"/>
                  </a:lnTo>
                  <a:lnTo>
                    <a:pt x="3120" y="570"/>
                  </a:lnTo>
                  <a:lnTo>
                    <a:pt x="3090" y="564"/>
                  </a:lnTo>
                  <a:lnTo>
                    <a:pt x="3048" y="570"/>
                  </a:lnTo>
                  <a:lnTo>
                    <a:pt x="3066" y="606"/>
                  </a:lnTo>
                  <a:lnTo>
                    <a:pt x="3072" y="612"/>
                  </a:lnTo>
                  <a:lnTo>
                    <a:pt x="3084" y="618"/>
                  </a:lnTo>
                  <a:lnTo>
                    <a:pt x="3102" y="624"/>
                  </a:lnTo>
                  <a:lnTo>
                    <a:pt x="3114" y="630"/>
                  </a:lnTo>
                  <a:lnTo>
                    <a:pt x="3120" y="642"/>
                  </a:lnTo>
                  <a:lnTo>
                    <a:pt x="3120" y="654"/>
                  </a:lnTo>
                  <a:lnTo>
                    <a:pt x="3126" y="666"/>
                  </a:lnTo>
                  <a:lnTo>
                    <a:pt x="3126" y="678"/>
                  </a:lnTo>
                  <a:lnTo>
                    <a:pt x="3144" y="678"/>
                  </a:lnTo>
                  <a:lnTo>
                    <a:pt x="3228" y="666"/>
                  </a:lnTo>
                  <a:lnTo>
                    <a:pt x="3264" y="660"/>
                  </a:lnTo>
                  <a:lnTo>
                    <a:pt x="3276" y="654"/>
                  </a:lnTo>
                  <a:lnTo>
                    <a:pt x="3282" y="642"/>
                  </a:lnTo>
                  <a:lnTo>
                    <a:pt x="3288" y="624"/>
                  </a:lnTo>
                  <a:lnTo>
                    <a:pt x="3300" y="600"/>
                  </a:lnTo>
                  <a:lnTo>
                    <a:pt x="3300" y="588"/>
                  </a:lnTo>
                  <a:lnTo>
                    <a:pt x="3228" y="576"/>
                  </a:lnTo>
                  <a:lnTo>
                    <a:pt x="3240" y="570"/>
                  </a:lnTo>
                  <a:lnTo>
                    <a:pt x="3348" y="534"/>
                  </a:lnTo>
                  <a:lnTo>
                    <a:pt x="3360" y="528"/>
                  </a:lnTo>
                  <a:lnTo>
                    <a:pt x="3354" y="522"/>
                  </a:lnTo>
                  <a:lnTo>
                    <a:pt x="3342" y="516"/>
                  </a:lnTo>
                  <a:lnTo>
                    <a:pt x="3324" y="510"/>
                  </a:lnTo>
                  <a:lnTo>
                    <a:pt x="3312" y="510"/>
                  </a:lnTo>
                  <a:lnTo>
                    <a:pt x="3300" y="504"/>
                  </a:lnTo>
                  <a:lnTo>
                    <a:pt x="3288" y="504"/>
                  </a:lnTo>
                  <a:close/>
                  <a:moveTo>
                    <a:pt x="2898" y="744"/>
                  </a:moveTo>
                  <a:lnTo>
                    <a:pt x="2880" y="738"/>
                  </a:lnTo>
                  <a:lnTo>
                    <a:pt x="2796" y="738"/>
                  </a:lnTo>
                  <a:lnTo>
                    <a:pt x="2874" y="696"/>
                  </a:lnTo>
                  <a:lnTo>
                    <a:pt x="2880" y="684"/>
                  </a:lnTo>
                  <a:lnTo>
                    <a:pt x="2886" y="654"/>
                  </a:lnTo>
                  <a:lnTo>
                    <a:pt x="2898" y="624"/>
                  </a:lnTo>
                  <a:lnTo>
                    <a:pt x="2898" y="588"/>
                  </a:lnTo>
                  <a:lnTo>
                    <a:pt x="2880" y="570"/>
                  </a:lnTo>
                  <a:lnTo>
                    <a:pt x="2850" y="570"/>
                  </a:lnTo>
                  <a:lnTo>
                    <a:pt x="2814" y="576"/>
                  </a:lnTo>
                  <a:lnTo>
                    <a:pt x="2796" y="582"/>
                  </a:lnTo>
                  <a:lnTo>
                    <a:pt x="2784" y="588"/>
                  </a:lnTo>
                  <a:lnTo>
                    <a:pt x="2784" y="594"/>
                  </a:lnTo>
                  <a:lnTo>
                    <a:pt x="2766" y="612"/>
                  </a:lnTo>
                  <a:lnTo>
                    <a:pt x="2760" y="630"/>
                  </a:lnTo>
                  <a:lnTo>
                    <a:pt x="2736" y="654"/>
                  </a:lnTo>
                  <a:lnTo>
                    <a:pt x="2718" y="666"/>
                  </a:lnTo>
                  <a:lnTo>
                    <a:pt x="2706" y="672"/>
                  </a:lnTo>
                  <a:lnTo>
                    <a:pt x="2700" y="672"/>
                  </a:lnTo>
                  <a:lnTo>
                    <a:pt x="2694" y="666"/>
                  </a:lnTo>
                  <a:lnTo>
                    <a:pt x="2694" y="660"/>
                  </a:lnTo>
                  <a:lnTo>
                    <a:pt x="2700" y="654"/>
                  </a:lnTo>
                  <a:lnTo>
                    <a:pt x="2706" y="642"/>
                  </a:lnTo>
                  <a:lnTo>
                    <a:pt x="2712" y="636"/>
                  </a:lnTo>
                  <a:lnTo>
                    <a:pt x="2718" y="624"/>
                  </a:lnTo>
                  <a:lnTo>
                    <a:pt x="2718" y="612"/>
                  </a:lnTo>
                  <a:lnTo>
                    <a:pt x="2724" y="606"/>
                  </a:lnTo>
                  <a:lnTo>
                    <a:pt x="2724" y="600"/>
                  </a:lnTo>
                  <a:lnTo>
                    <a:pt x="2706" y="594"/>
                  </a:lnTo>
                  <a:lnTo>
                    <a:pt x="2676" y="588"/>
                  </a:lnTo>
                  <a:lnTo>
                    <a:pt x="2628" y="588"/>
                  </a:lnTo>
                  <a:lnTo>
                    <a:pt x="2622" y="606"/>
                  </a:lnTo>
                  <a:lnTo>
                    <a:pt x="2610" y="612"/>
                  </a:lnTo>
                  <a:lnTo>
                    <a:pt x="2586" y="618"/>
                  </a:lnTo>
                  <a:lnTo>
                    <a:pt x="2550" y="624"/>
                  </a:lnTo>
                  <a:lnTo>
                    <a:pt x="2508" y="630"/>
                  </a:lnTo>
                  <a:lnTo>
                    <a:pt x="2490" y="630"/>
                  </a:lnTo>
                  <a:lnTo>
                    <a:pt x="2496" y="624"/>
                  </a:lnTo>
                  <a:lnTo>
                    <a:pt x="2508" y="618"/>
                  </a:lnTo>
                  <a:lnTo>
                    <a:pt x="2520" y="618"/>
                  </a:lnTo>
                  <a:lnTo>
                    <a:pt x="2538" y="612"/>
                  </a:lnTo>
                  <a:lnTo>
                    <a:pt x="2550" y="606"/>
                  </a:lnTo>
                  <a:lnTo>
                    <a:pt x="2586" y="594"/>
                  </a:lnTo>
                  <a:lnTo>
                    <a:pt x="2598" y="588"/>
                  </a:lnTo>
                  <a:lnTo>
                    <a:pt x="2604" y="588"/>
                  </a:lnTo>
                  <a:lnTo>
                    <a:pt x="2604" y="582"/>
                  </a:lnTo>
                  <a:lnTo>
                    <a:pt x="2592" y="576"/>
                  </a:lnTo>
                  <a:lnTo>
                    <a:pt x="2556" y="576"/>
                  </a:lnTo>
                  <a:lnTo>
                    <a:pt x="2496" y="594"/>
                  </a:lnTo>
                  <a:lnTo>
                    <a:pt x="2460" y="600"/>
                  </a:lnTo>
                  <a:lnTo>
                    <a:pt x="2466" y="594"/>
                  </a:lnTo>
                  <a:lnTo>
                    <a:pt x="2478" y="588"/>
                  </a:lnTo>
                  <a:lnTo>
                    <a:pt x="2490" y="576"/>
                  </a:lnTo>
                  <a:lnTo>
                    <a:pt x="2502" y="570"/>
                  </a:lnTo>
                  <a:lnTo>
                    <a:pt x="2514" y="558"/>
                  </a:lnTo>
                  <a:lnTo>
                    <a:pt x="2508" y="558"/>
                  </a:lnTo>
                  <a:lnTo>
                    <a:pt x="2508" y="552"/>
                  </a:lnTo>
                  <a:lnTo>
                    <a:pt x="2496" y="552"/>
                  </a:lnTo>
                  <a:lnTo>
                    <a:pt x="2346" y="600"/>
                  </a:lnTo>
                  <a:lnTo>
                    <a:pt x="2328" y="600"/>
                  </a:lnTo>
                  <a:lnTo>
                    <a:pt x="2244" y="624"/>
                  </a:lnTo>
                  <a:lnTo>
                    <a:pt x="2250" y="642"/>
                  </a:lnTo>
                  <a:lnTo>
                    <a:pt x="2190" y="660"/>
                  </a:lnTo>
                  <a:lnTo>
                    <a:pt x="2172" y="678"/>
                  </a:lnTo>
                  <a:lnTo>
                    <a:pt x="2202" y="690"/>
                  </a:lnTo>
                  <a:lnTo>
                    <a:pt x="2208" y="684"/>
                  </a:lnTo>
                  <a:lnTo>
                    <a:pt x="2220" y="678"/>
                  </a:lnTo>
                  <a:lnTo>
                    <a:pt x="2238" y="678"/>
                  </a:lnTo>
                  <a:lnTo>
                    <a:pt x="2244" y="684"/>
                  </a:lnTo>
                  <a:lnTo>
                    <a:pt x="2244" y="690"/>
                  </a:lnTo>
                  <a:lnTo>
                    <a:pt x="2238" y="696"/>
                  </a:lnTo>
                  <a:lnTo>
                    <a:pt x="2226" y="696"/>
                  </a:lnTo>
                  <a:lnTo>
                    <a:pt x="2208" y="702"/>
                  </a:lnTo>
                  <a:lnTo>
                    <a:pt x="2196" y="702"/>
                  </a:lnTo>
                  <a:lnTo>
                    <a:pt x="2160" y="720"/>
                  </a:lnTo>
                  <a:lnTo>
                    <a:pt x="2166" y="732"/>
                  </a:lnTo>
                  <a:lnTo>
                    <a:pt x="2196" y="732"/>
                  </a:lnTo>
                  <a:lnTo>
                    <a:pt x="2238" y="738"/>
                  </a:lnTo>
                  <a:lnTo>
                    <a:pt x="2322" y="738"/>
                  </a:lnTo>
                  <a:lnTo>
                    <a:pt x="2352" y="744"/>
                  </a:lnTo>
                  <a:lnTo>
                    <a:pt x="2352" y="750"/>
                  </a:lnTo>
                  <a:lnTo>
                    <a:pt x="2322" y="762"/>
                  </a:lnTo>
                  <a:lnTo>
                    <a:pt x="2280" y="762"/>
                  </a:lnTo>
                  <a:lnTo>
                    <a:pt x="2172" y="774"/>
                  </a:lnTo>
                  <a:lnTo>
                    <a:pt x="2136" y="774"/>
                  </a:lnTo>
                  <a:lnTo>
                    <a:pt x="2112" y="786"/>
                  </a:lnTo>
                  <a:lnTo>
                    <a:pt x="2106" y="792"/>
                  </a:lnTo>
                  <a:lnTo>
                    <a:pt x="2118" y="804"/>
                  </a:lnTo>
                  <a:lnTo>
                    <a:pt x="2130" y="810"/>
                  </a:lnTo>
                  <a:lnTo>
                    <a:pt x="2148" y="810"/>
                  </a:lnTo>
                  <a:lnTo>
                    <a:pt x="2160" y="816"/>
                  </a:lnTo>
                  <a:lnTo>
                    <a:pt x="2178" y="822"/>
                  </a:lnTo>
                  <a:lnTo>
                    <a:pt x="2190" y="828"/>
                  </a:lnTo>
                  <a:lnTo>
                    <a:pt x="2190" y="834"/>
                  </a:lnTo>
                  <a:lnTo>
                    <a:pt x="2184" y="840"/>
                  </a:lnTo>
                  <a:lnTo>
                    <a:pt x="2172" y="840"/>
                  </a:lnTo>
                  <a:lnTo>
                    <a:pt x="2154" y="858"/>
                  </a:lnTo>
                  <a:lnTo>
                    <a:pt x="2166" y="870"/>
                  </a:lnTo>
                  <a:lnTo>
                    <a:pt x="2322" y="870"/>
                  </a:lnTo>
                  <a:lnTo>
                    <a:pt x="2370" y="864"/>
                  </a:lnTo>
                  <a:lnTo>
                    <a:pt x="2436" y="858"/>
                  </a:lnTo>
                  <a:lnTo>
                    <a:pt x="2508" y="846"/>
                  </a:lnTo>
                  <a:lnTo>
                    <a:pt x="2574" y="840"/>
                  </a:lnTo>
                  <a:lnTo>
                    <a:pt x="2616" y="828"/>
                  </a:lnTo>
                  <a:lnTo>
                    <a:pt x="2652" y="828"/>
                  </a:lnTo>
                  <a:lnTo>
                    <a:pt x="2736" y="864"/>
                  </a:lnTo>
                  <a:lnTo>
                    <a:pt x="2778" y="876"/>
                  </a:lnTo>
                  <a:lnTo>
                    <a:pt x="2796" y="876"/>
                  </a:lnTo>
                  <a:lnTo>
                    <a:pt x="2814" y="870"/>
                  </a:lnTo>
                  <a:lnTo>
                    <a:pt x="2832" y="852"/>
                  </a:lnTo>
                  <a:lnTo>
                    <a:pt x="2838" y="840"/>
                  </a:lnTo>
                  <a:lnTo>
                    <a:pt x="2844" y="834"/>
                  </a:lnTo>
                  <a:lnTo>
                    <a:pt x="2844" y="822"/>
                  </a:lnTo>
                  <a:lnTo>
                    <a:pt x="2766" y="822"/>
                  </a:lnTo>
                  <a:lnTo>
                    <a:pt x="2802" y="798"/>
                  </a:lnTo>
                  <a:lnTo>
                    <a:pt x="2850" y="798"/>
                  </a:lnTo>
                  <a:lnTo>
                    <a:pt x="2898" y="792"/>
                  </a:lnTo>
                  <a:lnTo>
                    <a:pt x="2910" y="786"/>
                  </a:lnTo>
                  <a:lnTo>
                    <a:pt x="2916" y="786"/>
                  </a:lnTo>
                  <a:lnTo>
                    <a:pt x="2922" y="780"/>
                  </a:lnTo>
                  <a:lnTo>
                    <a:pt x="2916" y="768"/>
                  </a:lnTo>
                  <a:lnTo>
                    <a:pt x="2898" y="750"/>
                  </a:lnTo>
                  <a:lnTo>
                    <a:pt x="2898" y="744"/>
                  </a:lnTo>
                  <a:close/>
                  <a:moveTo>
                    <a:pt x="2868" y="882"/>
                  </a:moveTo>
                  <a:lnTo>
                    <a:pt x="2886" y="882"/>
                  </a:lnTo>
                  <a:lnTo>
                    <a:pt x="2904" y="876"/>
                  </a:lnTo>
                  <a:lnTo>
                    <a:pt x="2910" y="870"/>
                  </a:lnTo>
                  <a:lnTo>
                    <a:pt x="2910" y="864"/>
                  </a:lnTo>
                  <a:lnTo>
                    <a:pt x="2904" y="858"/>
                  </a:lnTo>
                  <a:lnTo>
                    <a:pt x="2880" y="858"/>
                  </a:lnTo>
                  <a:lnTo>
                    <a:pt x="2868" y="870"/>
                  </a:lnTo>
                  <a:lnTo>
                    <a:pt x="2868" y="882"/>
                  </a:lnTo>
                  <a:close/>
                  <a:moveTo>
                    <a:pt x="3276" y="330"/>
                  </a:moveTo>
                  <a:lnTo>
                    <a:pt x="3288" y="330"/>
                  </a:lnTo>
                  <a:lnTo>
                    <a:pt x="3294" y="324"/>
                  </a:lnTo>
                  <a:lnTo>
                    <a:pt x="3300" y="312"/>
                  </a:lnTo>
                  <a:lnTo>
                    <a:pt x="3300" y="306"/>
                  </a:lnTo>
                  <a:lnTo>
                    <a:pt x="3294" y="294"/>
                  </a:lnTo>
                  <a:lnTo>
                    <a:pt x="3288" y="288"/>
                  </a:lnTo>
                  <a:lnTo>
                    <a:pt x="3276" y="288"/>
                  </a:lnTo>
                  <a:lnTo>
                    <a:pt x="3270" y="300"/>
                  </a:lnTo>
                  <a:lnTo>
                    <a:pt x="3264" y="306"/>
                  </a:lnTo>
                  <a:lnTo>
                    <a:pt x="3264" y="324"/>
                  </a:lnTo>
                  <a:lnTo>
                    <a:pt x="3270" y="330"/>
                  </a:lnTo>
                  <a:lnTo>
                    <a:pt x="3276" y="330"/>
                  </a:lnTo>
                  <a:close/>
                  <a:moveTo>
                    <a:pt x="3462" y="228"/>
                  </a:moveTo>
                  <a:lnTo>
                    <a:pt x="3450" y="240"/>
                  </a:lnTo>
                  <a:lnTo>
                    <a:pt x="3450" y="252"/>
                  </a:lnTo>
                  <a:lnTo>
                    <a:pt x="3456" y="258"/>
                  </a:lnTo>
                  <a:lnTo>
                    <a:pt x="3528" y="258"/>
                  </a:lnTo>
                  <a:lnTo>
                    <a:pt x="3546" y="276"/>
                  </a:lnTo>
                  <a:lnTo>
                    <a:pt x="3558" y="282"/>
                  </a:lnTo>
                  <a:lnTo>
                    <a:pt x="3588" y="282"/>
                  </a:lnTo>
                  <a:lnTo>
                    <a:pt x="3612" y="270"/>
                  </a:lnTo>
                  <a:lnTo>
                    <a:pt x="3618" y="264"/>
                  </a:lnTo>
                  <a:lnTo>
                    <a:pt x="3606" y="252"/>
                  </a:lnTo>
                  <a:lnTo>
                    <a:pt x="3636" y="246"/>
                  </a:lnTo>
                  <a:lnTo>
                    <a:pt x="3594" y="210"/>
                  </a:lnTo>
                  <a:lnTo>
                    <a:pt x="3552" y="216"/>
                  </a:lnTo>
                  <a:lnTo>
                    <a:pt x="3534" y="198"/>
                  </a:lnTo>
                  <a:lnTo>
                    <a:pt x="3450" y="198"/>
                  </a:lnTo>
                  <a:lnTo>
                    <a:pt x="3438" y="204"/>
                  </a:lnTo>
                  <a:lnTo>
                    <a:pt x="3426" y="204"/>
                  </a:lnTo>
                  <a:lnTo>
                    <a:pt x="3420" y="210"/>
                  </a:lnTo>
                  <a:lnTo>
                    <a:pt x="3438" y="228"/>
                  </a:lnTo>
                  <a:lnTo>
                    <a:pt x="3462" y="228"/>
                  </a:lnTo>
                  <a:close/>
                  <a:moveTo>
                    <a:pt x="3432" y="1302"/>
                  </a:moveTo>
                  <a:lnTo>
                    <a:pt x="3408" y="1326"/>
                  </a:lnTo>
                  <a:lnTo>
                    <a:pt x="3408" y="1344"/>
                  </a:lnTo>
                  <a:lnTo>
                    <a:pt x="3438" y="1344"/>
                  </a:lnTo>
                  <a:lnTo>
                    <a:pt x="3462" y="1332"/>
                  </a:lnTo>
                  <a:lnTo>
                    <a:pt x="3468" y="1332"/>
                  </a:lnTo>
                  <a:lnTo>
                    <a:pt x="3480" y="1326"/>
                  </a:lnTo>
                  <a:lnTo>
                    <a:pt x="3486" y="1326"/>
                  </a:lnTo>
                  <a:lnTo>
                    <a:pt x="3504" y="1308"/>
                  </a:lnTo>
                  <a:lnTo>
                    <a:pt x="3516" y="1290"/>
                  </a:lnTo>
                  <a:lnTo>
                    <a:pt x="3516" y="1266"/>
                  </a:lnTo>
                  <a:lnTo>
                    <a:pt x="3510" y="1260"/>
                  </a:lnTo>
                  <a:lnTo>
                    <a:pt x="3498" y="1260"/>
                  </a:lnTo>
                  <a:lnTo>
                    <a:pt x="3480" y="1266"/>
                  </a:lnTo>
                  <a:lnTo>
                    <a:pt x="3432" y="1302"/>
                  </a:lnTo>
                  <a:close/>
                  <a:moveTo>
                    <a:pt x="4416" y="1392"/>
                  </a:moveTo>
                  <a:lnTo>
                    <a:pt x="4428" y="1380"/>
                  </a:lnTo>
                  <a:lnTo>
                    <a:pt x="4428" y="1374"/>
                  </a:lnTo>
                  <a:lnTo>
                    <a:pt x="4386" y="1374"/>
                  </a:lnTo>
                  <a:lnTo>
                    <a:pt x="4386" y="1380"/>
                  </a:lnTo>
                  <a:lnTo>
                    <a:pt x="4404" y="1398"/>
                  </a:lnTo>
                  <a:lnTo>
                    <a:pt x="4416" y="1392"/>
                  </a:lnTo>
                  <a:close/>
                  <a:moveTo>
                    <a:pt x="3120" y="2034"/>
                  </a:moveTo>
                  <a:lnTo>
                    <a:pt x="3132" y="2034"/>
                  </a:lnTo>
                  <a:lnTo>
                    <a:pt x="3138" y="2028"/>
                  </a:lnTo>
                  <a:lnTo>
                    <a:pt x="3132" y="2022"/>
                  </a:lnTo>
                  <a:lnTo>
                    <a:pt x="3120" y="2016"/>
                  </a:lnTo>
                  <a:lnTo>
                    <a:pt x="3114" y="2010"/>
                  </a:lnTo>
                  <a:lnTo>
                    <a:pt x="3108" y="2010"/>
                  </a:lnTo>
                  <a:lnTo>
                    <a:pt x="3090" y="2016"/>
                  </a:lnTo>
                  <a:lnTo>
                    <a:pt x="3078" y="2022"/>
                  </a:lnTo>
                  <a:lnTo>
                    <a:pt x="3072" y="2022"/>
                  </a:lnTo>
                  <a:lnTo>
                    <a:pt x="3072" y="2028"/>
                  </a:lnTo>
                  <a:lnTo>
                    <a:pt x="3078" y="2034"/>
                  </a:lnTo>
                  <a:lnTo>
                    <a:pt x="3120" y="2034"/>
                  </a:lnTo>
                  <a:close/>
                  <a:moveTo>
                    <a:pt x="4758" y="996"/>
                  </a:moveTo>
                  <a:lnTo>
                    <a:pt x="4746" y="996"/>
                  </a:lnTo>
                  <a:lnTo>
                    <a:pt x="4734" y="984"/>
                  </a:lnTo>
                  <a:lnTo>
                    <a:pt x="4704" y="1008"/>
                  </a:lnTo>
                  <a:lnTo>
                    <a:pt x="4704" y="978"/>
                  </a:lnTo>
                  <a:lnTo>
                    <a:pt x="4662" y="978"/>
                  </a:lnTo>
                  <a:lnTo>
                    <a:pt x="4668" y="978"/>
                  </a:lnTo>
                  <a:lnTo>
                    <a:pt x="4674" y="972"/>
                  </a:lnTo>
                  <a:lnTo>
                    <a:pt x="4686" y="972"/>
                  </a:lnTo>
                  <a:lnTo>
                    <a:pt x="4698" y="966"/>
                  </a:lnTo>
                  <a:lnTo>
                    <a:pt x="4704" y="954"/>
                  </a:lnTo>
                  <a:lnTo>
                    <a:pt x="4704" y="948"/>
                  </a:lnTo>
                  <a:lnTo>
                    <a:pt x="4698" y="942"/>
                  </a:lnTo>
                  <a:lnTo>
                    <a:pt x="4680" y="942"/>
                  </a:lnTo>
                  <a:lnTo>
                    <a:pt x="4668" y="936"/>
                  </a:lnTo>
                  <a:lnTo>
                    <a:pt x="4650" y="936"/>
                  </a:lnTo>
                  <a:lnTo>
                    <a:pt x="4632" y="930"/>
                  </a:lnTo>
                  <a:lnTo>
                    <a:pt x="4620" y="930"/>
                  </a:lnTo>
                  <a:lnTo>
                    <a:pt x="4614" y="918"/>
                  </a:lnTo>
                  <a:lnTo>
                    <a:pt x="4566" y="912"/>
                  </a:lnTo>
                  <a:lnTo>
                    <a:pt x="4500" y="870"/>
                  </a:lnTo>
                  <a:lnTo>
                    <a:pt x="4566" y="864"/>
                  </a:lnTo>
                  <a:lnTo>
                    <a:pt x="4536" y="840"/>
                  </a:lnTo>
                  <a:lnTo>
                    <a:pt x="4542" y="840"/>
                  </a:lnTo>
                  <a:lnTo>
                    <a:pt x="4548" y="834"/>
                  </a:lnTo>
                  <a:lnTo>
                    <a:pt x="4584" y="834"/>
                  </a:lnTo>
                  <a:lnTo>
                    <a:pt x="4596" y="840"/>
                  </a:lnTo>
                  <a:lnTo>
                    <a:pt x="4638" y="840"/>
                  </a:lnTo>
                  <a:lnTo>
                    <a:pt x="4638" y="834"/>
                  </a:lnTo>
                  <a:lnTo>
                    <a:pt x="4632" y="828"/>
                  </a:lnTo>
                  <a:lnTo>
                    <a:pt x="4614" y="822"/>
                  </a:lnTo>
                  <a:lnTo>
                    <a:pt x="4596" y="822"/>
                  </a:lnTo>
                  <a:lnTo>
                    <a:pt x="4578" y="816"/>
                  </a:lnTo>
                  <a:lnTo>
                    <a:pt x="4518" y="816"/>
                  </a:lnTo>
                  <a:lnTo>
                    <a:pt x="4536" y="816"/>
                  </a:lnTo>
                  <a:lnTo>
                    <a:pt x="4620" y="804"/>
                  </a:lnTo>
                  <a:lnTo>
                    <a:pt x="4638" y="798"/>
                  </a:lnTo>
                  <a:lnTo>
                    <a:pt x="4638" y="792"/>
                  </a:lnTo>
                  <a:lnTo>
                    <a:pt x="4632" y="792"/>
                  </a:lnTo>
                  <a:lnTo>
                    <a:pt x="4626" y="786"/>
                  </a:lnTo>
                  <a:lnTo>
                    <a:pt x="4608" y="786"/>
                  </a:lnTo>
                  <a:lnTo>
                    <a:pt x="4500" y="798"/>
                  </a:lnTo>
                  <a:lnTo>
                    <a:pt x="4560" y="762"/>
                  </a:lnTo>
                  <a:lnTo>
                    <a:pt x="4620" y="762"/>
                  </a:lnTo>
                  <a:lnTo>
                    <a:pt x="4626" y="756"/>
                  </a:lnTo>
                  <a:lnTo>
                    <a:pt x="4620" y="750"/>
                  </a:lnTo>
                  <a:lnTo>
                    <a:pt x="4584" y="738"/>
                  </a:lnTo>
                  <a:lnTo>
                    <a:pt x="4572" y="732"/>
                  </a:lnTo>
                  <a:lnTo>
                    <a:pt x="4554" y="732"/>
                  </a:lnTo>
                  <a:lnTo>
                    <a:pt x="4518" y="750"/>
                  </a:lnTo>
                  <a:lnTo>
                    <a:pt x="4500" y="744"/>
                  </a:lnTo>
                  <a:lnTo>
                    <a:pt x="4458" y="774"/>
                  </a:lnTo>
                  <a:lnTo>
                    <a:pt x="4464" y="756"/>
                  </a:lnTo>
                  <a:lnTo>
                    <a:pt x="4440" y="774"/>
                  </a:lnTo>
                  <a:lnTo>
                    <a:pt x="4464" y="744"/>
                  </a:lnTo>
                  <a:lnTo>
                    <a:pt x="4500" y="744"/>
                  </a:lnTo>
                  <a:lnTo>
                    <a:pt x="4506" y="738"/>
                  </a:lnTo>
                  <a:lnTo>
                    <a:pt x="4518" y="714"/>
                  </a:lnTo>
                  <a:lnTo>
                    <a:pt x="4518" y="708"/>
                  </a:lnTo>
                  <a:lnTo>
                    <a:pt x="4512" y="702"/>
                  </a:lnTo>
                  <a:lnTo>
                    <a:pt x="4506" y="708"/>
                  </a:lnTo>
                  <a:lnTo>
                    <a:pt x="4494" y="714"/>
                  </a:lnTo>
                  <a:lnTo>
                    <a:pt x="4488" y="726"/>
                  </a:lnTo>
                  <a:lnTo>
                    <a:pt x="4452" y="726"/>
                  </a:lnTo>
                  <a:lnTo>
                    <a:pt x="4428" y="738"/>
                  </a:lnTo>
                  <a:lnTo>
                    <a:pt x="4452" y="708"/>
                  </a:lnTo>
                  <a:lnTo>
                    <a:pt x="4482" y="708"/>
                  </a:lnTo>
                  <a:lnTo>
                    <a:pt x="4494" y="702"/>
                  </a:lnTo>
                  <a:lnTo>
                    <a:pt x="4500" y="702"/>
                  </a:lnTo>
                  <a:lnTo>
                    <a:pt x="4506" y="696"/>
                  </a:lnTo>
                  <a:lnTo>
                    <a:pt x="4506" y="690"/>
                  </a:lnTo>
                  <a:lnTo>
                    <a:pt x="4500" y="684"/>
                  </a:lnTo>
                  <a:lnTo>
                    <a:pt x="4458" y="684"/>
                  </a:lnTo>
                  <a:lnTo>
                    <a:pt x="4446" y="690"/>
                  </a:lnTo>
                  <a:lnTo>
                    <a:pt x="4428" y="696"/>
                  </a:lnTo>
                  <a:lnTo>
                    <a:pt x="4422" y="702"/>
                  </a:lnTo>
                  <a:lnTo>
                    <a:pt x="4416" y="702"/>
                  </a:lnTo>
                  <a:lnTo>
                    <a:pt x="4404" y="684"/>
                  </a:lnTo>
                  <a:lnTo>
                    <a:pt x="4380" y="702"/>
                  </a:lnTo>
                  <a:lnTo>
                    <a:pt x="4398" y="672"/>
                  </a:lnTo>
                  <a:lnTo>
                    <a:pt x="4344" y="696"/>
                  </a:lnTo>
                  <a:lnTo>
                    <a:pt x="4344" y="672"/>
                  </a:lnTo>
                  <a:lnTo>
                    <a:pt x="4350" y="672"/>
                  </a:lnTo>
                  <a:lnTo>
                    <a:pt x="4356" y="666"/>
                  </a:lnTo>
                  <a:lnTo>
                    <a:pt x="4368" y="666"/>
                  </a:lnTo>
                  <a:lnTo>
                    <a:pt x="4386" y="660"/>
                  </a:lnTo>
                  <a:lnTo>
                    <a:pt x="4392" y="660"/>
                  </a:lnTo>
                  <a:lnTo>
                    <a:pt x="4398" y="654"/>
                  </a:lnTo>
                  <a:lnTo>
                    <a:pt x="4356" y="654"/>
                  </a:lnTo>
                  <a:lnTo>
                    <a:pt x="4338" y="660"/>
                  </a:lnTo>
                  <a:lnTo>
                    <a:pt x="4326" y="660"/>
                  </a:lnTo>
                  <a:lnTo>
                    <a:pt x="4320" y="648"/>
                  </a:lnTo>
                  <a:lnTo>
                    <a:pt x="4332" y="648"/>
                  </a:lnTo>
                  <a:lnTo>
                    <a:pt x="4356" y="636"/>
                  </a:lnTo>
                  <a:lnTo>
                    <a:pt x="4368" y="636"/>
                  </a:lnTo>
                  <a:lnTo>
                    <a:pt x="4380" y="630"/>
                  </a:lnTo>
                  <a:lnTo>
                    <a:pt x="4386" y="624"/>
                  </a:lnTo>
                  <a:lnTo>
                    <a:pt x="4368" y="618"/>
                  </a:lnTo>
                  <a:lnTo>
                    <a:pt x="4326" y="612"/>
                  </a:lnTo>
                  <a:lnTo>
                    <a:pt x="4290" y="612"/>
                  </a:lnTo>
                  <a:lnTo>
                    <a:pt x="4266" y="606"/>
                  </a:lnTo>
                  <a:lnTo>
                    <a:pt x="4236" y="606"/>
                  </a:lnTo>
                  <a:lnTo>
                    <a:pt x="4230" y="612"/>
                  </a:lnTo>
                  <a:lnTo>
                    <a:pt x="4230" y="618"/>
                  </a:lnTo>
                  <a:lnTo>
                    <a:pt x="4236" y="624"/>
                  </a:lnTo>
                  <a:lnTo>
                    <a:pt x="4242" y="636"/>
                  </a:lnTo>
                  <a:lnTo>
                    <a:pt x="4206" y="630"/>
                  </a:lnTo>
                  <a:lnTo>
                    <a:pt x="4212" y="660"/>
                  </a:lnTo>
                  <a:lnTo>
                    <a:pt x="4194" y="636"/>
                  </a:lnTo>
                  <a:lnTo>
                    <a:pt x="4152" y="660"/>
                  </a:lnTo>
                  <a:lnTo>
                    <a:pt x="4158" y="654"/>
                  </a:lnTo>
                  <a:lnTo>
                    <a:pt x="4158" y="636"/>
                  </a:lnTo>
                  <a:lnTo>
                    <a:pt x="4152" y="630"/>
                  </a:lnTo>
                  <a:lnTo>
                    <a:pt x="4140" y="630"/>
                  </a:lnTo>
                  <a:lnTo>
                    <a:pt x="4122" y="636"/>
                  </a:lnTo>
                  <a:lnTo>
                    <a:pt x="4110" y="642"/>
                  </a:lnTo>
                  <a:lnTo>
                    <a:pt x="4098" y="642"/>
                  </a:lnTo>
                  <a:lnTo>
                    <a:pt x="4086" y="648"/>
                  </a:lnTo>
                  <a:lnTo>
                    <a:pt x="4080" y="654"/>
                  </a:lnTo>
                  <a:lnTo>
                    <a:pt x="4074" y="654"/>
                  </a:lnTo>
                  <a:lnTo>
                    <a:pt x="4092" y="618"/>
                  </a:lnTo>
                  <a:lnTo>
                    <a:pt x="4110" y="618"/>
                  </a:lnTo>
                  <a:lnTo>
                    <a:pt x="4122" y="612"/>
                  </a:lnTo>
                  <a:lnTo>
                    <a:pt x="4134" y="612"/>
                  </a:lnTo>
                  <a:lnTo>
                    <a:pt x="4146" y="606"/>
                  </a:lnTo>
                  <a:lnTo>
                    <a:pt x="4152" y="600"/>
                  </a:lnTo>
                  <a:lnTo>
                    <a:pt x="4152" y="594"/>
                  </a:lnTo>
                  <a:lnTo>
                    <a:pt x="4146" y="582"/>
                  </a:lnTo>
                  <a:lnTo>
                    <a:pt x="4134" y="570"/>
                  </a:lnTo>
                  <a:lnTo>
                    <a:pt x="4152" y="552"/>
                  </a:lnTo>
                  <a:lnTo>
                    <a:pt x="4152" y="540"/>
                  </a:lnTo>
                  <a:lnTo>
                    <a:pt x="4050" y="540"/>
                  </a:lnTo>
                  <a:lnTo>
                    <a:pt x="4026" y="558"/>
                  </a:lnTo>
                  <a:lnTo>
                    <a:pt x="3942" y="558"/>
                  </a:lnTo>
                  <a:lnTo>
                    <a:pt x="3948" y="576"/>
                  </a:lnTo>
                  <a:lnTo>
                    <a:pt x="3978" y="588"/>
                  </a:lnTo>
                  <a:lnTo>
                    <a:pt x="3936" y="576"/>
                  </a:lnTo>
                  <a:lnTo>
                    <a:pt x="3948" y="600"/>
                  </a:lnTo>
                  <a:lnTo>
                    <a:pt x="3936" y="594"/>
                  </a:lnTo>
                  <a:lnTo>
                    <a:pt x="3930" y="594"/>
                  </a:lnTo>
                  <a:lnTo>
                    <a:pt x="3918" y="588"/>
                  </a:lnTo>
                  <a:lnTo>
                    <a:pt x="3894" y="588"/>
                  </a:lnTo>
                  <a:lnTo>
                    <a:pt x="3882" y="594"/>
                  </a:lnTo>
                  <a:lnTo>
                    <a:pt x="3876" y="606"/>
                  </a:lnTo>
                  <a:lnTo>
                    <a:pt x="3882" y="612"/>
                  </a:lnTo>
                  <a:lnTo>
                    <a:pt x="3888" y="624"/>
                  </a:lnTo>
                  <a:lnTo>
                    <a:pt x="3894" y="630"/>
                  </a:lnTo>
                  <a:lnTo>
                    <a:pt x="3900" y="660"/>
                  </a:lnTo>
                  <a:lnTo>
                    <a:pt x="3894" y="660"/>
                  </a:lnTo>
                  <a:lnTo>
                    <a:pt x="3888" y="654"/>
                  </a:lnTo>
                  <a:lnTo>
                    <a:pt x="3864" y="642"/>
                  </a:lnTo>
                  <a:lnTo>
                    <a:pt x="3852" y="642"/>
                  </a:lnTo>
                  <a:lnTo>
                    <a:pt x="3828" y="666"/>
                  </a:lnTo>
                  <a:lnTo>
                    <a:pt x="3828" y="678"/>
                  </a:lnTo>
                  <a:lnTo>
                    <a:pt x="3846" y="678"/>
                  </a:lnTo>
                  <a:lnTo>
                    <a:pt x="3858" y="690"/>
                  </a:lnTo>
                  <a:lnTo>
                    <a:pt x="3810" y="714"/>
                  </a:lnTo>
                  <a:lnTo>
                    <a:pt x="3750" y="720"/>
                  </a:lnTo>
                  <a:lnTo>
                    <a:pt x="3762" y="720"/>
                  </a:lnTo>
                  <a:lnTo>
                    <a:pt x="3798" y="702"/>
                  </a:lnTo>
                  <a:lnTo>
                    <a:pt x="3810" y="690"/>
                  </a:lnTo>
                  <a:lnTo>
                    <a:pt x="3810" y="684"/>
                  </a:lnTo>
                  <a:lnTo>
                    <a:pt x="3804" y="684"/>
                  </a:lnTo>
                  <a:lnTo>
                    <a:pt x="3792" y="672"/>
                  </a:lnTo>
                  <a:lnTo>
                    <a:pt x="3786" y="672"/>
                  </a:lnTo>
                  <a:lnTo>
                    <a:pt x="3786" y="660"/>
                  </a:lnTo>
                  <a:lnTo>
                    <a:pt x="3804" y="642"/>
                  </a:lnTo>
                  <a:lnTo>
                    <a:pt x="3816" y="636"/>
                  </a:lnTo>
                  <a:lnTo>
                    <a:pt x="3828" y="636"/>
                  </a:lnTo>
                  <a:lnTo>
                    <a:pt x="3828" y="606"/>
                  </a:lnTo>
                  <a:lnTo>
                    <a:pt x="3840" y="600"/>
                  </a:lnTo>
                  <a:lnTo>
                    <a:pt x="3858" y="582"/>
                  </a:lnTo>
                  <a:lnTo>
                    <a:pt x="3876" y="576"/>
                  </a:lnTo>
                  <a:lnTo>
                    <a:pt x="3882" y="570"/>
                  </a:lnTo>
                  <a:lnTo>
                    <a:pt x="3894" y="564"/>
                  </a:lnTo>
                  <a:lnTo>
                    <a:pt x="3906" y="564"/>
                  </a:lnTo>
                  <a:lnTo>
                    <a:pt x="3918" y="558"/>
                  </a:lnTo>
                  <a:lnTo>
                    <a:pt x="3936" y="552"/>
                  </a:lnTo>
                  <a:lnTo>
                    <a:pt x="3954" y="552"/>
                  </a:lnTo>
                  <a:lnTo>
                    <a:pt x="3966" y="546"/>
                  </a:lnTo>
                  <a:lnTo>
                    <a:pt x="3972" y="540"/>
                  </a:lnTo>
                  <a:lnTo>
                    <a:pt x="3942" y="534"/>
                  </a:lnTo>
                  <a:lnTo>
                    <a:pt x="3852" y="534"/>
                  </a:lnTo>
                  <a:lnTo>
                    <a:pt x="3822" y="540"/>
                  </a:lnTo>
                  <a:lnTo>
                    <a:pt x="3786" y="558"/>
                  </a:lnTo>
                  <a:lnTo>
                    <a:pt x="3744" y="576"/>
                  </a:lnTo>
                  <a:lnTo>
                    <a:pt x="3720" y="594"/>
                  </a:lnTo>
                  <a:lnTo>
                    <a:pt x="3708" y="600"/>
                  </a:lnTo>
                  <a:lnTo>
                    <a:pt x="3702" y="600"/>
                  </a:lnTo>
                  <a:lnTo>
                    <a:pt x="3696" y="606"/>
                  </a:lnTo>
                  <a:lnTo>
                    <a:pt x="3684" y="606"/>
                  </a:lnTo>
                  <a:lnTo>
                    <a:pt x="3660" y="618"/>
                  </a:lnTo>
                  <a:lnTo>
                    <a:pt x="3654" y="618"/>
                  </a:lnTo>
                  <a:lnTo>
                    <a:pt x="3642" y="624"/>
                  </a:lnTo>
                  <a:lnTo>
                    <a:pt x="3630" y="636"/>
                  </a:lnTo>
                  <a:lnTo>
                    <a:pt x="3618" y="642"/>
                  </a:lnTo>
                  <a:lnTo>
                    <a:pt x="3600" y="660"/>
                  </a:lnTo>
                  <a:lnTo>
                    <a:pt x="3588" y="666"/>
                  </a:lnTo>
                  <a:lnTo>
                    <a:pt x="3582" y="678"/>
                  </a:lnTo>
                  <a:lnTo>
                    <a:pt x="3582" y="684"/>
                  </a:lnTo>
                  <a:lnTo>
                    <a:pt x="3588" y="690"/>
                  </a:lnTo>
                  <a:lnTo>
                    <a:pt x="3612" y="690"/>
                  </a:lnTo>
                  <a:lnTo>
                    <a:pt x="3648" y="696"/>
                  </a:lnTo>
                  <a:lnTo>
                    <a:pt x="3672" y="696"/>
                  </a:lnTo>
                  <a:lnTo>
                    <a:pt x="3684" y="708"/>
                  </a:lnTo>
                  <a:lnTo>
                    <a:pt x="3666" y="714"/>
                  </a:lnTo>
                  <a:lnTo>
                    <a:pt x="3594" y="726"/>
                  </a:lnTo>
                  <a:lnTo>
                    <a:pt x="3570" y="732"/>
                  </a:lnTo>
                  <a:lnTo>
                    <a:pt x="3576" y="738"/>
                  </a:lnTo>
                  <a:lnTo>
                    <a:pt x="3594" y="750"/>
                  </a:lnTo>
                  <a:lnTo>
                    <a:pt x="3630" y="762"/>
                  </a:lnTo>
                  <a:lnTo>
                    <a:pt x="3642" y="768"/>
                  </a:lnTo>
                  <a:lnTo>
                    <a:pt x="3648" y="768"/>
                  </a:lnTo>
                  <a:lnTo>
                    <a:pt x="3690" y="750"/>
                  </a:lnTo>
                  <a:lnTo>
                    <a:pt x="3690" y="762"/>
                  </a:lnTo>
                  <a:lnTo>
                    <a:pt x="3702" y="774"/>
                  </a:lnTo>
                  <a:lnTo>
                    <a:pt x="3744" y="774"/>
                  </a:lnTo>
                  <a:lnTo>
                    <a:pt x="3786" y="780"/>
                  </a:lnTo>
                  <a:lnTo>
                    <a:pt x="3834" y="786"/>
                  </a:lnTo>
                  <a:lnTo>
                    <a:pt x="3876" y="792"/>
                  </a:lnTo>
                  <a:lnTo>
                    <a:pt x="3894" y="792"/>
                  </a:lnTo>
                  <a:lnTo>
                    <a:pt x="3900" y="786"/>
                  </a:lnTo>
                  <a:lnTo>
                    <a:pt x="3894" y="780"/>
                  </a:lnTo>
                  <a:lnTo>
                    <a:pt x="3882" y="774"/>
                  </a:lnTo>
                  <a:lnTo>
                    <a:pt x="3876" y="768"/>
                  </a:lnTo>
                  <a:lnTo>
                    <a:pt x="3894" y="768"/>
                  </a:lnTo>
                  <a:lnTo>
                    <a:pt x="3930" y="774"/>
                  </a:lnTo>
                  <a:lnTo>
                    <a:pt x="3966" y="774"/>
                  </a:lnTo>
                  <a:lnTo>
                    <a:pt x="3990" y="780"/>
                  </a:lnTo>
                  <a:lnTo>
                    <a:pt x="4002" y="780"/>
                  </a:lnTo>
                  <a:lnTo>
                    <a:pt x="4020" y="786"/>
                  </a:lnTo>
                  <a:lnTo>
                    <a:pt x="4032" y="792"/>
                  </a:lnTo>
                  <a:lnTo>
                    <a:pt x="4050" y="792"/>
                  </a:lnTo>
                  <a:lnTo>
                    <a:pt x="4062" y="786"/>
                  </a:lnTo>
                  <a:lnTo>
                    <a:pt x="4062" y="774"/>
                  </a:lnTo>
                  <a:lnTo>
                    <a:pt x="4056" y="768"/>
                  </a:lnTo>
                  <a:lnTo>
                    <a:pt x="4050" y="756"/>
                  </a:lnTo>
                  <a:lnTo>
                    <a:pt x="4044" y="750"/>
                  </a:lnTo>
                  <a:lnTo>
                    <a:pt x="4092" y="738"/>
                  </a:lnTo>
                  <a:lnTo>
                    <a:pt x="4092" y="744"/>
                  </a:lnTo>
                  <a:lnTo>
                    <a:pt x="4098" y="750"/>
                  </a:lnTo>
                  <a:lnTo>
                    <a:pt x="4104" y="762"/>
                  </a:lnTo>
                  <a:lnTo>
                    <a:pt x="4104" y="768"/>
                  </a:lnTo>
                  <a:lnTo>
                    <a:pt x="4110" y="774"/>
                  </a:lnTo>
                  <a:lnTo>
                    <a:pt x="4116" y="774"/>
                  </a:lnTo>
                  <a:lnTo>
                    <a:pt x="4122" y="780"/>
                  </a:lnTo>
                  <a:lnTo>
                    <a:pt x="4134" y="786"/>
                  </a:lnTo>
                  <a:lnTo>
                    <a:pt x="4140" y="792"/>
                  </a:lnTo>
                  <a:lnTo>
                    <a:pt x="4170" y="786"/>
                  </a:lnTo>
                  <a:lnTo>
                    <a:pt x="4170" y="792"/>
                  </a:lnTo>
                  <a:lnTo>
                    <a:pt x="4164" y="798"/>
                  </a:lnTo>
                  <a:lnTo>
                    <a:pt x="4164" y="816"/>
                  </a:lnTo>
                  <a:lnTo>
                    <a:pt x="4170" y="816"/>
                  </a:lnTo>
                  <a:lnTo>
                    <a:pt x="4182" y="822"/>
                  </a:lnTo>
                  <a:lnTo>
                    <a:pt x="4200" y="822"/>
                  </a:lnTo>
                  <a:lnTo>
                    <a:pt x="4206" y="828"/>
                  </a:lnTo>
                  <a:lnTo>
                    <a:pt x="4212" y="828"/>
                  </a:lnTo>
                  <a:lnTo>
                    <a:pt x="4194" y="846"/>
                  </a:lnTo>
                  <a:lnTo>
                    <a:pt x="4194" y="858"/>
                  </a:lnTo>
                  <a:lnTo>
                    <a:pt x="4230" y="858"/>
                  </a:lnTo>
                  <a:lnTo>
                    <a:pt x="4224" y="882"/>
                  </a:lnTo>
                  <a:lnTo>
                    <a:pt x="4236" y="882"/>
                  </a:lnTo>
                  <a:lnTo>
                    <a:pt x="4248" y="888"/>
                  </a:lnTo>
                  <a:lnTo>
                    <a:pt x="4254" y="888"/>
                  </a:lnTo>
                  <a:lnTo>
                    <a:pt x="4278" y="900"/>
                  </a:lnTo>
                  <a:lnTo>
                    <a:pt x="4278" y="924"/>
                  </a:lnTo>
                  <a:lnTo>
                    <a:pt x="4266" y="948"/>
                  </a:lnTo>
                  <a:lnTo>
                    <a:pt x="4254" y="966"/>
                  </a:lnTo>
                  <a:lnTo>
                    <a:pt x="4248" y="978"/>
                  </a:lnTo>
                  <a:lnTo>
                    <a:pt x="4236" y="990"/>
                  </a:lnTo>
                  <a:lnTo>
                    <a:pt x="4218" y="996"/>
                  </a:lnTo>
                  <a:lnTo>
                    <a:pt x="4182" y="1014"/>
                  </a:lnTo>
                  <a:lnTo>
                    <a:pt x="4140" y="1026"/>
                  </a:lnTo>
                  <a:lnTo>
                    <a:pt x="4092" y="1050"/>
                  </a:lnTo>
                  <a:lnTo>
                    <a:pt x="4098" y="1056"/>
                  </a:lnTo>
                  <a:lnTo>
                    <a:pt x="4110" y="1062"/>
                  </a:lnTo>
                  <a:lnTo>
                    <a:pt x="4122" y="1074"/>
                  </a:lnTo>
                  <a:lnTo>
                    <a:pt x="4122" y="1080"/>
                  </a:lnTo>
                  <a:lnTo>
                    <a:pt x="4116" y="1086"/>
                  </a:lnTo>
                  <a:lnTo>
                    <a:pt x="4080" y="1098"/>
                  </a:lnTo>
                  <a:lnTo>
                    <a:pt x="4062" y="1098"/>
                  </a:lnTo>
                  <a:lnTo>
                    <a:pt x="3984" y="1110"/>
                  </a:lnTo>
                  <a:lnTo>
                    <a:pt x="3978" y="1128"/>
                  </a:lnTo>
                  <a:lnTo>
                    <a:pt x="3960" y="1110"/>
                  </a:lnTo>
                  <a:lnTo>
                    <a:pt x="3954" y="1110"/>
                  </a:lnTo>
                  <a:lnTo>
                    <a:pt x="3948" y="1104"/>
                  </a:lnTo>
                  <a:lnTo>
                    <a:pt x="3930" y="1104"/>
                  </a:lnTo>
                  <a:lnTo>
                    <a:pt x="3918" y="1098"/>
                  </a:lnTo>
                  <a:lnTo>
                    <a:pt x="3900" y="1098"/>
                  </a:lnTo>
                  <a:lnTo>
                    <a:pt x="3888" y="1104"/>
                  </a:lnTo>
                  <a:lnTo>
                    <a:pt x="3882" y="1110"/>
                  </a:lnTo>
                  <a:lnTo>
                    <a:pt x="3882" y="1122"/>
                  </a:lnTo>
                  <a:lnTo>
                    <a:pt x="3870" y="1122"/>
                  </a:lnTo>
                  <a:lnTo>
                    <a:pt x="3858" y="1128"/>
                  </a:lnTo>
                  <a:lnTo>
                    <a:pt x="3840" y="1134"/>
                  </a:lnTo>
                  <a:lnTo>
                    <a:pt x="3828" y="1140"/>
                  </a:lnTo>
                  <a:lnTo>
                    <a:pt x="3822" y="1146"/>
                  </a:lnTo>
                  <a:lnTo>
                    <a:pt x="3816" y="1158"/>
                  </a:lnTo>
                  <a:lnTo>
                    <a:pt x="3816" y="1170"/>
                  </a:lnTo>
                  <a:lnTo>
                    <a:pt x="3822" y="1182"/>
                  </a:lnTo>
                  <a:lnTo>
                    <a:pt x="3834" y="1188"/>
                  </a:lnTo>
                  <a:lnTo>
                    <a:pt x="3864" y="1188"/>
                  </a:lnTo>
                  <a:lnTo>
                    <a:pt x="3876" y="1182"/>
                  </a:lnTo>
                  <a:lnTo>
                    <a:pt x="3894" y="1182"/>
                  </a:lnTo>
                  <a:lnTo>
                    <a:pt x="3906" y="1176"/>
                  </a:lnTo>
                  <a:lnTo>
                    <a:pt x="3924" y="1170"/>
                  </a:lnTo>
                  <a:lnTo>
                    <a:pt x="3936" y="1164"/>
                  </a:lnTo>
                  <a:lnTo>
                    <a:pt x="3966" y="1164"/>
                  </a:lnTo>
                  <a:lnTo>
                    <a:pt x="3978" y="1176"/>
                  </a:lnTo>
                  <a:lnTo>
                    <a:pt x="3996" y="1176"/>
                  </a:lnTo>
                  <a:lnTo>
                    <a:pt x="4002" y="1170"/>
                  </a:lnTo>
                  <a:lnTo>
                    <a:pt x="4002" y="1152"/>
                  </a:lnTo>
                  <a:lnTo>
                    <a:pt x="4026" y="1128"/>
                  </a:lnTo>
                  <a:lnTo>
                    <a:pt x="4014" y="1140"/>
                  </a:lnTo>
                  <a:lnTo>
                    <a:pt x="4014" y="1146"/>
                  </a:lnTo>
                  <a:lnTo>
                    <a:pt x="4020" y="1152"/>
                  </a:lnTo>
                  <a:lnTo>
                    <a:pt x="4086" y="1152"/>
                  </a:lnTo>
                  <a:lnTo>
                    <a:pt x="4080" y="1158"/>
                  </a:lnTo>
                  <a:lnTo>
                    <a:pt x="4068" y="1164"/>
                  </a:lnTo>
                  <a:lnTo>
                    <a:pt x="4062" y="1170"/>
                  </a:lnTo>
                  <a:lnTo>
                    <a:pt x="4062" y="1176"/>
                  </a:lnTo>
                  <a:lnTo>
                    <a:pt x="4068" y="1182"/>
                  </a:lnTo>
                  <a:lnTo>
                    <a:pt x="4080" y="1182"/>
                  </a:lnTo>
                  <a:lnTo>
                    <a:pt x="4086" y="1188"/>
                  </a:lnTo>
                  <a:lnTo>
                    <a:pt x="4098" y="1188"/>
                  </a:lnTo>
                  <a:lnTo>
                    <a:pt x="4086" y="1200"/>
                  </a:lnTo>
                  <a:lnTo>
                    <a:pt x="4086" y="1206"/>
                  </a:lnTo>
                  <a:lnTo>
                    <a:pt x="4092" y="1212"/>
                  </a:lnTo>
                  <a:lnTo>
                    <a:pt x="4116" y="1224"/>
                  </a:lnTo>
                  <a:lnTo>
                    <a:pt x="4146" y="1224"/>
                  </a:lnTo>
                  <a:lnTo>
                    <a:pt x="4098" y="1242"/>
                  </a:lnTo>
                  <a:lnTo>
                    <a:pt x="4098" y="1248"/>
                  </a:lnTo>
                  <a:lnTo>
                    <a:pt x="4110" y="1260"/>
                  </a:lnTo>
                  <a:lnTo>
                    <a:pt x="4110" y="1266"/>
                  </a:lnTo>
                  <a:lnTo>
                    <a:pt x="4116" y="1272"/>
                  </a:lnTo>
                  <a:lnTo>
                    <a:pt x="4122" y="1266"/>
                  </a:lnTo>
                  <a:lnTo>
                    <a:pt x="4128" y="1266"/>
                  </a:lnTo>
                  <a:lnTo>
                    <a:pt x="4140" y="1260"/>
                  </a:lnTo>
                  <a:lnTo>
                    <a:pt x="4146" y="1272"/>
                  </a:lnTo>
                  <a:lnTo>
                    <a:pt x="4158" y="1284"/>
                  </a:lnTo>
                  <a:lnTo>
                    <a:pt x="4182" y="1284"/>
                  </a:lnTo>
                  <a:lnTo>
                    <a:pt x="4194" y="1290"/>
                  </a:lnTo>
                  <a:lnTo>
                    <a:pt x="4206" y="1290"/>
                  </a:lnTo>
                  <a:lnTo>
                    <a:pt x="4206" y="1308"/>
                  </a:lnTo>
                  <a:lnTo>
                    <a:pt x="4212" y="1314"/>
                  </a:lnTo>
                  <a:lnTo>
                    <a:pt x="4224" y="1320"/>
                  </a:lnTo>
                  <a:lnTo>
                    <a:pt x="4272" y="1320"/>
                  </a:lnTo>
                  <a:lnTo>
                    <a:pt x="4290" y="1326"/>
                  </a:lnTo>
                  <a:lnTo>
                    <a:pt x="4350" y="1356"/>
                  </a:lnTo>
                  <a:lnTo>
                    <a:pt x="4356" y="1362"/>
                  </a:lnTo>
                  <a:lnTo>
                    <a:pt x="4362" y="1362"/>
                  </a:lnTo>
                  <a:lnTo>
                    <a:pt x="4362" y="1356"/>
                  </a:lnTo>
                  <a:lnTo>
                    <a:pt x="4368" y="1350"/>
                  </a:lnTo>
                  <a:lnTo>
                    <a:pt x="4368" y="1320"/>
                  </a:lnTo>
                  <a:lnTo>
                    <a:pt x="4362" y="1308"/>
                  </a:lnTo>
                  <a:lnTo>
                    <a:pt x="4350" y="1296"/>
                  </a:lnTo>
                  <a:lnTo>
                    <a:pt x="4338" y="1290"/>
                  </a:lnTo>
                  <a:lnTo>
                    <a:pt x="4320" y="1272"/>
                  </a:lnTo>
                  <a:lnTo>
                    <a:pt x="4314" y="1272"/>
                  </a:lnTo>
                  <a:lnTo>
                    <a:pt x="4308" y="1260"/>
                  </a:lnTo>
                  <a:lnTo>
                    <a:pt x="4302" y="1254"/>
                  </a:lnTo>
                  <a:lnTo>
                    <a:pt x="4290" y="1230"/>
                  </a:lnTo>
                  <a:lnTo>
                    <a:pt x="4290" y="1224"/>
                  </a:lnTo>
                  <a:lnTo>
                    <a:pt x="4308" y="1224"/>
                  </a:lnTo>
                  <a:lnTo>
                    <a:pt x="4314" y="1230"/>
                  </a:lnTo>
                  <a:lnTo>
                    <a:pt x="4326" y="1236"/>
                  </a:lnTo>
                  <a:lnTo>
                    <a:pt x="4332" y="1242"/>
                  </a:lnTo>
                  <a:lnTo>
                    <a:pt x="4332" y="1212"/>
                  </a:lnTo>
                  <a:lnTo>
                    <a:pt x="4332" y="1218"/>
                  </a:lnTo>
                  <a:lnTo>
                    <a:pt x="4344" y="1230"/>
                  </a:lnTo>
                  <a:lnTo>
                    <a:pt x="4350" y="1242"/>
                  </a:lnTo>
                  <a:lnTo>
                    <a:pt x="4362" y="1254"/>
                  </a:lnTo>
                  <a:lnTo>
                    <a:pt x="4374" y="1254"/>
                  </a:lnTo>
                  <a:lnTo>
                    <a:pt x="4386" y="1248"/>
                  </a:lnTo>
                  <a:lnTo>
                    <a:pt x="4398" y="1248"/>
                  </a:lnTo>
                  <a:lnTo>
                    <a:pt x="4398" y="1272"/>
                  </a:lnTo>
                  <a:lnTo>
                    <a:pt x="4404" y="1278"/>
                  </a:lnTo>
                  <a:lnTo>
                    <a:pt x="4416" y="1278"/>
                  </a:lnTo>
                  <a:lnTo>
                    <a:pt x="4428" y="1290"/>
                  </a:lnTo>
                  <a:lnTo>
                    <a:pt x="4452" y="1272"/>
                  </a:lnTo>
                  <a:lnTo>
                    <a:pt x="4464" y="1284"/>
                  </a:lnTo>
                  <a:lnTo>
                    <a:pt x="4470" y="1284"/>
                  </a:lnTo>
                  <a:lnTo>
                    <a:pt x="4476" y="1278"/>
                  </a:lnTo>
                  <a:lnTo>
                    <a:pt x="4476" y="1260"/>
                  </a:lnTo>
                  <a:lnTo>
                    <a:pt x="4470" y="1254"/>
                  </a:lnTo>
                  <a:lnTo>
                    <a:pt x="4488" y="1212"/>
                  </a:lnTo>
                  <a:lnTo>
                    <a:pt x="4488" y="1236"/>
                  </a:lnTo>
                  <a:lnTo>
                    <a:pt x="4500" y="1248"/>
                  </a:lnTo>
                  <a:lnTo>
                    <a:pt x="4512" y="1236"/>
                  </a:lnTo>
                  <a:lnTo>
                    <a:pt x="4518" y="1218"/>
                  </a:lnTo>
                  <a:lnTo>
                    <a:pt x="4518" y="1206"/>
                  </a:lnTo>
                  <a:lnTo>
                    <a:pt x="4494" y="1182"/>
                  </a:lnTo>
                  <a:lnTo>
                    <a:pt x="4518" y="1176"/>
                  </a:lnTo>
                  <a:lnTo>
                    <a:pt x="4500" y="1164"/>
                  </a:lnTo>
                  <a:lnTo>
                    <a:pt x="4500" y="1146"/>
                  </a:lnTo>
                  <a:lnTo>
                    <a:pt x="4470" y="1146"/>
                  </a:lnTo>
                  <a:lnTo>
                    <a:pt x="4470" y="1134"/>
                  </a:lnTo>
                  <a:lnTo>
                    <a:pt x="4446" y="1134"/>
                  </a:lnTo>
                  <a:lnTo>
                    <a:pt x="4446" y="1080"/>
                  </a:lnTo>
                  <a:lnTo>
                    <a:pt x="4416" y="1086"/>
                  </a:lnTo>
                  <a:lnTo>
                    <a:pt x="4410" y="1080"/>
                  </a:lnTo>
                  <a:lnTo>
                    <a:pt x="4410" y="1056"/>
                  </a:lnTo>
                  <a:lnTo>
                    <a:pt x="4416" y="1050"/>
                  </a:lnTo>
                  <a:lnTo>
                    <a:pt x="4428" y="1050"/>
                  </a:lnTo>
                  <a:lnTo>
                    <a:pt x="4434" y="1056"/>
                  </a:lnTo>
                  <a:lnTo>
                    <a:pt x="4446" y="1062"/>
                  </a:lnTo>
                  <a:lnTo>
                    <a:pt x="4452" y="1068"/>
                  </a:lnTo>
                  <a:lnTo>
                    <a:pt x="4458" y="1068"/>
                  </a:lnTo>
                  <a:lnTo>
                    <a:pt x="4464" y="1062"/>
                  </a:lnTo>
                  <a:lnTo>
                    <a:pt x="4464" y="1026"/>
                  </a:lnTo>
                  <a:lnTo>
                    <a:pt x="4488" y="1032"/>
                  </a:lnTo>
                  <a:lnTo>
                    <a:pt x="4524" y="1014"/>
                  </a:lnTo>
                  <a:lnTo>
                    <a:pt x="4524" y="1026"/>
                  </a:lnTo>
                  <a:lnTo>
                    <a:pt x="4530" y="1038"/>
                  </a:lnTo>
                  <a:lnTo>
                    <a:pt x="4530" y="1044"/>
                  </a:lnTo>
                  <a:lnTo>
                    <a:pt x="4536" y="1050"/>
                  </a:lnTo>
                  <a:lnTo>
                    <a:pt x="4548" y="1044"/>
                  </a:lnTo>
                  <a:lnTo>
                    <a:pt x="4566" y="1044"/>
                  </a:lnTo>
                  <a:lnTo>
                    <a:pt x="4554" y="1062"/>
                  </a:lnTo>
                  <a:lnTo>
                    <a:pt x="4578" y="1062"/>
                  </a:lnTo>
                  <a:lnTo>
                    <a:pt x="4566" y="1092"/>
                  </a:lnTo>
                  <a:lnTo>
                    <a:pt x="4566" y="1098"/>
                  </a:lnTo>
                  <a:lnTo>
                    <a:pt x="4584" y="1116"/>
                  </a:lnTo>
                  <a:lnTo>
                    <a:pt x="4590" y="1128"/>
                  </a:lnTo>
                  <a:lnTo>
                    <a:pt x="4614" y="1140"/>
                  </a:lnTo>
                  <a:lnTo>
                    <a:pt x="4626" y="1134"/>
                  </a:lnTo>
                  <a:lnTo>
                    <a:pt x="4638" y="1122"/>
                  </a:lnTo>
                  <a:lnTo>
                    <a:pt x="4656" y="1086"/>
                  </a:lnTo>
                  <a:lnTo>
                    <a:pt x="4656" y="1080"/>
                  </a:lnTo>
                  <a:lnTo>
                    <a:pt x="4662" y="1068"/>
                  </a:lnTo>
                  <a:lnTo>
                    <a:pt x="4668" y="1074"/>
                  </a:lnTo>
                  <a:lnTo>
                    <a:pt x="4680" y="1080"/>
                  </a:lnTo>
                  <a:lnTo>
                    <a:pt x="4692" y="1080"/>
                  </a:lnTo>
                  <a:lnTo>
                    <a:pt x="4698" y="1086"/>
                  </a:lnTo>
                  <a:lnTo>
                    <a:pt x="4710" y="1080"/>
                  </a:lnTo>
                  <a:lnTo>
                    <a:pt x="4722" y="1068"/>
                  </a:lnTo>
                  <a:lnTo>
                    <a:pt x="4728" y="1056"/>
                  </a:lnTo>
                  <a:lnTo>
                    <a:pt x="4728" y="1038"/>
                  </a:lnTo>
                  <a:lnTo>
                    <a:pt x="4794" y="1038"/>
                  </a:lnTo>
                  <a:lnTo>
                    <a:pt x="4806" y="1026"/>
                  </a:lnTo>
                  <a:lnTo>
                    <a:pt x="4812" y="1014"/>
                  </a:lnTo>
                  <a:lnTo>
                    <a:pt x="4800" y="1002"/>
                  </a:lnTo>
                  <a:lnTo>
                    <a:pt x="4788" y="996"/>
                  </a:lnTo>
                  <a:lnTo>
                    <a:pt x="4758" y="996"/>
                  </a:lnTo>
                  <a:close/>
                  <a:moveTo>
                    <a:pt x="4476" y="1308"/>
                  </a:moveTo>
                  <a:lnTo>
                    <a:pt x="4446" y="1308"/>
                  </a:lnTo>
                  <a:lnTo>
                    <a:pt x="4440" y="1326"/>
                  </a:lnTo>
                  <a:lnTo>
                    <a:pt x="4476" y="1320"/>
                  </a:lnTo>
                  <a:lnTo>
                    <a:pt x="4476" y="1308"/>
                  </a:lnTo>
                  <a:close/>
                  <a:moveTo>
                    <a:pt x="4140" y="1290"/>
                  </a:moveTo>
                  <a:lnTo>
                    <a:pt x="4134" y="1290"/>
                  </a:lnTo>
                  <a:lnTo>
                    <a:pt x="4128" y="1296"/>
                  </a:lnTo>
                  <a:lnTo>
                    <a:pt x="4128" y="1308"/>
                  </a:lnTo>
                  <a:lnTo>
                    <a:pt x="4134" y="1314"/>
                  </a:lnTo>
                  <a:lnTo>
                    <a:pt x="4158" y="1314"/>
                  </a:lnTo>
                  <a:lnTo>
                    <a:pt x="4164" y="1308"/>
                  </a:lnTo>
                  <a:lnTo>
                    <a:pt x="4164" y="1296"/>
                  </a:lnTo>
                  <a:lnTo>
                    <a:pt x="4158" y="1290"/>
                  </a:lnTo>
                  <a:lnTo>
                    <a:pt x="4140" y="1290"/>
                  </a:lnTo>
                  <a:close/>
                  <a:moveTo>
                    <a:pt x="3834" y="1242"/>
                  </a:moveTo>
                  <a:lnTo>
                    <a:pt x="3840" y="1236"/>
                  </a:lnTo>
                  <a:lnTo>
                    <a:pt x="3834" y="1230"/>
                  </a:lnTo>
                  <a:lnTo>
                    <a:pt x="3828" y="1230"/>
                  </a:lnTo>
                  <a:lnTo>
                    <a:pt x="3822" y="1224"/>
                  </a:lnTo>
                  <a:lnTo>
                    <a:pt x="3810" y="1224"/>
                  </a:lnTo>
                  <a:lnTo>
                    <a:pt x="3810" y="1236"/>
                  </a:lnTo>
                  <a:lnTo>
                    <a:pt x="3816" y="1242"/>
                  </a:lnTo>
                  <a:lnTo>
                    <a:pt x="3816" y="1248"/>
                  </a:lnTo>
                  <a:lnTo>
                    <a:pt x="3828" y="1248"/>
                  </a:lnTo>
                  <a:lnTo>
                    <a:pt x="3834" y="1242"/>
                  </a:lnTo>
                  <a:close/>
                  <a:moveTo>
                    <a:pt x="4206" y="1452"/>
                  </a:moveTo>
                  <a:lnTo>
                    <a:pt x="4170" y="1452"/>
                  </a:lnTo>
                  <a:lnTo>
                    <a:pt x="4206" y="1476"/>
                  </a:lnTo>
                  <a:lnTo>
                    <a:pt x="4218" y="1470"/>
                  </a:lnTo>
                  <a:lnTo>
                    <a:pt x="4218" y="1458"/>
                  </a:lnTo>
                  <a:lnTo>
                    <a:pt x="4212" y="1458"/>
                  </a:lnTo>
                  <a:lnTo>
                    <a:pt x="4206" y="1452"/>
                  </a:lnTo>
                  <a:close/>
                  <a:moveTo>
                    <a:pt x="4170" y="870"/>
                  </a:moveTo>
                  <a:lnTo>
                    <a:pt x="4152" y="870"/>
                  </a:lnTo>
                  <a:lnTo>
                    <a:pt x="4152" y="876"/>
                  </a:lnTo>
                  <a:lnTo>
                    <a:pt x="4158" y="882"/>
                  </a:lnTo>
                  <a:lnTo>
                    <a:pt x="4164" y="882"/>
                  </a:lnTo>
                  <a:lnTo>
                    <a:pt x="4170" y="888"/>
                  </a:lnTo>
                  <a:lnTo>
                    <a:pt x="4182" y="882"/>
                  </a:lnTo>
                  <a:lnTo>
                    <a:pt x="4188" y="882"/>
                  </a:lnTo>
                  <a:lnTo>
                    <a:pt x="4194" y="876"/>
                  </a:lnTo>
                  <a:lnTo>
                    <a:pt x="4188" y="870"/>
                  </a:lnTo>
                  <a:lnTo>
                    <a:pt x="4170" y="870"/>
                  </a:lnTo>
                  <a:close/>
                  <a:moveTo>
                    <a:pt x="4170" y="936"/>
                  </a:moveTo>
                  <a:lnTo>
                    <a:pt x="4236" y="936"/>
                  </a:lnTo>
                  <a:lnTo>
                    <a:pt x="4236" y="918"/>
                  </a:lnTo>
                  <a:lnTo>
                    <a:pt x="4188" y="918"/>
                  </a:lnTo>
                  <a:lnTo>
                    <a:pt x="4170" y="936"/>
                  </a:lnTo>
                  <a:close/>
                  <a:moveTo>
                    <a:pt x="5574" y="36"/>
                  </a:moveTo>
                  <a:lnTo>
                    <a:pt x="5490" y="36"/>
                  </a:lnTo>
                  <a:lnTo>
                    <a:pt x="5496" y="24"/>
                  </a:lnTo>
                  <a:lnTo>
                    <a:pt x="5490" y="24"/>
                  </a:lnTo>
                  <a:lnTo>
                    <a:pt x="5484" y="18"/>
                  </a:lnTo>
                  <a:lnTo>
                    <a:pt x="5448" y="18"/>
                  </a:lnTo>
                  <a:lnTo>
                    <a:pt x="5430" y="12"/>
                  </a:lnTo>
                  <a:lnTo>
                    <a:pt x="5400" y="12"/>
                  </a:lnTo>
                  <a:lnTo>
                    <a:pt x="5364" y="18"/>
                  </a:lnTo>
                  <a:lnTo>
                    <a:pt x="5334" y="30"/>
                  </a:lnTo>
                  <a:lnTo>
                    <a:pt x="5304" y="36"/>
                  </a:lnTo>
                  <a:lnTo>
                    <a:pt x="5292" y="36"/>
                  </a:lnTo>
                  <a:lnTo>
                    <a:pt x="5346" y="12"/>
                  </a:lnTo>
                  <a:lnTo>
                    <a:pt x="5274" y="18"/>
                  </a:lnTo>
                  <a:lnTo>
                    <a:pt x="5268" y="18"/>
                  </a:lnTo>
                  <a:lnTo>
                    <a:pt x="5262" y="12"/>
                  </a:lnTo>
                  <a:lnTo>
                    <a:pt x="5250" y="12"/>
                  </a:lnTo>
                  <a:lnTo>
                    <a:pt x="5226" y="0"/>
                  </a:lnTo>
                  <a:lnTo>
                    <a:pt x="5196" y="0"/>
                  </a:lnTo>
                  <a:lnTo>
                    <a:pt x="5190" y="6"/>
                  </a:lnTo>
                  <a:lnTo>
                    <a:pt x="5184" y="18"/>
                  </a:lnTo>
                  <a:lnTo>
                    <a:pt x="5178" y="18"/>
                  </a:lnTo>
                  <a:lnTo>
                    <a:pt x="5172" y="12"/>
                  </a:lnTo>
                  <a:lnTo>
                    <a:pt x="5160" y="6"/>
                  </a:lnTo>
                  <a:lnTo>
                    <a:pt x="5148" y="6"/>
                  </a:lnTo>
                  <a:lnTo>
                    <a:pt x="5136" y="0"/>
                  </a:lnTo>
                  <a:lnTo>
                    <a:pt x="5124" y="0"/>
                  </a:lnTo>
                  <a:lnTo>
                    <a:pt x="5112" y="6"/>
                  </a:lnTo>
                  <a:lnTo>
                    <a:pt x="5106" y="12"/>
                  </a:lnTo>
                  <a:lnTo>
                    <a:pt x="5094" y="18"/>
                  </a:lnTo>
                  <a:lnTo>
                    <a:pt x="5088" y="24"/>
                  </a:lnTo>
                  <a:lnTo>
                    <a:pt x="5046" y="12"/>
                  </a:lnTo>
                  <a:lnTo>
                    <a:pt x="4938" y="6"/>
                  </a:lnTo>
                  <a:lnTo>
                    <a:pt x="4968" y="36"/>
                  </a:lnTo>
                  <a:lnTo>
                    <a:pt x="4902" y="12"/>
                  </a:lnTo>
                  <a:lnTo>
                    <a:pt x="4842" y="24"/>
                  </a:lnTo>
                  <a:lnTo>
                    <a:pt x="4830" y="24"/>
                  </a:lnTo>
                  <a:lnTo>
                    <a:pt x="4812" y="18"/>
                  </a:lnTo>
                  <a:lnTo>
                    <a:pt x="4746" y="18"/>
                  </a:lnTo>
                  <a:lnTo>
                    <a:pt x="4710" y="24"/>
                  </a:lnTo>
                  <a:lnTo>
                    <a:pt x="4686" y="36"/>
                  </a:lnTo>
                  <a:lnTo>
                    <a:pt x="4674" y="36"/>
                  </a:lnTo>
                  <a:lnTo>
                    <a:pt x="4764" y="60"/>
                  </a:lnTo>
                  <a:lnTo>
                    <a:pt x="4674" y="48"/>
                  </a:lnTo>
                  <a:lnTo>
                    <a:pt x="4662" y="48"/>
                  </a:lnTo>
                  <a:lnTo>
                    <a:pt x="4590" y="36"/>
                  </a:lnTo>
                  <a:lnTo>
                    <a:pt x="4542" y="36"/>
                  </a:lnTo>
                  <a:lnTo>
                    <a:pt x="4530" y="48"/>
                  </a:lnTo>
                  <a:lnTo>
                    <a:pt x="4530" y="60"/>
                  </a:lnTo>
                  <a:lnTo>
                    <a:pt x="4512" y="60"/>
                  </a:lnTo>
                  <a:lnTo>
                    <a:pt x="4482" y="54"/>
                  </a:lnTo>
                  <a:lnTo>
                    <a:pt x="4392" y="54"/>
                  </a:lnTo>
                  <a:lnTo>
                    <a:pt x="4350" y="60"/>
                  </a:lnTo>
                  <a:lnTo>
                    <a:pt x="4302" y="66"/>
                  </a:lnTo>
                  <a:lnTo>
                    <a:pt x="4260" y="66"/>
                  </a:lnTo>
                  <a:lnTo>
                    <a:pt x="4242" y="72"/>
                  </a:lnTo>
                  <a:lnTo>
                    <a:pt x="4260" y="72"/>
                  </a:lnTo>
                  <a:lnTo>
                    <a:pt x="4266" y="78"/>
                  </a:lnTo>
                  <a:lnTo>
                    <a:pt x="4278" y="78"/>
                  </a:lnTo>
                  <a:lnTo>
                    <a:pt x="4362" y="84"/>
                  </a:lnTo>
                  <a:lnTo>
                    <a:pt x="4278" y="96"/>
                  </a:lnTo>
                  <a:lnTo>
                    <a:pt x="4284" y="96"/>
                  </a:lnTo>
                  <a:lnTo>
                    <a:pt x="4290" y="102"/>
                  </a:lnTo>
                  <a:lnTo>
                    <a:pt x="4314" y="114"/>
                  </a:lnTo>
                  <a:lnTo>
                    <a:pt x="4338" y="114"/>
                  </a:lnTo>
                  <a:lnTo>
                    <a:pt x="4356" y="108"/>
                  </a:lnTo>
                  <a:lnTo>
                    <a:pt x="4392" y="108"/>
                  </a:lnTo>
                  <a:lnTo>
                    <a:pt x="4398" y="102"/>
                  </a:lnTo>
                  <a:lnTo>
                    <a:pt x="4410" y="102"/>
                  </a:lnTo>
                  <a:lnTo>
                    <a:pt x="4416" y="96"/>
                  </a:lnTo>
                  <a:lnTo>
                    <a:pt x="4440" y="96"/>
                  </a:lnTo>
                  <a:lnTo>
                    <a:pt x="4458" y="90"/>
                  </a:lnTo>
                  <a:lnTo>
                    <a:pt x="4500" y="90"/>
                  </a:lnTo>
                  <a:lnTo>
                    <a:pt x="4518" y="96"/>
                  </a:lnTo>
                  <a:lnTo>
                    <a:pt x="4536" y="96"/>
                  </a:lnTo>
                  <a:lnTo>
                    <a:pt x="4548" y="102"/>
                  </a:lnTo>
                  <a:lnTo>
                    <a:pt x="4560" y="102"/>
                  </a:lnTo>
                  <a:lnTo>
                    <a:pt x="4494" y="102"/>
                  </a:lnTo>
                  <a:lnTo>
                    <a:pt x="4482" y="108"/>
                  </a:lnTo>
                  <a:lnTo>
                    <a:pt x="4458" y="108"/>
                  </a:lnTo>
                  <a:lnTo>
                    <a:pt x="4446" y="114"/>
                  </a:lnTo>
                  <a:lnTo>
                    <a:pt x="4434" y="114"/>
                  </a:lnTo>
                  <a:lnTo>
                    <a:pt x="4422" y="120"/>
                  </a:lnTo>
                  <a:lnTo>
                    <a:pt x="4410" y="120"/>
                  </a:lnTo>
                  <a:lnTo>
                    <a:pt x="4404" y="126"/>
                  </a:lnTo>
                  <a:lnTo>
                    <a:pt x="4398" y="126"/>
                  </a:lnTo>
                  <a:lnTo>
                    <a:pt x="4434" y="126"/>
                  </a:lnTo>
                  <a:lnTo>
                    <a:pt x="4452" y="132"/>
                  </a:lnTo>
                  <a:lnTo>
                    <a:pt x="4488" y="132"/>
                  </a:lnTo>
                  <a:lnTo>
                    <a:pt x="4500" y="126"/>
                  </a:lnTo>
                  <a:lnTo>
                    <a:pt x="4506" y="126"/>
                  </a:lnTo>
                  <a:lnTo>
                    <a:pt x="4512" y="120"/>
                  </a:lnTo>
                  <a:lnTo>
                    <a:pt x="4638" y="120"/>
                  </a:lnTo>
                  <a:lnTo>
                    <a:pt x="4656" y="114"/>
                  </a:lnTo>
                  <a:lnTo>
                    <a:pt x="4680" y="114"/>
                  </a:lnTo>
                  <a:lnTo>
                    <a:pt x="4698" y="108"/>
                  </a:lnTo>
                  <a:lnTo>
                    <a:pt x="4710" y="108"/>
                  </a:lnTo>
                  <a:lnTo>
                    <a:pt x="4722" y="96"/>
                  </a:lnTo>
                  <a:lnTo>
                    <a:pt x="4734" y="96"/>
                  </a:lnTo>
                  <a:lnTo>
                    <a:pt x="4752" y="90"/>
                  </a:lnTo>
                  <a:lnTo>
                    <a:pt x="4770" y="90"/>
                  </a:lnTo>
                  <a:lnTo>
                    <a:pt x="4782" y="84"/>
                  </a:lnTo>
                  <a:lnTo>
                    <a:pt x="4830" y="84"/>
                  </a:lnTo>
                  <a:lnTo>
                    <a:pt x="4746" y="114"/>
                  </a:lnTo>
                  <a:lnTo>
                    <a:pt x="4782" y="114"/>
                  </a:lnTo>
                  <a:lnTo>
                    <a:pt x="4734" y="126"/>
                  </a:lnTo>
                  <a:lnTo>
                    <a:pt x="4716" y="126"/>
                  </a:lnTo>
                  <a:lnTo>
                    <a:pt x="4674" y="132"/>
                  </a:lnTo>
                  <a:lnTo>
                    <a:pt x="4620" y="132"/>
                  </a:lnTo>
                  <a:lnTo>
                    <a:pt x="4566" y="138"/>
                  </a:lnTo>
                  <a:lnTo>
                    <a:pt x="4536" y="138"/>
                  </a:lnTo>
                  <a:lnTo>
                    <a:pt x="4524" y="150"/>
                  </a:lnTo>
                  <a:lnTo>
                    <a:pt x="4524" y="156"/>
                  </a:lnTo>
                  <a:lnTo>
                    <a:pt x="4602" y="174"/>
                  </a:lnTo>
                  <a:lnTo>
                    <a:pt x="4596" y="174"/>
                  </a:lnTo>
                  <a:lnTo>
                    <a:pt x="4590" y="180"/>
                  </a:lnTo>
                  <a:lnTo>
                    <a:pt x="4578" y="180"/>
                  </a:lnTo>
                  <a:lnTo>
                    <a:pt x="4566" y="186"/>
                  </a:lnTo>
                  <a:lnTo>
                    <a:pt x="4542" y="186"/>
                  </a:lnTo>
                  <a:lnTo>
                    <a:pt x="4518" y="174"/>
                  </a:lnTo>
                  <a:lnTo>
                    <a:pt x="4500" y="162"/>
                  </a:lnTo>
                  <a:lnTo>
                    <a:pt x="4476" y="150"/>
                  </a:lnTo>
                  <a:lnTo>
                    <a:pt x="4470" y="144"/>
                  </a:lnTo>
                  <a:lnTo>
                    <a:pt x="4356" y="144"/>
                  </a:lnTo>
                  <a:lnTo>
                    <a:pt x="4350" y="150"/>
                  </a:lnTo>
                  <a:lnTo>
                    <a:pt x="4344" y="162"/>
                  </a:lnTo>
                  <a:lnTo>
                    <a:pt x="4338" y="168"/>
                  </a:lnTo>
                  <a:lnTo>
                    <a:pt x="4368" y="186"/>
                  </a:lnTo>
                  <a:lnTo>
                    <a:pt x="4386" y="204"/>
                  </a:lnTo>
                  <a:lnTo>
                    <a:pt x="4410" y="216"/>
                  </a:lnTo>
                  <a:lnTo>
                    <a:pt x="4458" y="216"/>
                  </a:lnTo>
                  <a:lnTo>
                    <a:pt x="4476" y="210"/>
                  </a:lnTo>
                  <a:lnTo>
                    <a:pt x="4488" y="210"/>
                  </a:lnTo>
                  <a:lnTo>
                    <a:pt x="4476" y="216"/>
                  </a:lnTo>
                  <a:lnTo>
                    <a:pt x="4470" y="228"/>
                  </a:lnTo>
                  <a:lnTo>
                    <a:pt x="4398" y="228"/>
                  </a:lnTo>
                  <a:lnTo>
                    <a:pt x="4380" y="222"/>
                  </a:lnTo>
                  <a:lnTo>
                    <a:pt x="4350" y="222"/>
                  </a:lnTo>
                  <a:lnTo>
                    <a:pt x="4314" y="228"/>
                  </a:lnTo>
                  <a:lnTo>
                    <a:pt x="4272" y="234"/>
                  </a:lnTo>
                  <a:lnTo>
                    <a:pt x="4230" y="234"/>
                  </a:lnTo>
                  <a:lnTo>
                    <a:pt x="4218" y="240"/>
                  </a:lnTo>
                  <a:lnTo>
                    <a:pt x="4200" y="246"/>
                  </a:lnTo>
                  <a:lnTo>
                    <a:pt x="4188" y="258"/>
                  </a:lnTo>
                  <a:lnTo>
                    <a:pt x="4176" y="264"/>
                  </a:lnTo>
                  <a:lnTo>
                    <a:pt x="4170" y="270"/>
                  </a:lnTo>
                  <a:lnTo>
                    <a:pt x="4164" y="270"/>
                  </a:lnTo>
                  <a:lnTo>
                    <a:pt x="4236" y="258"/>
                  </a:lnTo>
                  <a:lnTo>
                    <a:pt x="4236" y="276"/>
                  </a:lnTo>
                  <a:lnTo>
                    <a:pt x="4296" y="258"/>
                  </a:lnTo>
                  <a:lnTo>
                    <a:pt x="4224" y="288"/>
                  </a:lnTo>
                  <a:lnTo>
                    <a:pt x="4230" y="288"/>
                  </a:lnTo>
                  <a:lnTo>
                    <a:pt x="4236" y="294"/>
                  </a:lnTo>
                  <a:lnTo>
                    <a:pt x="4248" y="300"/>
                  </a:lnTo>
                  <a:lnTo>
                    <a:pt x="4278" y="300"/>
                  </a:lnTo>
                  <a:lnTo>
                    <a:pt x="4314" y="288"/>
                  </a:lnTo>
                  <a:lnTo>
                    <a:pt x="4326" y="288"/>
                  </a:lnTo>
                  <a:lnTo>
                    <a:pt x="4344" y="282"/>
                  </a:lnTo>
                  <a:lnTo>
                    <a:pt x="4350" y="276"/>
                  </a:lnTo>
                  <a:lnTo>
                    <a:pt x="4356" y="276"/>
                  </a:lnTo>
                  <a:lnTo>
                    <a:pt x="4254" y="312"/>
                  </a:lnTo>
                  <a:lnTo>
                    <a:pt x="4188" y="312"/>
                  </a:lnTo>
                  <a:lnTo>
                    <a:pt x="4176" y="288"/>
                  </a:lnTo>
                  <a:lnTo>
                    <a:pt x="4164" y="288"/>
                  </a:lnTo>
                  <a:lnTo>
                    <a:pt x="4146" y="282"/>
                  </a:lnTo>
                  <a:lnTo>
                    <a:pt x="4110" y="282"/>
                  </a:lnTo>
                  <a:lnTo>
                    <a:pt x="4104" y="288"/>
                  </a:lnTo>
                  <a:lnTo>
                    <a:pt x="4104" y="300"/>
                  </a:lnTo>
                  <a:lnTo>
                    <a:pt x="4110" y="312"/>
                  </a:lnTo>
                  <a:lnTo>
                    <a:pt x="4110" y="318"/>
                  </a:lnTo>
                  <a:lnTo>
                    <a:pt x="4116" y="324"/>
                  </a:lnTo>
                  <a:lnTo>
                    <a:pt x="4092" y="324"/>
                  </a:lnTo>
                  <a:lnTo>
                    <a:pt x="4074" y="330"/>
                  </a:lnTo>
                  <a:lnTo>
                    <a:pt x="4032" y="330"/>
                  </a:lnTo>
                  <a:lnTo>
                    <a:pt x="4020" y="336"/>
                  </a:lnTo>
                  <a:lnTo>
                    <a:pt x="4002" y="342"/>
                  </a:lnTo>
                  <a:lnTo>
                    <a:pt x="3990" y="348"/>
                  </a:lnTo>
                  <a:lnTo>
                    <a:pt x="3972" y="354"/>
                  </a:lnTo>
                  <a:lnTo>
                    <a:pt x="3936" y="354"/>
                  </a:lnTo>
                  <a:lnTo>
                    <a:pt x="3924" y="360"/>
                  </a:lnTo>
                  <a:lnTo>
                    <a:pt x="3918" y="360"/>
                  </a:lnTo>
                  <a:lnTo>
                    <a:pt x="3924" y="360"/>
                  </a:lnTo>
                  <a:lnTo>
                    <a:pt x="3936" y="366"/>
                  </a:lnTo>
                  <a:lnTo>
                    <a:pt x="3978" y="366"/>
                  </a:lnTo>
                  <a:lnTo>
                    <a:pt x="3990" y="360"/>
                  </a:lnTo>
                  <a:lnTo>
                    <a:pt x="3996" y="354"/>
                  </a:lnTo>
                  <a:lnTo>
                    <a:pt x="3984" y="372"/>
                  </a:lnTo>
                  <a:lnTo>
                    <a:pt x="4020" y="366"/>
                  </a:lnTo>
                  <a:lnTo>
                    <a:pt x="4044" y="354"/>
                  </a:lnTo>
                  <a:lnTo>
                    <a:pt x="4044" y="372"/>
                  </a:lnTo>
                  <a:lnTo>
                    <a:pt x="4074" y="366"/>
                  </a:lnTo>
                  <a:lnTo>
                    <a:pt x="4098" y="366"/>
                  </a:lnTo>
                  <a:lnTo>
                    <a:pt x="4098" y="372"/>
                  </a:lnTo>
                  <a:lnTo>
                    <a:pt x="4104" y="378"/>
                  </a:lnTo>
                  <a:lnTo>
                    <a:pt x="4122" y="378"/>
                  </a:lnTo>
                  <a:lnTo>
                    <a:pt x="4146" y="366"/>
                  </a:lnTo>
                  <a:lnTo>
                    <a:pt x="4152" y="366"/>
                  </a:lnTo>
                  <a:lnTo>
                    <a:pt x="4164" y="360"/>
                  </a:lnTo>
                  <a:lnTo>
                    <a:pt x="4170" y="372"/>
                  </a:lnTo>
                  <a:lnTo>
                    <a:pt x="4200" y="354"/>
                  </a:lnTo>
                  <a:lnTo>
                    <a:pt x="4206" y="360"/>
                  </a:lnTo>
                  <a:lnTo>
                    <a:pt x="4212" y="372"/>
                  </a:lnTo>
                  <a:lnTo>
                    <a:pt x="4224" y="372"/>
                  </a:lnTo>
                  <a:lnTo>
                    <a:pt x="4236" y="366"/>
                  </a:lnTo>
                  <a:lnTo>
                    <a:pt x="4242" y="360"/>
                  </a:lnTo>
                  <a:lnTo>
                    <a:pt x="4248" y="360"/>
                  </a:lnTo>
                  <a:lnTo>
                    <a:pt x="4254" y="366"/>
                  </a:lnTo>
                  <a:lnTo>
                    <a:pt x="4266" y="372"/>
                  </a:lnTo>
                  <a:lnTo>
                    <a:pt x="4284" y="372"/>
                  </a:lnTo>
                  <a:lnTo>
                    <a:pt x="4290" y="366"/>
                  </a:lnTo>
                  <a:lnTo>
                    <a:pt x="4290" y="360"/>
                  </a:lnTo>
                  <a:lnTo>
                    <a:pt x="4284" y="354"/>
                  </a:lnTo>
                  <a:lnTo>
                    <a:pt x="4338" y="372"/>
                  </a:lnTo>
                  <a:lnTo>
                    <a:pt x="4344" y="378"/>
                  </a:lnTo>
                  <a:lnTo>
                    <a:pt x="4350" y="390"/>
                  </a:lnTo>
                  <a:lnTo>
                    <a:pt x="4374" y="390"/>
                  </a:lnTo>
                  <a:lnTo>
                    <a:pt x="4410" y="378"/>
                  </a:lnTo>
                  <a:lnTo>
                    <a:pt x="4440" y="372"/>
                  </a:lnTo>
                  <a:lnTo>
                    <a:pt x="4476" y="372"/>
                  </a:lnTo>
                  <a:lnTo>
                    <a:pt x="4494" y="366"/>
                  </a:lnTo>
                  <a:lnTo>
                    <a:pt x="4506" y="360"/>
                  </a:lnTo>
                  <a:lnTo>
                    <a:pt x="4524" y="342"/>
                  </a:lnTo>
                  <a:lnTo>
                    <a:pt x="4464" y="342"/>
                  </a:lnTo>
                  <a:lnTo>
                    <a:pt x="4470" y="336"/>
                  </a:lnTo>
                  <a:lnTo>
                    <a:pt x="4470" y="330"/>
                  </a:lnTo>
                  <a:lnTo>
                    <a:pt x="4416" y="330"/>
                  </a:lnTo>
                  <a:lnTo>
                    <a:pt x="4362" y="318"/>
                  </a:lnTo>
                  <a:lnTo>
                    <a:pt x="4380" y="300"/>
                  </a:lnTo>
                  <a:lnTo>
                    <a:pt x="4440" y="318"/>
                  </a:lnTo>
                  <a:lnTo>
                    <a:pt x="4452" y="318"/>
                  </a:lnTo>
                  <a:lnTo>
                    <a:pt x="4488" y="312"/>
                  </a:lnTo>
                  <a:lnTo>
                    <a:pt x="4566" y="312"/>
                  </a:lnTo>
                  <a:lnTo>
                    <a:pt x="4578" y="300"/>
                  </a:lnTo>
                  <a:lnTo>
                    <a:pt x="4578" y="288"/>
                  </a:lnTo>
                  <a:lnTo>
                    <a:pt x="4584" y="288"/>
                  </a:lnTo>
                  <a:lnTo>
                    <a:pt x="4590" y="282"/>
                  </a:lnTo>
                  <a:lnTo>
                    <a:pt x="4608" y="282"/>
                  </a:lnTo>
                  <a:lnTo>
                    <a:pt x="4626" y="276"/>
                  </a:lnTo>
                  <a:lnTo>
                    <a:pt x="4662" y="276"/>
                  </a:lnTo>
                  <a:lnTo>
                    <a:pt x="4680" y="270"/>
                  </a:lnTo>
                  <a:lnTo>
                    <a:pt x="4710" y="270"/>
                  </a:lnTo>
                  <a:lnTo>
                    <a:pt x="4722" y="264"/>
                  </a:lnTo>
                  <a:lnTo>
                    <a:pt x="4728" y="264"/>
                  </a:lnTo>
                  <a:lnTo>
                    <a:pt x="4704" y="246"/>
                  </a:lnTo>
                  <a:lnTo>
                    <a:pt x="4746" y="246"/>
                  </a:lnTo>
                  <a:lnTo>
                    <a:pt x="4770" y="240"/>
                  </a:lnTo>
                  <a:lnTo>
                    <a:pt x="4782" y="234"/>
                  </a:lnTo>
                  <a:lnTo>
                    <a:pt x="4776" y="228"/>
                  </a:lnTo>
                  <a:lnTo>
                    <a:pt x="4770" y="228"/>
                  </a:lnTo>
                  <a:lnTo>
                    <a:pt x="4758" y="222"/>
                  </a:lnTo>
                  <a:lnTo>
                    <a:pt x="4746" y="222"/>
                  </a:lnTo>
                  <a:lnTo>
                    <a:pt x="4734" y="216"/>
                  </a:lnTo>
                  <a:lnTo>
                    <a:pt x="4686" y="216"/>
                  </a:lnTo>
                  <a:lnTo>
                    <a:pt x="4674" y="210"/>
                  </a:lnTo>
                  <a:lnTo>
                    <a:pt x="4662" y="210"/>
                  </a:lnTo>
                  <a:lnTo>
                    <a:pt x="4662" y="204"/>
                  </a:lnTo>
                  <a:lnTo>
                    <a:pt x="4674" y="198"/>
                  </a:lnTo>
                  <a:lnTo>
                    <a:pt x="4686" y="198"/>
                  </a:lnTo>
                  <a:lnTo>
                    <a:pt x="4704" y="192"/>
                  </a:lnTo>
                  <a:lnTo>
                    <a:pt x="4716" y="186"/>
                  </a:lnTo>
                  <a:lnTo>
                    <a:pt x="4764" y="186"/>
                  </a:lnTo>
                  <a:lnTo>
                    <a:pt x="4782" y="192"/>
                  </a:lnTo>
                  <a:lnTo>
                    <a:pt x="4860" y="192"/>
                  </a:lnTo>
                  <a:lnTo>
                    <a:pt x="4878" y="186"/>
                  </a:lnTo>
                  <a:lnTo>
                    <a:pt x="4902" y="186"/>
                  </a:lnTo>
                  <a:lnTo>
                    <a:pt x="4896" y="180"/>
                  </a:lnTo>
                  <a:lnTo>
                    <a:pt x="4878" y="180"/>
                  </a:lnTo>
                  <a:lnTo>
                    <a:pt x="4866" y="174"/>
                  </a:lnTo>
                  <a:lnTo>
                    <a:pt x="4872" y="168"/>
                  </a:lnTo>
                  <a:lnTo>
                    <a:pt x="4902" y="162"/>
                  </a:lnTo>
                  <a:lnTo>
                    <a:pt x="4944" y="168"/>
                  </a:lnTo>
                  <a:lnTo>
                    <a:pt x="4974" y="174"/>
                  </a:lnTo>
                  <a:lnTo>
                    <a:pt x="4986" y="174"/>
                  </a:lnTo>
                  <a:lnTo>
                    <a:pt x="4992" y="168"/>
                  </a:lnTo>
                  <a:lnTo>
                    <a:pt x="4992" y="150"/>
                  </a:lnTo>
                  <a:lnTo>
                    <a:pt x="5070" y="156"/>
                  </a:lnTo>
                  <a:lnTo>
                    <a:pt x="5070" y="132"/>
                  </a:lnTo>
                  <a:lnTo>
                    <a:pt x="5082" y="132"/>
                  </a:lnTo>
                  <a:lnTo>
                    <a:pt x="5094" y="138"/>
                  </a:lnTo>
                  <a:lnTo>
                    <a:pt x="5112" y="138"/>
                  </a:lnTo>
                  <a:lnTo>
                    <a:pt x="5136" y="126"/>
                  </a:lnTo>
                  <a:lnTo>
                    <a:pt x="5148" y="126"/>
                  </a:lnTo>
                  <a:lnTo>
                    <a:pt x="5154" y="120"/>
                  </a:lnTo>
                  <a:lnTo>
                    <a:pt x="5172" y="120"/>
                  </a:lnTo>
                  <a:lnTo>
                    <a:pt x="5208" y="114"/>
                  </a:lnTo>
                  <a:lnTo>
                    <a:pt x="5256" y="102"/>
                  </a:lnTo>
                  <a:lnTo>
                    <a:pt x="5298" y="96"/>
                  </a:lnTo>
                  <a:lnTo>
                    <a:pt x="5322" y="90"/>
                  </a:lnTo>
                  <a:lnTo>
                    <a:pt x="5340" y="90"/>
                  </a:lnTo>
                  <a:lnTo>
                    <a:pt x="5346" y="84"/>
                  </a:lnTo>
                  <a:lnTo>
                    <a:pt x="5238" y="84"/>
                  </a:lnTo>
                  <a:lnTo>
                    <a:pt x="5214" y="96"/>
                  </a:lnTo>
                  <a:lnTo>
                    <a:pt x="5142" y="96"/>
                  </a:lnTo>
                  <a:lnTo>
                    <a:pt x="5226" y="90"/>
                  </a:lnTo>
                  <a:lnTo>
                    <a:pt x="5220" y="78"/>
                  </a:lnTo>
                  <a:lnTo>
                    <a:pt x="5268" y="84"/>
                  </a:lnTo>
                  <a:lnTo>
                    <a:pt x="5274" y="78"/>
                  </a:lnTo>
                  <a:lnTo>
                    <a:pt x="5286" y="72"/>
                  </a:lnTo>
                  <a:lnTo>
                    <a:pt x="5358" y="72"/>
                  </a:lnTo>
                  <a:lnTo>
                    <a:pt x="5406" y="66"/>
                  </a:lnTo>
                  <a:lnTo>
                    <a:pt x="5454" y="66"/>
                  </a:lnTo>
                  <a:lnTo>
                    <a:pt x="5484" y="60"/>
                  </a:lnTo>
                  <a:lnTo>
                    <a:pt x="5496" y="60"/>
                  </a:lnTo>
                  <a:lnTo>
                    <a:pt x="5514" y="54"/>
                  </a:lnTo>
                  <a:lnTo>
                    <a:pt x="5532" y="54"/>
                  </a:lnTo>
                  <a:lnTo>
                    <a:pt x="5550" y="48"/>
                  </a:lnTo>
                  <a:lnTo>
                    <a:pt x="5562" y="42"/>
                  </a:lnTo>
                  <a:lnTo>
                    <a:pt x="5574" y="42"/>
                  </a:lnTo>
                  <a:lnTo>
                    <a:pt x="5574" y="36"/>
                  </a:lnTo>
                  <a:close/>
                  <a:moveTo>
                    <a:pt x="4032" y="966"/>
                  </a:moveTo>
                  <a:lnTo>
                    <a:pt x="4086" y="966"/>
                  </a:lnTo>
                  <a:lnTo>
                    <a:pt x="4134" y="942"/>
                  </a:lnTo>
                  <a:lnTo>
                    <a:pt x="4140" y="930"/>
                  </a:lnTo>
                  <a:lnTo>
                    <a:pt x="4134" y="918"/>
                  </a:lnTo>
                  <a:lnTo>
                    <a:pt x="4134" y="912"/>
                  </a:lnTo>
                  <a:lnTo>
                    <a:pt x="4122" y="906"/>
                  </a:lnTo>
                  <a:lnTo>
                    <a:pt x="4074" y="906"/>
                  </a:lnTo>
                  <a:lnTo>
                    <a:pt x="4062" y="912"/>
                  </a:lnTo>
                  <a:lnTo>
                    <a:pt x="4050" y="912"/>
                  </a:lnTo>
                  <a:lnTo>
                    <a:pt x="4026" y="924"/>
                  </a:lnTo>
                  <a:lnTo>
                    <a:pt x="4014" y="936"/>
                  </a:lnTo>
                  <a:lnTo>
                    <a:pt x="4002" y="942"/>
                  </a:lnTo>
                  <a:lnTo>
                    <a:pt x="4002" y="954"/>
                  </a:lnTo>
                  <a:lnTo>
                    <a:pt x="4014" y="960"/>
                  </a:lnTo>
                  <a:lnTo>
                    <a:pt x="4032" y="966"/>
                  </a:lnTo>
                  <a:close/>
                  <a:moveTo>
                    <a:pt x="4014" y="840"/>
                  </a:moveTo>
                  <a:lnTo>
                    <a:pt x="4002" y="840"/>
                  </a:lnTo>
                  <a:lnTo>
                    <a:pt x="3990" y="846"/>
                  </a:lnTo>
                  <a:lnTo>
                    <a:pt x="3984" y="852"/>
                  </a:lnTo>
                  <a:lnTo>
                    <a:pt x="3972" y="852"/>
                  </a:lnTo>
                  <a:lnTo>
                    <a:pt x="3990" y="852"/>
                  </a:lnTo>
                  <a:lnTo>
                    <a:pt x="4008" y="846"/>
                  </a:lnTo>
                  <a:lnTo>
                    <a:pt x="4026" y="846"/>
                  </a:lnTo>
                  <a:lnTo>
                    <a:pt x="4044" y="840"/>
                  </a:lnTo>
                  <a:lnTo>
                    <a:pt x="4050" y="834"/>
                  </a:lnTo>
                  <a:lnTo>
                    <a:pt x="4056" y="834"/>
                  </a:lnTo>
                  <a:lnTo>
                    <a:pt x="4068" y="822"/>
                  </a:lnTo>
                  <a:lnTo>
                    <a:pt x="4050" y="822"/>
                  </a:lnTo>
                  <a:lnTo>
                    <a:pt x="4044" y="828"/>
                  </a:lnTo>
                  <a:lnTo>
                    <a:pt x="4032" y="828"/>
                  </a:lnTo>
                  <a:lnTo>
                    <a:pt x="4020" y="834"/>
                  </a:lnTo>
                  <a:lnTo>
                    <a:pt x="4014" y="840"/>
                  </a:lnTo>
                  <a:close/>
                  <a:moveTo>
                    <a:pt x="4122" y="822"/>
                  </a:moveTo>
                  <a:lnTo>
                    <a:pt x="4104" y="822"/>
                  </a:lnTo>
                  <a:lnTo>
                    <a:pt x="4098" y="828"/>
                  </a:lnTo>
                  <a:lnTo>
                    <a:pt x="4098" y="840"/>
                  </a:lnTo>
                  <a:lnTo>
                    <a:pt x="4104" y="846"/>
                  </a:lnTo>
                  <a:lnTo>
                    <a:pt x="4110" y="840"/>
                  </a:lnTo>
                  <a:lnTo>
                    <a:pt x="4116" y="840"/>
                  </a:lnTo>
                  <a:lnTo>
                    <a:pt x="4128" y="828"/>
                  </a:lnTo>
                  <a:lnTo>
                    <a:pt x="4122" y="822"/>
                  </a:lnTo>
                  <a:close/>
                  <a:moveTo>
                    <a:pt x="3528" y="1062"/>
                  </a:moveTo>
                  <a:lnTo>
                    <a:pt x="3522" y="1062"/>
                  </a:lnTo>
                  <a:lnTo>
                    <a:pt x="3504" y="1080"/>
                  </a:lnTo>
                  <a:lnTo>
                    <a:pt x="3504" y="1086"/>
                  </a:lnTo>
                  <a:lnTo>
                    <a:pt x="3510" y="1092"/>
                  </a:lnTo>
                  <a:lnTo>
                    <a:pt x="3528" y="1092"/>
                  </a:lnTo>
                  <a:lnTo>
                    <a:pt x="3534" y="1086"/>
                  </a:lnTo>
                  <a:lnTo>
                    <a:pt x="3540" y="1074"/>
                  </a:lnTo>
                  <a:lnTo>
                    <a:pt x="3540" y="1068"/>
                  </a:lnTo>
                  <a:lnTo>
                    <a:pt x="3534" y="1062"/>
                  </a:lnTo>
                  <a:lnTo>
                    <a:pt x="3528" y="1062"/>
                  </a:lnTo>
                  <a:close/>
                  <a:moveTo>
                    <a:pt x="3588" y="1062"/>
                  </a:moveTo>
                  <a:lnTo>
                    <a:pt x="3582" y="1062"/>
                  </a:lnTo>
                  <a:lnTo>
                    <a:pt x="3576" y="1068"/>
                  </a:lnTo>
                  <a:lnTo>
                    <a:pt x="3576" y="1080"/>
                  </a:lnTo>
                  <a:lnTo>
                    <a:pt x="3582" y="1086"/>
                  </a:lnTo>
                  <a:lnTo>
                    <a:pt x="3594" y="1086"/>
                  </a:lnTo>
                  <a:lnTo>
                    <a:pt x="3600" y="1080"/>
                  </a:lnTo>
                  <a:lnTo>
                    <a:pt x="3600" y="1068"/>
                  </a:lnTo>
                  <a:lnTo>
                    <a:pt x="3588" y="1062"/>
                  </a:lnTo>
                  <a:close/>
                  <a:moveTo>
                    <a:pt x="3756" y="1242"/>
                  </a:moveTo>
                  <a:lnTo>
                    <a:pt x="3744" y="1248"/>
                  </a:lnTo>
                  <a:lnTo>
                    <a:pt x="3744" y="1260"/>
                  </a:lnTo>
                  <a:lnTo>
                    <a:pt x="3750" y="1266"/>
                  </a:lnTo>
                  <a:lnTo>
                    <a:pt x="3762" y="1272"/>
                  </a:lnTo>
                  <a:lnTo>
                    <a:pt x="3768" y="1272"/>
                  </a:lnTo>
                  <a:lnTo>
                    <a:pt x="3786" y="1254"/>
                  </a:lnTo>
                  <a:lnTo>
                    <a:pt x="3786" y="1242"/>
                  </a:lnTo>
                  <a:lnTo>
                    <a:pt x="3780" y="1236"/>
                  </a:lnTo>
                  <a:lnTo>
                    <a:pt x="3768" y="1236"/>
                  </a:lnTo>
                  <a:lnTo>
                    <a:pt x="3756" y="1242"/>
                  </a:lnTo>
                  <a:close/>
                  <a:moveTo>
                    <a:pt x="3984" y="2532"/>
                  </a:moveTo>
                  <a:lnTo>
                    <a:pt x="3948" y="2520"/>
                  </a:lnTo>
                  <a:lnTo>
                    <a:pt x="3942" y="2514"/>
                  </a:lnTo>
                  <a:lnTo>
                    <a:pt x="3936" y="2514"/>
                  </a:lnTo>
                  <a:lnTo>
                    <a:pt x="3924" y="2526"/>
                  </a:lnTo>
                  <a:lnTo>
                    <a:pt x="3930" y="2532"/>
                  </a:lnTo>
                  <a:lnTo>
                    <a:pt x="3942" y="2538"/>
                  </a:lnTo>
                  <a:lnTo>
                    <a:pt x="3948" y="2544"/>
                  </a:lnTo>
                  <a:lnTo>
                    <a:pt x="3954" y="2544"/>
                  </a:lnTo>
                  <a:lnTo>
                    <a:pt x="3960" y="2550"/>
                  </a:lnTo>
                  <a:lnTo>
                    <a:pt x="3996" y="2550"/>
                  </a:lnTo>
                  <a:lnTo>
                    <a:pt x="4008" y="2556"/>
                  </a:lnTo>
                  <a:lnTo>
                    <a:pt x="4020" y="2556"/>
                  </a:lnTo>
                  <a:lnTo>
                    <a:pt x="4038" y="2538"/>
                  </a:lnTo>
                  <a:lnTo>
                    <a:pt x="4008" y="2538"/>
                  </a:lnTo>
                  <a:lnTo>
                    <a:pt x="3984" y="2532"/>
                  </a:lnTo>
                  <a:close/>
                  <a:moveTo>
                    <a:pt x="4098" y="2280"/>
                  </a:moveTo>
                  <a:lnTo>
                    <a:pt x="4092" y="2280"/>
                  </a:lnTo>
                  <a:lnTo>
                    <a:pt x="4086" y="2274"/>
                  </a:lnTo>
                  <a:lnTo>
                    <a:pt x="4050" y="2274"/>
                  </a:lnTo>
                  <a:lnTo>
                    <a:pt x="4032" y="2268"/>
                  </a:lnTo>
                  <a:lnTo>
                    <a:pt x="3996" y="2268"/>
                  </a:lnTo>
                  <a:lnTo>
                    <a:pt x="4002" y="2274"/>
                  </a:lnTo>
                  <a:lnTo>
                    <a:pt x="4008" y="2274"/>
                  </a:lnTo>
                  <a:lnTo>
                    <a:pt x="4014" y="2280"/>
                  </a:lnTo>
                  <a:lnTo>
                    <a:pt x="4026" y="2286"/>
                  </a:lnTo>
                  <a:lnTo>
                    <a:pt x="4032" y="2286"/>
                  </a:lnTo>
                  <a:lnTo>
                    <a:pt x="4032" y="2304"/>
                  </a:lnTo>
                  <a:lnTo>
                    <a:pt x="4044" y="2304"/>
                  </a:lnTo>
                  <a:lnTo>
                    <a:pt x="4080" y="2310"/>
                  </a:lnTo>
                  <a:lnTo>
                    <a:pt x="4128" y="2316"/>
                  </a:lnTo>
                  <a:lnTo>
                    <a:pt x="4164" y="2316"/>
                  </a:lnTo>
                  <a:lnTo>
                    <a:pt x="4170" y="2310"/>
                  </a:lnTo>
                  <a:lnTo>
                    <a:pt x="4170" y="2304"/>
                  </a:lnTo>
                  <a:lnTo>
                    <a:pt x="4164" y="2304"/>
                  </a:lnTo>
                  <a:lnTo>
                    <a:pt x="4152" y="2292"/>
                  </a:lnTo>
                  <a:lnTo>
                    <a:pt x="4128" y="2286"/>
                  </a:lnTo>
                  <a:lnTo>
                    <a:pt x="4098" y="2280"/>
                  </a:lnTo>
                  <a:close/>
                  <a:moveTo>
                    <a:pt x="4194" y="2550"/>
                  </a:moveTo>
                  <a:lnTo>
                    <a:pt x="4164" y="2550"/>
                  </a:lnTo>
                  <a:lnTo>
                    <a:pt x="4152" y="2556"/>
                  </a:lnTo>
                  <a:lnTo>
                    <a:pt x="4146" y="2562"/>
                  </a:lnTo>
                  <a:lnTo>
                    <a:pt x="4182" y="2526"/>
                  </a:lnTo>
                  <a:lnTo>
                    <a:pt x="4176" y="2520"/>
                  </a:lnTo>
                  <a:lnTo>
                    <a:pt x="4152" y="2520"/>
                  </a:lnTo>
                  <a:lnTo>
                    <a:pt x="4140" y="2526"/>
                  </a:lnTo>
                  <a:lnTo>
                    <a:pt x="4128" y="2538"/>
                  </a:lnTo>
                  <a:lnTo>
                    <a:pt x="4104" y="2574"/>
                  </a:lnTo>
                  <a:lnTo>
                    <a:pt x="4164" y="2568"/>
                  </a:lnTo>
                  <a:lnTo>
                    <a:pt x="4176" y="2568"/>
                  </a:lnTo>
                  <a:lnTo>
                    <a:pt x="4182" y="2562"/>
                  </a:lnTo>
                  <a:lnTo>
                    <a:pt x="4194" y="2562"/>
                  </a:lnTo>
                  <a:lnTo>
                    <a:pt x="4200" y="2556"/>
                  </a:lnTo>
                  <a:lnTo>
                    <a:pt x="4200" y="2550"/>
                  </a:lnTo>
                  <a:lnTo>
                    <a:pt x="4194" y="2550"/>
                  </a:lnTo>
                  <a:close/>
                  <a:moveTo>
                    <a:pt x="4590" y="1962"/>
                  </a:moveTo>
                  <a:lnTo>
                    <a:pt x="4578" y="1974"/>
                  </a:lnTo>
                  <a:lnTo>
                    <a:pt x="4578" y="1980"/>
                  </a:lnTo>
                  <a:lnTo>
                    <a:pt x="4572" y="1986"/>
                  </a:lnTo>
                  <a:lnTo>
                    <a:pt x="4566" y="1986"/>
                  </a:lnTo>
                  <a:lnTo>
                    <a:pt x="4554" y="1974"/>
                  </a:lnTo>
                  <a:lnTo>
                    <a:pt x="4554" y="1962"/>
                  </a:lnTo>
                  <a:lnTo>
                    <a:pt x="4566" y="1962"/>
                  </a:lnTo>
                  <a:lnTo>
                    <a:pt x="4572" y="1956"/>
                  </a:lnTo>
                  <a:lnTo>
                    <a:pt x="4566" y="1932"/>
                  </a:lnTo>
                  <a:lnTo>
                    <a:pt x="4536" y="1926"/>
                  </a:lnTo>
                  <a:lnTo>
                    <a:pt x="4530" y="1926"/>
                  </a:lnTo>
                  <a:lnTo>
                    <a:pt x="4524" y="1932"/>
                  </a:lnTo>
                  <a:lnTo>
                    <a:pt x="4512" y="1938"/>
                  </a:lnTo>
                  <a:lnTo>
                    <a:pt x="4494" y="1944"/>
                  </a:lnTo>
                  <a:lnTo>
                    <a:pt x="4470" y="1956"/>
                  </a:lnTo>
                  <a:lnTo>
                    <a:pt x="4464" y="1962"/>
                  </a:lnTo>
                  <a:lnTo>
                    <a:pt x="4458" y="1962"/>
                  </a:lnTo>
                  <a:lnTo>
                    <a:pt x="4446" y="1968"/>
                  </a:lnTo>
                  <a:lnTo>
                    <a:pt x="4434" y="1968"/>
                  </a:lnTo>
                  <a:lnTo>
                    <a:pt x="4416" y="1974"/>
                  </a:lnTo>
                  <a:lnTo>
                    <a:pt x="4404" y="1974"/>
                  </a:lnTo>
                  <a:lnTo>
                    <a:pt x="4374" y="1998"/>
                  </a:lnTo>
                  <a:lnTo>
                    <a:pt x="4386" y="1974"/>
                  </a:lnTo>
                  <a:lnTo>
                    <a:pt x="4362" y="1956"/>
                  </a:lnTo>
                  <a:lnTo>
                    <a:pt x="4398" y="1968"/>
                  </a:lnTo>
                  <a:lnTo>
                    <a:pt x="4410" y="1956"/>
                  </a:lnTo>
                  <a:lnTo>
                    <a:pt x="4440" y="1950"/>
                  </a:lnTo>
                  <a:lnTo>
                    <a:pt x="4440" y="1932"/>
                  </a:lnTo>
                  <a:lnTo>
                    <a:pt x="4494" y="1932"/>
                  </a:lnTo>
                  <a:lnTo>
                    <a:pt x="4518" y="1920"/>
                  </a:lnTo>
                  <a:lnTo>
                    <a:pt x="4524" y="1914"/>
                  </a:lnTo>
                  <a:lnTo>
                    <a:pt x="4536" y="1908"/>
                  </a:lnTo>
                  <a:lnTo>
                    <a:pt x="4608" y="1908"/>
                  </a:lnTo>
                  <a:lnTo>
                    <a:pt x="4602" y="1902"/>
                  </a:lnTo>
                  <a:lnTo>
                    <a:pt x="4596" y="1902"/>
                  </a:lnTo>
                  <a:lnTo>
                    <a:pt x="4584" y="1896"/>
                  </a:lnTo>
                  <a:lnTo>
                    <a:pt x="4578" y="1890"/>
                  </a:lnTo>
                  <a:lnTo>
                    <a:pt x="4578" y="1866"/>
                  </a:lnTo>
                  <a:lnTo>
                    <a:pt x="4572" y="1866"/>
                  </a:lnTo>
                  <a:lnTo>
                    <a:pt x="4566" y="1872"/>
                  </a:lnTo>
                  <a:lnTo>
                    <a:pt x="4542" y="1872"/>
                  </a:lnTo>
                  <a:lnTo>
                    <a:pt x="4530" y="1878"/>
                  </a:lnTo>
                  <a:lnTo>
                    <a:pt x="4518" y="1878"/>
                  </a:lnTo>
                  <a:lnTo>
                    <a:pt x="4518" y="1866"/>
                  </a:lnTo>
                  <a:lnTo>
                    <a:pt x="4512" y="1860"/>
                  </a:lnTo>
                  <a:lnTo>
                    <a:pt x="4452" y="1878"/>
                  </a:lnTo>
                  <a:lnTo>
                    <a:pt x="4458" y="1848"/>
                  </a:lnTo>
                  <a:lnTo>
                    <a:pt x="4410" y="1860"/>
                  </a:lnTo>
                  <a:lnTo>
                    <a:pt x="4416" y="1854"/>
                  </a:lnTo>
                  <a:lnTo>
                    <a:pt x="4422" y="1842"/>
                  </a:lnTo>
                  <a:lnTo>
                    <a:pt x="4440" y="1824"/>
                  </a:lnTo>
                  <a:lnTo>
                    <a:pt x="4446" y="1812"/>
                  </a:lnTo>
                  <a:lnTo>
                    <a:pt x="4446" y="1800"/>
                  </a:lnTo>
                  <a:lnTo>
                    <a:pt x="4434" y="1800"/>
                  </a:lnTo>
                  <a:lnTo>
                    <a:pt x="4422" y="1794"/>
                  </a:lnTo>
                  <a:lnTo>
                    <a:pt x="4398" y="1794"/>
                  </a:lnTo>
                  <a:lnTo>
                    <a:pt x="4404" y="1770"/>
                  </a:lnTo>
                  <a:lnTo>
                    <a:pt x="4368" y="1770"/>
                  </a:lnTo>
                  <a:lnTo>
                    <a:pt x="4380" y="1752"/>
                  </a:lnTo>
                  <a:lnTo>
                    <a:pt x="4356" y="1728"/>
                  </a:lnTo>
                  <a:lnTo>
                    <a:pt x="4368" y="1728"/>
                  </a:lnTo>
                  <a:lnTo>
                    <a:pt x="4380" y="1734"/>
                  </a:lnTo>
                  <a:lnTo>
                    <a:pt x="4404" y="1734"/>
                  </a:lnTo>
                  <a:lnTo>
                    <a:pt x="4410" y="1728"/>
                  </a:lnTo>
                  <a:lnTo>
                    <a:pt x="4422" y="1722"/>
                  </a:lnTo>
                  <a:lnTo>
                    <a:pt x="4434" y="1710"/>
                  </a:lnTo>
                  <a:lnTo>
                    <a:pt x="4440" y="1710"/>
                  </a:lnTo>
                  <a:lnTo>
                    <a:pt x="4398" y="1686"/>
                  </a:lnTo>
                  <a:lnTo>
                    <a:pt x="4446" y="1656"/>
                  </a:lnTo>
                  <a:lnTo>
                    <a:pt x="4398" y="1632"/>
                  </a:lnTo>
                  <a:lnTo>
                    <a:pt x="4350" y="1638"/>
                  </a:lnTo>
                  <a:lnTo>
                    <a:pt x="4404" y="1614"/>
                  </a:lnTo>
                  <a:lnTo>
                    <a:pt x="4368" y="1608"/>
                  </a:lnTo>
                  <a:lnTo>
                    <a:pt x="4410" y="1584"/>
                  </a:lnTo>
                  <a:lnTo>
                    <a:pt x="4404" y="1560"/>
                  </a:lnTo>
                  <a:lnTo>
                    <a:pt x="4374" y="1560"/>
                  </a:lnTo>
                  <a:lnTo>
                    <a:pt x="4380" y="1554"/>
                  </a:lnTo>
                  <a:lnTo>
                    <a:pt x="4392" y="1530"/>
                  </a:lnTo>
                  <a:lnTo>
                    <a:pt x="4374" y="1494"/>
                  </a:lnTo>
                  <a:lnTo>
                    <a:pt x="4362" y="1494"/>
                  </a:lnTo>
                  <a:lnTo>
                    <a:pt x="4374" y="1470"/>
                  </a:lnTo>
                  <a:lnTo>
                    <a:pt x="4362" y="1476"/>
                  </a:lnTo>
                  <a:lnTo>
                    <a:pt x="4356" y="1482"/>
                  </a:lnTo>
                  <a:lnTo>
                    <a:pt x="4344" y="1488"/>
                  </a:lnTo>
                  <a:lnTo>
                    <a:pt x="4332" y="1500"/>
                  </a:lnTo>
                  <a:lnTo>
                    <a:pt x="4332" y="1518"/>
                  </a:lnTo>
                  <a:lnTo>
                    <a:pt x="4302" y="1506"/>
                  </a:lnTo>
                  <a:lnTo>
                    <a:pt x="4308" y="1542"/>
                  </a:lnTo>
                  <a:lnTo>
                    <a:pt x="4284" y="1542"/>
                  </a:lnTo>
                  <a:lnTo>
                    <a:pt x="4272" y="1560"/>
                  </a:lnTo>
                  <a:lnTo>
                    <a:pt x="4278" y="1572"/>
                  </a:lnTo>
                  <a:lnTo>
                    <a:pt x="4254" y="1572"/>
                  </a:lnTo>
                  <a:lnTo>
                    <a:pt x="4230" y="1614"/>
                  </a:lnTo>
                  <a:lnTo>
                    <a:pt x="4218" y="1614"/>
                  </a:lnTo>
                  <a:lnTo>
                    <a:pt x="4236" y="1578"/>
                  </a:lnTo>
                  <a:lnTo>
                    <a:pt x="4224" y="1566"/>
                  </a:lnTo>
                  <a:lnTo>
                    <a:pt x="4212" y="1566"/>
                  </a:lnTo>
                  <a:lnTo>
                    <a:pt x="4194" y="1584"/>
                  </a:lnTo>
                  <a:lnTo>
                    <a:pt x="4182" y="1590"/>
                  </a:lnTo>
                  <a:lnTo>
                    <a:pt x="4176" y="1596"/>
                  </a:lnTo>
                  <a:lnTo>
                    <a:pt x="4164" y="1602"/>
                  </a:lnTo>
                  <a:lnTo>
                    <a:pt x="4158" y="1608"/>
                  </a:lnTo>
                  <a:lnTo>
                    <a:pt x="4146" y="1614"/>
                  </a:lnTo>
                  <a:lnTo>
                    <a:pt x="4140" y="1620"/>
                  </a:lnTo>
                  <a:lnTo>
                    <a:pt x="4116" y="1632"/>
                  </a:lnTo>
                  <a:lnTo>
                    <a:pt x="4110" y="1638"/>
                  </a:lnTo>
                  <a:lnTo>
                    <a:pt x="4116" y="1614"/>
                  </a:lnTo>
                  <a:lnTo>
                    <a:pt x="4116" y="1596"/>
                  </a:lnTo>
                  <a:lnTo>
                    <a:pt x="4080" y="1632"/>
                  </a:lnTo>
                  <a:lnTo>
                    <a:pt x="4014" y="1644"/>
                  </a:lnTo>
                  <a:lnTo>
                    <a:pt x="4074" y="1626"/>
                  </a:lnTo>
                  <a:lnTo>
                    <a:pt x="4080" y="1620"/>
                  </a:lnTo>
                  <a:lnTo>
                    <a:pt x="4092" y="1596"/>
                  </a:lnTo>
                  <a:lnTo>
                    <a:pt x="4098" y="1590"/>
                  </a:lnTo>
                  <a:lnTo>
                    <a:pt x="4098" y="1578"/>
                  </a:lnTo>
                  <a:lnTo>
                    <a:pt x="4092" y="1572"/>
                  </a:lnTo>
                  <a:lnTo>
                    <a:pt x="4050" y="1572"/>
                  </a:lnTo>
                  <a:lnTo>
                    <a:pt x="4038" y="1578"/>
                  </a:lnTo>
                  <a:lnTo>
                    <a:pt x="4032" y="1578"/>
                  </a:lnTo>
                  <a:lnTo>
                    <a:pt x="4020" y="1584"/>
                  </a:lnTo>
                  <a:lnTo>
                    <a:pt x="4002" y="1584"/>
                  </a:lnTo>
                  <a:lnTo>
                    <a:pt x="4002" y="1578"/>
                  </a:lnTo>
                  <a:lnTo>
                    <a:pt x="4008" y="1572"/>
                  </a:lnTo>
                  <a:lnTo>
                    <a:pt x="4020" y="1566"/>
                  </a:lnTo>
                  <a:lnTo>
                    <a:pt x="4026" y="1560"/>
                  </a:lnTo>
                  <a:lnTo>
                    <a:pt x="4032" y="1560"/>
                  </a:lnTo>
                  <a:lnTo>
                    <a:pt x="4032" y="1572"/>
                  </a:lnTo>
                  <a:lnTo>
                    <a:pt x="4050" y="1560"/>
                  </a:lnTo>
                  <a:lnTo>
                    <a:pt x="4044" y="1536"/>
                  </a:lnTo>
                  <a:lnTo>
                    <a:pt x="4050" y="1530"/>
                  </a:lnTo>
                  <a:lnTo>
                    <a:pt x="4062" y="1524"/>
                  </a:lnTo>
                  <a:lnTo>
                    <a:pt x="4074" y="1512"/>
                  </a:lnTo>
                  <a:lnTo>
                    <a:pt x="4074" y="1506"/>
                  </a:lnTo>
                  <a:lnTo>
                    <a:pt x="4068" y="1500"/>
                  </a:lnTo>
                  <a:lnTo>
                    <a:pt x="4056" y="1494"/>
                  </a:lnTo>
                  <a:lnTo>
                    <a:pt x="4044" y="1494"/>
                  </a:lnTo>
                  <a:lnTo>
                    <a:pt x="4032" y="1488"/>
                  </a:lnTo>
                  <a:lnTo>
                    <a:pt x="4014" y="1488"/>
                  </a:lnTo>
                  <a:lnTo>
                    <a:pt x="4044" y="1488"/>
                  </a:lnTo>
                  <a:lnTo>
                    <a:pt x="4056" y="1482"/>
                  </a:lnTo>
                  <a:lnTo>
                    <a:pt x="4074" y="1482"/>
                  </a:lnTo>
                  <a:lnTo>
                    <a:pt x="4086" y="1470"/>
                  </a:lnTo>
                  <a:lnTo>
                    <a:pt x="4098" y="1446"/>
                  </a:lnTo>
                  <a:lnTo>
                    <a:pt x="4104" y="1440"/>
                  </a:lnTo>
                  <a:lnTo>
                    <a:pt x="4110" y="1440"/>
                  </a:lnTo>
                  <a:lnTo>
                    <a:pt x="4122" y="1434"/>
                  </a:lnTo>
                  <a:lnTo>
                    <a:pt x="4128" y="1434"/>
                  </a:lnTo>
                  <a:lnTo>
                    <a:pt x="4134" y="1428"/>
                  </a:lnTo>
                  <a:lnTo>
                    <a:pt x="4122" y="1416"/>
                  </a:lnTo>
                  <a:lnTo>
                    <a:pt x="4110" y="1422"/>
                  </a:lnTo>
                  <a:lnTo>
                    <a:pt x="4098" y="1434"/>
                  </a:lnTo>
                  <a:lnTo>
                    <a:pt x="4092" y="1404"/>
                  </a:lnTo>
                  <a:lnTo>
                    <a:pt x="4068" y="1404"/>
                  </a:lnTo>
                  <a:lnTo>
                    <a:pt x="4050" y="1410"/>
                  </a:lnTo>
                  <a:lnTo>
                    <a:pt x="4026" y="1410"/>
                  </a:lnTo>
                  <a:lnTo>
                    <a:pt x="4020" y="1404"/>
                  </a:lnTo>
                  <a:lnTo>
                    <a:pt x="4020" y="1386"/>
                  </a:lnTo>
                  <a:lnTo>
                    <a:pt x="4038" y="1368"/>
                  </a:lnTo>
                  <a:lnTo>
                    <a:pt x="4032" y="1362"/>
                  </a:lnTo>
                  <a:lnTo>
                    <a:pt x="4014" y="1362"/>
                  </a:lnTo>
                  <a:lnTo>
                    <a:pt x="4008" y="1368"/>
                  </a:lnTo>
                  <a:lnTo>
                    <a:pt x="4020" y="1344"/>
                  </a:lnTo>
                  <a:lnTo>
                    <a:pt x="3984" y="1350"/>
                  </a:lnTo>
                  <a:lnTo>
                    <a:pt x="3984" y="1326"/>
                  </a:lnTo>
                  <a:lnTo>
                    <a:pt x="3978" y="1314"/>
                  </a:lnTo>
                  <a:lnTo>
                    <a:pt x="3972" y="1308"/>
                  </a:lnTo>
                  <a:lnTo>
                    <a:pt x="3948" y="1308"/>
                  </a:lnTo>
                  <a:lnTo>
                    <a:pt x="3930" y="1314"/>
                  </a:lnTo>
                  <a:lnTo>
                    <a:pt x="3906" y="1326"/>
                  </a:lnTo>
                  <a:lnTo>
                    <a:pt x="3900" y="1332"/>
                  </a:lnTo>
                  <a:lnTo>
                    <a:pt x="3894" y="1332"/>
                  </a:lnTo>
                  <a:lnTo>
                    <a:pt x="3888" y="1326"/>
                  </a:lnTo>
                  <a:lnTo>
                    <a:pt x="3876" y="1320"/>
                  </a:lnTo>
                  <a:lnTo>
                    <a:pt x="3864" y="1320"/>
                  </a:lnTo>
                  <a:lnTo>
                    <a:pt x="3852" y="1326"/>
                  </a:lnTo>
                  <a:lnTo>
                    <a:pt x="3846" y="1326"/>
                  </a:lnTo>
                  <a:lnTo>
                    <a:pt x="3834" y="1332"/>
                  </a:lnTo>
                  <a:lnTo>
                    <a:pt x="3822" y="1326"/>
                  </a:lnTo>
                  <a:lnTo>
                    <a:pt x="3762" y="1302"/>
                  </a:lnTo>
                  <a:lnTo>
                    <a:pt x="3738" y="1302"/>
                  </a:lnTo>
                  <a:lnTo>
                    <a:pt x="3714" y="1314"/>
                  </a:lnTo>
                  <a:lnTo>
                    <a:pt x="3708" y="1326"/>
                  </a:lnTo>
                  <a:lnTo>
                    <a:pt x="3702" y="1326"/>
                  </a:lnTo>
                  <a:lnTo>
                    <a:pt x="3684" y="1344"/>
                  </a:lnTo>
                  <a:lnTo>
                    <a:pt x="3684" y="1350"/>
                  </a:lnTo>
                  <a:lnTo>
                    <a:pt x="3696" y="1356"/>
                  </a:lnTo>
                  <a:lnTo>
                    <a:pt x="3702" y="1362"/>
                  </a:lnTo>
                  <a:lnTo>
                    <a:pt x="3708" y="1374"/>
                  </a:lnTo>
                  <a:lnTo>
                    <a:pt x="3708" y="1380"/>
                  </a:lnTo>
                  <a:lnTo>
                    <a:pt x="3702" y="1386"/>
                  </a:lnTo>
                  <a:lnTo>
                    <a:pt x="3690" y="1392"/>
                  </a:lnTo>
                  <a:lnTo>
                    <a:pt x="3672" y="1410"/>
                  </a:lnTo>
                  <a:lnTo>
                    <a:pt x="3660" y="1416"/>
                  </a:lnTo>
                  <a:lnTo>
                    <a:pt x="3636" y="1422"/>
                  </a:lnTo>
                  <a:lnTo>
                    <a:pt x="3660" y="1440"/>
                  </a:lnTo>
                  <a:lnTo>
                    <a:pt x="3654" y="1446"/>
                  </a:lnTo>
                  <a:lnTo>
                    <a:pt x="3642" y="1446"/>
                  </a:lnTo>
                  <a:lnTo>
                    <a:pt x="3636" y="1452"/>
                  </a:lnTo>
                  <a:lnTo>
                    <a:pt x="3636" y="1470"/>
                  </a:lnTo>
                  <a:lnTo>
                    <a:pt x="3642" y="1482"/>
                  </a:lnTo>
                  <a:lnTo>
                    <a:pt x="3642" y="1488"/>
                  </a:lnTo>
                  <a:lnTo>
                    <a:pt x="3636" y="1500"/>
                  </a:lnTo>
                  <a:lnTo>
                    <a:pt x="3624" y="1506"/>
                  </a:lnTo>
                  <a:lnTo>
                    <a:pt x="3618" y="1512"/>
                  </a:lnTo>
                  <a:lnTo>
                    <a:pt x="3606" y="1512"/>
                  </a:lnTo>
                  <a:lnTo>
                    <a:pt x="3582" y="1524"/>
                  </a:lnTo>
                  <a:lnTo>
                    <a:pt x="3576" y="1536"/>
                  </a:lnTo>
                  <a:lnTo>
                    <a:pt x="3576" y="1548"/>
                  </a:lnTo>
                  <a:lnTo>
                    <a:pt x="3570" y="1548"/>
                  </a:lnTo>
                  <a:lnTo>
                    <a:pt x="3564" y="1554"/>
                  </a:lnTo>
                  <a:lnTo>
                    <a:pt x="3552" y="1554"/>
                  </a:lnTo>
                  <a:lnTo>
                    <a:pt x="3540" y="1560"/>
                  </a:lnTo>
                  <a:lnTo>
                    <a:pt x="3534" y="1566"/>
                  </a:lnTo>
                  <a:lnTo>
                    <a:pt x="3522" y="1572"/>
                  </a:lnTo>
                  <a:lnTo>
                    <a:pt x="3504" y="1590"/>
                  </a:lnTo>
                  <a:lnTo>
                    <a:pt x="3510" y="1596"/>
                  </a:lnTo>
                  <a:lnTo>
                    <a:pt x="3522" y="1602"/>
                  </a:lnTo>
                  <a:lnTo>
                    <a:pt x="3534" y="1614"/>
                  </a:lnTo>
                  <a:lnTo>
                    <a:pt x="3552" y="1620"/>
                  </a:lnTo>
                  <a:lnTo>
                    <a:pt x="3558" y="1632"/>
                  </a:lnTo>
                  <a:lnTo>
                    <a:pt x="3564" y="1638"/>
                  </a:lnTo>
                  <a:lnTo>
                    <a:pt x="3564" y="1662"/>
                  </a:lnTo>
                  <a:lnTo>
                    <a:pt x="3558" y="1698"/>
                  </a:lnTo>
                  <a:lnTo>
                    <a:pt x="3540" y="1746"/>
                  </a:lnTo>
                  <a:lnTo>
                    <a:pt x="3510" y="1776"/>
                  </a:lnTo>
                  <a:lnTo>
                    <a:pt x="3468" y="1800"/>
                  </a:lnTo>
                  <a:lnTo>
                    <a:pt x="3426" y="1830"/>
                  </a:lnTo>
                  <a:lnTo>
                    <a:pt x="3390" y="1854"/>
                  </a:lnTo>
                  <a:lnTo>
                    <a:pt x="3366" y="1860"/>
                  </a:lnTo>
                  <a:lnTo>
                    <a:pt x="3336" y="1860"/>
                  </a:lnTo>
                  <a:lnTo>
                    <a:pt x="3300" y="1866"/>
                  </a:lnTo>
                  <a:lnTo>
                    <a:pt x="3276" y="1872"/>
                  </a:lnTo>
                  <a:lnTo>
                    <a:pt x="3258" y="1878"/>
                  </a:lnTo>
                  <a:lnTo>
                    <a:pt x="3258" y="1902"/>
                  </a:lnTo>
                  <a:lnTo>
                    <a:pt x="3264" y="1914"/>
                  </a:lnTo>
                  <a:lnTo>
                    <a:pt x="3264" y="1926"/>
                  </a:lnTo>
                  <a:lnTo>
                    <a:pt x="3270" y="1938"/>
                  </a:lnTo>
                  <a:lnTo>
                    <a:pt x="3270" y="1950"/>
                  </a:lnTo>
                  <a:lnTo>
                    <a:pt x="3252" y="1968"/>
                  </a:lnTo>
                  <a:lnTo>
                    <a:pt x="3234" y="2004"/>
                  </a:lnTo>
                  <a:lnTo>
                    <a:pt x="3234" y="2076"/>
                  </a:lnTo>
                  <a:lnTo>
                    <a:pt x="3210" y="2088"/>
                  </a:lnTo>
                  <a:lnTo>
                    <a:pt x="3204" y="2094"/>
                  </a:lnTo>
                  <a:lnTo>
                    <a:pt x="3180" y="2106"/>
                  </a:lnTo>
                  <a:lnTo>
                    <a:pt x="3180" y="2142"/>
                  </a:lnTo>
                  <a:lnTo>
                    <a:pt x="3156" y="2166"/>
                  </a:lnTo>
                  <a:lnTo>
                    <a:pt x="3156" y="2154"/>
                  </a:lnTo>
                  <a:lnTo>
                    <a:pt x="3162" y="2148"/>
                  </a:lnTo>
                  <a:lnTo>
                    <a:pt x="3162" y="2142"/>
                  </a:lnTo>
                  <a:lnTo>
                    <a:pt x="3156" y="2130"/>
                  </a:lnTo>
                  <a:lnTo>
                    <a:pt x="3138" y="2130"/>
                  </a:lnTo>
                  <a:lnTo>
                    <a:pt x="3126" y="2136"/>
                  </a:lnTo>
                  <a:lnTo>
                    <a:pt x="3108" y="2154"/>
                  </a:lnTo>
                  <a:lnTo>
                    <a:pt x="3108" y="2166"/>
                  </a:lnTo>
                  <a:lnTo>
                    <a:pt x="3114" y="2178"/>
                  </a:lnTo>
                  <a:lnTo>
                    <a:pt x="3114" y="2190"/>
                  </a:lnTo>
                  <a:lnTo>
                    <a:pt x="3108" y="2196"/>
                  </a:lnTo>
                  <a:lnTo>
                    <a:pt x="3108" y="2178"/>
                  </a:lnTo>
                  <a:lnTo>
                    <a:pt x="3102" y="2166"/>
                  </a:lnTo>
                  <a:lnTo>
                    <a:pt x="3090" y="2154"/>
                  </a:lnTo>
                  <a:lnTo>
                    <a:pt x="3078" y="2154"/>
                  </a:lnTo>
                  <a:lnTo>
                    <a:pt x="3066" y="2160"/>
                  </a:lnTo>
                  <a:lnTo>
                    <a:pt x="3042" y="2160"/>
                  </a:lnTo>
                  <a:lnTo>
                    <a:pt x="3036" y="2166"/>
                  </a:lnTo>
                  <a:lnTo>
                    <a:pt x="3030" y="2166"/>
                  </a:lnTo>
                  <a:lnTo>
                    <a:pt x="3042" y="2160"/>
                  </a:lnTo>
                  <a:lnTo>
                    <a:pt x="3060" y="2142"/>
                  </a:lnTo>
                  <a:lnTo>
                    <a:pt x="3072" y="2136"/>
                  </a:lnTo>
                  <a:lnTo>
                    <a:pt x="3078" y="2124"/>
                  </a:lnTo>
                  <a:lnTo>
                    <a:pt x="3078" y="2118"/>
                  </a:lnTo>
                  <a:lnTo>
                    <a:pt x="3072" y="2106"/>
                  </a:lnTo>
                  <a:lnTo>
                    <a:pt x="3060" y="2100"/>
                  </a:lnTo>
                  <a:lnTo>
                    <a:pt x="3048" y="2088"/>
                  </a:lnTo>
                  <a:lnTo>
                    <a:pt x="3030" y="2088"/>
                  </a:lnTo>
                  <a:lnTo>
                    <a:pt x="3024" y="2082"/>
                  </a:lnTo>
                  <a:lnTo>
                    <a:pt x="3018" y="2082"/>
                  </a:lnTo>
                  <a:lnTo>
                    <a:pt x="3024" y="2082"/>
                  </a:lnTo>
                  <a:lnTo>
                    <a:pt x="3042" y="2064"/>
                  </a:lnTo>
                  <a:lnTo>
                    <a:pt x="3042" y="2058"/>
                  </a:lnTo>
                  <a:lnTo>
                    <a:pt x="3030" y="2034"/>
                  </a:lnTo>
                  <a:lnTo>
                    <a:pt x="3030" y="2028"/>
                  </a:lnTo>
                  <a:lnTo>
                    <a:pt x="3024" y="2016"/>
                  </a:lnTo>
                  <a:lnTo>
                    <a:pt x="3060" y="1992"/>
                  </a:lnTo>
                  <a:lnTo>
                    <a:pt x="3060" y="1968"/>
                  </a:lnTo>
                  <a:lnTo>
                    <a:pt x="3084" y="1956"/>
                  </a:lnTo>
                  <a:lnTo>
                    <a:pt x="3084" y="1914"/>
                  </a:lnTo>
                  <a:lnTo>
                    <a:pt x="3090" y="1914"/>
                  </a:lnTo>
                  <a:lnTo>
                    <a:pt x="3102" y="1902"/>
                  </a:lnTo>
                  <a:lnTo>
                    <a:pt x="3114" y="1896"/>
                  </a:lnTo>
                  <a:lnTo>
                    <a:pt x="3132" y="1878"/>
                  </a:lnTo>
                  <a:lnTo>
                    <a:pt x="3126" y="1866"/>
                  </a:lnTo>
                  <a:lnTo>
                    <a:pt x="3120" y="1860"/>
                  </a:lnTo>
                  <a:lnTo>
                    <a:pt x="3084" y="1848"/>
                  </a:lnTo>
                  <a:lnTo>
                    <a:pt x="2976" y="1848"/>
                  </a:lnTo>
                  <a:lnTo>
                    <a:pt x="2940" y="1860"/>
                  </a:lnTo>
                  <a:lnTo>
                    <a:pt x="2946" y="1848"/>
                  </a:lnTo>
                  <a:lnTo>
                    <a:pt x="2952" y="1842"/>
                  </a:lnTo>
                  <a:lnTo>
                    <a:pt x="2952" y="1830"/>
                  </a:lnTo>
                  <a:lnTo>
                    <a:pt x="2958" y="1824"/>
                  </a:lnTo>
                  <a:lnTo>
                    <a:pt x="2952" y="1818"/>
                  </a:lnTo>
                  <a:lnTo>
                    <a:pt x="2940" y="1812"/>
                  </a:lnTo>
                  <a:lnTo>
                    <a:pt x="2928" y="1812"/>
                  </a:lnTo>
                  <a:lnTo>
                    <a:pt x="2892" y="1800"/>
                  </a:lnTo>
                  <a:lnTo>
                    <a:pt x="2874" y="1800"/>
                  </a:lnTo>
                  <a:lnTo>
                    <a:pt x="2868" y="1794"/>
                  </a:lnTo>
                  <a:lnTo>
                    <a:pt x="2862" y="1794"/>
                  </a:lnTo>
                  <a:lnTo>
                    <a:pt x="2862" y="1770"/>
                  </a:lnTo>
                  <a:lnTo>
                    <a:pt x="2856" y="1752"/>
                  </a:lnTo>
                  <a:lnTo>
                    <a:pt x="2844" y="1740"/>
                  </a:lnTo>
                  <a:lnTo>
                    <a:pt x="2790" y="1722"/>
                  </a:lnTo>
                  <a:lnTo>
                    <a:pt x="2778" y="1722"/>
                  </a:lnTo>
                  <a:lnTo>
                    <a:pt x="2778" y="1716"/>
                  </a:lnTo>
                  <a:lnTo>
                    <a:pt x="2766" y="1704"/>
                  </a:lnTo>
                  <a:lnTo>
                    <a:pt x="2754" y="1704"/>
                  </a:lnTo>
                  <a:lnTo>
                    <a:pt x="2736" y="1698"/>
                  </a:lnTo>
                  <a:lnTo>
                    <a:pt x="2694" y="1698"/>
                  </a:lnTo>
                  <a:lnTo>
                    <a:pt x="2646" y="1704"/>
                  </a:lnTo>
                  <a:lnTo>
                    <a:pt x="2610" y="1716"/>
                  </a:lnTo>
                  <a:lnTo>
                    <a:pt x="2592" y="1716"/>
                  </a:lnTo>
                  <a:lnTo>
                    <a:pt x="2598" y="1716"/>
                  </a:lnTo>
                  <a:lnTo>
                    <a:pt x="2604" y="1710"/>
                  </a:lnTo>
                  <a:lnTo>
                    <a:pt x="2616" y="1710"/>
                  </a:lnTo>
                  <a:lnTo>
                    <a:pt x="2628" y="1704"/>
                  </a:lnTo>
                  <a:lnTo>
                    <a:pt x="2634" y="1692"/>
                  </a:lnTo>
                  <a:lnTo>
                    <a:pt x="2640" y="1686"/>
                  </a:lnTo>
                  <a:lnTo>
                    <a:pt x="2646" y="1662"/>
                  </a:lnTo>
                  <a:lnTo>
                    <a:pt x="2658" y="1632"/>
                  </a:lnTo>
                  <a:lnTo>
                    <a:pt x="2664" y="1602"/>
                  </a:lnTo>
                  <a:lnTo>
                    <a:pt x="2670" y="1590"/>
                  </a:lnTo>
                  <a:lnTo>
                    <a:pt x="2658" y="1590"/>
                  </a:lnTo>
                  <a:lnTo>
                    <a:pt x="2646" y="1584"/>
                  </a:lnTo>
                  <a:lnTo>
                    <a:pt x="2616" y="1584"/>
                  </a:lnTo>
                  <a:lnTo>
                    <a:pt x="2610" y="1590"/>
                  </a:lnTo>
                  <a:lnTo>
                    <a:pt x="2598" y="1596"/>
                  </a:lnTo>
                  <a:lnTo>
                    <a:pt x="2592" y="1602"/>
                  </a:lnTo>
                  <a:lnTo>
                    <a:pt x="2580" y="1608"/>
                  </a:lnTo>
                  <a:lnTo>
                    <a:pt x="2598" y="1578"/>
                  </a:lnTo>
                  <a:lnTo>
                    <a:pt x="2592" y="1560"/>
                  </a:lnTo>
                  <a:lnTo>
                    <a:pt x="2610" y="1542"/>
                  </a:lnTo>
                  <a:lnTo>
                    <a:pt x="2616" y="1530"/>
                  </a:lnTo>
                  <a:lnTo>
                    <a:pt x="2640" y="1506"/>
                  </a:lnTo>
                  <a:lnTo>
                    <a:pt x="2646" y="1494"/>
                  </a:lnTo>
                  <a:lnTo>
                    <a:pt x="2664" y="1476"/>
                  </a:lnTo>
                  <a:lnTo>
                    <a:pt x="2694" y="1452"/>
                  </a:lnTo>
                  <a:lnTo>
                    <a:pt x="2730" y="1428"/>
                  </a:lnTo>
                  <a:lnTo>
                    <a:pt x="2754" y="1410"/>
                  </a:lnTo>
                  <a:lnTo>
                    <a:pt x="2766" y="1404"/>
                  </a:lnTo>
                  <a:lnTo>
                    <a:pt x="2760" y="1392"/>
                  </a:lnTo>
                  <a:lnTo>
                    <a:pt x="2826" y="1368"/>
                  </a:lnTo>
                  <a:lnTo>
                    <a:pt x="2826" y="1350"/>
                  </a:lnTo>
                  <a:lnTo>
                    <a:pt x="2868" y="1344"/>
                  </a:lnTo>
                  <a:lnTo>
                    <a:pt x="2868" y="1326"/>
                  </a:lnTo>
                  <a:lnTo>
                    <a:pt x="2898" y="1320"/>
                  </a:lnTo>
                  <a:lnTo>
                    <a:pt x="2952" y="1284"/>
                  </a:lnTo>
                  <a:lnTo>
                    <a:pt x="3006" y="1284"/>
                  </a:lnTo>
                  <a:lnTo>
                    <a:pt x="3042" y="1278"/>
                  </a:lnTo>
                  <a:lnTo>
                    <a:pt x="3060" y="1266"/>
                  </a:lnTo>
                  <a:lnTo>
                    <a:pt x="3060" y="1254"/>
                  </a:lnTo>
                  <a:lnTo>
                    <a:pt x="3030" y="1224"/>
                  </a:lnTo>
                  <a:lnTo>
                    <a:pt x="2970" y="1230"/>
                  </a:lnTo>
                  <a:lnTo>
                    <a:pt x="2982" y="1218"/>
                  </a:lnTo>
                  <a:lnTo>
                    <a:pt x="2928" y="1194"/>
                  </a:lnTo>
                  <a:lnTo>
                    <a:pt x="2952" y="1188"/>
                  </a:lnTo>
                  <a:lnTo>
                    <a:pt x="3036" y="1212"/>
                  </a:lnTo>
                  <a:lnTo>
                    <a:pt x="3054" y="1230"/>
                  </a:lnTo>
                  <a:lnTo>
                    <a:pt x="3066" y="1236"/>
                  </a:lnTo>
                  <a:lnTo>
                    <a:pt x="3096" y="1236"/>
                  </a:lnTo>
                  <a:lnTo>
                    <a:pt x="3108" y="1230"/>
                  </a:lnTo>
                  <a:lnTo>
                    <a:pt x="3114" y="1218"/>
                  </a:lnTo>
                  <a:lnTo>
                    <a:pt x="3126" y="1206"/>
                  </a:lnTo>
                  <a:lnTo>
                    <a:pt x="3132" y="1194"/>
                  </a:lnTo>
                  <a:lnTo>
                    <a:pt x="3144" y="1188"/>
                  </a:lnTo>
                  <a:lnTo>
                    <a:pt x="3150" y="1182"/>
                  </a:lnTo>
                  <a:lnTo>
                    <a:pt x="3156" y="1182"/>
                  </a:lnTo>
                  <a:lnTo>
                    <a:pt x="3180" y="1194"/>
                  </a:lnTo>
                  <a:lnTo>
                    <a:pt x="3198" y="1200"/>
                  </a:lnTo>
                  <a:lnTo>
                    <a:pt x="3210" y="1200"/>
                  </a:lnTo>
                  <a:lnTo>
                    <a:pt x="3246" y="1182"/>
                  </a:lnTo>
                  <a:lnTo>
                    <a:pt x="3282" y="1170"/>
                  </a:lnTo>
                  <a:lnTo>
                    <a:pt x="3318" y="1152"/>
                  </a:lnTo>
                  <a:lnTo>
                    <a:pt x="3336" y="1146"/>
                  </a:lnTo>
                  <a:lnTo>
                    <a:pt x="3360" y="1134"/>
                  </a:lnTo>
                  <a:lnTo>
                    <a:pt x="3372" y="1122"/>
                  </a:lnTo>
                  <a:lnTo>
                    <a:pt x="3366" y="1116"/>
                  </a:lnTo>
                  <a:lnTo>
                    <a:pt x="3342" y="1110"/>
                  </a:lnTo>
                  <a:lnTo>
                    <a:pt x="3264" y="1110"/>
                  </a:lnTo>
                  <a:lnTo>
                    <a:pt x="3258" y="1086"/>
                  </a:lnTo>
                  <a:lnTo>
                    <a:pt x="3174" y="1056"/>
                  </a:lnTo>
                  <a:lnTo>
                    <a:pt x="3186" y="1056"/>
                  </a:lnTo>
                  <a:lnTo>
                    <a:pt x="3216" y="1050"/>
                  </a:lnTo>
                  <a:lnTo>
                    <a:pt x="3252" y="1050"/>
                  </a:lnTo>
                  <a:lnTo>
                    <a:pt x="3282" y="1056"/>
                  </a:lnTo>
                  <a:lnTo>
                    <a:pt x="3294" y="1062"/>
                  </a:lnTo>
                  <a:lnTo>
                    <a:pt x="3306" y="1074"/>
                  </a:lnTo>
                  <a:lnTo>
                    <a:pt x="3324" y="1086"/>
                  </a:lnTo>
                  <a:lnTo>
                    <a:pt x="3336" y="1098"/>
                  </a:lnTo>
                  <a:lnTo>
                    <a:pt x="3348" y="1104"/>
                  </a:lnTo>
                  <a:lnTo>
                    <a:pt x="3372" y="1098"/>
                  </a:lnTo>
                  <a:lnTo>
                    <a:pt x="3408" y="1080"/>
                  </a:lnTo>
                  <a:lnTo>
                    <a:pt x="3444" y="1068"/>
                  </a:lnTo>
                  <a:lnTo>
                    <a:pt x="3474" y="1050"/>
                  </a:lnTo>
                  <a:lnTo>
                    <a:pt x="3486" y="1044"/>
                  </a:lnTo>
                  <a:lnTo>
                    <a:pt x="3462" y="1032"/>
                  </a:lnTo>
                  <a:lnTo>
                    <a:pt x="3468" y="1026"/>
                  </a:lnTo>
                  <a:lnTo>
                    <a:pt x="3492" y="1014"/>
                  </a:lnTo>
                  <a:lnTo>
                    <a:pt x="3522" y="1014"/>
                  </a:lnTo>
                  <a:lnTo>
                    <a:pt x="3528" y="1020"/>
                  </a:lnTo>
                  <a:lnTo>
                    <a:pt x="3534" y="1032"/>
                  </a:lnTo>
                  <a:lnTo>
                    <a:pt x="3540" y="1038"/>
                  </a:lnTo>
                  <a:lnTo>
                    <a:pt x="3570" y="1050"/>
                  </a:lnTo>
                  <a:lnTo>
                    <a:pt x="3576" y="1026"/>
                  </a:lnTo>
                  <a:lnTo>
                    <a:pt x="3594" y="1044"/>
                  </a:lnTo>
                  <a:lnTo>
                    <a:pt x="3600" y="1038"/>
                  </a:lnTo>
                  <a:lnTo>
                    <a:pt x="3600" y="1026"/>
                  </a:lnTo>
                  <a:lnTo>
                    <a:pt x="3594" y="1014"/>
                  </a:lnTo>
                  <a:lnTo>
                    <a:pt x="3582" y="1002"/>
                  </a:lnTo>
                  <a:lnTo>
                    <a:pt x="3564" y="990"/>
                  </a:lnTo>
                  <a:lnTo>
                    <a:pt x="3606" y="984"/>
                  </a:lnTo>
                  <a:lnTo>
                    <a:pt x="3606" y="990"/>
                  </a:lnTo>
                  <a:lnTo>
                    <a:pt x="3612" y="996"/>
                  </a:lnTo>
                  <a:lnTo>
                    <a:pt x="3612" y="1008"/>
                  </a:lnTo>
                  <a:lnTo>
                    <a:pt x="3624" y="1032"/>
                  </a:lnTo>
                  <a:lnTo>
                    <a:pt x="3630" y="1038"/>
                  </a:lnTo>
                  <a:lnTo>
                    <a:pt x="3636" y="1038"/>
                  </a:lnTo>
                  <a:lnTo>
                    <a:pt x="3654" y="1032"/>
                  </a:lnTo>
                  <a:lnTo>
                    <a:pt x="3690" y="1026"/>
                  </a:lnTo>
                  <a:lnTo>
                    <a:pt x="3732" y="1008"/>
                  </a:lnTo>
                  <a:lnTo>
                    <a:pt x="3768" y="990"/>
                  </a:lnTo>
                  <a:lnTo>
                    <a:pt x="3798" y="972"/>
                  </a:lnTo>
                  <a:lnTo>
                    <a:pt x="3798" y="960"/>
                  </a:lnTo>
                  <a:lnTo>
                    <a:pt x="3786" y="942"/>
                  </a:lnTo>
                  <a:lnTo>
                    <a:pt x="3780" y="930"/>
                  </a:lnTo>
                  <a:lnTo>
                    <a:pt x="3774" y="912"/>
                  </a:lnTo>
                  <a:lnTo>
                    <a:pt x="3774" y="900"/>
                  </a:lnTo>
                  <a:lnTo>
                    <a:pt x="3780" y="894"/>
                  </a:lnTo>
                  <a:lnTo>
                    <a:pt x="3792" y="894"/>
                  </a:lnTo>
                  <a:lnTo>
                    <a:pt x="3804" y="888"/>
                  </a:lnTo>
                  <a:lnTo>
                    <a:pt x="3822" y="888"/>
                  </a:lnTo>
                  <a:lnTo>
                    <a:pt x="3840" y="882"/>
                  </a:lnTo>
                  <a:lnTo>
                    <a:pt x="3858" y="882"/>
                  </a:lnTo>
                  <a:lnTo>
                    <a:pt x="3864" y="876"/>
                  </a:lnTo>
                  <a:lnTo>
                    <a:pt x="3870" y="876"/>
                  </a:lnTo>
                  <a:lnTo>
                    <a:pt x="3870" y="858"/>
                  </a:lnTo>
                  <a:lnTo>
                    <a:pt x="3864" y="846"/>
                  </a:lnTo>
                  <a:lnTo>
                    <a:pt x="3864" y="840"/>
                  </a:lnTo>
                  <a:lnTo>
                    <a:pt x="3858" y="828"/>
                  </a:lnTo>
                  <a:lnTo>
                    <a:pt x="3840" y="804"/>
                  </a:lnTo>
                  <a:lnTo>
                    <a:pt x="3822" y="798"/>
                  </a:lnTo>
                  <a:lnTo>
                    <a:pt x="3786" y="792"/>
                  </a:lnTo>
                  <a:lnTo>
                    <a:pt x="3744" y="792"/>
                  </a:lnTo>
                  <a:lnTo>
                    <a:pt x="3708" y="804"/>
                  </a:lnTo>
                  <a:lnTo>
                    <a:pt x="3690" y="822"/>
                  </a:lnTo>
                  <a:lnTo>
                    <a:pt x="3690" y="840"/>
                  </a:lnTo>
                  <a:lnTo>
                    <a:pt x="3696" y="840"/>
                  </a:lnTo>
                  <a:lnTo>
                    <a:pt x="3702" y="846"/>
                  </a:lnTo>
                  <a:lnTo>
                    <a:pt x="3666" y="870"/>
                  </a:lnTo>
                  <a:lnTo>
                    <a:pt x="3642" y="870"/>
                  </a:lnTo>
                  <a:lnTo>
                    <a:pt x="3576" y="918"/>
                  </a:lnTo>
                  <a:lnTo>
                    <a:pt x="3552" y="930"/>
                  </a:lnTo>
                  <a:lnTo>
                    <a:pt x="3546" y="936"/>
                  </a:lnTo>
                  <a:lnTo>
                    <a:pt x="3540" y="948"/>
                  </a:lnTo>
                  <a:lnTo>
                    <a:pt x="3522" y="966"/>
                  </a:lnTo>
                  <a:lnTo>
                    <a:pt x="3492" y="966"/>
                  </a:lnTo>
                  <a:lnTo>
                    <a:pt x="3456" y="984"/>
                  </a:lnTo>
                  <a:lnTo>
                    <a:pt x="3456" y="972"/>
                  </a:lnTo>
                  <a:lnTo>
                    <a:pt x="3450" y="954"/>
                  </a:lnTo>
                  <a:lnTo>
                    <a:pt x="3450" y="918"/>
                  </a:lnTo>
                  <a:lnTo>
                    <a:pt x="3456" y="912"/>
                  </a:lnTo>
                  <a:lnTo>
                    <a:pt x="3480" y="900"/>
                  </a:lnTo>
                  <a:lnTo>
                    <a:pt x="3498" y="900"/>
                  </a:lnTo>
                  <a:lnTo>
                    <a:pt x="3510" y="894"/>
                  </a:lnTo>
                  <a:lnTo>
                    <a:pt x="3516" y="882"/>
                  </a:lnTo>
                  <a:lnTo>
                    <a:pt x="3516" y="870"/>
                  </a:lnTo>
                  <a:lnTo>
                    <a:pt x="3510" y="852"/>
                  </a:lnTo>
                  <a:lnTo>
                    <a:pt x="3504" y="846"/>
                  </a:lnTo>
                  <a:lnTo>
                    <a:pt x="3498" y="834"/>
                  </a:lnTo>
                  <a:lnTo>
                    <a:pt x="3486" y="834"/>
                  </a:lnTo>
                  <a:lnTo>
                    <a:pt x="3450" y="852"/>
                  </a:lnTo>
                  <a:lnTo>
                    <a:pt x="3432" y="858"/>
                  </a:lnTo>
                  <a:lnTo>
                    <a:pt x="3420" y="864"/>
                  </a:lnTo>
                  <a:lnTo>
                    <a:pt x="3414" y="870"/>
                  </a:lnTo>
                  <a:lnTo>
                    <a:pt x="3408" y="870"/>
                  </a:lnTo>
                  <a:lnTo>
                    <a:pt x="3378" y="900"/>
                  </a:lnTo>
                  <a:lnTo>
                    <a:pt x="3372" y="888"/>
                  </a:lnTo>
                  <a:lnTo>
                    <a:pt x="3396" y="858"/>
                  </a:lnTo>
                  <a:lnTo>
                    <a:pt x="3396" y="840"/>
                  </a:lnTo>
                  <a:lnTo>
                    <a:pt x="3438" y="822"/>
                  </a:lnTo>
                  <a:lnTo>
                    <a:pt x="3402" y="816"/>
                  </a:lnTo>
                  <a:lnTo>
                    <a:pt x="3408" y="804"/>
                  </a:lnTo>
                  <a:lnTo>
                    <a:pt x="3360" y="816"/>
                  </a:lnTo>
                  <a:lnTo>
                    <a:pt x="3336" y="804"/>
                  </a:lnTo>
                  <a:lnTo>
                    <a:pt x="3378" y="792"/>
                  </a:lnTo>
                  <a:lnTo>
                    <a:pt x="3378" y="774"/>
                  </a:lnTo>
                  <a:lnTo>
                    <a:pt x="3390" y="774"/>
                  </a:lnTo>
                  <a:lnTo>
                    <a:pt x="3396" y="780"/>
                  </a:lnTo>
                  <a:lnTo>
                    <a:pt x="3420" y="780"/>
                  </a:lnTo>
                  <a:lnTo>
                    <a:pt x="3426" y="774"/>
                  </a:lnTo>
                  <a:lnTo>
                    <a:pt x="3426" y="762"/>
                  </a:lnTo>
                  <a:lnTo>
                    <a:pt x="3420" y="756"/>
                  </a:lnTo>
                  <a:lnTo>
                    <a:pt x="3408" y="756"/>
                  </a:lnTo>
                  <a:lnTo>
                    <a:pt x="3396" y="744"/>
                  </a:lnTo>
                  <a:lnTo>
                    <a:pt x="3396" y="738"/>
                  </a:lnTo>
                  <a:lnTo>
                    <a:pt x="3420" y="690"/>
                  </a:lnTo>
                  <a:lnTo>
                    <a:pt x="3426" y="684"/>
                  </a:lnTo>
                  <a:lnTo>
                    <a:pt x="3426" y="672"/>
                  </a:lnTo>
                  <a:lnTo>
                    <a:pt x="3420" y="666"/>
                  </a:lnTo>
                  <a:lnTo>
                    <a:pt x="3414" y="666"/>
                  </a:lnTo>
                  <a:lnTo>
                    <a:pt x="3372" y="648"/>
                  </a:lnTo>
                  <a:lnTo>
                    <a:pt x="3348" y="660"/>
                  </a:lnTo>
                  <a:lnTo>
                    <a:pt x="3336" y="660"/>
                  </a:lnTo>
                  <a:lnTo>
                    <a:pt x="3318" y="666"/>
                  </a:lnTo>
                  <a:lnTo>
                    <a:pt x="3312" y="666"/>
                  </a:lnTo>
                  <a:lnTo>
                    <a:pt x="3306" y="672"/>
                  </a:lnTo>
                  <a:lnTo>
                    <a:pt x="3306" y="690"/>
                  </a:lnTo>
                  <a:lnTo>
                    <a:pt x="3240" y="690"/>
                  </a:lnTo>
                  <a:lnTo>
                    <a:pt x="3228" y="696"/>
                  </a:lnTo>
                  <a:lnTo>
                    <a:pt x="3222" y="702"/>
                  </a:lnTo>
                  <a:lnTo>
                    <a:pt x="3210" y="708"/>
                  </a:lnTo>
                  <a:lnTo>
                    <a:pt x="3198" y="720"/>
                  </a:lnTo>
                  <a:lnTo>
                    <a:pt x="3204" y="726"/>
                  </a:lnTo>
                  <a:lnTo>
                    <a:pt x="3216" y="732"/>
                  </a:lnTo>
                  <a:lnTo>
                    <a:pt x="3228" y="732"/>
                  </a:lnTo>
                  <a:lnTo>
                    <a:pt x="3234" y="738"/>
                  </a:lnTo>
                  <a:lnTo>
                    <a:pt x="3228" y="738"/>
                  </a:lnTo>
                  <a:lnTo>
                    <a:pt x="3222" y="744"/>
                  </a:lnTo>
                  <a:lnTo>
                    <a:pt x="3204" y="744"/>
                  </a:lnTo>
                  <a:lnTo>
                    <a:pt x="3180" y="756"/>
                  </a:lnTo>
                  <a:lnTo>
                    <a:pt x="3168" y="768"/>
                  </a:lnTo>
                  <a:lnTo>
                    <a:pt x="3168" y="774"/>
                  </a:lnTo>
                  <a:lnTo>
                    <a:pt x="3174" y="786"/>
                  </a:lnTo>
                  <a:lnTo>
                    <a:pt x="3186" y="798"/>
                  </a:lnTo>
                  <a:lnTo>
                    <a:pt x="3198" y="804"/>
                  </a:lnTo>
                  <a:lnTo>
                    <a:pt x="3204" y="810"/>
                  </a:lnTo>
                  <a:lnTo>
                    <a:pt x="3210" y="810"/>
                  </a:lnTo>
                  <a:lnTo>
                    <a:pt x="3234" y="798"/>
                  </a:lnTo>
                  <a:lnTo>
                    <a:pt x="3234" y="822"/>
                  </a:lnTo>
                  <a:lnTo>
                    <a:pt x="3240" y="828"/>
                  </a:lnTo>
                  <a:lnTo>
                    <a:pt x="3246" y="828"/>
                  </a:lnTo>
                  <a:lnTo>
                    <a:pt x="3258" y="822"/>
                  </a:lnTo>
                  <a:lnTo>
                    <a:pt x="3282" y="822"/>
                  </a:lnTo>
                  <a:lnTo>
                    <a:pt x="3276" y="828"/>
                  </a:lnTo>
                  <a:lnTo>
                    <a:pt x="3252" y="840"/>
                  </a:lnTo>
                  <a:lnTo>
                    <a:pt x="3246" y="840"/>
                  </a:lnTo>
                  <a:lnTo>
                    <a:pt x="3228" y="828"/>
                  </a:lnTo>
                  <a:lnTo>
                    <a:pt x="3222" y="846"/>
                  </a:lnTo>
                  <a:lnTo>
                    <a:pt x="3204" y="846"/>
                  </a:lnTo>
                  <a:lnTo>
                    <a:pt x="3192" y="852"/>
                  </a:lnTo>
                  <a:lnTo>
                    <a:pt x="3186" y="852"/>
                  </a:lnTo>
                  <a:lnTo>
                    <a:pt x="3180" y="858"/>
                  </a:lnTo>
                  <a:lnTo>
                    <a:pt x="3204" y="858"/>
                  </a:lnTo>
                  <a:lnTo>
                    <a:pt x="3228" y="846"/>
                  </a:lnTo>
                  <a:lnTo>
                    <a:pt x="3240" y="846"/>
                  </a:lnTo>
                  <a:lnTo>
                    <a:pt x="3240" y="852"/>
                  </a:lnTo>
                  <a:lnTo>
                    <a:pt x="3228" y="870"/>
                  </a:lnTo>
                  <a:lnTo>
                    <a:pt x="3210" y="882"/>
                  </a:lnTo>
                  <a:lnTo>
                    <a:pt x="3198" y="888"/>
                  </a:lnTo>
                  <a:lnTo>
                    <a:pt x="3180" y="894"/>
                  </a:lnTo>
                  <a:lnTo>
                    <a:pt x="3168" y="900"/>
                  </a:lnTo>
                  <a:lnTo>
                    <a:pt x="3162" y="906"/>
                  </a:lnTo>
                  <a:lnTo>
                    <a:pt x="3138" y="918"/>
                  </a:lnTo>
                  <a:lnTo>
                    <a:pt x="3132" y="924"/>
                  </a:lnTo>
                  <a:lnTo>
                    <a:pt x="3120" y="918"/>
                  </a:lnTo>
                  <a:lnTo>
                    <a:pt x="3114" y="918"/>
                  </a:lnTo>
                  <a:lnTo>
                    <a:pt x="3102" y="912"/>
                  </a:lnTo>
                  <a:lnTo>
                    <a:pt x="3090" y="912"/>
                  </a:lnTo>
                  <a:lnTo>
                    <a:pt x="3072" y="930"/>
                  </a:lnTo>
                  <a:lnTo>
                    <a:pt x="3060" y="936"/>
                  </a:lnTo>
                  <a:lnTo>
                    <a:pt x="3054" y="948"/>
                  </a:lnTo>
                  <a:lnTo>
                    <a:pt x="3054" y="972"/>
                  </a:lnTo>
                  <a:lnTo>
                    <a:pt x="3048" y="978"/>
                  </a:lnTo>
                  <a:lnTo>
                    <a:pt x="3042" y="966"/>
                  </a:lnTo>
                  <a:lnTo>
                    <a:pt x="3030" y="966"/>
                  </a:lnTo>
                  <a:lnTo>
                    <a:pt x="3018" y="960"/>
                  </a:lnTo>
                  <a:lnTo>
                    <a:pt x="3012" y="960"/>
                  </a:lnTo>
                  <a:lnTo>
                    <a:pt x="3006" y="954"/>
                  </a:lnTo>
                  <a:lnTo>
                    <a:pt x="3030" y="930"/>
                  </a:lnTo>
                  <a:lnTo>
                    <a:pt x="3042" y="924"/>
                  </a:lnTo>
                  <a:lnTo>
                    <a:pt x="3060" y="906"/>
                  </a:lnTo>
                  <a:lnTo>
                    <a:pt x="3072" y="900"/>
                  </a:lnTo>
                  <a:lnTo>
                    <a:pt x="3036" y="900"/>
                  </a:lnTo>
                  <a:lnTo>
                    <a:pt x="3030" y="888"/>
                  </a:lnTo>
                  <a:lnTo>
                    <a:pt x="3018" y="882"/>
                  </a:lnTo>
                  <a:lnTo>
                    <a:pt x="2994" y="882"/>
                  </a:lnTo>
                  <a:lnTo>
                    <a:pt x="2988" y="888"/>
                  </a:lnTo>
                  <a:lnTo>
                    <a:pt x="2946" y="888"/>
                  </a:lnTo>
                  <a:lnTo>
                    <a:pt x="2946" y="894"/>
                  </a:lnTo>
                  <a:lnTo>
                    <a:pt x="2940" y="906"/>
                  </a:lnTo>
                  <a:lnTo>
                    <a:pt x="2940" y="918"/>
                  </a:lnTo>
                  <a:lnTo>
                    <a:pt x="2946" y="918"/>
                  </a:lnTo>
                  <a:lnTo>
                    <a:pt x="2952" y="924"/>
                  </a:lnTo>
                  <a:lnTo>
                    <a:pt x="2964" y="924"/>
                  </a:lnTo>
                  <a:lnTo>
                    <a:pt x="2976" y="936"/>
                  </a:lnTo>
                  <a:lnTo>
                    <a:pt x="2982" y="936"/>
                  </a:lnTo>
                  <a:lnTo>
                    <a:pt x="2976" y="942"/>
                  </a:lnTo>
                  <a:lnTo>
                    <a:pt x="2958" y="942"/>
                  </a:lnTo>
                  <a:lnTo>
                    <a:pt x="2952" y="936"/>
                  </a:lnTo>
                  <a:lnTo>
                    <a:pt x="2940" y="930"/>
                  </a:lnTo>
                  <a:lnTo>
                    <a:pt x="2934" y="924"/>
                  </a:lnTo>
                  <a:lnTo>
                    <a:pt x="2916" y="912"/>
                  </a:lnTo>
                  <a:lnTo>
                    <a:pt x="2910" y="942"/>
                  </a:lnTo>
                  <a:lnTo>
                    <a:pt x="2904" y="942"/>
                  </a:lnTo>
                  <a:lnTo>
                    <a:pt x="2898" y="948"/>
                  </a:lnTo>
                  <a:lnTo>
                    <a:pt x="2862" y="948"/>
                  </a:lnTo>
                  <a:lnTo>
                    <a:pt x="2844" y="942"/>
                  </a:lnTo>
                  <a:lnTo>
                    <a:pt x="2826" y="942"/>
                  </a:lnTo>
                  <a:lnTo>
                    <a:pt x="2808" y="936"/>
                  </a:lnTo>
                  <a:lnTo>
                    <a:pt x="2718" y="936"/>
                  </a:lnTo>
                  <a:lnTo>
                    <a:pt x="2706" y="930"/>
                  </a:lnTo>
                  <a:lnTo>
                    <a:pt x="2700" y="918"/>
                  </a:lnTo>
                  <a:lnTo>
                    <a:pt x="2688" y="912"/>
                  </a:lnTo>
                  <a:lnTo>
                    <a:pt x="2628" y="918"/>
                  </a:lnTo>
                  <a:lnTo>
                    <a:pt x="2622" y="912"/>
                  </a:lnTo>
                  <a:lnTo>
                    <a:pt x="2616" y="900"/>
                  </a:lnTo>
                  <a:lnTo>
                    <a:pt x="2604" y="894"/>
                  </a:lnTo>
                  <a:lnTo>
                    <a:pt x="2598" y="894"/>
                  </a:lnTo>
                  <a:lnTo>
                    <a:pt x="2586" y="888"/>
                  </a:lnTo>
                  <a:lnTo>
                    <a:pt x="2568" y="888"/>
                  </a:lnTo>
                  <a:lnTo>
                    <a:pt x="2556" y="894"/>
                  </a:lnTo>
                  <a:lnTo>
                    <a:pt x="2538" y="900"/>
                  </a:lnTo>
                  <a:lnTo>
                    <a:pt x="2532" y="906"/>
                  </a:lnTo>
                  <a:lnTo>
                    <a:pt x="2526" y="906"/>
                  </a:lnTo>
                  <a:lnTo>
                    <a:pt x="2526" y="912"/>
                  </a:lnTo>
                  <a:lnTo>
                    <a:pt x="2484" y="912"/>
                  </a:lnTo>
                  <a:lnTo>
                    <a:pt x="2472" y="906"/>
                  </a:lnTo>
                  <a:lnTo>
                    <a:pt x="2442" y="906"/>
                  </a:lnTo>
                  <a:lnTo>
                    <a:pt x="2430" y="918"/>
                  </a:lnTo>
                  <a:lnTo>
                    <a:pt x="2430" y="930"/>
                  </a:lnTo>
                  <a:lnTo>
                    <a:pt x="2418" y="954"/>
                  </a:lnTo>
                  <a:lnTo>
                    <a:pt x="2412" y="960"/>
                  </a:lnTo>
                  <a:lnTo>
                    <a:pt x="2412" y="966"/>
                  </a:lnTo>
                  <a:lnTo>
                    <a:pt x="2400" y="996"/>
                  </a:lnTo>
                  <a:lnTo>
                    <a:pt x="2364" y="996"/>
                  </a:lnTo>
                  <a:lnTo>
                    <a:pt x="2358" y="1026"/>
                  </a:lnTo>
                  <a:lnTo>
                    <a:pt x="2334" y="978"/>
                  </a:lnTo>
                  <a:lnTo>
                    <a:pt x="2340" y="978"/>
                  </a:lnTo>
                  <a:lnTo>
                    <a:pt x="2352" y="984"/>
                  </a:lnTo>
                  <a:lnTo>
                    <a:pt x="2376" y="984"/>
                  </a:lnTo>
                  <a:lnTo>
                    <a:pt x="2388" y="972"/>
                  </a:lnTo>
                  <a:lnTo>
                    <a:pt x="2358" y="942"/>
                  </a:lnTo>
                  <a:lnTo>
                    <a:pt x="2340" y="942"/>
                  </a:lnTo>
                  <a:lnTo>
                    <a:pt x="2328" y="936"/>
                  </a:lnTo>
                  <a:lnTo>
                    <a:pt x="2316" y="936"/>
                  </a:lnTo>
                  <a:lnTo>
                    <a:pt x="2322" y="918"/>
                  </a:lnTo>
                  <a:lnTo>
                    <a:pt x="2304" y="924"/>
                  </a:lnTo>
                  <a:lnTo>
                    <a:pt x="2262" y="930"/>
                  </a:lnTo>
                  <a:lnTo>
                    <a:pt x="2208" y="936"/>
                  </a:lnTo>
                  <a:lnTo>
                    <a:pt x="2160" y="942"/>
                  </a:lnTo>
                  <a:lnTo>
                    <a:pt x="2112" y="942"/>
                  </a:lnTo>
                  <a:lnTo>
                    <a:pt x="2064" y="936"/>
                  </a:lnTo>
                  <a:lnTo>
                    <a:pt x="2034" y="930"/>
                  </a:lnTo>
                  <a:lnTo>
                    <a:pt x="2028" y="924"/>
                  </a:lnTo>
                  <a:lnTo>
                    <a:pt x="2052" y="918"/>
                  </a:lnTo>
                  <a:lnTo>
                    <a:pt x="2082" y="918"/>
                  </a:lnTo>
                  <a:lnTo>
                    <a:pt x="2118" y="912"/>
                  </a:lnTo>
                  <a:lnTo>
                    <a:pt x="2142" y="900"/>
                  </a:lnTo>
                  <a:lnTo>
                    <a:pt x="2142" y="888"/>
                  </a:lnTo>
                  <a:lnTo>
                    <a:pt x="2112" y="864"/>
                  </a:lnTo>
                  <a:lnTo>
                    <a:pt x="2082" y="852"/>
                  </a:lnTo>
                  <a:lnTo>
                    <a:pt x="2004" y="852"/>
                  </a:lnTo>
                  <a:lnTo>
                    <a:pt x="1968" y="840"/>
                  </a:lnTo>
                  <a:lnTo>
                    <a:pt x="1944" y="834"/>
                  </a:lnTo>
                  <a:lnTo>
                    <a:pt x="1938" y="828"/>
                  </a:lnTo>
                  <a:lnTo>
                    <a:pt x="1908" y="828"/>
                  </a:lnTo>
                  <a:lnTo>
                    <a:pt x="1896" y="822"/>
                  </a:lnTo>
                  <a:lnTo>
                    <a:pt x="1866" y="804"/>
                  </a:lnTo>
                  <a:lnTo>
                    <a:pt x="1836" y="792"/>
                  </a:lnTo>
                  <a:lnTo>
                    <a:pt x="1812" y="786"/>
                  </a:lnTo>
                  <a:lnTo>
                    <a:pt x="1800" y="792"/>
                  </a:lnTo>
                  <a:lnTo>
                    <a:pt x="1782" y="798"/>
                  </a:lnTo>
                  <a:lnTo>
                    <a:pt x="1770" y="804"/>
                  </a:lnTo>
                  <a:lnTo>
                    <a:pt x="1758" y="816"/>
                  </a:lnTo>
                  <a:lnTo>
                    <a:pt x="1734" y="828"/>
                  </a:lnTo>
                  <a:lnTo>
                    <a:pt x="1680" y="828"/>
                  </a:lnTo>
                  <a:lnTo>
                    <a:pt x="1710" y="810"/>
                  </a:lnTo>
                  <a:lnTo>
                    <a:pt x="1710" y="798"/>
                  </a:lnTo>
                  <a:lnTo>
                    <a:pt x="1734" y="768"/>
                  </a:lnTo>
                  <a:lnTo>
                    <a:pt x="1728" y="768"/>
                  </a:lnTo>
                  <a:lnTo>
                    <a:pt x="1722" y="774"/>
                  </a:lnTo>
                  <a:lnTo>
                    <a:pt x="1674" y="798"/>
                  </a:lnTo>
                  <a:lnTo>
                    <a:pt x="1650" y="822"/>
                  </a:lnTo>
                  <a:lnTo>
                    <a:pt x="1638" y="828"/>
                  </a:lnTo>
                  <a:lnTo>
                    <a:pt x="1620" y="834"/>
                  </a:lnTo>
                  <a:lnTo>
                    <a:pt x="1608" y="828"/>
                  </a:lnTo>
                  <a:lnTo>
                    <a:pt x="1602" y="816"/>
                  </a:lnTo>
                  <a:lnTo>
                    <a:pt x="1602" y="798"/>
                  </a:lnTo>
                  <a:lnTo>
                    <a:pt x="1614" y="774"/>
                  </a:lnTo>
                  <a:lnTo>
                    <a:pt x="1614" y="762"/>
                  </a:lnTo>
                  <a:lnTo>
                    <a:pt x="1608" y="750"/>
                  </a:lnTo>
                  <a:lnTo>
                    <a:pt x="1596" y="744"/>
                  </a:lnTo>
                  <a:lnTo>
                    <a:pt x="1590" y="738"/>
                  </a:lnTo>
                  <a:lnTo>
                    <a:pt x="1578" y="738"/>
                  </a:lnTo>
                  <a:lnTo>
                    <a:pt x="1572" y="744"/>
                  </a:lnTo>
                  <a:lnTo>
                    <a:pt x="1572" y="750"/>
                  </a:lnTo>
                  <a:lnTo>
                    <a:pt x="1578" y="762"/>
                  </a:lnTo>
                  <a:lnTo>
                    <a:pt x="1584" y="768"/>
                  </a:lnTo>
                  <a:lnTo>
                    <a:pt x="1542" y="768"/>
                  </a:lnTo>
                  <a:lnTo>
                    <a:pt x="1530" y="774"/>
                  </a:lnTo>
                  <a:lnTo>
                    <a:pt x="1512" y="780"/>
                  </a:lnTo>
                  <a:lnTo>
                    <a:pt x="1494" y="798"/>
                  </a:lnTo>
                  <a:lnTo>
                    <a:pt x="1446" y="798"/>
                  </a:lnTo>
                  <a:lnTo>
                    <a:pt x="1428" y="804"/>
                  </a:lnTo>
                  <a:lnTo>
                    <a:pt x="1416" y="804"/>
                  </a:lnTo>
                  <a:lnTo>
                    <a:pt x="1398" y="810"/>
                  </a:lnTo>
                  <a:lnTo>
                    <a:pt x="1380" y="810"/>
                  </a:lnTo>
                  <a:lnTo>
                    <a:pt x="1374" y="816"/>
                  </a:lnTo>
                  <a:lnTo>
                    <a:pt x="1368" y="816"/>
                  </a:lnTo>
                  <a:lnTo>
                    <a:pt x="1356" y="822"/>
                  </a:lnTo>
                  <a:lnTo>
                    <a:pt x="1350" y="828"/>
                  </a:lnTo>
                  <a:lnTo>
                    <a:pt x="1338" y="834"/>
                  </a:lnTo>
                  <a:lnTo>
                    <a:pt x="1314" y="816"/>
                  </a:lnTo>
                  <a:lnTo>
                    <a:pt x="1302" y="822"/>
                  </a:lnTo>
                  <a:lnTo>
                    <a:pt x="1296" y="828"/>
                  </a:lnTo>
                  <a:lnTo>
                    <a:pt x="1272" y="840"/>
                  </a:lnTo>
                  <a:lnTo>
                    <a:pt x="1260" y="840"/>
                  </a:lnTo>
                  <a:lnTo>
                    <a:pt x="1254" y="846"/>
                  </a:lnTo>
                  <a:lnTo>
                    <a:pt x="1242" y="846"/>
                  </a:lnTo>
                  <a:lnTo>
                    <a:pt x="1230" y="852"/>
                  </a:lnTo>
                  <a:lnTo>
                    <a:pt x="1224" y="858"/>
                  </a:lnTo>
                  <a:lnTo>
                    <a:pt x="1212" y="864"/>
                  </a:lnTo>
                  <a:lnTo>
                    <a:pt x="1176" y="864"/>
                  </a:lnTo>
                  <a:lnTo>
                    <a:pt x="1188" y="858"/>
                  </a:lnTo>
                  <a:lnTo>
                    <a:pt x="1194" y="846"/>
                  </a:lnTo>
                  <a:lnTo>
                    <a:pt x="1212" y="840"/>
                  </a:lnTo>
                  <a:lnTo>
                    <a:pt x="1236" y="828"/>
                  </a:lnTo>
                  <a:lnTo>
                    <a:pt x="1254" y="828"/>
                  </a:lnTo>
                  <a:lnTo>
                    <a:pt x="1266" y="822"/>
                  </a:lnTo>
                  <a:lnTo>
                    <a:pt x="1284" y="816"/>
                  </a:lnTo>
                  <a:lnTo>
                    <a:pt x="1290" y="810"/>
                  </a:lnTo>
                  <a:lnTo>
                    <a:pt x="1362" y="810"/>
                  </a:lnTo>
                  <a:lnTo>
                    <a:pt x="1386" y="798"/>
                  </a:lnTo>
                  <a:lnTo>
                    <a:pt x="1422" y="792"/>
                  </a:lnTo>
                  <a:lnTo>
                    <a:pt x="1458" y="780"/>
                  </a:lnTo>
                  <a:lnTo>
                    <a:pt x="1470" y="780"/>
                  </a:lnTo>
                  <a:lnTo>
                    <a:pt x="1476" y="774"/>
                  </a:lnTo>
                  <a:lnTo>
                    <a:pt x="1482" y="774"/>
                  </a:lnTo>
                  <a:lnTo>
                    <a:pt x="1476" y="768"/>
                  </a:lnTo>
                  <a:lnTo>
                    <a:pt x="1410" y="768"/>
                  </a:lnTo>
                  <a:lnTo>
                    <a:pt x="1398" y="774"/>
                  </a:lnTo>
                  <a:lnTo>
                    <a:pt x="1392" y="774"/>
                  </a:lnTo>
                  <a:lnTo>
                    <a:pt x="1380" y="780"/>
                  </a:lnTo>
                  <a:lnTo>
                    <a:pt x="1374" y="786"/>
                  </a:lnTo>
                  <a:lnTo>
                    <a:pt x="1368" y="786"/>
                  </a:lnTo>
                  <a:lnTo>
                    <a:pt x="1362" y="792"/>
                  </a:lnTo>
                  <a:lnTo>
                    <a:pt x="1278" y="792"/>
                  </a:lnTo>
                  <a:lnTo>
                    <a:pt x="1254" y="804"/>
                  </a:lnTo>
                  <a:lnTo>
                    <a:pt x="1248" y="810"/>
                  </a:lnTo>
                  <a:lnTo>
                    <a:pt x="1236" y="816"/>
                  </a:lnTo>
                  <a:lnTo>
                    <a:pt x="1230" y="822"/>
                  </a:lnTo>
                  <a:lnTo>
                    <a:pt x="1212" y="822"/>
                  </a:lnTo>
                  <a:lnTo>
                    <a:pt x="1158" y="846"/>
                  </a:lnTo>
                  <a:lnTo>
                    <a:pt x="1140" y="846"/>
                  </a:lnTo>
                  <a:lnTo>
                    <a:pt x="1128" y="858"/>
                  </a:lnTo>
                  <a:lnTo>
                    <a:pt x="1122" y="870"/>
                  </a:lnTo>
                  <a:lnTo>
                    <a:pt x="1122" y="876"/>
                  </a:lnTo>
                  <a:lnTo>
                    <a:pt x="1116" y="876"/>
                  </a:lnTo>
                  <a:lnTo>
                    <a:pt x="1110" y="870"/>
                  </a:lnTo>
                  <a:lnTo>
                    <a:pt x="1110" y="846"/>
                  </a:lnTo>
                  <a:lnTo>
                    <a:pt x="1116" y="846"/>
                  </a:lnTo>
                  <a:lnTo>
                    <a:pt x="1152" y="834"/>
                  </a:lnTo>
                  <a:lnTo>
                    <a:pt x="1176" y="822"/>
                  </a:lnTo>
                  <a:lnTo>
                    <a:pt x="1194" y="816"/>
                  </a:lnTo>
                  <a:lnTo>
                    <a:pt x="1188" y="810"/>
                  </a:lnTo>
                  <a:lnTo>
                    <a:pt x="1176" y="810"/>
                  </a:lnTo>
                  <a:lnTo>
                    <a:pt x="1164" y="804"/>
                  </a:lnTo>
                  <a:lnTo>
                    <a:pt x="1140" y="804"/>
                  </a:lnTo>
                  <a:lnTo>
                    <a:pt x="1122" y="822"/>
                  </a:lnTo>
                  <a:lnTo>
                    <a:pt x="1110" y="828"/>
                  </a:lnTo>
                  <a:lnTo>
                    <a:pt x="1092" y="828"/>
                  </a:lnTo>
                  <a:lnTo>
                    <a:pt x="1080" y="834"/>
                  </a:lnTo>
                  <a:lnTo>
                    <a:pt x="1068" y="834"/>
                  </a:lnTo>
                  <a:lnTo>
                    <a:pt x="1068" y="840"/>
                  </a:lnTo>
                  <a:lnTo>
                    <a:pt x="1062" y="846"/>
                  </a:lnTo>
                  <a:lnTo>
                    <a:pt x="1062" y="876"/>
                  </a:lnTo>
                  <a:lnTo>
                    <a:pt x="1038" y="858"/>
                  </a:lnTo>
                  <a:lnTo>
                    <a:pt x="972" y="852"/>
                  </a:lnTo>
                  <a:lnTo>
                    <a:pt x="960" y="846"/>
                  </a:lnTo>
                  <a:lnTo>
                    <a:pt x="948" y="834"/>
                  </a:lnTo>
                  <a:lnTo>
                    <a:pt x="936" y="834"/>
                  </a:lnTo>
                  <a:lnTo>
                    <a:pt x="936" y="828"/>
                  </a:lnTo>
                  <a:lnTo>
                    <a:pt x="942" y="822"/>
                  </a:lnTo>
                  <a:lnTo>
                    <a:pt x="942" y="810"/>
                  </a:lnTo>
                  <a:lnTo>
                    <a:pt x="948" y="804"/>
                  </a:lnTo>
                  <a:lnTo>
                    <a:pt x="834" y="804"/>
                  </a:lnTo>
                  <a:lnTo>
                    <a:pt x="852" y="804"/>
                  </a:lnTo>
                  <a:lnTo>
                    <a:pt x="78" y="1440"/>
                  </a:lnTo>
                  <a:lnTo>
                    <a:pt x="72" y="1446"/>
                  </a:lnTo>
                  <a:lnTo>
                    <a:pt x="60" y="1452"/>
                  </a:lnTo>
                  <a:lnTo>
                    <a:pt x="54" y="1464"/>
                  </a:lnTo>
                  <a:lnTo>
                    <a:pt x="54" y="1476"/>
                  </a:lnTo>
                  <a:lnTo>
                    <a:pt x="108" y="1476"/>
                  </a:lnTo>
                  <a:lnTo>
                    <a:pt x="120" y="1464"/>
                  </a:lnTo>
                  <a:lnTo>
                    <a:pt x="156" y="1464"/>
                  </a:lnTo>
                  <a:lnTo>
                    <a:pt x="132" y="1488"/>
                  </a:lnTo>
                  <a:lnTo>
                    <a:pt x="132" y="1494"/>
                  </a:lnTo>
                  <a:lnTo>
                    <a:pt x="138" y="1506"/>
                  </a:lnTo>
                  <a:lnTo>
                    <a:pt x="138" y="1524"/>
                  </a:lnTo>
                  <a:lnTo>
                    <a:pt x="144" y="1530"/>
                  </a:lnTo>
                  <a:lnTo>
                    <a:pt x="156" y="1536"/>
                  </a:lnTo>
                  <a:lnTo>
                    <a:pt x="162" y="1542"/>
                  </a:lnTo>
                  <a:lnTo>
                    <a:pt x="144" y="1560"/>
                  </a:lnTo>
                  <a:lnTo>
                    <a:pt x="144" y="1572"/>
                  </a:lnTo>
                  <a:lnTo>
                    <a:pt x="150" y="1572"/>
                  </a:lnTo>
                  <a:lnTo>
                    <a:pt x="156" y="1566"/>
                  </a:lnTo>
                  <a:lnTo>
                    <a:pt x="168" y="1560"/>
                  </a:lnTo>
                  <a:lnTo>
                    <a:pt x="174" y="1554"/>
                  </a:lnTo>
                  <a:lnTo>
                    <a:pt x="180" y="1554"/>
                  </a:lnTo>
                  <a:lnTo>
                    <a:pt x="186" y="1548"/>
                  </a:lnTo>
                  <a:lnTo>
                    <a:pt x="198" y="1548"/>
                  </a:lnTo>
                  <a:lnTo>
                    <a:pt x="210" y="1542"/>
                  </a:lnTo>
                  <a:lnTo>
                    <a:pt x="222" y="1542"/>
                  </a:lnTo>
                  <a:lnTo>
                    <a:pt x="234" y="1536"/>
                  </a:lnTo>
                  <a:lnTo>
                    <a:pt x="240" y="1530"/>
                  </a:lnTo>
                  <a:lnTo>
                    <a:pt x="258" y="1530"/>
                  </a:lnTo>
                  <a:lnTo>
                    <a:pt x="258" y="1518"/>
                  </a:lnTo>
                  <a:lnTo>
                    <a:pt x="264" y="1518"/>
                  </a:lnTo>
                  <a:lnTo>
                    <a:pt x="270" y="1512"/>
                  </a:lnTo>
                  <a:lnTo>
                    <a:pt x="282" y="1512"/>
                  </a:lnTo>
                  <a:lnTo>
                    <a:pt x="300" y="1506"/>
                  </a:lnTo>
                  <a:lnTo>
                    <a:pt x="312" y="1506"/>
                  </a:lnTo>
                  <a:lnTo>
                    <a:pt x="330" y="1512"/>
                  </a:lnTo>
                  <a:lnTo>
                    <a:pt x="336" y="1518"/>
                  </a:lnTo>
                  <a:lnTo>
                    <a:pt x="330" y="1524"/>
                  </a:lnTo>
                  <a:lnTo>
                    <a:pt x="324" y="1524"/>
                  </a:lnTo>
                  <a:lnTo>
                    <a:pt x="318" y="1530"/>
                  </a:lnTo>
                  <a:lnTo>
                    <a:pt x="318" y="1560"/>
                  </a:lnTo>
                  <a:lnTo>
                    <a:pt x="306" y="1572"/>
                  </a:lnTo>
                  <a:lnTo>
                    <a:pt x="324" y="1590"/>
                  </a:lnTo>
                  <a:lnTo>
                    <a:pt x="330" y="1602"/>
                  </a:lnTo>
                  <a:lnTo>
                    <a:pt x="330" y="1620"/>
                  </a:lnTo>
                  <a:lnTo>
                    <a:pt x="312" y="1656"/>
                  </a:lnTo>
                  <a:lnTo>
                    <a:pt x="312" y="1698"/>
                  </a:lnTo>
                  <a:lnTo>
                    <a:pt x="306" y="1704"/>
                  </a:lnTo>
                  <a:lnTo>
                    <a:pt x="300" y="1716"/>
                  </a:lnTo>
                  <a:lnTo>
                    <a:pt x="300" y="1728"/>
                  </a:lnTo>
                  <a:lnTo>
                    <a:pt x="294" y="1740"/>
                  </a:lnTo>
                  <a:lnTo>
                    <a:pt x="294" y="1746"/>
                  </a:lnTo>
                  <a:lnTo>
                    <a:pt x="300" y="1752"/>
                  </a:lnTo>
                  <a:lnTo>
                    <a:pt x="312" y="1758"/>
                  </a:lnTo>
                  <a:lnTo>
                    <a:pt x="318" y="1764"/>
                  </a:lnTo>
                  <a:lnTo>
                    <a:pt x="324" y="1764"/>
                  </a:lnTo>
                  <a:lnTo>
                    <a:pt x="330" y="1770"/>
                  </a:lnTo>
                  <a:lnTo>
                    <a:pt x="330" y="1776"/>
                  </a:lnTo>
                  <a:lnTo>
                    <a:pt x="348" y="1776"/>
                  </a:lnTo>
                  <a:lnTo>
                    <a:pt x="354" y="1782"/>
                  </a:lnTo>
                  <a:lnTo>
                    <a:pt x="354" y="1794"/>
                  </a:lnTo>
                  <a:lnTo>
                    <a:pt x="342" y="1800"/>
                  </a:lnTo>
                  <a:lnTo>
                    <a:pt x="330" y="1812"/>
                  </a:lnTo>
                  <a:lnTo>
                    <a:pt x="318" y="1818"/>
                  </a:lnTo>
                  <a:lnTo>
                    <a:pt x="318" y="1830"/>
                  </a:lnTo>
                  <a:lnTo>
                    <a:pt x="312" y="1842"/>
                  </a:lnTo>
                  <a:lnTo>
                    <a:pt x="294" y="1860"/>
                  </a:lnTo>
                  <a:lnTo>
                    <a:pt x="282" y="1866"/>
                  </a:lnTo>
                  <a:lnTo>
                    <a:pt x="270" y="1878"/>
                  </a:lnTo>
                  <a:lnTo>
                    <a:pt x="252" y="1884"/>
                  </a:lnTo>
                  <a:lnTo>
                    <a:pt x="234" y="1896"/>
                  </a:lnTo>
                  <a:lnTo>
                    <a:pt x="228" y="1902"/>
                  </a:lnTo>
                  <a:lnTo>
                    <a:pt x="222" y="1914"/>
                  </a:lnTo>
                  <a:lnTo>
                    <a:pt x="222" y="1926"/>
                  </a:lnTo>
                  <a:lnTo>
                    <a:pt x="216" y="1932"/>
                  </a:lnTo>
                  <a:lnTo>
                    <a:pt x="216" y="1944"/>
                  </a:lnTo>
                  <a:lnTo>
                    <a:pt x="204" y="1956"/>
                  </a:lnTo>
                  <a:lnTo>
                    <a:pt x="210" y="1962"/>
                  </a:lnTo>
                  <a:lnTo>
                    <a:pt x="216" y="1962"/>
                  </a:lnTo>
                  <a:lnTo>
                    <a:pt x="216" y="1974"/>
                  </a:lnTo>
                  <a:lnTo>
                    <a:pt x="228" y="1986"/>
                  </a:lnTo>
                  <a:lnTo>
                    <a:pt x="240" y="1980"/>
                  </a:lnTo>
                  <a:lnTo>
                    <a:pt x="246" y="1968"/>
                  </a:lnTo>
                  <a:lnTo>
                    <a:pt x="258" y="1962"/>
                  </a:lnTo>
                  <a:lnTo>
                    <a:pt x="276" y="1956"/>
                  </a:lnTo>
                  <a:lnTo>
                    <a:pt x="294" y="1938"/>
                  </a:lnTo>
                  <a:lnTo>
                    <a:pt x="306" y="1938"/>
                  </a:lnTo>
                  <a:lnTo>
                    <a:pt x="306" y="1944"/>
                  </a:lnTo>
                  <a:lnTo>
                    <a:pt x="300" y="1950"/>
                  </a:lnTo>
                  <a:lnTo>
                    <a:pt x="288" y="1956"/>
                  </a:lnTo>
                  <a:lnTo>
                    <a:pt x="282" y="1956"/>
                  </a:lnTo>
                  <a:lnTo>
                    <a:pt x="276" y="1962"/>
                  </a:lnTo>
                  <a:lnTo>
                    <a:pt x="276" y="1974"/>
                  </a:lnTo>
                  <a:lnTo>
                    <a:pt x="282" y="1986"/>
                  </a:lnTo>
                  <a:lnTo>
                    <a:pt x="294" y="1998"/>
                  </a:lnTo>
                  <a:lnTo>
                    <a:pt x="252" y="1992"/>
                  </a:lnTo>
                  <a:lnTo>
                    <a:pt x="246" y="1998"/>
                  </a:lnTo>
                  <a:lnTo>
                    <a:pt x="240" y="2010"/>
                  </a:lnTo>
                  <a:lnTo>
                    <a:pt x="234" y="2016"/>
                  </a:lnTo>
                  <a:lnTo>
                    <a:pt x="228" y="2028"/>
                  </a:lnTo>
                  <a:lnTo>
                    <a:pt x="228" y="2034"/>
                  </a:lnTo>
                  <a:lnTo>
                    <a:pt x="234" y="2034"/>
                  </a:lnTo>
                  <a:lnTo>
                    <a:pt x="240" y="2040"/>
                  </a:lnTo>
                  <a:lnTo>
                    <a:pt x="252" y="2040"/>
                  </a:lnTo>
                  <a:lnTo>
                    <a:pt x="258" y="2046"/>
                  </a:lnTo>
                  <a:lnTo>
                    <a:pt x="252" y="2052"/>
                  </a:lnTo>
                  <a:lnTo>
                    <a:pt x="252" y="2058"/>
                  </a:lnTo>
                  <a:lnTo>
                    <a:pt x="246" y="2070"/>
                  </a:lnTo>
                  <a:lnTo>
                    <a:pt x="246" y="2076"/>
                  </a:lnTo>
                  <a:lnTo>
                    <a:pt x="252" y="2070"/>
                  </a:lnTo>
                  <a:lnTo>
                    <a:pt x="288" y="2052"/>
                  </a:lnTo>
                  <a:lnTo>
                    <a:pt x="306" y="2034"/>
                  </a:lnTo>
                  <a:lnTo>
                    <a:pt x="318" y="2028"/>
                  </a:lnTo>
                  <a:lnTo>
                    <a:pt x="318" y="2040"/>
                  </a:lnTo>
                  <a:lnTo>
                    <a:pt x="288" y="2058"/>
                  </a:lnTo>
                  <a:lnTo>
                    <a:pt x="312" y="2064"/>
                  </a:lnTo>
                  <a:lnTo>
                    <a:pt x="312" y="2076"/>
                  </a:lnTo>
                  <a:lnTo>
                    <a:pt x="294" y="2094"/>
                  </a:lnTo>
                  <a:lnTo>
                    <a:pt x="276" y="2076"/>
                  </a:lnTo>
                  <a:lnTo>
                    <a:pt x="270" y="2076"/>
                  </a:lnTo>
                  <a:lnTo>
                    <a:pt x="264" y="2082"/>
                  </a:lnTo>
                  <a:lnTo>
                    <a:pt x="240" y="2094"/>
                  </a:lnTo>
                  <a:lnTo>
                    <a:pt x="228" y="2094"/>
                  </a:lnTo>
                  <a:lnTo>
                    <a:pt x="216" y="2106"/>
                  </a:lnTo>
                  <a:lnTo>
                    <a:pt x="210" y="2118"/>
                  </a:lnTo>
                  <a:lnTo>
                    <a:pt x="204" y="2124"/>
                  </a:lnTo>
                  <a:lnTo>
                    <a:pt x="210" y="2118"/>
                  </a:lnTo>
                  <a:lnTo>
                    <a:pt x="222" y="2118"/>
                  </a:lnTo>
                  <a:lnTo>
                    <a:pt x="228" y="2112"/>
                  </a:lnTo>
                  <a:lnTo>
                    <a:pt x="276" y="2112"/>
                  </a:lnTo>
                  <a:lnTo>
                    <a:pt x="270" y="2112"/>
                  </a:lnTo>
                  <a:lnTo>
                    <a:pt x="264" y="2118"/>
                  </a:lnTo>
                  <a:lnTo>
                    <a:pt x="252" y="2118"/>
                  </a:lnTo>
                  <a:lnTo>
                    <a:pt x="240" y="2124"/>
                  </a:lnTo>
                  <a:lnTo>
                    <a:pt x="228" y="2124"/>
                  </a:lnTo>
                  <a:lnTo>
                    <a:pt x="216" y="2130"/>
                  </a:lnTo>
                  <a:lnTo>
                    <a:pt x="210" y="2130"/>
                  </a:lnTo>
                  <a:lnTo>
                    <a:pt x="210" y="2148"/>
                  </a:lnTo>
                  <a:lnTo>
                    <a:pt x="204" y="2148"/>
                  </a:lnTo>
                  <a:lnTo>
                    <a:pt x="198" y="2142"/>
                  </a:lnTo>
                  <a:lnTo>
                    <a:pt x="174" y="2142"/>
                  </a:lnTo>
                  <a:lnTo>
                    <a:pt x="174" y="2154"/>
                  </a:lnTo>
                  <a:lnTo>
                    <a:pt x="180" y="2166"/>
                  </a:lnTo>
                  <a:lnTo>
                    <a:pt x="192" y="2172"/>
                  </a:lnTo>
                  <a:lnTo>
                    <a:pt x="198" y="2178"/>
                  </a:lnTo>
                  <a:lnTo>
                    <a:pt x="246" y="2160"/>
                  </a:lnTo>
                  <a:lnTo>
                    <a:pt x="264" y="2184"/>
                  </a:lnTo>
                  <a:lnTo>
                    <a:pt x="300" y="2166"/>
                  </a:lnTo>
                  <a:lnTo>
                    <a:pt x="294" y="2172"/>
                  </a:lnTo>
                  <a:lnTo>
                    <a:pt x="288" y="2184"/>
                  </a:lnTo>
                  <a:lnTo>
                    <a:pt x="276" y="2190"/>
                  </a:lnTo>
                  <a:lnTo>
                    <a:pt x="270" y="2196"/>
                  </a:lnTo>
                  <a:lnTo>
                    <a:pt x="264" y="2208"/>
                  </a:lnTo>
                  <a:lnTo>
                    <a:pt x="264" y="2214"/>
                  </a:lnTo>
                  <a:lnTo>
                    <a:pt x="276" y="2214"/>
                  </a:lnTo>
                  <a:lnTo>
                    <a:pt x="282" y="2208"/>
                  </a:lnTo>
                  <a:lnTo>
                    <a:pt x="300" y="2202"/>
                  </a:lnTo>
                  <a:lnTo>
                    <a:pt x="318" y="2184"/>
                  </a:lnTo>
                  <a:lnTo>
                    <a:pt x="330" y="2178"/>
                  </a:lnTo>
                  <a:lnTo>
                    <a:pt x="306" y="2202"/>
                  </a:lnTo>
                  <a:lnTo>
                    <a:pt x="300" y="2214"/>
                  </a:lnTo>
                  <a:lnTo>
                    <a:pt x="294" y="2220"/>
                  </a:lnTo>
                  <a:lnTo>
                    <a:pt x="300" y="2220"/>
                  </a:lnTo>
                  <a:lnTo>
                    <a:pt x="312" y="2214"/>
                  </a:lnTo>
                  <a:lnTo>
                    <a:pt x="324" y="2214"/>
                  </a:lnTo>
                  <a:lnTo>
                    <a:pt x="318" y="2220"/>
                  </a:lnTo>
                  <a:lnTo>
                    <a:pt x="306" y="2226"/>
                  </a:lnTo>
                  <a:lnTo>
                    <a:pt x="300" y="2238"/>
                  </a:lnTo>
                  <a:lnTo>
                    <a:pt x="282" y="2256"/>
                  </a:lnTo>
                  <a:lnTo>
                    <a:pt x="288" y="2262"/>
                  </a:lnTo>
                  <a:lnTo>
                    <a:pt x="294" y="2262"/>
                  </a:lnTo>
                  <a:lnTo>
                    <a:pt x="342" y="2238"/>
                  </a:lnTo>
                  <a:lnTo>
                    <a:pt x="348" y="2232"/>
                  </a:lnTo>
                  <a:lnTo>
                    <a:pt x="324" y="2256"/>
                  </a:lnTo>
                  <a:lnTo>
                    <a:pt x="318" y="2268"/>
                  </a:lnTo>
                  <a:lnTo>
                    <a:pt x="318" y="2274"/>
                  </a:lnTo>
                  <a:lnTo>
                    <a:pt x="330" y="2280"/>
                  </a:lnTo>
                  <a:lnTo>
                    <a:pt x="342" y="2280"/>
                  </a:lnTo>
                  <a:lnTo>
                    <a:pt x="354" y="2292"/>
                  </a:lnTo>
                  <a:lnTo>
                    <a:pt x="354" y="2298"/>
                  </a:lnTo>
                  <a:lnTo>
                    <a:pt x="348" y="2304"/>
                  </a:lnTo>
                  <a:lnTo>
                    <a:pt x="348" y="2340"/>
                  </a:lnTo>
                  <a:lnTo>
                    <a:pt x="2058" y="2340"/>
                  </a:lnTo>
                  <a:lnTo>
                    <a:pt x="2064" y="2328"/>
                  </a:lnTo>
                  <a:lnTo>
                    <a:pt x="2064" y="2322"/>
                  </a:lnTo>
                  <a:lnTo>
                    <a:pt x="2070" y="2310"/>
                  </a:lnTo>
                  <a:lnTo>
                    <a:pt x="2076" y="2304"/>
                  </a:lnTo>
                  <a:lnTo>
                    <a:pt x="2088" y="2298"/>
                  </a:lnTo>
                  <a:lnTo>
                    <a:pt x="2100" y="2310"/>
                  </a:lnTo>
                  <a:lnTo>
                    <a:pt x="2088" y="2322"/>
                  </a:lnTo>
                  <a:lnTo>
                    <a:pt x="2082" y="2334"/>
                  </a:lnTo>
                  <a:lnTo>
                    <a:pt x="2082" y="2346"/>
                  </a:lnTo>
                  <a:lnTo>
                    <a:pt x="2094" y="2352"/>
                  </a:lnTo>
                  <a:lnTo>
                    <a:pt x="2112" y="2358"/>
                  </a:lnTo>
                  <a:lnTo>
                    <a:pt x="2124" y="2358"/>
                  </a:lnTo>
                  <a:lnTo>
                    <a:pt x="2142" y="2376"/>
                  </a:lnTo>
                  <a:lnTo>
                    <a:pt x="2154" y="2376"/>
                  </a:lnTo>
                  <a:lnTo>
                    <a:pt x="2154" y="2370"/>
                  </a:lnTo>
                  <a:lnTo>
                    <a:pt x="2166" y="2358"/>
                  </a:lnTo>
                  <a:lnTo>
                    <a:pt x="2178" y="2358"/>
                  </a:lnTo>
                  <a:lnTo>
                    <a:pt x="2190" y="2364"/>
                  </a:lnTo>
                  <a:lnTo>
                    <a:pt x="2202" y="2376"/>
                  </a:lnTo>
                  <a:lnTo>
                    <a:pt x="2202" y="2382"/>
                  </a:lnTo>
                  <a:lnTo>
                    <a:pt x="2208" y="2388"/>
                  </a:lnTo>
                  <a:lnTo>
                    <a:pt x="2238" y="2388"/>
                  </a:lnTo>
                  <a:lnTo>
                    <a:pt x="2256" y="2406"/>
                  </a:lnTo>
                  <a:lnTo>
                    <a:pt x="2268" y="2406"/>
                  </a:lnTo>
                  <a:lnTo>
                    <a:pt x="2280" y="2394"/>
                  </a:lnTo>
                  <a:lnTo>
                    <a:pt x="2292" y="2388"/>
                  </a:lnTo>
                  <a:lnTo>
                    <a:pt x="2298" y="2382"/>
                  </a:lnTo>
                  <a:lnTo>
                    <a:pt x="2298" y="2400"/>
                  </a:lnTo>
                  <a:lnTo>
                    <a:pt x="2346" y="2394"/>
                  </a:lnTo>
                  <a:lnTo>
                    <a:pt x="2346" y="2400"/>
                  </a:lnTo>
                  <a:lnTo>
                    <a:pt x="2352" y="2400"/>
                  </a:lnTo>
                  <a:lnTo>
                    <a:pt x="2364" y="2406"/>
                  </a:lnTo>
                  <a:lnTo>
                    <a:pt x="2382" y="2406"/>
                  </a:lnTo>
                  <a:lnTo>
                    <a:pt x="2394" y="2394"/>
                  </a:lnTo>
                  <a:lnTo>
                    <a:pt x="2406" y="2388"/>
                  </a:lnTo>
                  <a:lnTo>
                    <a:pt x="2412" y="2376"/>
                  </a:lnTo>
                  <a:lnTo>
                    <a:pt x="2412" y="2370"/>
                  </a:lnTo>
                  <a:lnTo>
                    <a:pt x="2430" y="2370"/>
                  </a:lnTo>
                  <a:lnTo>
                    <a:pt x="2436" y="2376"/>
                  </a:lnTo>
                  <a:lnTo>
                    <a:pt x="2442" y="2376"/>
                  </a:lnTo>
                  <a:lnTo>
                    <a:pt x="2454" y="2364"/>
                  </a:lnTo>
                  <a:lnTo>
                    <a:pt x="2460" y="2352"/>
                  </a:lnTo>
                  <a:lnTo>
                    <a:pt x="2466" y="2346"/>
                  </a:lnTo>
                  <a:lnTo>
                    <a:pt x="2472" y="2346"/>
                  </a:lnTo>
                  <a:lnTo>
                    <a:pt x="2472" y="2352"/>
                  </a:lnTo>
                  <a:lnTo>
                    <a:pt x="2478" y="2358"/>
                  </a:lnTo>
                  <a:lnTo>
                    <a:pt x="2502" y="2352"/>
                  </a:lnTo>
                  <a:lnTo>
                    <a:pt x="2496" y="2346"/>
                  </a:lnTo>
                  <a:lnTo>
                    <a:pt x="2496" y="2334"/>
                  </a:lnTo>
                  <a:lnTo>
                    <a:pt x="2502" y="2328"/>
                  </a:lnTo>
                  <a:lnTo>
                    <a:pt x="2514" y="2322"/>
                  </a:lnTo>
                  <a:lnTo>
                    <a:pt x="2532" y="2340"/>
                  </a:lnTo>
                  <a:lnTo>
                    <a:pt x="2556" y="2340"/>
                  </a:lnTo>
                  <a:lnTo>
                    <a:pt x="2562" y="2346"/>
                  </a:lnTo>
                  <a:lnTo>
                    <a:pt x="2580" y="2346"/>
                  </a:lnTo>
                  <a:lnTo>
                    <a:pt x="2604" y="2358"/>
                  </a:lnTo>
                  <a:lnTo>
                    <a:pt x="2604" y="2370"/>
                  </a:lnTo>
                  <a:lnTo>
                    <a:pt x="2598" y="2382"/>
                  </a:lnTo>
                  <a:lnTo>
                    <a:pt x="2598" y="2388"/>
                  </a:lnTo>
                  <a:lnTo>
                    <a:pt x="2592" y="2400"/>
                  </a:lnTo>
                  <a:lnTo>
                    <a:pt x="2604" y="2412"/>
                  </a:lnTo>
                  <a:lnTo>
                    <a:pt x="2592" y="2436"/>
                  </a:lnTo>
                  <a:lnTo>
                    <a:pt x="2598" y="2436"/>
                  </a:lnTo>
                  <a:lnTo>
                    <a:pt x="2604" y="2430"/>
                  </a:lnTo>
                  <a:lnTo>
                    <a:pt x="2616" y="2424"/>
                  </a:lnTo>
                  <a:lnTo>
                    <a:pt x="2634" y="2418"/>
                  </a:lnTo>
                  <a:lnTo>
                    <a:pt x="2646" y="2412"/>
                  </a:lnTo>
                  <a:lnTo>
                    <a:pt x="2670" y="2412"/>
                  </a:lnTo>
                  <a:lnTo>
                    <a:pt x="2670" y="2424"/>
                  </a:lnTo>
                  <a:lnTo>
                    <a:pt x="2658" y="2430"/>
                  </a:lnTo>
                  <a:lnTo>
                    <a:pt x="2652" y="2436"/>
                  </a:lnTo>
                  <a:lnTo>
                    <a:pt x="2646" y="2436"/>
                  </a:lnTo>
                  <a:lnTo>
                    <a:pt x="2640" y="2442"/>
                  </a:lnTo>
                  <a:lnTo>
                    <a:pt x="2646" y="2448"/>
                  </a:lnTo>
                  <a:lnTo>
                    <a:pt x="2652" y="2448"/>
                  </a:lnTo>
                  <a:lnTo>
                    <a:pt x="2664" y="2460"/>
                  </a:lnTo>
                  <a:lnTo>
                    <a:pt x="2640" y="2484"/>
                  </a:lnTo>
                  <a:lnTo>
                    <a:pt x="2640" y="2490"/>
                  </a:lnTo>
                  <a:lnTo>
                    <a:pt x="2652" y="2490"/>
                  </a:lnTo>
                  <a:lnTo>
                    <a:pt x="2652" y="2502"/>
                  </a:lnTo>
                  <a:lnTo>
                    <a:pt x="2640" y="2514"/>
                  </a:lnTo>
                  <a:lnTo>
                    <a:pt x="2640" y="2526"/>
                  </a:lnTo>
                  <a:lnTo>
                    <a:pt x="2658" y="2526"/>
                  </a:lnTo>
                  <a:lnTo>
                    <a:pt x="2652" y="2544"/>
                  </a:lnTo>
                  <a:lnTo>
                    <a:pt x="2658" y="2544"/>
                  </a:lnTo>
                  <a:lnTo>
                    <a:pt x="2670" y="2550"/>
                  </a:lnTo>
                  <a:lnTo>
                    <a:pt x="2754" y="2550"/>
                  </a:lnTo>
                  <a:lnTo>
                    <a:pt x="2766" y="2556"/>
                  </a:lnTo>
                  <a:lnTo>
                    <a:pt x="2784" y="2568"/>
                  </a:lnTo>
                  <a:lnTo>
                    <a:pt x="2838" y="2568"/>
                  </a:lnTo>
                  <a:lnTo>
                    <a:pt x="2850" y="2574"/>
                  </a:lnTo>
                  <a:lnTo>
                    <a:pt x="2856" y="2580"/>
                  </a:lnTo>
                  <a:lnTo>
                    <a:pt x="2856" y="2610"/>
                  </a:lnTo>
                  <a:lnTo>
                    <a:pt x="2874" y="2610"/>
                  </a:lnTo>
                  <a:lnTo>
                    <a:pt x="2874" y="2628"/>
                  </a:lnTo>
                  <a:lnTo>
                    <a:pt x="2862" y="2640"/>
                  </a:lnTo>
                  <a:lnTo>
                    <a:pt x="2862" y="2652"/>
                  </a:lnTo>
                  <a:lnTo>
                    <a:pt x="2874" y="2664"/>
                  </a:lnTo>
                  <a:lnTo>
                    <a:pt x="2880" y="2664"/>
                  </a:lnTo>
                  <a:lnTo>
                    <a:pt x="2856" y="2658"/>
                  </a:lnTo>
                  <a:lnTo>
                    <a:pt x="2856" y="2670"/>
                  </a:lnTo>
                  <a:lnTo>
                    <a:pt x="2850" y="2676"/>
                  </a:lnTo>
                  <a:lnTo>
                    <a:pt x="2844" y="2688"/>
                  </a:lnTo>
                  <a:lnTo>
                    <a:pt x="2838" y="2694"/>
                  </a:lnTo>
                  <a:lnTo>
                    <a:pt x="2832" y="2688"/>
                  </a:lnTo>
                  <a:lnTo>
                    <a:pt x="2820" y="2682"/>
                  </a:lnTo>
                  <a:lnTo>
                    <a:pt x="2802" y="2670"/>
                  </a:lnTo>
                  <a:lnTo>
                    <a:pt x="2790" y="2664"/>
                  </a:lnTo>
                  <a:lnTo>
                    <a:pt x="2784" y="2652"/>
                  </a:lnTo>
                  <a:lnTo>
                    <a:pt x="2784" y="2628"/>
                  </a:lnTo>
                  <a:lnTo>
                    <a:pt x="2766" y="2622"/>
                  </a:lnTo>
                  <a:lnTo>
                    <a:pt x="2772" y="2640"/>
                  </a:lnTo>
                  <a:lnTo>
                    <a:pt x="2772" y="2646"/>
                  </a:lnTo>
                  <a:lnTo>
                    <a:pt x="2778" y="2652"/>
                  </a:lnTo>
                  <a:lnTo>
                    <a:pt x="2778" y="2664"/>
                  </a:lnTo>
                  <a:lnTo>
                    <a:pt x="2772" y="2676"/>
                  </a:lnTo>
                  <a:lnTo>
                    <a:pt x="2760" y="2688"/>
                  </a:lnTo>
                  <a:lnTo>
                    <a:pt x="2754" y="2700"/>
                  </a:lnTo>
                  <a:lnTo>
                    <a:pt x="2736" y="2706"/>
                  </a:lnTo>
                  <a:lnTo>
                    <a:pt x="2718" y="2724"/>
                  </a:lnTo>
                  <a:lnTo>
                    <a:pt x="2712" y="2742"/>
                  </a:lnTo>
                  <a:lnTo>
                    <a:pt x="2700" y="2760"/>
                  </a:lnTo>
                  <a:lnTo>
                    <a:pt x="2694" y="2778"/>
                  </a:lnTo>
                  <a:lnTo>
                    <a:pt x="2688" y="2784"/>
                  </a:lnTo>
                  <a:lnTo>
                    <a:pt x="2664" y="2796"/>
                  </a:lnTo>
                  <a:lnTo>
                    <a:pt x="2652" y="2796"/>
                  </a:lnTo>
                  <a:lnTo>
                    <a:pt x="2646" y="2790"/>
                  </a:lnTo>
                  <a:lnTo>
                    <a:pt x="2640" y="2802"/>
                  </a:lnTo>
                  <a:lnTo>
                    <a:pt x="2634" y="2808"/>
                  </a:lnTo>
                  <a:lnTo>
                    <a:pt x="2634" y="2832"/>
                  </a:lnTo>
                  <a:lnTo>
                    <a:pt x="2628" y="2838"/>
                  </a:lnTo>
                  <a:lnTo>
                    <a:pt x="2622" y="2838"/>
                  </a:lnTo>
                  <a:lnTo>
                    <a:pt x="2586" y="2856"/>
                  </a:lnTo>
                  <a:lnTo>
                    <a:pt x="2562" y="2880"/>
                  </a:lnTo>
                  <a:lnTo>
                    <a:pt x="2562" y="2886"/>
                  </a:lnTo>
                  <a:lnTo>
                    <a:pt x="2568" y="2886"/>
                  </a:lnTo>
                  <a:lnTo>
                    <a:pt x="2580" y="2880"/>
                  </a:lnTo>
                  <a:lnTo>
                    <a:pt x="2592" y="2880"/>
                  </a:lnTo>
                  <a:lnTo>
                    <a:pt x="2598" y="2886"/>
                  </a:lnTo>
                  <a:lnTo>
                    <a:pt x="2610" y="2880"/>
                  </a:lnTo>
                  <a:lnTo>
                    <a:pt x="2616" y="2868"/>
                  </a:lnTo>
                  <a:lnTo>
                    <a:pt x="2628" y="2862"/>
                  </a:lnTo>
                  <a:lnTo>
                    <a:pt x="2658" y="2862"/>
                  </a:lnTo>
                  <a:lnTo>
                    <a:pt x="2658" y="2856"/>
                  </a:lnTo>
                  <a:lnTo>
                    <a:pt x="2664" y="2844"/>
                  </a:lnTo>
                  <a:lnTo>
                    <a:pt x="2676" y="2838"/>
                  </a:lnTo>
                  <a:lnTo>
                    <a:pt x="2682" y="2832"/>
                  </a:lnTo>
                  <a:lnTo>
                    <a:pt x="2754" y="2832"/>
                  </a:lnTo>
                  <a:lnTo>
                    <a:pt x="2766" y="2838"/>
                  </a:lnTo>
                  <a:lnTo>
                    <a:pt x="2790" y="2820"/>
                  </a:lnTo>
                  <a:lnTo>
                    <a:pt x="2856" y="2820"/>
                  </a:lnTo>
                  <a:lnTo>
                    <a:pt x="2862" y="2814"/>
                  </a:lnTo>
                  <a:lnTo>
                    <a:pt x="2862" y="2790"/>
                  </a:lnTo>
                  <a:lnTo>
                    <a:pt x="2844" y="2796"/>
                  </a:lnTo>
                  <a:lnTo>
                    <a:pt x="2832" y="2796"/>
                  </a:lnTo>
                  <a:lnTo>
                    <a:pt x="2826" y="2790"/>
                  </a:lnTo>
                  <a:lnTo>
                    <a:pt x="2826" y="2784"/>
                  </a:lnTo>
                  <a:lnTo>
                    <a:pt x="2832" y="2772"/>
                  </a:lnTo>
                  <a:lnTo>
                    <a:pt x="2850" y="2754"/>
                  </a:lnTo>
                  <a:lnTo>
                    <a:pt x="2868" y="2742"/>
                  </a:lnTo>
                  <a:lnTo>
                    <a:pt x="2880" y="2736"/>
                  </a:lnTo>
                  <a:lnTo>
                    <a:pt x="2910" y="2736"/>
                  </a:lnTo>
                  <a:lnTo>
                    <a:pt x="2928" y="2730"/>
                  </a:lnTo>
                  <a:lnTo>
                    <a:pt x="2952" y="2730"/>
                  </a:lnTo>
                  <a:lnTo>
                    <a:pt x="2964" y="2724"/>
                  </a:lnTo>
                  <a:lnTo>
                    <a:pt x="2970" y="2724"/>
                  </a:lnTo>
                  <a:lnTo>
                    <a:pt x="2976" y="2718"/>
                  </a:lnTo>
                  <a:lnTo>
                    <a:pt x="2982" y="2718"/>
                  </a:lnTo>
                  <a:lnTo>
                    <a:pt x="2994" y="2724"/>
                  </a:lnTo>
                  <a:lnTo>
                    <a:pt x="3000" y="2724"/>
                  </a:lnTo>
                  <a:lnTo>
                    <a:pt x="3012" y="2730"/>
                  </a:lnTo>
                  <a:lnTo>
                    <a:pt x="3018" y="2736"/>
                  </a:lnTo>
                  <a:lnTo>
                    <a:pt x="3024" y="2736"/>
                  </a:lnTo>
                  <a:lnTo>
                    <a:pt x="3030" y="2730"/>
                  </a:lnTo>
                  <a:lnTo>
                    <a:pt x="3030" y="2712"/>
                  </a:lnTo>
                  <a:lnTo>
                    <a:pt x="3036" y="2706"/>
                  </a:lnTo>
                  <a:lnTo>
                    <a:pt x="3048" y="2700"/>
                  </a:lnTo>
                  <a:lnTo>
                    <a:pt x="3060" y="2700"/>
                  </a:lnTo>
                  <a:lnTo>
                    <a:pt x="3066" y="2706"/>
                  </a:lnTo>
                  <a:lnTo>
                    <a:pt x="3072" y="2706"/>
                  </a:lnTo>
                  <a:lnTo>
                    <a:pt x="3072" y="2700"/>
                  </a:lnTo>
                  <a:lnTo>
                    <a:pt x="3102" y="2700"/>
                  </a:lnTo>
                  <a:lnTo>
                    <a:pt x="3114" y="2688"/>
                  </a:lnTo>
                  <a:lnTo>
                    <a:pt x="3126" y="2682"/>
                  </a:lnTo>
                  <a:lnTo>
                    <a:pt x="3150" y="2658"/>
                  </a:lnTo>
                  <a:lnTo>
                    <a:pt x="3162" y="2652"/>
                  </a:lnTo>
                  <a:lnTo>
                    <a:pt x="3174" y="2640"/>
                  </a:lnTo>
                  <a:lnTo>
                    <a:pt x="3408" y="2640"/>
                  </a:lnTo>
                  <a:lnTo>
                    <a:pt x="3408" y="2634"/>
                  </a:lnTo>
                  <a:lnTo>
                    <a:pt x="3420" y="2622"/>
                  </a:lnTo>
                  <a:lnTo>
                    <a:pt x="3438" y="2622"/>
                  </a:lnTo>
                  <a:lnTo>
                    <a:pt x="3450" y="2616"/>
                  </a:lnTo>
                  <a:lnTo>
                    <a:pt x="3456" y="2616"/>
                  </a:lnTo>
                  <a:lnTo>
                    <a:pt x="3456" y="2610"/>
                  </a:lnTo>
                  <a:lnTo>
                    <a:pt x="3468" y="2598"/>
                  </a:lnTo>
                  <a:lnTo>
                    <a:pt x="3480" y="2592"/>
                  </a:lnTo>
                  <a:lnTo>
                    <a:pt x="3486" y="2586"/>
                  </a:lnTo>
                  <a:lnTo>
                    <a:pt x="3498" y="2586"/>
                  </a:lnTo>
                  <a:lnTo>
                    <a:pt x="3504" y="2592"/>
                  </a:lnTo>
                  <a:lnTo>
                    <a:pt x="3510" y="2592"/>
                  </a:lnTo>
                  <a:lnTo>
                    <a:pt x="3510" y="2568"/>
                  </a:lnTo>
                  <a:lnTo>
                    <a:pt x="3516" y="2556"/>
                  </a:lnTo>
                  <a:lnTo>
                    <a:pt x="3528" y="2544"/>
                  </a:lnTo>
                  <a:lnTo>
                    <a:pt x="3534" y="2544"/>
                  </a:lnTo>
                  <a:lnTo>
                    <a:pt x="3546" y="2532"/>
                  </a:lnTo>
                  <a:lnTo>
                    <a:pt x="3546" y="2508"/>
                  </a:lnTo>
                  <a:lnTo>
                    <a:pt x="3588" y="2484"/>
                  </a:lnTo>
                  <a:lnTo>
                    <a:pt x="3594" y="2472"/>
                  </a:lnTo>
                  <a:lnTo>
                    <a:pt x="3618" y="2448"/>
                  </a:lnTo>
                  <a:lnTo>
                    <a:pt x="3630" y="2448"/>
                  </a:lnTo>
                  <a:lnTo>
                    <a:pt x="3636" y="2454"/>
                  </a:lnTo>
                  <a:lnTo>
                    <a:pt x="3636" y="2460"/>
                  </a:lnTo>
                  <a:lnTo>
                    <a:pt x="3642" y="2466"/>
                  </a:lnTo>
                  <a:lnTo>
                    <a:pt x="3654" y="2466"/>
                  </a:lnTo>
                  <a:lnTo>
                    <a:pt x="3666" y="2460"/>
                  </a:lnTo>
                  <a:lnTo>
                    <a:pt x="3702" y="2460"/>
                  </a:lnTo>
                  <a:lnTo>
                    <a:pt x="3708" y="2466"/>
                  </a:lnTo>
                  <a:lnTo>
                    <a:pt x="3708" y="2472"/>
                  </a:lnTo>
                  <a:lnTo>
                    <a:pt x="3702" y="2496"/>
                  </a:lnTo>
                  <a:lnTo>
                    <a:pt x="3690" y="2520"/>
                  </a:lnTo>
                  <a:lnTo>
                    <a:pt x="3678" y="2550"/>
                  </a:lnTo>
                  <a:lnTo>
                    <a:pt x="3666" y="2574"/>
                  </a:lnTo>
                  <a:lnTo>
                    <a:pt x="3666" y="2586"/>
                  </a:lnTo>
                  <a:lnTo>
                    <a:pt x="3672" y="2592"/>
                  </a:lnTo>
                  <a:lnTo>
                    <a:pt x="3678" y="2592"/>
                  </a:lnTo>
                  <a:lnTo>
                    <a:pt x="3684" y="2598"/>
                  </a:lnTo>
                  <a:lnTo>
                    <a:pt x="3672" y="2610"/>
                  </a:lnTo>
                  <a:lnTo>
                    <a:pt x="3666" y="2622"/>
                  </a:lnTo>
                  <a:lnTo>
                    <a:pt x="3666" y="2628"/>
                  </a:lnTo>
                  <a:lnTo>
                    <a:pt x="3690" y="2628"/>
                  </a:lnTo>
                  <a:lnTo>
                    <a:pt x="3690" y="2634"/>
                  </a:lnTo>
                  <a:lnTo>
                    <a:pt x="3696" y="2640"/>
                  </a:lnTo>
                  <a:lnTo>
                    <a:pt x="3714" y="2640"/>
                  </a:lnTo>
                  <a:lnTo>
                    <a:pt x="3750" y="2622"/>
                  </a:lnTo>
                  <a:lnTo>
                    <a:pt x="3768" y="2604"/>
                  </a:lnTo>
                  <a:lnTo>
                    <a:pt x="3780" y="2622"/>
                  </a:lnTo>
                  <a:lnTo>
                    <a:pt x="3786" y="2622"/>
                  </a:lnTo>
                  <a:lnTo>
                    <a:pt x="3792" y="2616"/>
                  </a:lnTo>
                  <a:lnTo>
                    <a:pt x="3816" y="2604"/>
                  </a:lnTo>
                  <a:lnTo>
                    <a:pt x="3828" y="2604"/>
                  </a:lnTo>
                  <a:lnTo>
                    <a:pt x="3840" y="2592"/>
                  </a:lnTo>
                  <a:lnTo>
                    <a:pt x="3852" y="2592"/>
                  </a:lnTo>
                  <a:lnTo>
                    <a:pt x="3864" y="2580"/>
                  </a:lnTo>
                  <a:lnTo>
                    <a:pt x="3870" y="2580"/>
                  </a:lnTo>
                  <a:lnTo>
                    <a:pt x="3888" y="2586"/>
                  </a:lnTo>
                  <a:lnTo>
                    <a:pt x="3846" y="2616"/>
                  </a:lnTo>
                  <a:lnTo>
                    <a:pt x="3936" y="2610"/>
                  </a:lnTo>
                  <a:lnTo>
                    <a:pt x="3918" y="2610"/>
                  </a:lnTo>
                  <a:lnTo>
                    <a:pt x="3906" y="2616"/>
                  </a:lnTo>
                  <a:lnTo>
                    <a:pt x="3894" y="2616"/>
                  </a:lnTo>
                  <a:lnTo>
                    <a:pt x="3888" y="2622"/>
                  </a:lnTo>
                  <a:lnTo>
                    <a:pt x="3888" y="2634"/>
                  </a:lnTo>
                  <a:lnTo>
                    <a:pt x="3882" y="2640"/>
                  </a:lnTo>
                  <a:lnTo>
                    <a:pt x="3876" y="2640"/>
                  </a:lnTo>
                  <a:lnTo>
                    <a:pt x="3870" y="2634"/>
                  </a:lnTo>
                  <a:lnTo>
                    <a:pt x="3864" y="2634"/>
                  </a:lnTo>
                  <a:lnTo>
                    <a:pt x="3852" y="2628"/>
                  </a:lnTo>
                  <a:lnTo>
                    <a:pt x="3846" y="2628"/>
                  </a:lnTo>
                  <a:lnTo>
                    <a:pt x="3828" y="2634"/>
                  </a:lnTo>
                  <a:lnTo>
                    <a:pt x="3738" y="2688"/>
                  </a:lnTo>
                  <a:lnTo>
                    <a:pt x="3726" y="2700"/>
                  </a:lnTo>
                  <a:lnTo>
                    <a:pt x="3720" y="2712"/>
                  </a:lnTo>
                  <a:lnTo>
                    <a:pt x="3720" y="2748"/>
                  </a:lnTo>
                  <a:lnTo>
                    <a:pt x="3726" y="2748"/>
                  </a:lnTo>
                  <a:lnTo>
                    <a:pt x="3732" y="2742"/>
                  </a:lnTo>
                  <a:lnTo>
                    <a:pt x="3738" y="2742"/>
                  </a:lnTo>
                  <a:lnTo>
                    <a:pt x="3738" y="2754"/>
                  </a:lnTo>
                  <a:lnTo>
                    <a:pt x="3744" y="2760"/>
                  </a:lnTo>
                  <a:lnTo>
                    <a:pt x="3756" y="2760"/>
                  </a:lnTo>
                  <a:lnTo>
                    <a:pt x="3762" y="2754"/>
                  </a:lnTo>
                  <a:lnTo>
                    <a:pt x="3768" y="2742"/>
                  </a:lnTo>
                  <a:lnTo>
                    <a:pt x="3774" y="2736"/>
                  </a:lnTo>
                  <a:lnTo>
                    <a:pt x="3786" y="2736"/>
                  </a:lnTo>
                  <a:lnTo>
                    <a:pt x="3804" y="2730"/>
                  </a:lnTo>
                  <a:lnTo>
                    <a:pt x="3816" y="2724"/>
                  </a:lnTo>
                  <a:lnTo>
                    <a:pt x="3834" y="2718"/>
                  </a:lnTo>
                  <a:lnTo>
                    <a:pt x="3846" y="2706"/>
                  </a:lnTo>
                  <a:lnTo>
                    <a:pt x="3852" y="2694"/>
                  </a:lnTo>
                  <a:lnTo>
                    <a:pt x="3870" y="2676"/>
                  </a:lnTo>
                  <a:lnTo>
                    <a:pt x="3876" y="2664"/>
                  </a:lnTo>
                  <a:lnTo>
                    <a:pt x="3876" y="2670"/>
                  </a:lnTo>
                  <a:lnTo>
                    <a:pt x="3882" y="2682"/>
                  </a:lnTo>
                  <a:lnTo>
                    <a:pt x="3888" y="2688"/>
                  </a:lnTo>
                  <a:lnTo>
                    <a:pt x="3894" y="2688"/>
                  </a:lnTo>
                  <a:lnTo>
                    <a:pt x="3930" y="2676"/>
                  </a:lnTo>
                  <a:lnTo>
                    <a:pt x="3954" y="2664"/>
                  </a:lnTo>
                  <a:lnTo>
                    <a:pt x="3972" y="2658"/>
                  </a:lnTo>
                  <a:lnTo>
                    <a:pt x="3984" y="2652"/>
                  </a:lnTo>
                  <a:lnTo>
                    <a:pt x="4008" y="2646"/>
                  </a:lnTo>
                  <a:lnTo>
                    <a:pt x="4068" y="2634"/>
                  </a:lnTo>
                  <a:lnTo>
                    <a:pt x="4080" y="2628"/>
                  </a:lnTo>
                  <a:lnTo>
                    <a:pt x="4068" y="2616"/>
                  </a:lnTo>
                  <a:lnTo>
                    <a:pt x="4074" y="2598"/>
                  </a:lnTo>
                  <a:lnTo>
                    <a:pt x="4038" y="2604"/>
                  </a:lnTo>
                  <a:lnTo>
                    <a:pt x="4038" y="2580"/>
                  </a:lnTo>
                  <a:lnTo>
                    <a:pt x="4026" y="2586"/>
                  </a:lnTo>
                  <a:lnTo>
                    <a:pt x="4020" y="2586"/>
                  </a:lnTo>
                  <a:lnTo>
                    <a:pt x="4008" y="2592"/>
                  </a:lnTo>
                  <a:lnTo>
                    <a:pt x="4002" y="2598"/>
                  </a:lnTo>
                  <a:lnTo>
                    <a:pt x="3990" y="2598"/>
                  </a:lnTo>
                  <a:lnTo>
                    <a:pt x="3990" y="2580"/>
                  </a:lnTo>
                  <a:lnTo>
                    <a:pt x="3930" y="2580"/>
                  </a:lnTo>
                  <a:lnTo>
                    <a:pt x="3924" y="2574"/>
                  </a:lnTo>
                  <a:lnTo>
                    <a:pt x="3924" y="2568"/>
                  </a:lnTo>
                  <a:lnTo>
                    <a:pt x="3918" y="2562"/>
                  </a:lnTo>
                  <a:lnTo>
                    <a:pt x="3918" y="2556"/>
                  </a:lnTo>
                  <a:lnTo>
                    <a:pt x="3930" y="2556"/>
                  </a:lnTo>
                  <a:lnTo>
                    <a:pt x="3918" y="2544"/>
                  </a:lnTo>
                  <a:lnTo>
                    <a:pt x="3888" y="2544"/>
                  </a:lnTo>
                  <a:lnTo>
                    <a:pt x="3882" y="2532"/>
                  </a:lnTo>
                  <a:lnTo>
                    <a:pt x="3882" y="2526"/>
                  </a:lnTo>
                  <a:lnTo>
                    <a:pt x="3876" y="2514"/>
                  </a:lnTo>
                  <a:lnTo>
                    <a:pt x="3876" y="2502"/>
                  </a:lnTo>
                  <a:lnTo>
                    <a:pt x="3894" y="2484"/>
                  </a:lnTo>
                  <a:lnTo>
                    <a:pt x="3870" y="2484"/>
                  </a:lnTo>
                  <a:lnTo>
                    <a:pt x="3876" y="2478"/>
                  </a:lnTo>
                  <a:lnTo>
                    <a:pt x="3888" y="2472"/>
                  </a:lnTo>
                  <a:lnTo>
                    <a:pt x="3894" y="2460"/>
                  </a:lnTo>
                  <a:lnTo>
                    <a:pt x="3906" y="2454"/>
                  </a:lnTo>
                  <a:lnTo>
                    <a:pt x="3918" y="2442"/>
                  </a:lnTo>
                  <a:lnTo>
                    <a:pt x="3924" y="2430"/>
                  </a:lnTo>
                  <a:lnTo>
                    <a:pt x="3936" y="2424"/>
                  </a:lnTo>
                  <a:lnTo>
                    <a:pt x="3942" y="2412"/>
                  </a:lnTo>
                  <a:lnTo>
                    <a:pt x="3948" y="2406"/>
                  </a:lnTo>
                  <a:lnTo>
                    <a:pt x="3936" y="2400"/>
                  </a:lnTo>
                  <a:lnTo>
                    <a:pt x="3912" y="2430"/>
                  </a:lnTo>
                  <a:lnTo>
                    <a:pt x="3894" y="2418"/>
                  </a:lnTo>
                  <a:lnTo>
                    <a:pt x="3864" y="2436"/>
                  </a:lnTo>
                  <a:lnTo>
                    <a:pt x="3858" y="2418"/>
                  </a:lnTo>
                  <a:lnTo>
                    <a:pt x="3828" y="2406"/>
                  </a:lnTo>
                  <a:lnTo>
                    <a:pt x="3810" y="2412"/>
                  </a:lnTo>
                  <a:lnTo>
                    <a:pt x="3864" y="2394"/>
                  </a:lnTo>
                  <a:lnTo>
                    <a:pt x="3870" y="2400"/>
                  </a:lnTo>
                  <a:lnTo>
                    <a:pt x="3882" y="2406"/>
                  </a:lnTo>
                  <a:lnTo>
                    <a:pt x="3900" y="2406"/>
                  </a:lnTo>
                  <a:lnTo>
                    <a:pt x="3918" y="2388"/>
                  </a:lnTo>
                  <a:lnTo>
                    <a:pt x="3930" y="2382"/>
                  </a:lnTo>
                  <a:lnTo>
                    <a:pt x="3936" y="2376"/>
                  </a:lnTo>
                  <a:lnTo>
                    <a:pt x="3978" y="2376"/>
                  </a:lnTo>
                  <a:lnTo>
                    <a:pt x="3978" y="2364"/>
                  </a:lnTo>
                  <a:lnTo>
                    <a:pt x="3972" y="2358"/>
                  </a:lnTo>
                  <a:lnTo>
                    <a:pt x="3966" y="2346"/>
                  </a:lnTo>
                  <a:lnTo>
                    <a:pt x="3990" y="2346"/>
                  </a:lnTo>
                  <a:lnTo>
                    <a:pt x="3978" y="2334"/>
                  </a:lnTo>
                  <a:lnTo>
                    <a:pt x="3972" y="2322"/>
                  </a:lnTo>
                  <a:lnTo>
                    <a:pt x="3960" y="2316"/>
                  </a:lnTo>
                  <a:lnTo>
                    <a:pt x="3942" y="2310"/>
                  </a:lnTo>
                  <a:lnTo>
                    <a:pt x="3918" y="2310"/>
                  </a:lnTo>
                  <a:lnTo>
                    <a:pt x="3852" y="2316"/>
                  </a:lnTo>
                  <a:lnTo>
                    <a:pt x="3792" y="2334"/>
                  </a:lnTo>
                  <a:lnTo>
                    <a:pt x="3744" y="2352"/>
                  </a:lnTo>
                  <a:lnTo>
                    <a:pt x="3684" y="2376"/>
                  </a:lnTo>
                  <a:lnTo>
                    <a:pt x="3660" y="2388"/>
                  </a:lnTo>
                  <a:lnTo>
                    <a:pt x="3642" y="2400"/>
                  </a:lnTo>
                  <a:lnTo>
                    <a:pt x="3624" y="2418"/>
                  </a:lnTo>
                  <a:lnTo>
                    <a:pt x="3606" y="2430"/>
                  </a:lnTo>
                  <a:lnTo>
                    <a:pt x="3594" y="2442"/>
                  </a:lnTo>
                  <a:lnTo>
                    <a:pt x="3576" y="2454"/>
                  </a:lnTo>
                  <a:lnTo>
                    <a:pt x="3564" y="2466"/>
                  </a:lnTo>
                  <a:lnTo>
                    <a:pt x="3528" y="2484"/>
                  </a:lnTo>
                  <a:lnTo>
                    <a:pt x="3516" y="2484"/>
                  </a:lnTo>
                  <a:lnTo>
                    <a:pt x="3498" y="2490"/>
                  </a:lnTo>
                  <a:lnTo>
                    <a:pt x="3486" y="2490"/>
                  </a:lnTo>
                  <a:lnTo>
                    <a:pt x="3492" y="2490"/>
                  </a:lnTo>
                  <a:lnTo>
                    <a:pt x="3498" y="2484"/>
                  </a:lnTo>
                  <a:lnTo>
                    <a:pt x="3510" y="2478"/>
                  </a:lnTo>
                  <a:lnTo>
                    <a:pt x="3522" y="2466"/>
                  </a:lnTo>
                  <a:lnTo>
                    <a:pt x="3540" y="2460"/>
                  </a:lnTo>
                  <a:lnTo>
                    <a:pt x="3552" y="2448"/>
                  </a:lnTo>
                  <a:lnTo>
                    <a:pt x="3576" y="2436"/>
                  </a:lnTo>
                  <a:lnTo>
                    <a:pt x="3600" y="2412"/>
                  </a:lnTo>
                  <a:lnTo>
                    <a:pt x="3606" y="2400"/>
                  </a:lnTo>
                  <a:lnTo>
                    <a:pt x="3582" y="2388"/>
                  </a:lnTo>
                  <a:lnTo>
                    <a:pt x="3588" y="2388"/>
                  </a:lnTo>
                  <a:lnTo>
                    <a:pt x="3594" y="2394"/>
                  </a:lnTo>
                  <a:lnTo>
                    <a:pt x="3624" y="2394"/>
                  </a:lnTo>
                  <a:lnTo>
                    <a:pt x="3642" y="2382"/>
                  </a:lnTo>
                  <a:lnTo>
                    <a:pt x="3702" y="2334"/>
                  </a:lnTo>
                  <a:lnTo>
                    <a:pt x="3750" y="2310"/>
                  </a:lnTo>
                  <a:lnTo>
                    <a:pt x="3768" y="2304"/>
                  </a:lnTo>
                  <a:lnTo>
                    <a:pt x="3804" y="2304"/>
                  </a:lnTo>
                  <a:lnTo>
                    <a:pt x="3852" y="2256"/>
                  </a:lnTo>
                  <a:lnTo>
                    <a:pt x="3870" y="2244"/>
                  </a:lnTo>
                  <a:lnTo>
                    <a:pt x="3888" y="2238"/>
                  </a:lnTo>
                  <a:lnTo>
                    <a:pt x="3936" y="2232"/>
                  </a:lnTo>
                  <a:lnTo>
                    <a:pt x="3990" y="2232"/>
                  </a:lnTo>
                  <a:lnTo>
                    <a:pt x="4044" y="2226"/>
                  </a:lnTo>
                  <a:lnTo>
                    <a:pt x="4074" y="2226"/>
                  </a:lnTo>
                  <a:lnTo>
                    <a:pt x="4104" y="2232"/>
                  </a:lnTo>
                  <a:lnTo>
                    <a:pt x="4176" y="2244"/>
                  </a:lnTo>
                  <a:lnTo>
                    <a:pt x="4200" y="2250"/>
                  </a:lnTo>
                  <a:lnTo>
                    <a:pt x="4212" y="2244"/>
                  </a:lnTo>
                  <a:lnTo>
                    <a:pt x="4248" y="2232"/>
                  </a:lnTo>
                  <a:lnTo>
                    <a:pt x="4260" y="2226"/>
                  </a:lnTo>
                  <a:lnTo>
                    <a:pt x="4278" y="2226"/>
                  </a:lnTo>
                  <a:lnTo>
                    <a:pt x="4296" y="2220"/>
                  </a:lnTo>
                  <a:lnTo>
                    <a:pt x="4320" y="2214"/>
                  </a:lnTo>
                  <a:lnTo>
                    <a:pt x="4338" y="2208"/>
                  </a:lnTo>
                  <a:lnTo>
                    <a:pt x="4374" y="2172"/>
                  </a:lnTo>
                  <a:lnTo>
                    <a:pt x="4392" y="2166"/>
                  </a:lnTo>
                  <a:lnTo>
                    <a:pt x="4404" y="2154"/>
                  </a:lnTo>
                  <a:lnTo>
                    <a:pt x="4410" y="2154"/>
                  </a:lnTo>
                  <a:lnTo>
                    <a:pt x="4422" y="2148"/>
                  </a:lnTo>
                  <a:lnTo>
                    <a:pt x="4452" y="2148"/>
                  </a:lnTo>
                  <a:lnTo>
                    <a:pt x="4458" y="2142"/>
                  </a:lnTo>
                  <a:lnTo>
                    <a:pt x="4470" y="2136"/>
                  </a:lnTo>
                  <a:lnTo>
                    <a:pt x="4476" y="2130"/>
                  </a:lnTo>
                  <a:lnTo>
                    <a:pt x="4494" y="2130"/>
                  </a:lnTo>
                  <a:lnTo>
                    <a:pt x="4500" y="2136"/>
                  </a:lnTo>
                  <a:lnTo>
                    <a:pt x="4518" y="2136"/>
                  </a:lnTo>
                  <a:lnTo>
                    <a:pt x="4530" y="2130"/>
                  </a:lnTo>
                  <a:lnTo>
                    <a:pt x="4536" y="2130"/>
                  </a:lnTo>
                  <a:lnTo>
                    <a:pt x="4542" y="2124"/>
                  </a:lnTo>
                  <a:lnTo>
                    <a:pt x="4596" y="2106"/>
                  </a:lnTo>
                  <a:lnTo>
                    <a:pt x="4620" y="2094"/>
                  </a:lnTo>
                  <a:lnTo>
                    <a:pt x="4620" y="2088"/>
                  </a:lnTo>
                  <a:lnTo>
                    <a:pt x="4614" y="2076"/>
                  </a:lnTo>
                  <a:lnTo>
                    <a:pt x="4602" y="2070"/>
                  </a:lnTo>
                  <a:lnTo>
                    <a:pt x="4584" y="2052"/>
                  </a:lnTo>
                  <a:lnTo>
                    <a:pt x="4578" y="2052"/>
                  </a:lnTo>
                  <a:lnTo>
                    <a:pt x="4602" y="2052"/>
                  </a:lnTo>
                  <a:lnTo>
                    <a:pt x="4614" y="2046"/>
                  </a:lnTo>
                  <a:lnTo>
                    <a:pt x="4614" y="2028"/>
                  </a:lnTo>
                  <a:lnTo>
                    <a:pt x="4608" y="2022"/>
                  </a:lnTo>
                  <a:lnTo>
                    <a:pt x="4608" y="2010"/>
                  </a:lnTo>
                  <a:lnTo>
                    <a:pt x="4632" y="2010"/>
                  </a:lnTo>
                  <a:lnTo>
                    <a:pt x="4644" y="1998"/>
                  </a:lnTo>
                  <a:lnTo>
                    <a:pt x="4644" y="1992"/>
                  </a:lnTo>
                  <a:lnTo>
                    <a:pt x="4632" y="1980"/>
                  </a:lnTo>
                  <a:lnTo>
                    <a:pt x="4626" y="1968"/>
                  </a:lnTo>
                  <a:lnTo>
                    <a:pt x="4608" y="1962"/>
                  </a:lnTo>
                  <a:lnTo>
                    <a:pt x="4602" y="1956"/>
                  </a:lnTo>
                  <a:lnTo>
                    <a:pt x="4590" y="196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4" name="Cameroon" descr="© INSCALE GmbH, 05.05.2010&#10;http://www.presentationload.com/">
              <a:extLst>
                <a:ext uri="{FF2B5EF4-FFF2-40B4-BE49-F238E27FC236}">
                  <a16:creationId xmlns:a16="http://schemas.microsoft.com/office/drawing/2014/main" id="{D878FC1D-EF4C-D106-445A-513526D6608A}"/>
                </a:ext>
              </a:extLst>
            </p:cNvPr>
            <p:cNvSpPr>
              <a:spLocks/>
            </p:cNvSpPr>
            <p:nvPr/>
          </p:nvSpPr>
          <p:spPr bwMode="gray">
            <a:xfrm>
              <a:off x="4465160" y="2816755"/>
              <a:ext cx="207532" cy="351324"/>
            </a:xfrm>
            <a:custGeom>
              <a:avLst/>
              <a:gdLst>
                <a:gd name="T0" fmla="*/ 2147483647 w 546"/>
                <a:gd name="T1" fmla="*/ 0 h 924"/>
                <a:gd name="T2" fmla="*/ 2147483647 w 546"/>
                <a:gd name="T3" fmla="*/ 2147483647 h 924"/>
                <a:gd name="T4" fmla="*/ 2147483647 w 546"/>
                <a:gd name="T5" fmla="*/ 2147483647 h 924"/>
                <a:gd name="T6" fmla="*/ 2147483647 w 546"/>
                <a:gd name="T7" fmla="*/ 2147483647 h 924"/>
                <a:gd name="T8" fmla="*/ 2147483647 w 546"/>
                <a:gd name="T9" fmla="*/ 2147483647 h 924"/>
                <a:gd name="T10" fmla="*/ 2147483647 w 546"/>
                <a:gd name="T11" fmla="*/ 2147483647 h 924"/>
                <a:gd name="T12" fmla="*/ 2147483647 w 546"/>
                <a:gd name="T13" fmla="*/ 2147483647 h 924"/>
                <a:gd name="T14" fmla="*/ 2147483647 w 546"/>
                <a:gd name="T15" fmla="*/ 2147483647 h 924"/>
                <a:gd name="T16" fmla="*/ 2147483647 w 546"/>
                <a:gd name="T17" fmla="*/ 2147483647 h 924"/>
                <a:gd name="T18" fmla="*/ 2147483647 w 546"/>
                <a:gd name="T19" fmla="*/ 2147483647 h 924"/>
                <a:gd name="T20" fmla="*/ 2147483647 w 546"/>
                <a:gd name="T21" fmla="*/ 2147483647 h 924"/>
                <a:gd name="T22" fmla="*/ 2147483647 w 546"/>
                <a:gd name="T23" fmla="*/ 2147483647 h 924"/>
                <a:gd name="T24" fmla="*/ 2147483647 w 546"/>
                <a:gd name="T25" fmla="*/ 2147483647 h 924"/>
                <a:gd name="T26" fmla="*/ 2147483647 w 546"/>
                <a:gd name="T27" fmla="*/ 2147483647 h 924"/>
                <a:gd name="T28" fmla="*/ 2147483647 w 546"/>
                <a:gd name="T29" fmla="*/ 2147483647 h 924"/>
                <a:gd name="T30" fmla="*/ 2147483647 w 546"/>
                <a:gd name="T31" fmla="*/ 2147483647 h 924"/>
                <a:gd name="T32" fmla="*/ 2147483647 w 546"/>
                <a:gd name="T33" fmla="*/ 2147483647 h 924"/>
                <a:gd name="T34" fmla="*/ 2147483647 w 546"/>
                <a:gd name="T35" fmla="*/ 2147483647 h 924"/>
                <a:gd name="T36" fmla="*/ 2147483647 w 546"/>
                <a:gd name="T37" fmla="*/ 2147483647 h 924"/>
                <a:gd name="T38" fmla="*/ 2147483647 w 546"/>
                <a:gd name="T39" fmla="*/ 2147483647 h 924"/>
                <a:gd name="T40" fmla="*/ 2147483647 w 546"/>
                <a:gd name="T41" fmla="*/ 2147483647 h 924"/>
                <a:gd name="T42" fmla="*/ 2147483647 w 546"/>
                <a:gd name="T43" fmla="*/ 2147483647 h 924"/>
                <a:gd name="T44" fmla="*/ 2147483647 w 546"/>
                <a:gd name="T45" fmla="*/ 2147483647 h 924"/>
                <a:gd name="T46" fmla="*/ 2147483647 w 546"/>
                <a:gd name="T47" fmla="*/ 2147483647 h 924"/>
                <a:gd name="T48" fmla="*/ 2147483647 w 546"/>
                <a:gd name="T49" fmla="*/ 2147483647 h 924"/>
                <a:gd name="T50" fmla="*/ 2147483647 w 546"/>
                <a:gd name="T51" fmla="*/ 2147483647 h 924"/>
                <a:gd name="T52" fmla="*/ 2147483647 w 546"/>
                <a:gd name="T53" fmla="*/ 2147483647 h 924"/>
                <a:gd name="T54" fmla="*/ 2147483647 w 546"/>
                <a:gd name="T55" fmla="*/ 2147483647 h 924"/>
                <a:gd name="T56" fmla="*/ 2147483647 w 546"/>
                <a:gd name="T57" fmla="*/ 2147483647 h 924"/>
                <a:gd name="T58" fmla="*/ 2147483647 w 546"/>
                <a:gd name="T59" fmla="*/ 2147483647 h 924"/>
                <a:gd name="T60" fmla="*/ 2147483647 w 546"/>
                <a:gd name="T61" fmla="*/ 2147483647 h 924"/>
                <a:gd name="T62" fmla="*/ 2147483647 w 546"/>
                <a:gd name="T63" fmla="*/ 2147483647 h 924"/>
                <a:gd name="T64" fmla="*/ 2147483647 w 546"/>
                <a:gd name="T65" fmla="*/ 2147483647 h 924"/>
                <a:gd name="T66" fmla="*/ 2147483647 w 546"/>
                <a:gd name="T67" fmla="*/ 2147483647 h 924"/>
                <a:gd name="T68" fmla="*/ 2147483647 w 546"/>
                <a:gd name="T69" fmla="*/ 2147483647 h 924"/>
                <a:gd name="T70" fmla="*/ 2147483647 w 546"/>
                <a:gd name="T71" fmla="*/ 2147483647 h 924"/>
                <a:gd name="T72" fmla="*/ 2147483647 w 546"/>
                <a:gd name="T73" fmla="*/ 2147483647 h 924"/>
                <a:gd name="T74" fmla="*/ 2147483647 w 546"/>
                <a:gd name="T75" fmla="*/ 2147483647 h 924"/>
                <a:gd name="T76" fmla="*/ 2147483647 w 546"/>
                <a:gd name="T77" fmla="*/ 2147483647 h 924"/>
                <a:gd name="T78" fmla="*/ 2147483647 w 546"/>
                <a:gd name="T79" fmla="*/ 2147483647 h 924"/>
                <a:gd name="T80" fmla="*/ 2147483647 w 546"/>
                <a:gd name="T81" fmla="*/ 2147483647 h 924"/>
                <a:gd name="T82" fmla="*/ 2147483647 w 546"/>
                <a:gd name="T83" fmla="*/ 2147483647 h 924"/>
                <a:gd name="T84" fmla="*/ 2147483647 w 546"/>
                <a:gd name="T85" fmla="*/ 2147483647 h 924"/>
                <a:gd name="T86" fmla="*/ 2147483647 w 546"/>
                <a:gd name="T87" fmla="*/ 2147483647 h 924"/>
                <a:gd name="T88" fmla="*/ 2147483647 w 546"/>
                <a:gd name="T89" fmla="*/ 2147483647 h 924"/>
                <a:gd name="T90" fmla="*/ 2147483647 w 546"/>
                <a:gd name="T91" fmla="*/ 2147483647 h 924"/>
                <a:gd name="T92" fmla="*/ 2147483647 w 546"/>
                <a:gd name="T93" fmla="*/ 2147483647 h 924"/>
                <a:gd name="T94" fmla="*/ 2147483647 w 546"/>
                <a:gd name="T95" fmla="*/ 2147483647 h 924"/>
                <a:gd name="T96" fmla="*/ 2147483647 w 546"/>
                <a:gd name="T97" fmla="*/ 2147483647 h 924"/>
                <a:gd name="T98" fmla="*/ 2147483647 w 546"/>
                <a:gd name="T99" fmla="*/ 2147483647 h 924"/>
                <a:gd name="T100" fmla="*/ 2147483647 w 546"/>
                <a:gd name="T101" fmla="*/ 2147483647 h 924"/>
                <a:gd name="T102" fmla="*/ 2147483647 w 546"/>
                <a:gd name="T103" fmla="*/ 2147483647 h 924"/>
                <a:gd name="T104" fmla="*/ 2147483647 w 546"/>
                <a:gd name="T105" fmla="*/ 2147483647 h 924"/>
                <a:gd name="T106" fmla="*/ 2147483647 w 546"/>
                <a:gd name="T107" fmla="*/ 2147483647 h 924"/>
                <a:gd name="T108" fmla="*/ 2147483647 w 546"/>
                <a:gd name="T109" fmla="*/ 2147483647 h 924"/>
                <a:gd name="T110" fmla="*/ 2147483647 w 546"/>
                <a:gd name="T111" fmla="*/ 2147483647 h 9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924"/>
                <a:gd name="T170" fmla="*/ 546 w 546"/>
                <a:gd name="T171" fmla="*/ 924 h 9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924">
                  <a:moveTo>
                    <a:pt x="420" y="30"/>
                  </a:moveTo>
                  <a:lnTo>
                    <a:pt x="414" y="18"/>
                  </a:lnTo>
                  <a:lnTo>
                    <a:pt x="414" y="0"/>
                  </a:lnTo>
                  <a:lnTo>
                    <a:pt x="390" y="6"/>
                  </a:lnTo>
                  <a:lnTo>
                    <a:pt x="390" y="54"/>
                  </a:lnTo>
                  <a:lnTo>
                    <a:pt x="396" y="60"/>
                  </a:lnTo>
                  <a:lnTo>
                    <a:pt x="396" y="66"/>
                  </a:lnTo>
                  <a:lnTo>
                    <a:pt x="426" y="66"/>
                  </a:lnTo>
                  <a:lnTo>
                    <a:pt x="426" y="96"/>
                  </a:lnTo>
                  <a:lnTo>
                    <a:pt x="420" y="102"/>
                  </a:lnTo>
                  <a:lnTo>
                    <a:pt x="420" y="108"/>
                  </a:lnTo>
                  <a:lnTo>
                    <a:pt x="426" y="114"/>
                  </a:lnTo>
                  <a:lnTo>
                    <a:pt x="426" y="126"/>
                  </a:lnTo>
                  <a:lnTo>
                    <a:pt x="408" y="144"/>
                  </a:lnTo>
                  <a:lnTo>
                    <a:pt x="396" y="150"/>
                  </a:lnTo>
                  <a:lnTo>
                    <a:pt x="384" y="150"/>
                  </a:lnTo>
                  <a:lnTo>
                    <a:pt x="384" y="156"/>
                  </a:lnTo>
                  <a:lnTo>
                    <a:pt x="378" y="162"/>
                  </a:lnTo>
                  <a:lnTo>
                    <a:pt x="378" y="168"/>
                  </a:lnTo>
                  <a:lnTo>
                    <a:pt x="372" y="174"/>
                  </a:lnTo>
                  <a:lnTo>
                    <a:pt x="372" y="180"/>
                  </a:lnTo>
                  <a:lnTo>
                    <a:pt x="360" y="192"/>
                  </a:lnTo>
                  <a:lnTo>
                    <a:pt x="354" y="204"/>
                  </a:lnTo>
                  <a:lnTo>
                    <a:pt x="348" y="234"/>
                  </a:lnTo>
                  <a:lnTo>
                    <a:pt x="342" y="240"/>
                  </a:lnTo>
                  <a:lnTo>
                    <a:pt x="342" y="270"/>
                  </a:lnTo>
                  <a:lnTo>
                    <a:pt x="336" y="288"/>
                  </a:lnTo>
                  <a:lnTo>
                    <a:pt x="330" y="294"/>
                  </a:lnTo>
                  <a:lnTo>
                    <a:pt x="312" y="294"/>
                  </a:lnTo>
                  <a:lnTo>
                    <a:pt x="312" y="324"/>
                  </a:lnTo>
                  <a:lnTo>
                    <a:pt x="306" y="342"/>
                  </a:lnTo>
                  <a:lnTo>
                    <a:pt x="306" y="354"/>
                  </a:lnTo>
                  <a:lnTo>
                    <a:pt x="300" y="360"/>
                  </a:lnTo>
                  <a:lnTo>
                    <a:pt x="288" y="366"/>
                  </a:lnTo>
                  <a:lnTo>
                    <a:pt x="282" y="372"/>
                  </a:lnTo>
                  <a:lnTo>
                    <a:pt x="270" y="378"/>
                  </a:lnTo>
                  <a:lnTo>
                    <a:pt x="258" y="426"/>
                  </a:lnTo>
                  <a:lnTo>
                    <a:pt x="234" y="456"/>
                  </a:lnTo>
                  <a:lnTo>
                    <a:pt x="234" y="486"/>
                  </a:lnTo>
                  <a:lnTo>
                    <a:pt x="228" y="492"/>
                  </a:lnTo>
                  <a:lnTo>
                    <a:pt x="216" y="498"/>
                  </a:lnTo>
                  <a:lnTo>
                    <a:pt x="210" y="510"/>
                  </a:lnTo>
                  <a:lnTo>
                    <a:pt x="210" y="522"/>
                  </a:lnTo>
                  <a:lnTo>
                    <a:pt x="192" y="540"/>
                  </a:lnTo>
                  <a:lnTo>
                    <a:pt x="186" y="540"/>
                  </a:lnTo>
                  <a:lnTo>
                    <a:pt x="180" y="534"/>
                  </a:lnTo>
                  <a:lnTo>
                    <a:pt x="174" y="522"/>
                  </a:lnTo>
                  <a:lnTo>
                    <a:pt x="174" y="516"/>
                  </a:lnTo>
                  <a:lnTo>
                    <a:pt x="168" y="504"/>
                  </a:lnTo>
                  <a:lnTo>
                    <a:pt x="156" y="492"/>
                  </a:lnTo>
                  <a:lnTo>
                    <a:pt x="150" y="480"/>
                  </a:lnTo>
                  <a:lnTo>
                    <a:pt x="138" y="480"/>
                  </a:lnTo>
                  <a:lnTo>
                    <a:pt x="144" y="486"/>
                  </a:lnTo>
                  <a:lnTo>
                    <a:pt x="144" y="498"/>
                  </a:lnTo>
                  <a:lnTo>
                    <a:pt x="138" y="504"/>
                  </a:lnTo>
                  <a:lnTo>
                    <a:pt x="132" y="504"/>
                  </a:lnTo>
                  <a:lnTo>
                    <a:pt x="120" y="498"/>
                  </a:lnTo>
                  <a:lnTo>
                    <a:pt x="114" y="492"/>
                  </a:lnTo>
                  <a:lnTo>
                    <a:pt x="108" y="492"/>
                  </a:lnTo>
                  <a:lnTo>
                    <a:pt x="102" y="498"/>
                  </a:lnTo>
                  <a:lnTo>
                    <a:pt x="90" y="522"/>
                  </a:lnTo>
                  <a:lnTo>
                    <a:pt x="84" y="528"/>
                  </a:lnTo>
                  <a:lnTo>
                    <a:pt x="84" y="534"/>
                  </a:lnTo>
                  <a:lnTo>
                    <a:pt x="18" y="588"/>
                  </a:lnTo>
                  <a:lnTo>
                    <a:pt x="18" y="642"/>
                  </a:lnTo>
                  <a:lnTo>
                    <a:pt x="12" y="654"/>
                  </a:lnTo>
                  <a:lnTo>
                    <a:pt x="12" y="666"/>
                  </a:lnTo>
                  <a:lnTo>
                    <a:pt x="6" y="672"/>
                  </a:lnTo>
                  <a:lnTo>
                    <a:pt x="6" y="678"/>
                  </a:lnTo>
                  <a:lnTo>
                    <a:pt x="0" y="690"/>
                  </a:lnTo>
                  <a:lnTo>
                    <a:pt x="24" y="684"/>
                  </a:lnTo>
                  <a:lnTo>
                    <a:pt x="24" y="708"/>
                  </a:lnTo>
                  <a:lnTo>
                    <a:pt x="36" y="732"/>
                  </a:lnTo>
                  <a:lnTo>
                    <a:pt x="60" y="744"/>
                  </a:lnTo>
                  <a:lnTo>
                    <a:pt x="66" y="750"/>
                  </a:lnTo>
                  <a:lnTo>
                    <a:pt x="84" y="726"/>
                  </a:lnTo>
                  <a:lnTo>
                    <a:pt x="66" y="756"/>
                  </a:lnTo>
                  <a:lnTo>
                    <a:pt x="84" y="786"/>
                  </a:lnTo>
                  <a:lnTo>
                    <a:pt x="102" y="792"/>
                  </a:lnTo>
                  <a:lnTo>
                    <a:pt x="102" y="840"/>
                  </a:lnTo>
                  <a:lnTo>
                    <a:pt x="90" y="840"/>
                  </a:lnTo>
                  <a:lnTo>
                    <a:pt x="90" y="870"/>
                  </a:lnTo>
                  <a:lnTo>
                    <a:pt x="102" y="882"/>
                  </a:lnTo>
                  <a:lnTo>
                    <a:pt x="198" y="882"/>
                  </a:lnTo>
                  <a:lnTo>
                    <a:pt x="216" y="864"/>
                  </a:lnTo>
                  <a:lnTo>
                    <a:pt x="228" y="882"/>
                  </a:lnTo>
                  <a:lnTo>
                    <a:pt x="258" y="882"/>
                  </a:lnTo>
                  <a:lnTo>
                    <a:pt x="270" y="870"/>
                  </a:lnTo>
                  <a:lnTo>
                    <a:pt x="276" y="870"/>
                  </a:lnTo>
                  <a:lnTo>
                    <a:pt x="288" y="876"/>
                  </a:lnTo>
                  <a:lnTo>
                    <a:pt x="294" y="876"/>
                  </a:lnTo>
                  <a:lnTo>
                    <a:pt x="342" y="870"/>
                  </a:lnTo>
                  <a:lnTo>
                    <a:pt x="342" y="888"/>
                  </a:lnTo>
                  <a:lnTo>
                    <a:pt x="372" y="888"/>
                  </a:lnTo>
                  <a:lnTo>
                    <a:pt x="390" y="882"/>
                  </a:lnTo>
                  <a:lnTo>
                    <a:pt x="438" y="882"/>
                  </a:lnTo>
                  <a:lnTo>
                    <a:pt x="450" y="888"/>
                  </a:lnTo>
                  <a:lnTo>
                    <a:pt x="456" y="894"/>
                  </a:lnTo>
                  <a:lnTo>
                    <a:pt x="468" y="894"/>
                  </a:lnTo>
                  <a:lnTo>
                    <a:pt x="474" y="900"/>
                  </a:lnTo>
                  <a:lnTo>
                    <a:pt x="510" y="900"/>
                  </a:lnTo>
                  <a:lnTo>
                    <a:pt x="534" y="924"/>
                  </a:lnTo>
                  <a:lnTo>
                    <a:pt x="540" y="882"/>
                  </a:lnTo>
                  <a:lnTo>
                    <a:pt x="546" y="876"/>
                  </a:lnTo>
                  <a:lnTo>
                    <a:pt x="534" y="864"/>
                  </a:lnTo>
                  <a:lnTo>
                    <a:pt x="534" y="834"/>
                  </a:lnTo>
                  <a:lnTo>
                    <a:pt x="528" y="816"/>
                  </a:lnTo>
                  <a:lnTo>
                    <a:pt x="516" y="810"/>
                  </a:lnTo>
                  <a:lnTo>
                    <a:pt x="510" y="798"/>
                  </a:lnTo>
                  <a:lnTo>
                    <a:pt x="498" y="792"/>
                  </a:lnTo>
                  <a:lnTo>
                    <a:pt x="486" y="780"/>
                  </a:lnTo>
                  <a:lnTo>
                    <a:pt x="474" y="756"/>
                  </a:lnTo>
                  <a:lnTo>
                    <a:pt x="468" y="750"/>
                  </a:lnTo>
                  <a:lnTo>
                    <a:pt x="468" y="708"/>
                  </a:lnTo>
                  <a:lnTo>
                    <a:pt x="462" y="708"/>
                  </a:lnTo>
                  <a:lnTo>
                    <a:pt x="444" y="690"/>
                  </a:lnTo>
                  <a:lnTo>
                    <a:pt x="438" y="690"/>
                  </a:lnTo>
                  <a:lnTo>
                    <a:pt x="438" y="642"/>
                  </a:lnTo>
                  <a:lnTo>
                    <a:pt x="420" y="630"/>
                  </a:lnTo>
                  <a:lnTo>
                    <a:pt x="432" y="618"/>
                  </a:lnTo>
                  <a:lnTo>
                    <a:pt x="432" y="582"/>
                  </a:lnTo>
                  <a:lnTo>
                    <a:pt x="426" y="582"/>
                  </a:lnTo>
                  <a:lnTo>
                    <a:pt x="414" y="576"/>
                  </a:lnTo>
                  <a:lnTo>
                    <a:pt x="414" y="570"/>
                  </a:lnTo>
                  <a:lnTo>
                    <a:pt x="426" y="558"/>
                  </a:lnTo>
                  <a:lnTo>
                    <a:pt x="438" y="552"/>
                  </a:lnTo>
                  <a:lnTo>
                    <a:pt x="444" y="546"/>
                  </a:lnTo>
                  <a:lnTo>
                    <a:pt x="450" y="546"/>
                  </a:lnTo>
                  <a:lnTo>
                    <a:pt x="456" y="510"/>
                  </a:lnTo>
                  <a:lnTo>
                    <a:pt x="462" y="510"/>
                  </a:lnTo>
                  <a:lnTo>
                    <a:pt x="468" y="498"/>
                  </a:lnTo>
                  <a:lnTo>
                    <a:pt x="468" y="480"/>
                  </a:lnTo>
                  <a:lnTo>
                    <a:pt x="474" y="474"/>
                  </a:lnTo>
                  <a:lnTo>
                    <a:pt x="480" y="462"/>
                  </a:lnTo>
                  <a:lnTo>
                    <a:pt x="492" y="450"/>
                  </a:lnTo>
                  <a:lnTo>
                    <a:pt x="498" y="450"/>
                  </a:lnTo>
                  <a:lnTo>
                    <a:pt x="498" y="438"/>
                  </a:lnTo>
                  <a:lnTo>
                    <a:pt x="492" y="420"/>
                  </a:lnTo>
                  <a:lnTo>
                    <a:pt x="486" y="408"/>
                  </a:lnTo>
                  <a:lnTo>
                    <a:pt x="486" y="390"/>
                  </a:lnTo>
                  <a:lnTo>
                    <a:pt x="474" y="366"/>
                  </a:lnTo>
                  <a:lnTo>
                    <a:pt x="462" y="354"/>
                  </a:lnTo>
                  <a:lnTo>
                    <a:pt x="450" y="348"/>
                  </a:lnTo>
                  <a:lnTo>
                    <a:pt x="432" y="336"/>
                  </a:lnTo>
                  <a:lnTo>
                    <a:pt x="420" y="324"/>
                  </a:lnTo>
                  <a:lnTo>
                    <a:pt x="414" y="312"/>
                  </a:lnTo>
                  <a:lnTo>
                    <a:pt x="402" y="300"/>
                  </a:lnTo>
                  <a:lnTo>
                    <a:pt x="390" y="276"/>
                  </a:lnTo>
                  <a:lnTo>
                    <a:pt x="390" y="264"/>
                  </a:lnTo>
                  <a:lnTo>
                    <a:pt x="396" y="258"/>
                  </a:lnTo>
                  <a:lnTo>
                    <a:pt x="408" y="252"/>
                  </a:lnTo>
                  <a:lnTo>
                    <a:pt x="504" y="252"/>
                  </a:lnTo>
                  <a:lnTo>
                    <a:pt x="486" y="234"/>
                  </a:lnTo>
                  <a:lnTo>
                    <a:pt x="480" y="222"/>
                  </a:lnTo>
                  <a:lnTo>
                    <a:pt x="468" y="216"/>
                  </a:lnTo>
                  <a:lnTo>
                    <a:pt x="462" y="204"/>
                  </a:lnTo>
                  <a:lnTo>
                    <a:pt x="462" y="186"/>
                  </a:lnTo>
                  <a:lnTo>
                    <a:pt x="456" y="168"/>
                  </a:lnTo>
                  <a:lnTo>
                    <a:pt x="456" y="132"/>
                  </a:lnTo>
                  <a:lnTo>
                    <a:pt x="462" y="132"/>
                  </a:lnTo>
                  <a:lnTo>
                    <a:pt x="462" y="96"/>
                  </a:lnTo>
                  <a:lnTo>
                    <a:pt x="456" y="84"/>
                  </a:lnTo>
                  <a:lnTo>
                    <a:pt x="444" y="78"/>
                  </a:lnTo>
                  <a:lnTo>
                    <a:pt x="450" y="42"/>
                  </a:lnTo>
                  <a:lnTo>
                    <a:pt x="444" y="42"/>
                  </a:lnTo>
                  <a:lnTo>
                    <a:pt x="438" y="36"/>
                  </a:lnTo>
                  <a:lnTo>
                    <a:pt x="426" y="36"/>
                  </a:lnTo>
                  <a:lnTo>
                    <a:pt x="420" y="3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5" name="Cambodia" descr="© INSCALE GmbH, 05.05.2010&#10;http://www.presentationload.com/">
              <a:extLst>
                <a:ext uri="{FF2B5EF4-FFF2-40B4-BE49-F238E27FC236}">
                  <a16:creationId xmlns:a16="http://schemas.microsoft.com/office/drawing/2014/main" id="{A5AA5927-80C7-599C-88BC-3F1DC0AF2E9A}"/>
                </a:ext>
              </a:extLst>
            </p:cNvPr>
            <p:cNvSpPr>
              <a:spLocks/>
            </p:cNvSpPr>
            <p:nvPr/>
          </p:nvSpPr>
          <p:spPr bwMode="gray">
            <a:xfrm>
              <a:off x="6979264" y="2773765"/>
              <a:ext cx="143790" cy="127485"/>
            </a:xfrm>
            <a:custGeom>
              <a:avLst/>
              <a:gdLst>
                <a:gd name="T0" fmla="*/ 2147483647 w 378"/>
                <a:gd name="T1" fmla="*/ 2147483647 h 336"/>
                <a:gd name="T2" fmla="*/ 2147483647 w 378"/>
                <a:gd name="T3" fmla="*/ 2147483647 h 336"/>
                <a:gd name="T4" fmla="*/ 2147483647 w 378"/>
                <a:gd name="T5" fmla="*/ 2147483647 h 336"/>
                <a:gd name="T6" fmla="*/ 2147483647 w 378"/>
                <a:gd name="T7" fmla="*/ 2147483647 h 336"/>
                <a:gd name="T8" fmla="*/ 2147483647 w 378"/>
                <a:gd name="T9" fmla="*/ 2147483647 h 336"/>
                <a:gd name="T10" fmla="*/ 2147483647 w 378"/>
                <a:gd name="T11" fmla="*/ 2147483647 h 336"/>
                <a:gd name="T12" fmla="*/ 2147483647 w 378"/>
                <a:gd name="T13" fmla="*/ 2147483647 h 336"/>
                <a:gd name="T14" fmla="*/ 2147483647 w 378"/>
                <a:gd name="T15" fmla="*/ 2147483647 h 336"/>
                <a:gd name="T16" fmla="*/ 2147483647 w 378"/>
                <a:gd name="T17" fmla="*/ 2147483647 h 336"/>
                <a:gd name="T18" fmla="*/ 2147483647 w 378"/>
                <a:gd name="T19" fmla="*/ 2147483647 h 336"/>
                <a:gd name="T20" fmla="*/ 2147483647 w 378"/>
                <a:gd name="T21" fmla="*/ 2147483647 h 336"/>
                <a:gd name="T22" fmla="*/ 2147483647 w 378"/>
                <a:gd name="T23" fmla="*/ 2147483647 h 336"/>
                <a:gd name="T24" fmla="*/ 2147483647 w 378"/>
                <a:gd name="T25" fmla="*/ 2147483647 h 336"/>
                <a:gd name="T26" fmla="*/ 2147483647 w 378"/>
                <a:gd name="T27" fmla="*/ 2147483647 h 336"/>
                <a:gd name="T28" fmla="*/ 0 w 378"/>
                <a:gd name="T29" fmla="*/ 2147483647 h 336"/>
                <a:gd name="T30" fmla="*/ 2147483647 w 378"/>
                <a:gd name="T31" fmla="*/ 2147483647 h 336"/>
                <a:gd name="T32" fmla="*/ 2147483647 w 378"/>
                <a:gd name="T33" fmla="*/ 2147483647 h 336"/>
                <a:gd name="T34" fmla="*/ 2147483647 w 378"/>
                <a:gd name="T35" fmla="*/ 2147483647 h 336"/>
                <a:gd name="T36" fmla="*/ 2147483647 w 378"/>
                <a:gd name="T37" fmla="*/ 2147483647 h 336"/>
                <a:gd name="T38" fmla="*/ 2147483647 w 378"/>
                <a:gd name="T39" fmla="*/ 2147483647 h 336"/>
                <a:gd name="T40" fmla="*/ 2147483647 w 378"/>
                <a:gd name="T41" fmla="*/ 2147483647 h 336"/>
                <a:gd name="T42" fmla="*/ 2147483647 w 378"/>
                <a:gd name="T43" fmla="*/ 2147483647 h 336"/>
                <a:gd name="T44" fmla="*/ 2147483647 w 378"/>
                <a:gd name="T45" fmla="*/ 2147483647 h 336"/>
                <a:gd name="T46" fmla="*/ 2147483647 w 378"/>
                <a:gd name="T47" fmla="*/ 2147483647 h 336"/>
                <a:gd name="T48" fmla="*/ 2147483647 w 378"/>
                <a:gd name="T49" fmla="*/ 2147483647 h 336"/>
                <a:gd name="T50" fmla="*/ 2147483647 w 378"/>
                <a:gd name="T51" fmla="*/ 2147483647 h 336"/>
                <a:gd name="T52" fmla="*/ 2147483647 w 378"/>
                <a:gd name="T53" fmla="*/ 2147483647 h 336"/>
                <a:gd name="T54" fmla="*/ 2147483647 w 378"/>
                <a:gd name="T55" fmla="*/ 2147483647 h 336"/>
                <a:gd name="T56" fmla="*/ 2147483647 w 378"/>
                <a:gd name="T57" fmla="*/ 2147483647 h 336"/>
                <a:gd name="T58" fmla="*/ 2147483647 w 378"/>
                <a:gd name="T59" fmla="*/ 2147483647 h 336"/>
                <a:gd name="T60" fmla="*/ 2147483647 w 378"/>
                <a:gd name="T61" fmla="*/ 2147483647 h 336"/>
                <a:gd name="T62" fmla="*/ 2147483647 w 378"/>
                <a:gd name="T63" fmla="*/ 2147483647 h 336"/>
                <a:gd name="T64" fmla="*/ 2147483647 w 378"/>
                <a:gd name="T65" fmla="*/ 2147483647 h 336"/>
                <a:gd name="T66" fmla="*/ 2147483647 w 378"/>
                <a:gd name="T67" fmla="*/ 2147483647 h 336"/>
                <a:gd name="T68" fmla="*/ 2147483647 w 378"/>
                <a:gd name="T69" fmla="*/ 2147483647 h 336"/>
                <a:gd name="T70" fmla="*/ 2147483647 w 378"/>
                <a:gd name="T71" fmla="*/ 2147483647 h 336"/>
                <a:gd name="T72" fmla="*/ 2147483647 w 378"/>
                <a:gd name="T73" fmla="*/ 2147483647 h 336"/>
                <a:gd name="T74" fmla="*/ 2147483647 w 378"/>
                <a:gd name="T75" fmla="*/ 2147483647 h 336"/>
                <a:gd name="T76" fmla="*/ 2147483647 w 378"/>
                <a:gd name="T77" fmla="*/ 2147483647 h 336"/>
                <a:gd name="T78" fmla="*/ 2147483647 w 378"/>
                <a:gd name="T79" fmla="*/ 2147483647 h 336"/>
                <a:gd name="T80" fmla="*/ 2147483647 w 378"/>
                <a:gd name="T81" fmla="*/ 2147483647 h 336"/>
                <a:gd name="T82" fmla="*/ 2147483647 w 378"/>
                <a:gd name="T83" fmla="*/ 2147483647 h 336"/>
                <a:gd name="T84" fmla="*/ 2147483647 w 378"/>
                <a:gd name="T85" fmla="*/ 2147483647 h 336"/>
                <a:gd name="T86" fmla="*/ 2147483647 w 378"/>
                <a:gd name="T87" fmla="*/ 2147483647 h 336"/>
                <a:gd name="T88" fmla="*/ 2147483647 w 378"/>
                <a:gd name="T89" fmla="*/ 2147483647 h 336"/>
                <a:gd name="T90" fmla="*/ 2147483647 w 378"/>
                <a:gd name="T91" fmla="*/ 2147483647 h 336"/>
                <a:gd name="T92" fmla="*/ 2147483647 w 378"/>
                <a:gd name="T93" fmla="*/ 2147483647 h 336"/>
                <a:gd name="T94" fmla="*/ 2147483647 w 378"/>
                <a:gd name="T95" fmla="*/ 0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336"/>
                <a:gd name="T146" fmla="*/ 378 w 378"/>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336">
                  <a:moveTo>
                    <a:pt x="324" y="0"/>
                  </a:moveTo>
                  <a:lnTo>
                    <a:pt x="312" y="12"/>
                  </a:lnTo>
                  <a:lnTo>
                    <a:pt x="276" y="0"/>
                  </a:lnTo>
                  <a:lnTo>
                    <a:pt x="264" y="12"/>
                  </a:lnTo>
                  <a:lnTo>
                    <a:pt x="246" y="24"/>
                  </a:lnTo>
                  <a:lnTo>
                    <a:pt x="258" y="36"/>
                  </a:lnTo>
                  <a:lnTo>
                    <a:pt x="258" y="48"/>
                  </a:lnTo>
                  <a:lnTo>
                    <a:pt x="252" y="54"/>
                  </a:lnTo>
                  <a:lnTo>
                    <a:pt x="240" y="54"/>
                  </a:lnTo>
                  <a:lnTo>
                    <a:pt x="228" y="42"/>
                  </a:lnTo>
                  <a:lnTo>
                    <a:pt x="228" y="36"/>
                  </a:lnTo>
                  <a:lnTo>
                    <a:pt x="222" y="36"/>
                  </a:lnTo>
                  <a:lnTo>
                    <a:pt x="216" y="30"/>
                  </a:lnTo>
                  <a:lnTo>
                    <a:pt x="192" y="30"/>
                  </a:lnTo>
                  <a:lnTo>
                    <a:pt x="192" y="18"/>
                  </a:lnTo>
                  <a:lnTo>
                    <a:pt x="186" y="18"/>
                  </a:lnTo>
                  <a:lnTo>
                    <a:pt x="186" y="24"/>
                  </a:lnTo>
                  <a:lnTo>
                    <a:pt x="180" y="18"/>
                  </a:lnTo>
                  <a:lnTo>
                    <a:pt x="168" y="12"/>
                  </a:lnTo>
                  <a:lnTo>
                    <a:pt x="138" y="12"/>
                  </a:lnTo>
                  <a:lnTo>
                    <a:pt x="126" y="18"/>
                  </a:lnTo>
                  <a:lnTo>
                    <a:pt x="114" y="18"/>
                  </a:lnTo>
                  <a:lnTo>
                    <a:pt x="108" y="12"/>
                  </a:lnTo>
                  <a:lnTo>
                    <a:pt x="72" y="12"/>
                  </a:lnTo>
                  <a:lnTo>
                    <a:pt x="54" y="18"/>
                  </a:lnTo>
                  <a:lnTo>
                    <a:pt x="42" y="24"/>
                  </a:lnTo>
                  <a:lnTo>
                    <a:pt x="36" y="30"/>
                  </a:lnTo>
                  <a:lnTo>
                    <a:pt x="30" y="42"/>
                  </a:lnTo>
                  <a:lnTo>
                    <a:pt x="30" y="48"/>
                  </a:lnTo>
                  <a:lnTo>
                    <a:pt x="0" y="78"/>
                  </a:lnTo>
                  <a:lnTo>
                    <a:pt x="6" y="114"/>
                  </a:lnTo>
                  <a:lnTo>
                    <a:pt x="18" y="126"/>
                  </a:lnTo>
                  <a:lnTo>
                    <a:pt x="18" y="156"/>
                  </a:lnTo>
                  <a:lnTo>
                    <a:pt x="30" y="168"/>
                  </a:lnTo>
                  <a:lnTo>
                    <a:pt x="30" y="198"/>
                  </a:lnTo>
                  <a:lnTo>
                    <a:pt x="42" y="210"/>
                  </a:lnTo>
                  <a:lnTo>
                    <a:pt x="48" y="222"/>
                  </a:lnTo>
                  <a:lnTo>
                    <a:pt x="54" y="228"/>
                  </a:lnTo>
                  <a:lnTo>
                    <a:pt x="54" y="234"/>
                  </a:lnTo>
                  <a:lnTo>
                    <a:pt x="42" y="246"/>
                  </a:lnTo>
                  <a:lnTo>
                    <a:pt x="54" y="270"/>
                  </a:lnTo>
                  <a:lnTo>
                    <a:pt x="60" y="276"/>
                  </a:lnTo>
                  <a:lnTo>
                    <a:pt x="72" y="282"/>
                  </a:lnTo>
                  <a:lnTo>
                    <a:pt x="78" y="282"/>
                  </a:lnTo>
                  <a:lnTo>
                    <a:pt x="90" y="270"/>
                  </a:lnTo>
                  <a:lnTo>
                    <a:pt x="90" y="264"/>
                  </a:lnTo>
                  <a:lnTo>
                    <a:pt x="90" y="288"/>
                  </a:lnTo>
                  <a:lnTo>
                    <a:pt x="96" y="300"/>
                  </a:lnTo>
                  <a:lnTo>
                    <a:pt x="102" y="306"/>
                  </a:lnTo>
                  <a:lnTo>
                    <a:pt x="114" y="306"/>
                  </a:lnTo>
                  <a:lnTo>
                    <a:pt x="120" y="300"/>
                  </a:lnTo>
                  <a:lnTo>
                    <a:pt x="132" y="300"/>
                  </a:lnTo>
                  <a:lnTo>
                    <a:pt x="138" y="306"/>
                  </a:lnTo>
                  <a:lnTo>
                    <a:pt x="138" y="312"/>
                  </a:lnTo>
                  <a:lnTo>
                    <a:pt x="150" y="336"/>
                  </a:lnTo>
                  <a:lnTo>
                    <a:pt x="168" y="336"/>
                  </a:lnTo>
                  <a:lnTo>
                    <a:pt x="180" y="324"/>
                  </a:lnTo>
                  <a:lnTo>
                    <a:pt x="192" y="318"/>
                  </a:lnTo>
                  <a:lnTo>
                    <a:pt x="210" y="318"/>
                  </a:lnTo>
                  <a:lnTo>
                    <a:pt x="222" y="312"/>
                  </a:lnTo>
                  <a:lnTo>
                    <a:pt x="222" y="306"/>
                  </a:lnTo>
                  <a:lnTo>
                    <a:pt x="216" y="300"/>
                  </a:lnTo>
                  <a:lnTo>
                    <a:pt x="210" y="300"/>
                  </a:lnTo>
                  <a:lnTo>
                    <a:pt x="204" y="294"/>
                  </a:lnTo>
                  <a:lnTo>
                    <a:pt x="240" y="294"/>
                  </a:lnTo>
                  <a:lnTo>
                    <a:pt x="240" y="288"/>
                  </a:lnTo>
                  <a:lnTo>
                    <a:pt x="246" y="282"/>
                  </a:lnTo>
                  <a:lnTo>
                    <a:pt x="258" y="282"/>
                  </a:lnTo>
                  <a:lnTo>
                    <a:pt x="270" y="288"/>
                  </a:lnTo>
                  <a:lnTo>
                    <a:pt x="276" y="294"/>
                  </a:lnTo>
                  <a:lnTo>
                    <a:pt x="288" y="300"/>
                  </a:lnTo>
                  <a:lnTo>
                    <a:pt x="294" y="306"/>
                  </a:lnTo>
                  <a:lnTo>
                    <a:pt x="294" y="294"/>
                  </a:lnTo>
                  <a:lnTo>
                    <a:pt x="276" y="276"/>
                  </a:lnTo>
                  <a:lnTo>
                    <a:pt x="264" y="252"/>
                  </a:lnTo>
                  <a:lnTo>
                    <a:pt x="264" y="228"/>
                  </a:lnTo>
                  <a:lnTo>
                    <a:pt x="306" y="228"/>
                  </a:lnTo>
                  <a:lnTo>
                    <a:pt x="306" y="204"/>
                  </a:lnTo>
                  <a:lnTo>
                    <a:pt x="336" y="204"/>
                  </a:lnTo>
                  <a:lnTo>
                    <a:pt x="336" y="186"/>
                  </a:lnTo>
                  <a:lnTo>
                    <a:pt x="342" y="180"/>
                  </a:lnTo>
                  <a:lnTo>
                    <a:pt x="360" y="180"/>
                  </a:lnTo>
                  <a:lnTo>
                    <a:pt x="372" y="186"/>
                  </a:lnTo>
                  <a:lnTo>
                    <a:pt x="372" y="156"/>
                  </a:lnTo>
                  <a:lnTo>
                    <a:pt x="366" y="150"/>
                  </a:lnTo>
                  <a:lnTo>
                    <a:pt x="366" y="120"/>
                  </a:lnTo>
                  <a:lnTo>
                    <a:pt x="360" y="114"/>
                  </a:lnTo>
                  <a:lnTo>
                    <a:pt x="360" y="102"/>
                  </a:lnTo>
                  <a:lnTo>
                    <a:pt x="366" y="102"/>
                  </a:lnTo>
                  <a:lnTo>
                    <a:pt x="378" y="90"/>
                  </a:lnTo>
                  <a:lnTo>
                    <a:pt x="378" y="84"/>
                  </a:lnTo>
                  <a:lnTo>
                    <a:pt x="366" y="60"/>
                  </a:lnTo>
                  <a:lnTo>
                    <a:pt x="354" y="48"/>
                  </a:lnTo>
                  <a:lnTo>
                    <a:pt x="348" y="48"/>
                  </a:lnTo>
                  <a:lnTo>
                    <a:pt x="348" y="6"/>
                  </a:lnTo>
                  <a:lnTo>
                    <a:pt x="324"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6" name="Burundi" descr="© INSCALE GmbH, 05.05.2010&#10;http://www.presentationload.com/">
              <a:extLst>
                <a:ext uri="{FF2B5EF4-FFF2-40B4-BE49-F238E27FC236}">
                  <a16:creationId xmlns:a16="http://schemas.microsoft.com/office/drawing/2014/main" id="{B2DC7A96-3880-2692-FD7C-2CA7443E402F}"/>
                </a:ext>
              </a:extLst>
            </p:cNvPr>
            <p:cNvSpPr>
              <a:spLocks/>
            </p:cNvSpPr>
            <p:nvPr/>
          </p:nvSpPr>
          <p:spPr bwMode="gray">
            <a:xfrm>
              <a:off x="5016603" y="3292597"/>
              <a:ext cx="50401" cy="63743"/>
            </a:xfrm>
            <a:custGeom>
              <a:avLst/>
              <a:gdLst>
                <a:gd name="T0" fmla="*/ 2147483647 w 132"/>
                <a:gd name="T1" fmla="*/ 2147483647 h 168"/>
                <a:gd name="T2" fmla="*/ 2147483647 w 132"/>
                <a:gd name="T3" fmla="*/ 2147483647 h 168"/>
                <a:gd name="T4" fmla="*/ 2147483647 w 132"/>
                <a:gd name="T5" fmla="*/ 2147483647 h 168"/>
                <a:gd name="T6" fmla="*/ 2147483647 w 132"/>
                <a:gd name="T7" fmla="*/ 2147483647 h 168"/>
                <a:gd name="T8" fmla="*/ 2147483647 w 132"/>
                <a:gd name="T9" fmla="*/ 2147483647 h 168"/>
                <a:gd name="T10" fmla="*/ 2147483647 w 132"/>
                <a:gd name="T11" fmla="*/ 2147483647 h 168"/>
                <a:gd name="T12" fmla="*/ 2147483647 w 132"/>
                <a:gd name="T13" fmla="*/ 2147483647 h 168"/>
                <a:gd name="T14" fmla="*/ 2147483647 w 132"/>
                <a:gd name="T15" fmla="*/ 2147483647 h 168"/>
                <a:gd name="T16" fmla="*/ 2147483647 w 132"/>
                <a:gd name="T17" fmla="*/ 2147483647 h 168"/>
                <a:gd name="T18" fmla="*/ 2147483647 w 132"/>
                <a:gd name="T19" fmla="*/ 2147483647 h 168"/>
                <a:gd name="T20" fmla="*/ 2147483647 w 132"/>
                <a:gd name="T21" fmla="*/ 2147483647 h 168"/>
                <a:gd name="T22" fmla="*/ 2147483647 w 132"/>
                <a:gd name="T23" fmla="*/ 2147483647 h 168"/>
                <a:gd name="T24" fmla="*/ 2147483647 w 132"/>
                <a:gd name="T25" fmla="*/ 2147483647 h 168"/>
                <a:gd name="T26" fmla="*/ 2147483647 w 132"/>
                <a:gd name="T27" fmla="*/ 2147483647 h 168"/>
                <a:gd name="T28" fmla="*/ 2147483647 w 132"/>
                <a:gd name="T29" fmla="*/ 2147483647 h 168"/>
                <a:gd name="T30" fmla="*/ 2147483647 w 132"/>
                <a:gd name="T31" fmla="*/ 2147483647 h 168"/>
                <a:gd name="T32" fmla="*/ 2147483647 w 132"/>
                <a:gd name="T33" fmla="*/ 2147483647 h 168"/>
                <a:gd name="T34" fmla="*/ 2147483647 w 132"/>
                <a:gd name="T35" fmla="*/ 2147483647 h 168"/>
                <a:gd name="T36" fmla="*/ 2147483647 w 132"/>
                <a:gd name="T37" fmla="*/ 2147483647 h 168"/>
                <a:gd name="T38" fmla="*/ 2147483647 w 132"/>
                <a:gd name="T39" fmla="*/ 2147483647 h 168"/>
                <a:gd name="T40" fmla="*/ 2147483647 w 132"/>
                <a:gd name="T41" fmla="*/ 2147483647 h 168"/>
                <a:gd name="T42" fmla="*/ 2147483647 w 132"/>
                <a:gd name="T43" fmla="*/ 2147483647 h 168"/>
                <a:gd name="T44" fmla="*/ 2147483647 w 132"/>
                <a:gd name="T45" fmla="*/ 2147483647 h 168"/>
                <a:gd name="T46" fmla="*/ 2147483647 w 132"/>
                <a:gd name="T47" fmla="*/ 0 h 168"/>
                <a:gd name="T48" fmla="*/ 2147483647 w 132"/>
                <a:gd name="T49" fmla="*/ 0 h 168"/>
                <a:gd name="T50" fmla="*/ 2147483647 w 132"/>
                <a:gd name="T51" fmla="*/ 0 h 168"/>
                <a:gd name="T52" fmla="*/ 2147483647 w 132"/>
                <a:gd name="T53" fmla="*/ 2147483647 h 168"/>
                <a:gd name="T54" fmla="*/ 2147483647 w 132"/>
                <a:gd name="T55" fmla="*/ 2147483647 h 168"/>
                <a:gd name="T56" fmla="*/ 2147483647 w 132"/>
                <a:gd name="T57" fmla="*/ 2147483647 h 168"/>
                <a:gd name="T58" fmla="*/ 2147483647 w 132"/>
                <a:gd name="T59" fmla="*/ 2147483647 h 168"/>
                <a:gd name="T60" fmla="*/ 2147483647 w 132"/>
                <a:gd name="T61" fmla="*/ 2147483647 h 168"/>
                <a:gd name="T62" fmla="*/ 2147483647 w 132"/>
                <a:gd name="T63" fmla="*/ 2147483647 h 168"/>
                <a:gd name="T64" fmla="*/ 0 w 132"/>
                <a:gd name="T65" fmla="*/ 2147483647 h 168"/>
                <a:gd name="T66" fmla="*/ 2147483647 w 132"/>
                <a:gd name="T67" fmla="*/ 2147483647 h 168"/>
                <a:gd name="T68" fmla="*/ 2147483647 w 132"/>
                <a:gd name="T69" fmla="*/ 2147483647 h 168"/>
                <a:gd name="T70" fmla="*/ 2147483647 w 132"/>
                <a:gd name="T71" fmla="*/ 2147483647 h 168"/>
                <a:gd name="T72" fmla="*/ 2147483647 w 132"/>
                <a:gd name="T73" fmla="*/ 2147483647 h 168"/>
                <a:gd name="T74" fmla="*/ 2147483647 w 132"/>
                <a:gd name="T75" fmla="*/ 2147483647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68"/>
                <a:gd name="T116" fmla="*/ 132 w 132"/>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68">
                  <a:moveTo>
                    <a:pt x="36" y="72"/>
                  </a:moveTo>
                  <a:lnTo>
                    <a:pt x="36" y="96"/>
                  </a:lnTo>
                  <a:lnTo>
                    <a:pt x="30" y="102"/>
                  </a:lnTo>
                  <a:lnTo>
                    <a:pt x="30" y="138"/>
                  </a:lnTo>
                  <a:lnTo>
                    <a:pt x="36" y="156"/>
                  </a:lnTo>
                  <a:lnTo>
                    <a:pt x="42" y="168"/>
                  </a:lnTo>
                  <a:lnTo>
                    <a:pt x="54" y="168"/>
                  </a:lnTo>
                  <a:lnTo>
                    <a:pt x="60" y="162"/>
                  </a:lnTo>
                  <a:lnTo>
                    <a:pt x="72" y="156"/>
                  </a:lnTo>
                  <a:lnTo>
                    <a:pt x="84" y="144"/>
                  </a:lnTo>
                  <a:lnTo>
                    <a:pt x="90" y="132"/>
                  </a:lnTo>
                  <a:lnTo>
                    <a:pt x="90" y="114"/>
                  </a:lnTo>
                  <a:lnTo>
                    <a:pt x="96" y="102"/>
                  </a:lnTo>
                  <a:lnTo>
                    <a:pt x="114" y="84"/>
                  </a:lnTo>
                  <a:lnTo>
                    <a:pt x="126" y="84"/>
                  </a:lnTo>
                  <a:lnTo>
                    <a:pt x="120" y="72"/>
                  </a:lnTo>
                  <a:lnTo>
                    <a:pt x="132" y="66"/>
                  </a:lnTo>
                  <a:lnTo>
                    <a:pt x="132" y="48"/>
                  </a:lnTo>
                  <a:lnTo>
                    <a:pt x="114" y="48"/>
                  </a:lnTo>
                  <a:lnTo>
                    <a:pt x="108" y="42"/>
                  </a:lnTo>
                  <a:lnTo>
                    <a:pt x="102" y="42"/>
                  </a:lnTo>
                  <a:lnTo>
                    <a:pt x="102" y="24"/>
                  </a:lnTo>
                  <a:lnTo>
                    <a:pt x="108" y="12"/>
                  </a:lnTo>
                  <a:lnTo>
                    <a:pt x="108" y="0"/>
                  </a:lnTo>
                  <a:lnTo>
                    <a:pt x="120" y="0"/>
                  </a:lnTo>
                  <a:lnTo>
                    <a:pt x="66" y="0"/>
                  </a:lnTo>
                  <a:lnTo>
                    <a:pt x="60" y="24"/>
                  </a:lnTo>
                  <a:lnTo>
                    <a:pt x="48" y="30"/>
                  </a:lnTo>
                  <a:lnTo>
                    <a:pt x="42" y="36"/>
                  </a:lnTo>
                  <a:lnTo>
                    <a:pt x="30" y="36"/>
                  </a:lnTo>
                  <a:lnTo>
                    <a:pt x="24" y="30"/>
                  </a:lnTo>
                  <a:lnTo>
                    <a:pt x="18" y="18"/>
                  </a:lnTo>
                  <a:lnTo>
                    <a:pt x="0" y="18"/>
                  </a:lnTo>
                  <a:lnTo>
                    <a:pt x="12" y="48"/>
                  </a:lnTo>
                  <a:lnTo>
                    <a:pt x="18" y="54"/>
                  </a:lnTo>
                  <a:lnTo>
                    <a:pt x="30" y="60"/>
                  </a:lnTo>
                  <a:lnTo>
                    <a:pt x="36" y="66"/>
                  </a:lnTo>
                  <a:lnTo>
                    <a:pt x="36" y="7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7" name="Burkina Faso" descr="© INSCALE GmbH, 05.05.2010&#10;http://www.presentationload.com/">
              <a:extLst>
                <a:ext uri="{FF2B5EF4-FFF2-40B4-BE49-F238E27FC236}">
                  <a16:creationId xmlns:a16="http://schemas.microsoft.com/office/drawing/2014/main" id="{0C952BAD-6627-1A8E-AF8A-632E52F0703A}"/>
                </a:ext>
              </a:extLst>
            </p:cNvPr>
            <p:cNvSpPr>
              <a:spLocks/>
            </p:cNvSpPr>
            <p:nvPr/>
          </p:nvSpPr>
          <p:spPr bwMode="gray">
            <a:xfrm>
              <a:off x="4085673" y="2758941"/>
              <a:ext cx="216427" cy="170474"/>
            </a:xfrm>
            <a:custGeom>
              <a:avLst/>
              <a:gdLst>
                <a:gd name="T0" fmla="*/ 2147483647 w 570"/>
                <a:gd name="T1" fmla="*/ 2147483647 h 450"/>
                <a:gd name="T2" fmla="*/ 2147483647 w 570"/>
                <a:gd name="T3" fmla="*/ 2147483647 h 450"/>
                <a:gd name="T4" fmla="*/ 2147483647 w 570"/>
                <a:gd name="T5" fmla="*/ 2147483647 h 450"/>
                <a:gd name="T6" fmla="*/ 2147483647 w 570"/>
                <a:gd name="T7" fmla="*/ 2147483647 h 450"/>
                <a:gd name="T8" fmla="*/ 2147483647 w 570"/>
                <a:gd name="T9" fmla="*/ 2147483647 h 450"/>
                <a:gd name="T10" fmla="*/ 2147483647 w 570"/>
                <a:gd name="T11" fmla="*/ 2147483647 h 450"/>
                <a:gd name="T12" fmla="*/ 2147483647 w 570"/>
                <a:gd name="T13" fmla="*/ 2147483647 h 450"/>
                <a:gd name="T14" fmla="*/ 2147483647 w 570"/>
                <a:gd name="T15" fmla="*/ 2147483647 h 450"/>
                <a:gd name="T16" fmla="*/ 2147483647 w 570"/>
                <a:gd name="T17" fmla="*/ 2147483647 h 450"/>
                <a:gd name="T18" fmla="*/ 2147483647 w 570"/>
                <a:gd name="T19" fmla="*/ 2147483647 h 450"/>
                <a:gd name="T20" fmla="*/ 2147483647 w 570"/>
                <a:gd name="T21" fmla="*/ 2147483647 h 450"/>
                <a:gd name="T22" fmla="*/ 2147483647 w 570"/>
                <a:gd name="T23" fmla="*/ 2147483647 h 450"/>
                <a:gd name="T24" fmla="*/ 2147483647 w 570"/>
                <a:gd name="T25" fmla="*/ 2147483647 h 450"/>
                <a:gd name="T26" fmla="*/ 2147483647 w 570"/>
                <a:gd name="T27" fmla="*/ 2147483647 h 450"/>
                <a:gd name="T28" fmla="*/ 2147483647 w 570"/>
                <a:gd name="T29" fmla="*/ 2147483647 h 450"/>
                <a:gd name="T30" fmla="*/ 2147483647 w 570"/>
                <a:gd name="T31" fmla="*/ 2147483647 h 450"/>
                <a:gd name="T32" fmla="*/ 2147483647 w 570"/>
                <a:gd name="T33" fmla="*/ 2147483647 h 450"/>
                <a:gd name="T34" fmla="*/ 2147483647 w 570"/>
                <a:gd name="T35" fmla="*/ 2147483647 h 450"/>
                <a:gd name="T36" fmla="*/ 2147483647 w 570"/>
                <a:gd name="T37" fmla="*/ 2147483647 h 450"/>
                <a:gd name="T38" fmla="*/ 2147483647 w 570"/>
                <a:gd name="T39" fmla="*/ 2147483647 h 450"/>
                <a:gd name="T40" fmla="*/ 2147483647 w 570"/>
                <a:gd name="T41" fmla="*/ 2147483647 h 450"/>
                <a:gd name="T42" fmla="*/ 2147483647 w 570"/>
                <a:gd name="T43" fmla="*/ 2147483647 h 450"/>
                <a:gd name="T44" fmla="*/ 2147483647 w 570"/>
                <a:gd name="T45" fmla="*/ 2147483647 h 450"/>
                <a:gd name="T46" fmla="*/ 2147483647 w 570"/>
                <a:gd name="T47" fmla="*/ 2147483647 h 450"/>
                <a:gd name="T48" fmla="*/ 2147483647 w 570"/>
                <a:gd name="T49" fmla="*/ 2147483647 h 450"/>
                <a:gd name="T50" fmla="*/ 2147483647 w 570"/>
                <a:gd name="T51" fmla="*/ 2147483647 h 450"/>
                <a:gd name="T52" fmla="*/ 2147483647 w 570"/>
                <a:gd name="T53" fmla="*/ 2147483647 h 450"/>
                <a:gd name="T54" fmla="*/ 2147483647 w 570"/>
                <a:gd name="T55" fmla="*/ 2147483647 h 450"/>
                <a:gd name="T56" fmla="*/ 2147483647 w 570"/>
                <a:gd name="T57" fmla="*/ 2147483647 h 450"/>
                <a:gd name="T58" fmla="*/ 2147483647 w 570"/>
                <a:gd name="T59" fmla="*/ 2147483647 h 450"/>
                <a:gd name="T60" fmla="*/ 2147483647 w 570"/>
                <a:gd name="T61" fmla="*/ 2147483647 h 450"/>
                <a:gd name="T62" fmla="*/ 2147483647 w 570"/>
                <a:gd name="T63" fmla="*/ 2147483647 h 450"/>
                <a:gd name="T64" fmla="*/ 2147483647 w 570"/>
                <a:gd name="T65" fmla="*/ 2147483647 h 450"/>
                <a:gd name="T66" fmla="*/ 2147483647 w 570"/>
                <a:gd name="T67" fmla="*/ 0 h 450"/>
                <a:gd name="T68" fmla="*/ 2147483647 w 570"/>
                <a:gd name="T69" fmla="*/ 2147483647 h 450"/>
                <a:gd name="T70" fmla="*/ 2147483647 w 570"/>
                <a:gd name="T71" fmla="*/ 2147483647 h 450"/>
                <a:gd name="T72" fmla="*/ 2147483647 w 570"/>
                <a:gd name="T73" fmla="*/ 2147483647 h 450"/>
                <a:gd name="T74" fmla="*/ 2147483647 w 570"/>
                <a:gd name="T75" fmla="*/ 2147483647 h 450"/>
                <a:gd name="T76" fmla="*/ 2147483647 w 570"/>
                <a:gd name="T77" fmla="*/ 2147483647 h 450"/>
                <a:gd name="T78" fmla="*/ 2147483647 w 570"/>
                <a:gd name="T79" fmla="*/ 2147483647 h 450"/>
                <a:gd name="T80" fmla="*/ 2147483647 w 570"/>
                <a:gd name="T81" fmla="*/ 2147483647 h 450"/>
                <a:gd name="T82" fmla="*/ 2147483647 w 570"/>
                <a:gd name="T83" fmla="*/ 2147483647 h 450"/>
                <a:gd name="T84" fmla="*/ 2147483647 w 570"/>
                <a:gd name="T85" fmla="*/ 2147483647 h 450"/>
                <a:gd name="T86" fmla="*/ 2147483647 w 570"/>
                <a:gd name="T87" fmla="*/ 2147483647 h 450"/>
                <a:gd name="T88" fmla="*/ 2147483647 w 570"/>
                <a:gd name="T89" fmla="*/ 2147483647 h 450"/>
                <a:gd name="T90" fmla="*/ 2147483647 w 570"/>
                <a:gd name="T91" fmla="*/ 2147483647 h 450"/>
                <a:gd name="T92" fmla="*/ 2147483647 w 570"/>
                <a:gd name="T93" fmla="*/ 2147483647 h 450"/>
                <a:gd name="T94" fmla="*/ 2147483647 w 570"/>
                <a:gd name="T95" fmla="*/ 2147483647 h 450"/>
                <a:gd name="T96" fmla="*/ 2147483647 w 570"/>
                <a:gd name="T97" fmla="*/ 2147483647 h 450"/>
                <a:gd name="T98" fmla="*/ 2147483647 w 570"/>
                <a:gd name="T99" fmla="*/ 2147483647 h 450"/>
                <a:gd name="T100" fmla="*/ 2147483647 w 570"/>
                <a:gd name="T101" fmla="*/ 2147483647 h 450"/>
                <a:gd name="T102" fmla="*/ 2147483647 w 570"/>
                <a:gd name="T103" fmla="*/ 2147483647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0"/>
                <a:gd name="T157" fmla="*/ 0 h 450"/>
                <a:gd name="T158" fmla="*/ 570 w 570"/>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0" h="450">
                  <a:moveTo>
                    <a:pt x="0" y="312"/>
                  </a:moveTo>
                  <a:lnTo>
                    <a:pt x="6" y="366"/>
                  </a:lnTo>
                  <a:lnTo>
                    <a:pt x="6" y="390"/>
                  </a:lnTo>
                  <a:lnTo>
                    <a:pt x="30" y="384"/>
                  </a:lnTo>
                  <a:lnTo>
                    <a:pt x="30" y="390"/>
                  </a:lnTo>
                  <a:lnTo>
                    <a:pt x="36" y="396"/>
                  </a:lnTo>
                  <a:lnTo>
                    <a:pt x="36" y="408"/>
                  </a:lnTo>
                  <a:lnTo>
                    <a:pt x="42" y="420"/>
                  </a:lnTo>
                  <a:lnTo>
                    <a:pt x="54" y="426"/>
                  </a:lnTo>
                  <a:lnTo>
                    <a:pt x="60" y="432"/>
                  </a:lnTo>
                  <a:lnTo>
                    <a:pt x="72" y="432"/>
                  </a:lnTo>
                  <a:lnTo>
                    <a:pt x="78" y="438"/>
                  </a:lnTo>
                  <a:lnTo>
                    <a:pt x="90" y="438"/>
                  </a:lnTo>
                  <a:lnTo>
                    <a:pt x="96" y="432"/>
                  </a:lnTo>
                  <a:lnTo>
                    <a:pt x="96" y="426"/>
                  </a:lnTo>
                  <a:lnTo>
                    <a:pt x="120" y="414"/>
                  </a:lnTo>
                  <a:lnTo>
                    <a:pt x="150" y="414"/>
                  </a:lnTo>
                  <a:lnTo>
                    <a:pt x="168" y="420"/>
                  </a:lnTo>
                  <a:lnTo>
                    <a:pt x="186" y="438"/>
                  </a:lnTo>
                  <a:lnTo>
                    <a:pt x="186" y="450"/>
                  </a:lnTo>
                  <a:lnTo>
                    <a:pt x="204" y="444"/>
                  </a:lnTo>
                  <a:lnTo>
                    <a:pt x="198" y="450"/>
                  </a:lnTo>
                  <a:lnTo>
                    <a:pt x="198" y="396"/>
                  </a:lnTo>
                  <a:lnTo>
                    <a:pt x="192" y="366"/>
                  </a:lnTo>
                  <a:lnTo>
                    <a:pt x="186" y="366"/>
                  </a:lnTo>
                  <a:lnTo>
                    <a:pt x="186" y="348"/>
                  </a:lnTo>
                  <a:lnTo>
                    <a:pt x="192" y="336"/>
                  </a:lnTo>
                  <a:lnTo>
                    <a:pt x="198" y="330"/>
                  </a:lnTo>
                  <a:lnTo>
                    <a:pt x="354" y="330"/>
                  </a:lnTo>
                  <a:lnTo>
                    <a:pt x="378" y="318"/>
                  </a:lnTo>
                  <a:lnTo>
                    <a:pt x="396" y="324"/>
                  </a:lnTo>
                  <a:lnTo>
                    <a:pt x="414" y="324"/>
                  </a:lnTo>
                  <a:lnTo>
                    <a:pt x="438" y="330"/>
                  </a:lnTo>
                  <a:lnTo>
                    <a:pt x="456" y="330"/>
                  </a:lnTo>
                  <a:lnTo>
                    <a:pt x="462" y="318"/>
                  </a:lnTo>
                  <a:lnTo>
                    <a:pt x="474" y="318"/>
                  </a:lnTo>
                  <a:lnTo>
                    <a:pt x="480" y="306"/>
                  </a:lnTo>
                  <a:lnTo>
                    <a:pt x="498" y="288"/>
                  </a:lnTo>
                  <a:lnTo>
                    <a:pt x="528" y="288"/>
                  </a:lnTo>
                  <a:lnTo>
                    <a:pt x="534" y="294"/>
                  </a:lnTo>
                  <a:lnTo>
                    <a:pt x="534" y="282"/>
                  </a:lnTo>
                  <a:lnTo>
                    <a:pt x="540" y="282"/>
                  </a:lnTo>
                  <a:lnTo>
                    <a:pt x="546" y="276"/>
                  </a:lnTo>
                  <a:lnTo>
                    <a:pt x="558" y="276"/>
                  </a:lnTo>
                  <a:lnTo>
                    <a:pt x="564" y="258"/>
                  </a:lnTo>
                  <a:lnTo>
                    <a:pt x="570" y="252"/>
                  </a:lnTo>
                  <a:lnTo>
                    <a:pt x="564" y="252"/>
                  </a:lnTo>
                  <a:lnTo>
                    <a:pt x="540" y="216"/>
                  </a:lnTo>
                  <a:lnTo>
                    <a:pt x="564" y="210"/>
                  </a:lnTo>
                  <a:lnTo>
                    <a:pt x="558" y="198"/>
                  </a:lnTo>
                  <a:lnTo>
                    <a:pt x="546" y="186"/>
                  </a:lnTo>
                  <a:lnTo>
                    <a:pt x="534" y="186"/>
                  </a:lnTo>
                  <a:lnTo>
                    <a:pt x="522" y="198"/>
                  </a:lnTo>
                  <a:lnTo>
                    <a:pt x="504" y="198"/>
                  </a:lnTo>
                  <a:lnTo>
                    <a:pt x="498" y="186"/>
                  </a:lnTo>
                  <a:lnTo>
                    <a:pt x="486" y="180"/>
                  </a:lnTo>
                  <a:lnTo>
                    <a:pt x="462" y="156"/>
                  </a:lnTo>
                  <a:lnTo>
                    <a:pt x="462" y="150"/>
                  </a:lnTo>
                  <a:lnTo>
                    <a:pt x="480" y="132"/>
                  </a:lnTo>
                  <a:lnTo>
                    <a:pt x="468" y="132"/>
                  </a:lnTo>
                  <a:lnTo>
                    <a:pt x="468" y="114"/>
                  </a:lnTo>
                  <a:lnTo>
                    <a:pt x="444" y="114"/>
                  </a:lnTo>
                  <a:lnTo>
                    <a:pt x="432" y="108"/>
                  </a:lnTo>
                  <a:lnTo>
                    <a:pt x="420" y="84"/>
                  </a:lnTo>
                  <a:lnTo>
                    <a:pt x="420" y="60"/>
                  </a:lnTo>
                  <a:lnTo>
                    <a:pt x="414" y="48"/>
                  </a:lnTo>
                  <a:lnTo>
                    <a:pt x="414" y="12"/>
                  </a:lnTo>
                  <a:lnTo>
                    <a:pt x="390" y="0"/>
                  </a:lnTo>
                  <a:lnTo>
                    <a:pt x="342" y="0"/>
                  </a:lnTo>
                  <a:lnTo>
                    <a:pt x="324" y="18"/>
                  </a:lnTo>
                  <a:lnTo>
                    <a:pt x="300" y="18"/>
                  </a:lnTo>
                  <a:lnTo>
                    <a:pt x="282" y="42"/>
                  </a:lnTo>
                  <a:lnTo>
                    <a:pt x="258" y="42"/>
                  </a:lnTo>
                  <a:lnTo>
                    <a:pt x="258" y="60"/>
                  </a:lnTo>
                  <a:lnTo>
                    <a:pt x="252" y="66"/>
                  </a:lnTo>
                  <a:lnTo>
                    <a:pt x="252" y="72"/>
                  </a:lnTo>
                  <a:lnTo>
                    <a:pt x="240" y="72"/>
                  </a:lnTo>
                  <a:lnTo>
                    <a:pt x="228" y="60"/>
                  </a:lnTo>
                  <a:lnTo>
                    <a:pt x="222" y="60"/>
                  </a:lnTo>
                  <a:lnTo>
                    <a:pt x="216" y="66"/>
                  </a:lnTo>
                  <a:lnTo>
                    <a:pt x="210" y="78"/>
                  </a:lnTo>
                  <a:lnTo>
                    <a:pt x="198" y="84"/>
                  </a:lnTo>
                  <a:lnTo>
                    <a:pt x="192" y="96"/>
                  </a:lnTo>
                  <a:lnTo>
                    <a:pt x="186" y="102"/>
                  </a:lnTo>
                  <a:lnTo>
                    <a:pt x="186" y="108"/>
                  </a:lnTo>
                  <a:lnTo>
                    <a:pt x="168" y="108"/>
                  </a:lnTo>
                  <a:lnTo>
                    <a:pt x="168" y="144"/>
                  </a:lnTo>
                  <a:lnTo>
                    <a:pt x="144" y="150"/>
                  </a:lnTo>
                  <a:lnTo>
                    <a:pt x="114" y="120"/>
                  </a:lnTo>
                  <a:lnTo>
                    <a:pt x="96" y="150"/>
                  </a:lnTo>
                  <a:lnTo>
                    <a:pt x="102" y="156"/>
                  </a:lnTo>
                  <a:lnTo>
                    <a:pt x="102" y="186"/>
                  </a:lnTo>
                  <a:lnTo>
                    <a:pt x="84" y="186"/>
                  </a:lnTo>
                  <a:lnTo>
                    <a:pt x="84" y="216"/>
                  </a:lnTo>
                  <a:lnTo>
                    <a:pt x="78" y="222"/>
                  </a:lnTo>
                  <a:lnTo>
                    <a:pt x="72" y="222"/>
                  </a:lnTo>
                  <a:lnTo>
                    <a:pt x="78" y="228"/>
                  </a:lnTo>
                  <a:lnTo>
                    <a:pt x="78" y="240"/>
                  </a:lnTo>
                  <a:lnTo>
                    <a:pt x="42" y="240"/>
                  </a:lnTo>
                  <a:lnTo>
                    <a:pt x="36" y="246"/>
                  </a:lnTo>
                  <a:lnTo>
                    <a:pt x="30" y="246"/>
                  </a:lnTo>
                  <a:lnTo>
                    <a:pt x="12" y="258"/>
                  </a:lnTo>
                  <a:lnTo>
                    <a:pt x="36" y="288"/>
                  </a:lnTo>
                  <a:lnTo>
                    <a:pt x="24" y="312"/>
                  </a:lnTo>
                  <a:lnTo>
                    <a:pt x="0" y="31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8" name="Bulgaria" descr="© INSCALE GmbH, 05.05.2010&#10;http://www.presentationload.com/">
              <a:extLst>
                <a:ext uri="{FF2B5EF4-FFF2-40B4-BE49-F238E27FC236}">
                  <a16:creationId xmlns:a16="http://schemas.microsoft.com/office/drawing/2014/main" id="{74428FE7-F319-5779-F998-E98EAE1B6056}"/>
                </a:ext>
              </a:extLst>
            </p:cNvPr>
            <p:cNvSpPr>
              <a:spLocks/>
            </p:cNvSpPr>
            <p:nvPr/>
          </p:nvSpPr>
          <p:spPr bwMode="gray">
            <a:xfrm>
              <a:off x="4807587" y="1870997"/>
              <a:ext cx="149720" cy="85978"/>
            </a:xfrm>
            <a:custGeom>
              <a:avLst/>
              <a:gdLst>
                <a:gd name="T0" fmla="*/ 2147483647 w 396"/>
                <a:gd name="T1" fmla="*/ 2147483647 h 228"/>
                <a:gd name="T2" fmla="*/ 2147483647 w 396"/>
                <a:gd name="T3" fmla="*/ 2147483647 h 228"/>
                <a:gd name="T4" fmla="*/ 2147483647 w 396"/>
                <a:gd name="T5" fmla="*/ 2147483647 h 228"/>
                <a:gd name="T6" fmla="*/ 2147483647 w 396"/>
                <a:gd name="T7" fmla="*/ 2147483647 h 228"/>
                <a:gd name="T8" fmla="*/ 2147483647 w 396"/>
                <a:gd name="T9" fmla="*/ 2147483647 h 228"/>
                <a:gd name="T10" fmla="*/ 2147483647 w 396"/>
                <a:gd name="T11" fmla="*/ 2147483647 h 228"/>
                <a:gd name="T12" fmla="*/ 2147483647 w 396"/>
                <a:gd name="T13" fmla="*/ 2147483647 h 228"/>
                <a:gd name="T14" fmla="*/ 2147483647 w 396"/>
                <a:gd name="T15" fmla="*/ 0 h 228"/>
                <a:gd name="T16" fmla="*/ 2147483647 w 396"/>
                <a:gd name="T17" fmla="*/ 2147483647 h 228"/>
                <a:gd name="T18" fmla="*/ 2147483647 w 396"/>
                <a:gd name="T19" fmla="*/ 2147483647 h 228"/>
                <a:gd name="T20" fmla="*/ 2147483647 w 396"/>
                <a:gd name="T21" fmla="*/ 2147483647 h 228"/>
                <a:gd name="T22" fmla="*/ 2147483647 w 396"/>
                <a:gd name="T23" fmla="*/ 2147483647 h 228"/>
                <a:gd name="T24" fmla="*/ 2147483647 w 396"/>
                <a:gd name="T25" fmla="*/ 2147483647 h 228"/>
                <a:gd name="T26" fmla="*/ 2147483647 w 396"/>
                <a:gd name="T27" fmla="*/ 2147483647 h 228"/>
                <a:gd name="T28" fmla="*/ 2147483647 w 396"/>
                <a:gd name="T29" fmla="*/ 2147483647 h 228"/>
                <a:gd name="T30" fmla="*/ 2147483647 w 396"/>
                <a:gd name="T31" fmla="*/ 2147483647 h 228"/>
                <a:gd name="T32" fmla="*/ 2147483647 w 396"/>
                <a:gd name="T33" fmla="*/ 2147483647 h 228"/>
                <a:gd name="T34" fmla="*/ 2147483647 w 396"/>
                <a:gd name="T35" fmla="*/ 2147483647 h 228"/>
                <a:gd name="T36" fmla="*/ 2147483647 w 396"/>
                <a:gd name="T37" fmla="*/ 2147483647 h 228"/>
                <a:gd name="T38" fmla="*/ 2147483647 w 396"/>
                <a:gd name="T39" fmla="*/ 2147483647 h 228"/>
                <a:gd name="T40" fmla="*/ 2147483647 w 396"/>
                <a:gd name="T41" fmla="*/ 2147483647 h 228"/>
                <a:gd name="T42" fmla="*/ 2147483647 w 396"/>
                <a:gd name="T43" fmla="*/ 0 h 228"/>
                <a:gd name="T44" fmla="*/ 0 w 396"/>
                <a:gd name="T45" fmla="*/ 2147483647 h 228"/>
                <a:gd name="T46" fmla="*/ 2147483647 w 396"/>
                <a:gd name="T47" fmla="*/ 2147483647 h 228"/>
                <a:gd name="T48" fmla="*/ 2147483647 w 396"/>
                <a:gd name="T49" fmla="*/ 2147483647 h 228"/>
                <a:gd name="T50" fmla="*/ 2147483647 w 396"/>
                <a:gd name="T51" fmla="*/ 2147483647 h 228"/>
                <a:gd name="T52" fmla="*/ 2147483647 w 396"/>
                <a:gd name="T53" fmla="*/ 2147483647 h 228"/>
                <a:gd name="T54" fmla="*/ 2147483647 w 396"/>
                <a:gd name="T55" fmla="*/ 2147483647 h 228"/>
                <a:gd name="T56" fmla="*/ 0 w 396"/>
                <a:gd name="T57" fmla="*/ 2147483647 h 228"/>
                <a:gd name="T58" fmla="*/ 2147483647 w 396"/>
                <a:gd name="T59" fmla="*/ 2147483647 h 228"/>
                <a:gd name="T60" fmla="*/ 2147483647 w 396"/>
                <a:gd name="T61" fmla="*/ 2147483647 h 228"/>
                <a:gd name="T62" fmla="*/ 2147483647 w 396"/>
                <a:gd name="T63" fmla="*/ 2147483647 h 228"/>
                <a:gd name="T64" fmla="*/ 2147483647 w 396"/>
                <a:gd name="T65" fmla="*/ 2147483647 h 228"/>
                <a:gd name="T66" fmla="*/ 2147483647 w 396"/>
                <a:gd name="T67" fmla="*/ 2147483647 h 228"/>
                <a:gd name="T68" fmla="*/ 2147483647 w 396"/>
                <a:gd name="T69" fmla="*/ 2147483647 h 228"/>
                <a:gd name="T70" fmla="*/ 2147483647 w 396"/>
                <a:gd name="T71" fmla="*/ 2147483647 h 228"/>
                <a:gd name="T72" fmla="*/ 2147483647 w 396"/>
                <a:gd name="T73" fmla="*/ 2147483647 h 228"/>
                <a:gd name="T74" fmla="*/ 2147483647 w 396"/>
                <a:gd name="T75" fmla="*/ 2147483647 h 228"/>
                <a:gd name="T76" fmla="*/ 2147483647 w 396"/>
                <a:gd name="T77" fmla="*/ 2147483647 h 228"/>
                <a:gd name="T78" fmla="*/ 2147483647 w 396"/>
                <a:gd name="T79" fmla="*/ 2147483647 h 228"/>
                <a:gd name="T80" fmla="*/ 2147483647 w 396"/>
                <a:gd name="T81" fmla="*/ 2147483647 h 228"/>
                <a:gd name="T82" fmla="*/ 2147483647 w 396"/>
                <a:gd name="T83" fmla="*/ 2147483647 h 228"/>
                <a:gd name="T84" fmla="*/ 2147483647 w 396"/>
                <a:gd name="T85" fmla="*/ 2147483647 h 228"/>
                <a:gd name="T86" fmla="*/ 2147483647 w 396"/>
                <a:gd name="T87" fmla="*/ 2147483647 h 228"/>
                <a:gd name="T88" fmla="*/ 2147483647 w 396"/>
                <a:gd name="T89" fmla="*/ 2147483647 h 228"/>
                <a:gd name="T90" fmla="*/ 2147483647 w 396"/>
                <a:gd name="T91" fmla="*/ 2147483647 h 228"/>
                <a:gd name="T92" fmla="*/ 2147483647 w 396"/>
                <a:gd name="T93" fmla="*/ 2147483647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6"/>
                <a:gd name="T142" fmla="*/ 0 h 228"/>
                <a:gd name="T143" fmla="*/ 396 w 396"/>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6" h="228">
                  <a:moveTo>
                    <a:pt x="372" y="168"/>
                  </a:moveTo>
                  <a:lnTo>
                    <a:pt x="336" y="126"/>
                  </a:lnTo>
                  <a:lnTo>
                    <a:pt x="354" y="108"/>
                  </a:lnTo>
                  <a:lnTo>
                    <a:pt x="354" y="78"/>
                  </a:lnTo>
                  <a:lnTo>
                    <a:pt x="360" y="72"/>
                  </a:lnTo>
                  <a:lnTo>
                    <a:pt x="372" y="66"/>
                  </a:lnTo>
                  <a:lnTo>
                    <a:pt x="396" y="66"/>
                  </a:lnTo>
                  <a:lnTo>
                    <a:pt x="396" y="48"/>
                  </a:lnTo>
                  <a:lnTo>
                    <a:pt x="390" y="36"/>
                  </a:lnTo>
                  <a:lnTo>
                    <a:pt x="372" y="36"/>
                  </a:lnTo>
                  <a:lnTo>
                    <a:pt x="348" y="12"/>
                  </a:lnTo>
                  <a:lnTo>
                    <a:pt x="324" y="12"/>
                  </a:lnTo>
                  <a:lnTo>
                    <a:pt x="312" y="6"/>
                  </a:lnTo>
                  <a:lnTo>
                    <a:pt x="300" y="6"/>
                  </a:lnTo>
                  <a:lnTo>
                    <a:pt x="288" y="0"/>
                  </a:lnTo>
                  <a:lnTo>
                    <a:pt x="282" y="0"/>
                  </a:lnTo>
                  <a:lnTo>
                    <a:pt x="282" y="12"/>
                  </a:lnTo>
                  <a:lnTo>
                    <a:pt x="252" y="6"/>
                  </a:lnTo>
                  <a:lnTo>
                    <a:pt x="252" y="12"/>
                  </a:lnTo>
                  <a:lnTo>
                    <a:pt x="246" y="12"/>
                  </a:lnTo>
                  <a:lnTo>
                    <a:pt x="234" y="18"/>
                  </a:lnTo>
                  <a:lnTo>
                    <a:pt x="228" y="18"/>
                  </a:lnTo>
                  <a:lnTo>
                    <a:pt x="222" y="24"/>
                  </a:lnTo>
                  <a:lnTo>
                    <a:pt x="222" y="36"/>
                  </a:lnTo>
                  <a:lnTo>
                    <a:pt x="216" y="42"/>
                  </a:lnTo>
                  <a:lnTo>
                    <a:pt x="198" y="42"/>
                  </a:lnTo>
                  <a:lnTo>
                    <a:pt x="186" y="36"/>
                  </a:lnTo>
                  <a:lnTo>
                    <a:pt x="180" y="30"/>
                  </a:lnTo>
                  <a:lnTo>
                    <a:pt x="156" y="30"/>
                  </a:lnTo>
                  <a:lnTo>
                    <a:pt x="138" y="24"/>
                  </a:lnTo>
                  <a:lnTo>
                    <a:pt x="138" y="30"/>
                  </a:lnTo>
                  <a:lnTo>
                    <a:pt x="132" y="36"/>
                  </a:lnTo>
                  <a:lnTo>
                    <a:pt x="108" y="36"/>
                  </a:lnTo>
                  <a:lnTo>
                    <a:pt x="102" y="30"/>
                  </a:lnTo>
                  <a:lnTo>
                    <a:pt x="90" y="30"/>
                  </a:lnTo>
                  <a:lnTo>
                    <a:pt x="66" y="18"/>
                  </a:lnTo>
                  <a:lnTo>
                    <a:pt x="54" y="30"/>
                  </a:lnTo>
                  <a:lnTo>
                    <a:pt x="36" y="30"/>
                  </a:lnTo>
                  <a:lnTo>
                    <a:pt x="30" y="24"/>
                  </a:lnTo>
                  <a:lnTo>
                    <a:pt x="36" y="18"/>
                  </a:lnTo>
                  <a:lnTo>
                    <a:pt x="36" y="12"/>
                  </a:lnTo>
                  <a:lnTo>
                    <a:pt x="42" y="6"/>
                  </a:lnTo>
                  <a:lnTo>
                    <a:pt x="36" y="0"/>
                  </a:lnTo>
                  <a:lnTo>
                    <a:pt x="12" y="0"/>
                  </a:lnTo>
                  <a:lnTo>
                    <a:pt x="12" y="12"/>
                  </a:lnTo>
                  <a:lnTo>
                    <a:pt x="0" y="24"/>
                  </a:lnTo>
                  <a:lnTo>
                    <a:pt x="0" y="42"/>
                  </a:lnTo>
                  <a:lnTo>
                    <a:pt x="18" y="48"/>
                  </a:lnTo>
                  <a:lnTo>
                    <a:pt x="12" y="60"/>
                  </a:lnTo>
                  <a:lnTo>
                    <a:pt x="30" y="66"/>
                  </a:lnTo>
                  <a:lnTo>
                    <a:pt x="36" y="72"/>
                  </a:lnTo>
                  <a:lnTo>
                    <a:pt x="36" y="96"/>
                  </a:lnTo>
                  <a:lnTo>
                    <a:pt x="30" y="102"/>
                  </a:lnTo>
                  <a:lnTo>
                    <a:pt x="6" y="102"/>
                  </a:lnTo>
                  <a:lnTo>
                    <a:pt x="6" y="108"/>
                  </a:lnTo>
                  <a:lnTo>
                    <a:pt x="12" y="114"/>
                  </a:lnTo>
                  <a:lnTo>
                    <a:pt x="12" y="138"/>
                  </a:lnTo>
                  <a:lnTo>
                    <a:pt x="0" y="138"/>
                  </a:lnTo>
                  <a:lnTo>
                    <a:pt x="12" y="156"/>
                  </a:lnTo>
                  <a:lnTo>
                    <a:pt x="18" y="156"/>
                  </a:lnTo>
                  <a:lnTo>
                    <a:pt x="18" y="168"/>
                  </a:lnTo>
                  <a:lnTo>
                    <a:pt x="36" y="180"/>
                  </a:lnTo>
                  <a:lnTo>
                    <a:pt x="42" y="186"/>
                  </a:lnTo>
                  <a:lnTo>
                    <a:pt x="48" y="198"/>
                  </a:lnTo>
                  <a:lnTo>
                    <a:pt x="48" y="210"/>
                  </a:lnTo>
                  <a:lnTo>
                    <a:pt x="42" y="222"/>
                  </a:lnTo>
                  <a:lnTo>
                    <a:pt x="48" y="222"/>
                  </a:lnTo>
                  <a:lnTo>
                    <a:pt x="54" y="228"/>
                  </a:lnTo>
                  <a:lnTo>
                    <a:pt x="66" y="228"/>
                  </a:lnTo>
                  <a:lnTo>
                    <a:pt x="78" y="222"/>
                  </a:lnTo>
                  <a:lnTo>
                    <a:pt x="84" y="216"/>
                  </a:lnTo>
                  <a:lnTo>
                    <a:pt x="108" y="222"/>
                  </a:lnTo>
                  <a:lnTo>
                    <a:pt x="114" y="204"/>
                  </a:lnTo>
                  <a:lnTo>
                    <a:pt x="144" y="198"/>
                  </a:lnTo>
                  <a:lnTo>
                    <a:pt x="144" y="204"/>
                  </a:lnTo>
                  <a:lnTo>
                    <a:pt x="162" y="222"/>
                  </a:lnTo>
                  <a:lnTo>
                    <a:pt x="174" y="222"/>
                  </a:lnTo>
                  <a:lnTo>
                    <a:pt x="180" y="216"/>
                  </a:lnTo>
                  <a:lnTo>
                    <a:pt x="192" y="228"/>
                  </a:lnTo>
                  <a:lnTo>
                    <a:pt x="204" y="228"/>
                  </a:lnTo>
                  <a:lnTo>
                    <a:pt x="216" y="216"/>
                  </a:lnTo>
                  <a:lnTo>
                    <a:pt x="228" y="228"/>
                  </a:lnTo>
                  <a:lnTo>
                    <a:pt x="246" y="228"/>
                  </a:lnTo>
                  <a:lnTo>
                    <a:pt x="252" y="222"/>
                  </a:lnTo>
                  <a:lnTo>
                    <a:pt x="252" y="204"/>
                  </a:lnTo>
                  <a:lnTo>
                    <a:pt x="246" y="198"/>
                  </a:lnTo>
                  <a:lnTo>
                    <a:pt x="264" y="192"/>
                  </a:lnTo>
                  <a:lnTo>
                    <a:pt x="282" y="168"/>
                  </a:lnTo>
                  <a:lnTo>
                    <a:pt x="312" y="174"/>
                  </a:lnTo>
                  <a:lnTo>
                    <a:pt x="324" y="156"/>
                  </a:lnTo>
                  <a:lnTo>
                    <a:pt x="336" y="174"/>
                  </a:lnTo>
                  <a:lnTo>
                    <a:pt x="348" y="174"/>
                  </a:lnTo>
                  <a:lnTo>
                    <a:pt x="360" y="180"/>
                  </a:lnTo>
                  <a:lnTo>
                    <a:pt x="372" y="180"/>
                  </a:lnTo>
                  <a:lnTo>
                    <a:pt x="372" y="16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59" name="Brazil" descr="© INSCALE GmbH, 05.05.2010&#10;http://www.presentationload.com/">
              <a:extLst>
                <a:ext uri="{FF2B5EF4-FFF2-40B4-BE49-F238E27FC236}">
                  <a16:creationId xmlns:a16="http://schemas.microsoft.com/office/drawing/2014/main" id="{538C99A8-0E7D-C468-AE91-3B3798C379EF}"/>
                </a:ext>
              </a:extLst>
            </p:cNvPr>
            <p:cNvSpPr>
              <a:spLocks noEditPoints="1"/>
            </p:cNvSpPr>
            <p:nvPr/>
          </p:nvSpPr>
          <p:spPr bwMode="gray">
            <a:xfrm>
              <a:off x="2243083" y="3056900"/>
              <a:ext cx="1055450" cy="1193315"/>
            </a:xfrm>
            <a:custGeom>
              <a:avLst/>
              <a:gdLst>
                <a:gd name="T0" fmla="*/ 2147483647 w 2784"/>
                <a:gd name="T1" fmla="*/ 2147483647 h 3150"/>
                <a:gd name="T2" fmla="*/ 2147483647 w 2784"/>
                <a:gd name="T3" fmla="*/ 2147483647 h 3150"/>
                <a:gd name="T4" fmla="*/ 2147483647 w 2784"/>
                <a:gd name="T5" fmla="*/ 2147483647 h 3150"/>
                <a:gd name="T6" fmla="*/ 2147483647 w 2784"/>
                <a:gd name="T7" fmla="*/ 2147483647 h 3150"/>
                <a:gd name="T8" fmla="*/ 2147483647 w 2784"/>
                <a:gd name="T9" fmla="*/ 2147483647 h 3150"/>
                <a:gd name="T10" fmla="*/ 2147483647 w 2784"/>
                <a:gd name="T11" fmla="*/ 2147483647 h 3150"/>
                <a:gd name="T12" fmla="*/ 2147483647 w 2784"/>
                <a:gd name="T13" fmla="*/ 2147483647 h 3150"/>
                <a:gd name="T14" fmla="*/ 2147483647 w 2784"/>
                <a:gd name="T15" fmla="*/ 2147483647 h 3150"/>
                <a:gd name="T16" fmla="*/ 2147483647 w 2784"/>
                <a:gd name="T17" fmla="*/ 2147483647 h 3150"/>
                <a:gd name="T18" fmla="*/ 2147483647 w 2784"/>
                <a:gd name="T19" fmla="*/ 2147483647 h 3150"/>
                <a:gd name="T20" fmla="*/ 2147483647 w 2784"/>
                <a:gd name="T21" fmla="*/ 2147483647 h 3150"/>
                <a:gd name="T22" fmla="*/ 2147483647 w 2784"/>
                <a:gd name="T23" fmla="*/ 2147483647 h 3150"/>
                <a:gd name="T24" fmla="*/ 2147483647 w 2784"/>
                <a:gd name="T25" fmla="*/ 2147483647 h 3150"/>
                <a:gd name="T26" fmla="*/ 2147483647 w 2784"/>
                <a:gd name="T27" fmla="*/ 2147483647 h 3150"/>
                <a:gd name="T28" fmla="*/ 2147483647 w 2784"/>
                <a:gd name="T29" fmla="*/ 2147483647 h 3150"/>
                <a:gd name="T30" fmla="*/ 2147483647 w 2784"/>
                <a:gd name="T31" fmla="*/ 2147483647 h 3150"/>
                <a:gd name="T32" fmla="*/ 2147483647 w 2784"/>
                <a:gd name="T33" fmla="*/ 2147483647 h 3150"/>
                <a:gd name="T34" fmla="*/ 2147483647 w 2784"/>
                <a:gd name="T35" fmla="*/ 2147483647 h 3150"/>
                <a:gd name="T36" fmla="*/ 2147483647 w 2784"/>
                <a:gd name="T37" fmla="*/ 2147483647 h 3150"/>
                <a:gd name="T38" fmla="*/ 2147483647 w 2784"/>
                <a:gd name="T39" fmla="*/ 2147483647 h 3150"/>
                <a:gd name="T40" fmla="*/ 2147483647 w 2784"/>
                <a:gd name="T41" fmla="*/ 2147483647 h 3150"/>
                <a:gd name="T42" fmla="*/ 2147483647 w 2784"/>
                <a:gd name="T43" fmla="*/ 2147483647 h 3150"/>
                <a:gd name="T44" fmla="*/ 2147483647 w 2784"/>
                <a:gd name="T45" fmla="*/ 2147483647 h 3150"/>
                <a:gd name="T46" fmla="*/ 2147483647 w 2784"/>
                <a:gd name="T47" fmla="*/ 2147483647 h 3150"/>
                <a:gd name="T48" fmla="*/ 2147483647 w 2784"/>
                <a:gd name="T49" fmla="*/ 2147483647 h 3150"/>
                <a:gd name="T50" fmla="*/ 2147483647 w 2784"/>
                <a:gd name="T51" fmla="*/ 2147483647 h 3150"/>
                <a:gd name="T52" fmla="*/ 2147483647 w 2784"/>
                <a:gd name="T53" fmla="*/ 2147483647 h 3150"/>
                <a:gd name="T54" fmla="*/ 2147483647 w 2784"/>
                <a:gd name="T55" fmla="*/ 2147483647 h 3150"/>
                <a:gd name="T56" fmla="*/ 2147483647 w 2784"/>
                <a:gd name="T57" fmla="*/ 2147483647 h 3150"/>
                <a:gd name="T58" fmla="*/ 2147483647 w 2784"/>
                <a:gd name="T59" fmla="*/ 2147483647 h 3150"/>
                <a:gd name="T60" fmla="*/ 2147483647 w 2784"/>
                <a:gd name="T61" fmla="*/ 2147483647 h 3150"/>
                <a:gd name="T62" fmla="*/ 2147483647 w 2784"/>
                <a:gd name="T63" fmla="*/ 2147483647 h 3150"/>
                <a:gd name="T64" fmla="*/ 2147483647 w 2784"/>
                <a:gd name="T65" fmla="*/ 2147483647 h 3150"/>
                <a:gd name="T66" fmla="*/ 2147483647 w 2784"/>
                <a:gd name="T67" fmla="*/ 2147483647 h 3150"/>
                <a:gd name="T68" fmla="*/ 2147483647 w 2784"/>
                <a:gd name="T69" fmla="*/ 2147483647 h 3150"/>
                <a:gd name="T70" fmla="*/ 2147483647 w 2784"/>
                <a:gd name="T71" fmla="*/ 2147483647 h 3150"/>
                <a:gd name="T72" fmla="*/ 2147483647 w 2784"/>
                <a:gd name="T73" fmla="*/ 2147483647 h 3150"/>
                <a:gd name="T74" fmla="*/ 2147483647 w 2784"/>
                <a:gd name="T75" fmla="*/ 2147483647 h 3150"/>
                <a:gd name="T76" fmla="*/ 2147483647 w 2784"/>
                <a:gd name="T77" fmla="*/ 2147483647 h 3150"/>
                <a:gd name="T78" fmla="*/ 2147483647 w 2784"/>
                <a:gd name="T79" fmla="*/ 2147483647 h 3150"/>
                <a:gd name="T80" fmla="*/ 2147483647 w 2784"/>
                <a:gd name="T81" fmla="*/ 2147483647 h 3150"/>
                <a:gd name="T82" fmla="*/ 2147483647 w 2784"/>
                <a:gd name="T83" fmla="*/ 2147483647 h 3150"/>
                <a:gd name="T84" fmla="*/ 2147483647 w 2784"/>
                <a:gd name="T85" fmla="*/ 2147483647 h 3150"/>
                <a:gd name="T86" fmla="*/ 2147483647 w 2784"/>
                <a:gd name="T87" fmla="*/ 2147483647 h 3150"/>
                <a:gd name="T88" fmla="*/ 2147483647 w 2784"/>
                <a:gd name="T89" fmla="*/ 2147483647 h 3150"/>
                <a:gd name="T90" fmla="*/ 2147483647 w 2784"/>
                <a:gd name="T91" fmla="*/ 2147483647 h 3150"/>
                <a:gd name="T92" fmla="*/ 2147483647 w 2784"/>
                <a:gd name="T93" fmla="*/ 2147483647 h 3150"/>
                <a:gd name="T94" fmla="*/ 2147483647 w 2784"/>
                <a:gd name="T95" fmla="*/ 2147483647 h 3150"/>
                <a:gd name="T96" fmla="*/ 2147483647 w 2784"/>
                <a:gd name="T97" fmla="*/ 2147483647 h 3150"/>
                <a:gd name="T98" fmla="*/ 2147483647 w 2784"/>
                <a:gd name="T99" fmla="*/ 2147483647 h 3150"/>
                <a:gd name="T100" fmla="*/ 2147483647 w 2784"/>
                <a:gd name="T101" fmla="*/ 2147483647 h 3150"/>
                <a:gd name="T102" fmla="*/ 2147483647 w 2784"/>
                <a:gd name="T103" fmla="*/ 2147483647 h 3150"/>
                <a:gd name="T104" fmla="*/ 2147483647 w 2784"/>
                <a:gd name="T105" fmla="*/ 2147483647 h 3150"/>
                <a:gd name="T106" fmla="*/ 2147483647 w 2784"/>
                <a:gd name="T107" fmla="*/ 2147483647 h 3150"/>
                <a:gd name="T108" fmla="*/ 2147483647 w 2784"/>
                <a:gd name="T109" fmla="*/ 2147483647 h 3150"/>
                <a:gd name="T110" fmla="*/ 2147483647 w 2784"/>
                <a:gd name="T111" fmla="*/ 2147483647 h 3150"/>
                <a:gd name="T112" fmla="*/ 2147483647 w 2784"/>
                <a:gd name="T113" fmla="*/ 2147483647 h 3150"/>
                <a:gd name="T114" fmla="*/ 2147483647 w 2784"/>
                <a:gd name="T115" fmla="*/ 2147483647 h 3150"/>
                <a:gd name="T116" fmla="*/ 2147483647 w 2784"/>
                <a:gd name="T117" fmla="*/ 2147483647 h 3150"/>
                <a:gd name="T118" fmla="*/ 2147483647 w 2784"/>
                <a:gd name="T119" fmla="*/ 2147483647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0" name="Botswana" descr="© INSCALE GmbH, 05.05.2010&#10;http://www.presentationload.com/">
              <a:extLst>
                <a:ext uri="{FF2B5EF4-FFF2-40B4-BE49-F238E27FC236}">
                  <a16:creationId xmlns:a16="http://schemas.microsoft.com/office/drawing/2014/main" id="{080EF26C-817E-4418-33D1-93FD3DC21899}"/>
                </a:ext>
              </a:extLst>
            </p:cNvPr>
            <p:cNvSpPr>
              <a:spLocks/>
            </p:cNvSpPr>
            <p:nvPr/>
          </p:nvSpPr>
          <p:spPr bwMode="gray">
            <a:xfrm>
              <a:off x="4766081" y="3761029"/>
              <a:ext cx="246074" cy="277205"/>
            </a:xfrm>
            <a:custGeom>
              <a:avLst/>
              <a:gdLst>
                <a:gd name="T0" fmla="*/ 2147483647 w 648"/>
                <a:gd name="T1" fmla="*/ 2147483647 h 732"/>
                <a:gd name="T2" fmla="*/ 2147483647 w 648"/>
                <a:gd name="T3" fmla="*/ 2147483647 h 732"/>
                <a:gd name="T4" fmla="*/ 2147483647 w 648"/>
                <a:gd name="T5" fmla="*/ 2147483647 h 732"/>
                <a:gd name="T6" fmla="*/ 2147483647 w 648"/>
                <a:gd name="T7" fmla="*/ 2147483647 h 732"/>
                <a:gd name="T8" fmla="*/ 2147483647 w 648"/>
                <a:gd name="T9" fmla="*/ 2147483647 h 732"/>
                <a:gd name="T10" fmla="*/ 2147483647 w 648"/>
                <a:gd name="T11" fmla="*/ 2147483647 h 732"/>
                <a:gd name="T12" fmla="*/ 2147483647 w 648"/>
                <a:gd name="T13" fmla="*/ 2147483647 h 732"/>
                <a:gd name="T14" fmla="*/ 2147483647 w 648"/>
                <a:gd name="T15" fmla="*/ 2147483647 h 732"/>
                <a:gd name="T16" fmla="*/ 2147483647 w 648"/>
                <a:gd name="T17" fmla="*/ 2147483647 h 732"/>
                <a:gd name="T18" fmla="*/ 2147483647 w 648"/>
                <a:gd name="T19" fmla="*/ 2147483647 h 732"/>
                <a:gd name="T20" fmla="*/ 2147483647 w 648"/>
                <a:gd name="T21" fmla="*/ 2147483647 h 732"/>
                <a:gd name="T22" fmla="*/ 2147483647 w 648"/>
                <a:gd name="T23" fmla="*/ 2147483647 h 732"/>
                <a:gd name="T24" fmla="*/ 2147483647 w 648"/>
                <a:gd name="T25" fmla="*/ 2147483647 h 732"/>
                <a:gd name="T26" fmla="*/ 2147483647 w 648"/>
                <a:gd name="T27" fmla="*/ 2147483647 h 732"/>
                <a:gd name="T28" fmla="*/ 2147483647 w 648"/>
                <a:gd name="T29" fmla="*/ 2147483647 h 732"/>
                <a:gd name="T30" fmla="*/ 2147483647 w 648"/>
                <a:gd name="T31" fmla="*/ 2147483647 h 732"/>
                <a:gd name="T32" fmla="*/ 2147483647 w 648"/>
                <a:gd name="T33" fmla="*/ 2147483647 h 732"/>
                <a:gd name="T34" fmla="*/ 2147483647 w 648"/>
                <a:gd name="T35" fmla="*/ 2147483647 h 732"/>
                <a:gd name="T36" fmla="*/ 2147483647 w 648"/>
                <a:gd name="T37" fmla="*/ 2147483647 h 732"/>
                <a:gd name="T38" fmla="*/ 2147483647 w 648"/>
                <a:gd name="T39" fmla="*/ 2147483647 h 732"/>
                <a:gd name="T40" fmla="*/ 2147483647 w 648"/>
                <a:gd name="T41" fmla="*/ 2147483647 h 732"/>
                <a:gd name="T42" fmla="*/ 2147483647 w 648"/>
                <a:gd name="T43" fmla="*/ 2147483647 h 732"/>
                <a:gd name="T44" fmla="*/ 2147483647 w 648"/>
                <a:gd name="T45" fmla="*/ 2147483647 h 732"/>
                <a:gd name="T46" fmla="*/ 2147483647 w 648"/>
                <a:gd name="T47" fmla="*/ 2147483647 h 732"/>
                <a:gd name="T48" fmla="*/ 2147483647 w 648"/>
                <a:gd name="T49" fmla="*/ 2147483647 h 732"/>
                <a:gd name="T50" fmla="*/ 2147483647 w 648"/>
                <a:gd name="T51" fmla="*/ 2147483647 h 732"/>
                <a:gd name="T52" fmla="*/ 2147483647 w 648"/>
                <a:gd name="T53" fmla="*/ 2147483647 h 732"/>
                <a:gd name="T54" fmla="*/ 2147483647 w 648"/>
                <a:gd name="T55" fmla="*/ 2147483647 h 732"/>
                <a:gd name="T56" fmla="*/ 2147483647 w 648"/>
                <a:gd name="T57" fmla="*/ 2147483647 h 732"/>
                <a:gd name="T58" fmla="*/ 2147483647 w 648"/>
                <a:gd name="T59" fmla="*/ 2147483647 h 732"/>
                <a:gd name="T60" fmla="*/ 2147483647 w 648"/>
                <a:gd name="T61" fmla="*/ 2147483647 h 732"/>
                <a:gd name="T62" fmla="*/ 2147483647 w 648"/>
                <a:gd name="T63" fmla="*/ 2147483647 h 732"/>
                <a:gd name="T64" fmla="*/ 2147483647 w 648"/>
                <a:gd name="T65" fmla="*/ 2147483647 h 732"/>
                <a:gd name="T66" fmla="*/ 2147483647 w 648"/>
                <a:gd name="T67" fmla="*/ 2147483647 h 732"/>
                <a:gd name="T68" fmla="*/ 2147483647 w 648"/>
                <a:gd name="T69" fmla="*/ 2147483647 h 732"/>
                <a:gd name="T70" fmla="*/ 2147483647 w 648"/>
                <a:gd name="T71" fmla="*/ 2147483647 h 732"/>
                <a:gd name="T72" fmla="*/ 2147483647 w 648"/>
                <a:gd name="T73" fmla="*/ 2147483647 h 732"/>
                <a:gd name="T74" fmla="*/ 2147483647 w 648"/>
                <a:gd name="T75" fmla="*/ 2147483647 h 732"/>
                <a:gd name="T76" fmla="*/ 2147483647 w 648"/>
                <a:gd name="T77" fmla="*/ 2147483647 h 732"/>
                <a:gd name="T78" fmla="*/ 2147483647 w 648"/>
                <a:gd name="T79" fmla="*/ 2147483647 h 732"/>
                <a:gd name="T80" fmla="*/ 2147483647 w 648"/>
                <a:gd name="T81" fmla="*/ 2147483647 h 732"/>
                <a:gd name="T82" fmla="*/ 2147483647 w 648"/>
                <a:gd name="T83" fmla="*/ 2147483647 h 732"/>
                <a:gd name="T84" fmla="*/ 2147483647 w 648"/>
                <a:gd name="T85" fmla="*/ 2147483647 h 732"/>
                <a:gd name="T86" fmla="*/ 2147483647 w 648"/>
                <a:gd name="T87" fmla="*/ 2147483647 h 732"/>
                <a:gd name="T88" fmla="*/ 2147483647 w 648"/>
                <a:gd name="T89" fmla="*/ 2147483647 h 732"/>
                <a:gd name="T90" fmla="*/ 2147483647 w 648"/>
                <a:gd name="T91" fmla="*/ 2147483647 h 732"/>
                <a:gd name="T92" fmla="*/ 2147483647 w 648"/>
                <a:gd name="T93" fmla="*/ 2147483647 h 732"/>
                <a:gd name="T94" fmla="*/ 2147483647 w 648"/>
                <a:gd name="T95" fmla="*/ 0 h 732"/>
                <a:gd name="T96" fmla="*/ 2147483647 w 648"/>
                <a:gd name="T97" fmla="*/ 2147483647 h 732"/>
                <a:gd name="T98" fmla="*/ 2147483647 w 648"/>
                <a:gd name="T99" fmla="*/ 2147483647 h 732"/>
                <a:gd name="T100" fmla="*/ 2147483647 w 648"/>
                <a:gd name="T101" fmla="*/ 2147483647 h 732"/>
                <a:gd name="T102" fmla="*/ 2147483647 w 648"/>
                <a:gd name="T103" fmla="*/ 2147483647 h 732"/>
                <a:gd name="T104" fmla="*/ 2147483647 w 648"/>
                <a:gd name="T105" fmla="*/ 2147483647 h 732"/>
                <a:gd name="T106" fmla="*/ 2147483647 w 648"/>
                <a:gd name="T107" fmla="*/ 2147483647 h 732"/>
                <a:gd name="T108" fmla="*/ 2147483647 w 648"/>
                <a:gd name="T109" fmla="*/ 2147483647 h 732"/>
                <a:gd name="T110" fmla="*/ 2147483647 w 648"/>
                <a:gd name="T111" fmla="*/ 2147483647 h 732"/>
                <a:gd name="T112" fmla="*/ 2147483647 w 648"/>
                <a:gd name="T113" fmla="*/ 2147483647 h 732"/>
                <a:gd name="T114" fmla="*/ 0 w 648"/>
                <a:gd name="T115" fmla="*/ 2147483647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8"/>
                <a:gd name="T175" fmla="*/ 0 h 732"/>
                <a:gd name="T176" fmla="*/ 648 w 648"/>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8" h="732">
                  <a:moveTo>
                    <a:pt x="0" y="570"/>
                  </a:moveTo>
                  <a:lnTo>
                    <a:pt x="12" y="576"/>
                  </a:lnTo>
                  <a:lnTo>
                    <a:pt x="18" y="582"/>
                  </a:lnTo>
                  <a:lnTo>
                    <a:pt x="30" y="588"/>
                  </a:lnTo>
                  <a:lnTo>
                    <a:pt x="36" y="594"/>
                  </a:lnTo>
                  <a:lnTo>
                    <a:pt x="42" y="612"/>
                  </a:lnTo>
                  <a:lnTo>
                    <a:pt x="48" y="624"/>
                  </a:lnTo>
                  <a:lnTo>
                    <a:pt x="48" y="642"/>
                  </a:lnTo>
                  <a:lnTo>
                    <a:pt x="54" y="648"/>
                  </a:lnTo>
                  <a:lnTo>
                    <a:pt x="54" y="672"/>
                  </a:lnTo>
                  <a:lnTo>
                    <a:pt x="48" y="684"/>
                  </a:lnTo>
                  <a:lnTo>
                    <a:pt x="48" y="690"/>
                  </a:lnTo>
                  <a:lnTo>
                    <a:pt x="42" y="702"/>
                  </a:lnTo>
                  <a:lnTo>
                    <a:pt x="42" y="732"/>
                  </a:lnTo>
                  <a:lnTo>
                    <a:pt x="120" y="732"/>
                  </a:lnTo>
                  <a:lnTo>
                    <a:pt x="120" y="714"/>
                  </a:lnTo>
                  <a:lnTo>
                    <a:pt x="144" y="714"/>
                  </a:lnTo>
                  <a:lnTo>
                    <a:pt x="144" y="708"/>
                  </a:lnTo>
                  <a:lnTo>
                    <a:pt x="150" y="702"/>
                  </a:lnTo>
                  <a:lnTo>
                    <a:pt x="156" y="690"/>
                  </a:lnTo>
                  <a:lnTo>
                    <a:pt x="162" y="684"/>
                  </a:lnTo>
                  <a:lnTo>
                    <a:pt x="168" y="684"/>
                  </a:lnTo>
                  <a:lnTo>
                    <a:pt x="174" y="678"/>
                  </a:lnTo>
                  <a:lnTo>
                    <a:pt x="186" y="678"/>
                  </a:lnTo>
                  <a:lnTo>
                    <a:pt x="186" y="654"/>
                  </a:lnTo>
                  <a:lnTo>
                    <a:pt x="192" y="642"/>
                  </a:lnTo>
                  <a:lnTo>
                    <a:pt x="192" y="630"/>
                  </a:lnTo>
                  <a:lnTo>
                    <a:pt x="198" y="618"/>
                  </a:lnTo>
                  <a:lnTo>
                    <a:pt x="204" y="612"/>
                  </a:lnTo>
                  <a:lnTo>
                    <a:pt x="216" y="606"/>
                  </a:lnTo>
                  <a:lnTo>
                    <a:pt x="228" y="606"/>
                  </a:lnTo>
                  <a:lnTo>
                    <a:pt x="240" y="612"/>
                  </a:lnTo>
                  <a:lnTo>
                    <a:pt x="246" y="618"/>
                  </a:lnTo>
                  <a:lnTo>
                    <a:pt x="258" y="624"/>
                  </a:lnTo>
                  <a:lnTo>
                    <a:pt x="270" y="636"/>
                  </a:lnTo>
                  <a:lnTo>
                    <a:pt x="300" y="636"/>
                  </a:lnTo>
                  <a:lnTo>
                    <a:pt x="306" y="642"/>
                  </a:lnTo>
                  <a:lnTo>
                    <a:pt x="318" y="648"/>
                  </a:lnTo>
                  <a:lnTo>
                    <a:pt x="324" y="654"/>
                  </a:lnTo>
                  <a:lnTo>
                    <a:pt x="336" y="654"/>
                  </a:lnTo>
                  <a:lnTo>
                    <a:pt x="348" y="648"/>
                  </a:lnTo>
                  <a:lnTo>
                    <a:pt x="354" y="642"/>
                  </a:lnTo>
                  <a:lnTo>
                    <a:pt x="360" y="648"/>
                  </a:lnTo>
                  <a:lnTo>
                    <a:pt x="372" y="648"/>
                  </a:lnTo>
                  <a:lnTo>
                    <a:pt x="384" y="642"/>
                  </a:lnTo>
                  <a:lnTo>
                    <a:pt x="390" y="636"/>
                  </a:lnTo>
                  <a:lnTo>
                    <a:pt x="396" y="624"/>
                  </a:lnTo>
                  <a:lnTo>
                    <a:pt x="402" y="606"/>
                  </a:lnTo>
                  <a:lnTo>
                    <a:pt x="408" y="594"/>
                  </a:lnTo>
                  <a:lnTo>
                    <a:pt x="408" y="582"/>
                  </a:lnTo>
                  <a:lnTo>
                    <a:pt x="426" y="564"/>
                  </a:lnTo>
                  <a:lnTo>
                    <a:pt x="444" y="558"/>
                  </a:lnTo>
                  <a:lnTo>
                    <a:pt x="456" y="552"/>
                  </a:lnTo>
                  <a:lnTo>
                    <a:pt x="462" y="546"/>
                  </a:lnTo>
                  <a:lnTo>
                    <a:pt x="468" y="534"/>
                  </a:lnTo>
                  <a:lnTo>
                    <a:pt x="480" y="528"/>
                  </a:lnTo>
                  <a:lnTo>
                    <a:pt x="480" y="492"/>
                  </a:lnTo>
                  <a:lnTo>
                    <a:pt x="492" y="468"/>
                  </a:lnTo>
                  <a:lnTo>
                    <a:pt x="504" y="462"/>
                  </a:lnTo>
                  <a:lnTo>
                    <a:pt x="510" y="462"/>
                  </a:lnTo>
                  <a:lnTo>
                    <a:pt x="522" y="456"/>
                  </a:lnTo>
                  <a:lnTo>
                    <a:pt x="564" y="414"/>
                  </a:lnTo>
                  <a:lnTo>
                    <a:pt x="576" y="390"/>
                  </a:lnTo>
                  <a:lnTo>
                    <a:pt x="582" y="384"/>
                  </a:lnTo>
                  <a:lnTo>
                    <a:pt x="594" y="384"/>
                  </a:lnTo>
                  <a:lnTo>
                    <a:pt x="606" y="378"/>
                  </a:lnTo>
                  <a:lnTo>
                    <a:pt x="618" y="378"/>
                  </a:lnTo>
                  <a:lnTo>
                    <a:pt x="630" y="354"/>
                  </a:lnTo>
                  <a:lnTo>
                    <a:pt x="648" y="354"/>
                  </a:lnTo>
                  <a:lnTo>
                    <a:pt x="648" y="348"/>
                  </a:lnTo>
                  <a:lnTo>
                    <a:pt x="642" y="336"/>
                  </a:lnTo>
                  <a:lnTo>
                    <a:pt x="624" y="318"/>
                  </a:lnTo>
                  <a:lnTo>
                    <a:pt x="606" y="312"/>
                  </a:lnTo>
                  <a:lnTo>
                    <a:pt x="594" y="312"/>
                  </a:lnTo>
                  <a:lnTo>
                    <a:pt x="576" y="306"/>
                  </a:lnTo>
                  <a:lnTo>
                    <a:pt x="564" y="306"/>
                  </a:lnTo>
                  <a:lnTo>
                    <a:pt x="564" y="276"/>
                  </a:lnTo>
                  <a:lnTo>
                    <a:pt x="546" y="276"/>
                  </a:lnTo>
                  <a:lnTo>
                    <a:pt x="546" y="246"/>
                  </a:lnTo>
                  <a:lnTo>
                    <a:pt x="552" y="240"/>
                  </a:lnTo>
                  <a:lnTo>
                    <a:pt x="546" y="216"/>
                  </a:lnTo>
                  <a:lnTo>
                    <a:pt x="516" y="216"/>
                  </a:lnTo>
                  <a:lnTo>
                    <a:pt x="516" y="186"/>
                  </a:lnTo>
                  <a:lnTo>
                    <a:pt x="510" y="180"/>
                  </a:lnTo>
                  <a:lnTo>
                    <a:pt x="480" y="180"/>
                  </a:lnTo>
                  <a:lnTo>
                    <a:pt x="462" y="162"/>
                  </a:lnTo>
                  <a:lnTo>
                    <a:pt x="450" y="156"/>
                  </a:lnTo>
                  <a:lnTo>
                    <a:pt x="432" y="120"/>
                  </a:lnTo>
                  <a:lnTo>
                    <a:pt x="432" y="96"/>
                  </a:lnTo>
                  <a:lnTo>
                    <a:pt x="426" y="90"/>
                  </a:lnTo>
                  <a:lnTo>
                    <a:pt x="414" y="66"/>
                  </a:lnTo>
                  <a:lnTo>
                    <a:pt x="408" y="60"/>
                  </a:lnTo>
                  <a:lnTo>
                    <a:pt x="396" y="60"/>
                  </a:lnTo>
                  <a:lnTo>
                    <a:pt x="396" y="30"/>
                  </a:lnTo>
                  <a:lnTo>
                    <a:pt x="384" y="18"/>
                  </a:lnTo>
                  <a:lnTo>
                    <a:pt x="378" y="0"/>
                  </a:lnTo>
                  <a:lnTo>
                    <a:pt x="342" y="6"/>
                  </a:lnTo>
                  <a:lnTo>
                    <a:pt x="330" y="18"/>
                  </a:lnTo>
                  <a:lnTo>
                    <a:pt x="306" y="18"/>
                  </a:lnTo>
                  <a:lnTo>
                    <a:pt x="264" y="60"/>
                  </a:lnTo>
                  <a:lnTo>
                    <a:pt x="258" y="60"/>
                  </a:lnTo>
                  <a:lnTo>
                    <a:pt x="258" y="42"/>
                  </a:lnTo>
                  <a:lnTo>
                    <a:pt x="252" y="42"/>
                  </a:lnTo>
                  <a:lnTo>
                    <a:pt x="252" y="24"/>
                  </a:lnTo>
                  <a:lnTo>
                    <a:pt x="246" y="18"/>
                  </a:lnTo>
                  <a:lnTo>
                    <a:pt x="228" y="18"/>
                  </a:lnTo>
                  <a:lnTo>
                    <a:pt x="216" y="24"/>
                  </a:lnTo>
                  <a:lnTo>
                    <a:pt x="168" y="36"/>
                  </a:lnTo>
                  <a:lnTo>
                    <a:pt x="132" y="36"/>
                  </a:lnTo>
                  <a:lnTo>
                    <a:pt x="114" y="42"/>
                  </a:lnTo>
                  <a:lnTo>
                    <a:pt x="78" y="42"/>
                  </a:lnTo>
                  <a:lnTo>
                    <a:pt x="78" y="216"/>
                  </a:lnTo>
                  <a:lnTo>
                    <a:pt x="72" y="222"/>
                  </a:lnTo>
                  <a:lnTo>
                    <a:pt x="78" y="348"/>
                  </a:lnTo>
                  <a:lnTo>
                    <a:pt x="6" y="348"/>
                  </a:lnTo>
                  <a:lnTo>
                    <a:pt x="0" y="57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1" name="Bosnia and Herzegovina" descr="© INSCALE GmbH, 05.05.2010&#10;http://www.presentationload.com/">
              <a:extLst>
                <a:ext uri="{FF2B5EF4-FFF2-40B4-BE49-F238E27FC236}">
                  <a16:creationId xmlns:a16="http://schemas.microsoft.com/office/drawing/2014/main" id="{89F69467-6224-F4AF-C978-CB2B2E91D0E5}"/>
                </a:ext>
              </a:extLst>
            </p:cNvPr>
            <p:cNvSpPr>
              <a:spLocks/>
            </p:cNvSpPr>
            <p:nvPr/>
          </p:nvSpPr>
          <p:spPr bwMode="gray">
            <a:xfrm>
              <a:off x="4638597" y="1836902"/>
              <a:ext cx="100801" cy="88942"/>
            </a:xfrm>
            <a:custGeom>
              <a:avLst/>
              <a:gdLst>
                <a:gd name="T0" fmla="*/ 2147483647 w 264"/>
                <a:gd name="T1" fmla="*/ 2147483647 h 234"/>
                <a:gd name="T2" fmla="*/ 2147483647 w 264"/>
                <a:gd name="T3" fmla="*/ 2147483647 h 234"/>
                <a:gd name="T4" fmla="*/ 2147483647 w 264"/>
                <a:gd name="T5" fmla="*/ 2147483647 h 234"/>
                <a:gd name="T6" fmla="*/ 2147483647 w 264"/>
                <a:gd name="T7" fmla="*/ 2147483647 h 234"/>
                <a:gd name="T8" fmla="*/ 2147483647 w 264"/>
                <a:gd name="T9" fmla="*/ 2147483647 h 234"/>
                <a:gd name="T10" fmla="*/ 2147483647 w 264"/>
                <a:gd name="T11" fmla="*/ 2147483647 h 234"/>
                <a:gd name="T12" fmla="*/ 2147483647 w 264"/>
                <a:gd name="T13" fmla="*/ 2147483647 h 234"/>
                <a:gd name="T14" fmla="*/ 2147483647 w 264"/>
                <a:gd name="T15" fmla="*/ 2147483647 h 234"/>
                <a:gd name="T16" fmla="*/ 2147483647 w 264"/>
                <a:gd name="T17" fmla="*/ 2147483647 h 234"/>
                <a:gd name="T18" fmla="*/ 2147483647 w 264"/>
                <a:gd name="T19" fmla="*/ 2147483647 h 234"/>
                <a:gd name="T20" fmla="*/ 2147483647 w 264"/>
                <a:gd name="T21" fmla="*/ 2147483647 h 234"/>
                <a:gd name="T22" fmla="*/ 2147483647 w 264"/>
                <a:gd name="T23" fmla="*/ 2147483647 h 234"/>
                <a:gd name="T24" fmla="*/ 2147483647 w 264"/>
                <a:gd name="T25" fmla="*/ 2147483647 h 234"/>
                <a:gd name="T26" fmla="*/ 2147483647 w 264"/>
                <a:gd name="T27" fmla="*/ 2147483647 h 234"/>
                <a:gd name="T28" fmla="*/ 2147483647 w 264"/>
                <a:gd name="T29" fmla="*/ 2147483647 h 234"/>
                <a:gd name="T30" fmla="*/ 2147483647 w 264"/>
                <a:gd name="T31" fmla="*/ 2147483647 h 234"/>
                <a:gd name="T32" fmla="*/ 2147483647 w 264"/>
                <a:gd name="T33" fmla="*/ 2147483647 h 234"/>
                <a:gd name="T34" fmla="*/ 2147483647 w 264"/>
                <a:gd name="T35" fmla="*/ 2147483647 h 234"/>
                <a:gd name="T36" fmla="*/ 2147483647 w 264"/>
                <a:gd name="T37" fmla="*/ 2147483647 h 234"/>
                <a:gd name="T38" fmla="*/ 2147483647 w 264"/>
                <a:gd name="T39" fmla="*/ 0 h 234"/>
                <a:gd name="T40" fmla="*/ 2147483647 w 264"/>
                <a:gd name="T41" fmla="*/ 0 h 234"/>
                <a:gd name="T42" fmla="*/ 2147483647 w 264"/>
                <a:gd name="T43" fmla="*/ 2147483647 h 234"/>
                <a:gd name="T44" fmla="*/ 0 w 264"/>
                <a:gd name="T45" fmla="*/ 2147483647 h 234"/>
                <a:gd name="T46" fmla="*/ 2147483647 w 264"/>
                <a:gd name="T47" fmla="*/ 2147483647 h 234"/>
                <a:gd name="T48" fmla="*/ 2147483647 w 264"/>
                <a:gd name="T49" fmla="*/ 2147483647 h 234"/>
                <a:gd name="T50" fmla="*/ 2147483647 w 264"/>
                <a:gd name="T51" fmla="*/ 2147483647 h 234"/>
                <a:gd name="T52" fmla="*/ 2147483647 w 264"/>
                <a:gd name="T53" fmla="*/ 2147483647 h 234"/>
                <a:gd name="T54" fmla="*/ 2147483647 w 264"/>
                <a:gd name="T55" fmla="*/ 2147483647 h 234"/>
                <a:gd name="T56" fmla="*/ 2147483647 w 264"/>
                <a:gd name="T57" fmla="*/ 2147483647 h 234"/>
                <a:gd name="T58" fmla="*/ 2147483647 w 264"/>
                <a:gd name="T59" fmla="*/ 2147483647 h 234"/>
                <a:gd name="T60" fmla="*/ 2147483647 w 264"/>
                <a:gd name="T61" fmla="*/ 2147483647 h 234"/>
                <a:gd name="T62" fmla="*/ 2147483647 w 264"/>
                <a:gd name="T63" fmla="*/ 2147483647 h 234"/>
                <a:gd name="T64" fmla="*/ 2147483647 w 264"/>
                <a:gd name="T65" fmla="*/ 2147483647 h 234"/>
                <a:gd name="T66" fmla="*/ 2147483647 w 264"/>
                <a:gd name="T67" fmla="*/ 2147483647 h 234"/>
                <a:gd name="T68" fmla="*/ 2147483647 w 264"/>
                <a:gd name="T69" fmla="*/ 2147483647 h 234"/>
                <a:gd name="T70" fmla="*/ 2147483647 w 264"/>
                <a:gd name="T71" fmla="*/ 2147483647 h 234"/>
                <a:gd name="T72" fmla="*/ 2147483647 w 264"/>
                <a:gd name="T73" fmla="*/ 2147483647 h 234"/>
                <a:gd name="T74" fmla="*/ 2147483647 w 264"/>
                <a:gd name="T75" fmla="*/ 2147483647 h 234"/>
                <a:gd name="T76" fmla="*/ 2147483647 w 264"/>
                <a:gd name="T77" fmla="*/ 2147483647 h 234"/>
                <a:gd name="T78" fmla="*/ 2147483647 w 264"/>
                <a:gd name="T79" fmla="*/ 2147483647 h 234"/>
                <a:gd name="T80" fmla="*/ 2147483647 w 264"/>
                <a:gd name="T81" fmla="*/ 2147483647 h 234"/>
                <a:gd name="T82" fmla="*/ 2147483647 w 264"/>
                <a:gd name="T83" fmla="*/ 2147483647 h 234"/>
                <a:gd name="T84" fmla="*/ 2147483647 w 264"/>
                <a:gd name="T85" fmla="*/ 2147483647 h 234"/>
                <a:gd name="T86" fmla="*/ 2147483647 w 264"/>
                <a:gd name="T87" fmla="*/ 2147483647 h 234"/>
                <a:gd name="T88" fmla="*/ 2147483647 w 264"/>
                <a:gd name="T89" fmla="*/ 2147483647 h 234"/>
                <a:gd name="T90" fmla="*/ 2147483647 w 264"/>
                <a:gd name="T91" fmla="*/ 2147483647 h 234"/>
                <a:gd name="T92" fmla="*/ 2147483647 w 264"/>
                <a:gd name="T93" fmla="*/ 2147483647 h 234"/>
                <a:gd name="T94" fmla="*/ 2147483647 w 264"/>
                <a:gd name="T95" fmla="*/ 2147483647 h 234"/>
                <a:gd name="T96" fmla="*/ 2147483647 w 264"/>
                <a:gd name="T97" fmla="*/ 2147483647 h 234"/>
                <a:gd name="T98" fmla="*/ 2147483647 w 264"/>
                <a:gd name="T99" fmla="*/ 2147483647 h 234"/>
                <a:gd name="T100" fmla="*/ 2147483647 w 264"/>
                <a:gd name="T101" fmla="*/ 2147483647 h 234"/>
                <a:gd name="T102" fmla="*/ 2147483647 w 264"/>
                <a:gd name="T103" fmla="*/ 2147483647 h 234"/>
                <a:gd name="T104" fmla="*/ 2147483647 w 264"/>
                <a:gd name="T105" fmla="*/ 2147483647 h 234"/>
                <a:gd name="T106" fmla="*/ 2147483647 w 264"/>
                <a:gd name="T107" fmla="*/ 2147483647 h 234"/>
                <a:gd name="T108" fmla="*/ 2147483647 w 264"/>
                <a:gd name="T109" fmla="*/ 2147483647 h 234"/>
                <a:gd name="T110" fmla="*/ 2147483647 w 264"/>
                <a:gd name="T111" fmla="*/ 2147483647 h 234"/>
                <a:gd name="T112" fmla="*/ 2147483647 w 264"/>
                <a:gd name="T113" fmla="*/ 2147483647 h 234"/>
                <a:gd name="T114" fmla="*/ 2147483647 w 264"/>
                <a:gd name="T115" fmla="*/ 2147483647 h 234"/>
                <a:gd name="T116" fmla="*/ 2147483647 w 264"/>
                <a:gd name="T117" fmla="*/ 2147483647 h 234"/>
                <a:gd name="T118" fmla="*/ 2147483647 w 264"/>
                <a:gd name="T119" fmla="*/ 2147483647 h 234"/>
                <a:gd name="T120" fmla="*/ 2147483647 w 264"/>
                <a:gd name="T121" fmla="*/ 2147483647 h 234"/>
                <a:gd name="T122" fmla="*/ 2147483647 w 264"/>
                <a:gd name="T123" fmla="*/ 2147483647 h 234"/>
                <a:gd name="T124" fmla="*/ 2147483647 w 264"/>
                <a:gd name="T125" fmla="*/ 214748364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234"/>
                <a:gd name="T191" fmla="*/ 264 w 264"/>
                <a:gd name="T192" fmla="*/ 234 h 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234">
                  <a:moveTo>
                    <a:pt x="246" y="78"/>
                  </a:moveTo>
                  <a:lnTo>
                    <a:pt x="228" y="78"/>
                  </a:lnTo>
                  <a:lnTo>
                    <a:pt x="228" y="60"/>
                  </a:lnTo>
                  <a:lnTo>
                    <a:pt x="246" y="42"/>
                  </a:lnTo>
                  <a:lnTo>
                    <a:pt x="246" y="30"/>
                  </a:lnTo>
                  <a:lnTo>
                    <a:pt x="234" y="30"/>
                  </a:lnTo>
                  <a:lnTo>
                    <a:pt x="222" y="36"/>
                  </a:lnTo>
                  <a:lnTo>
                    <a:pt x="216" y="36"/>
                  </a:lnTo>
                  <a:lnTo>
                    <a:pt x="216" y="30"/>
                  </a:lnTo>
                  <a:lnTo>
                    <a:pt x="204" y="30"/>
                  </a:lnTo>
                  <a:lnTo>
                    <a:pt x="192" y="12"/>
                  </a:lnTo>
                  <a:lnTo>
                    <a:pt x="138" y="12"/>
                  </a:lnTo>
                  <a:lnTo>
                    <a:pt x="132" y="6"/>
                  </a:lnTo>
                  <a:lnTo>
                    <a:pt x="120" y="6"/>
                  </a:lnTo>
                  <a:lnTo>
                    <a:pt x="108" y="12"/>
                  </a:lnTo>
                  <a:lnTo>
                    <a:pt x="90" y="6"/>
                  </a:lnTo>
                  <a:lnTo>
                    <a:pt x="66" y="6"/>
                  </a:lnTo>
                  <a:lnTo>
                    <a:pt x="42" y="12"/>
                  </a:lnTo>
                  <a:lnTo>
                    <a:pt x="30" y="6"/>
                  </a:lnTo>
                  <a:lnTo>
                    <a:pt x="24" y="0"/>
                  </a:lnTo>
                  <a:lnTo>
                    <a:pt x="18" y="0"/>
                  </a:lnTo>
                  <a:lnTo>
                    <a:pt x="18" y="24"/>
                  </a:lnTo>
                  <a:lnTo>
                    <a:pt x="0" y="30"/>
                  </a:lnTo>
                  <a:lnTo>
                    <a:pt x="12" y="42"/>
                  </a:lnTo>
                  <a:lnTo>
                    <a:pt x="30" y="48"/>
                  </a:lnTo>
                  <a:lnTo>
                    <a:pt x="30" y="60"/>
                  </a:lnTo>
                  <a:lnTo>
                    <a:pt x="36" y="60"/>
                  </a:lnTo>
                  <a:lnTo>
                    <a:pt x="42" y="66"/>
                  </a:lnTo>
                  <a:lnTo>
                    <a:pt x="42" y="84"/>
                  </a:lnTo>
                  <a:lnTo>
                    <a:pt x="60" y="90"/>
                  </a:lnTo>
                  <a:lnTo>
                    <a:pt x="72" y="120"/>
                  </a:lnTo>
                  <a:lnTo>
                    <a:pt x="84" y="132"/>
                  </a:lnTo>
                  <a:lnTo>
                    <a:pt x="96" y="138"/>
                  </a:lnTo>
                  <a:lnTo>
                    <a:pt x="114" y="150"/>
                  </a:lnTo>
                  <a:lnTo>
                    <a:pt x="126" y="156"/>
                  </a:lnTo>
                  <a:lnTo>
                    <a:pt x="132" y="168"/>
                  </a:lnTo>
                  <a:lnTo>
                    <a:pt x="132" y="174"/>
                  </a:lnTo>
                  <a:lnTo>
                    <a:pt x="126" y="180"/>
                  </a:lnTo>
                  <a:lnTo>
                    <a:pt x="138" y="180"/>
                  </a:lnTo>
                  <a:lnTo>
                    <a:pt x="156" y="198"/>
                  </a:lnTo>
                  <a:lnTo>
                    <a:pt x="162" y="210"/>
                  </a:lnTo>
                  <a:lnTo>
                    <a:pt x="174" y="216"/>
                  </a:lnTo>
                  <a:lnTo>
                    <a:pt x="192" y="234"/>
                  </a:lnTo>
                  <a:lnTo>
                    <a:pt x="210" y="204"/>
                  </a:lnTo>
                  <a:lnTo>
                    <a:pt x="198" y="198"/>
                  </a:lnTo>
                  <a:lnTo>
                    <a:pt x="192" y="198"/>
                  </a:lnTo>
                  <a:lnTo>
                    <a:pt x="186" y="192"/>
                  </a:lnTo>
                  <a:lnTo>
                    <a:pt x="186" y="186"/>
                  </a:lnTo>
                  <a:lnTo>
                    <a:pt x="192" y="180"/>
                  </a:lnTo>
                  <a:lnTo>
                    <a:pt x="198" y="180"/>
                  </a:lnTo>
                  <a:lnTo>
                    <a:pt x="204" y="168"/>
                  </a:lnTo>
                  <a:lnTo>
                    <a:pt x="204" y="162"/>
                  </a:lnTo>
                  <a:lnTo>
                    <a:pt x="210" y="156"/>
                  </a:lnTo>
                  <a:lnTo>
                    <a:pt x="228" y="156"/>
                  </a:lnTo>
                  <a:lnTo>
                    <a:pt x="228" y="132"/>
                  </a:lnTo>
                  <a:lnTo>
                    <a:pt x="258" y="132"/>
                  </a:lnTo>
                  <a:lnTo>
                    <a:pt x="258" y="126"/>
                  </a:lnTo>
                  <a:lnTo>
                    <a:pt x="252" y="114"/>
                  </a:lnTo>
                  <a:lnTo>
                    <a:pt x="240" y="102"/>
                  </a:lnTo>
                  <a:lnTo>
                    <a:pt x="264" y="96"/>
                  </a:lnTo>
                  <a:lnTo>
                    <a:pt x="258" y="84"/>
                  </a:lnTo>
                  <a:lnTo>
                    <a:pt x="252" y="78"/>
                  </a:lnTo>
                  <a:lnTo>
                    <a:pt x="246" y="7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2" name="Bolivia" descr="© INSCALE GmbH, 05.05.2010&#10;http://www.presentationload.com/">
              <a:extLst>
                <a:ext uri="{FF2B5EF4-FFF2-40B4-BE49-F238E27FC236}">
                  <a16:creationId xmlns:a16="http://schemas.microsoft.com/office/drawing/2014/main" id="{D7352349-ADE0-2694-8848-240EEB226FFD}"/>
                </a:ext>
              </a:extLst>
            </p:cNvPr>
            <p:cNvSpPr>
              <a:spLocks/>
            </p:cNvSpPr>
            <p:nvPr/>
          </p:nvSpPr>
          <p:spPr bwMode="gray">
            <a:xfrm>
              <a:off x="2369085" y="3514955"/>
              <a:ext cx="337980" cy="401725"/>
            </a:xfrm>
            <a:custGeom>
              <a:avLst/>
              <a:gdLst>
                <a:gd name="T0" fmla="*/ 2147483647 w 894"/>
                <a:gd name="T1" fmla="*/ 2147483647 h 1056"/>
                <a:gd name="T2" fmla="*/ 2147483647 w 894"/>
                <a:gd name="T3" fmla="*/ 2147483647 h 1056"/>
                <a:gd name="T4" fmla="*/ 2147483647 w 894"/>
                <a:gd name="T5" fmla="*/ 2147483647 h 1056"/>
                <a:gd name="T6" fmla="*/ 2147483647 w 894"/>
                <a:gd name="T7" fmla="*/ 2147483647 h 1056"/>
                <a:gd name="T8" fmla="*/ 2147483647 w 894"/>
                <a:gd name="T9" fmla="*/ 2147483647 h 1056"/>
                <a:gd name="T10" fmla="*/ 2147483647 w 894"/>
                <a:gd name="T11" fmla="*/ 2147483647 h 1056"/>
                <a:gd name="T12" fmla="*/ 2147483647 w 894"/>
                <a:gd name="T13" fmla="*/ 2147483647 h 1056"/>
                <a:gd name="T14" fmla="*/ 2147483647 w 894"/>
                <a:gd name="T15" fmla="*/ 2147483647 h 1056"/>
                <a:gd name="T16" fmla="*/ 2147483647 w 894"/>
                <a:gd name="T17" fmla="*/ 2147483647 h 1056"/>
                <a:gd name="T18" fmla="*/ 2147483647 w 894"/>
                <a:gd name="T19" fmla="*/ 2147483647 h 1056"/>
                <a:gd name="T20" fmla="*/ 2147483647 w 894"/>
                <a:gd name="T21" fmla="*/ 2147483647 h 1056"/>
                <a:gd name="T22" fmla="*/ 2147483647 w 894"/>
                <a:gd name="T23" fmla="*/ 2147483647 h 1056"/>
                <a:gd name="T24" fmla="*/ 2147483647 w 894"/>
                <a:gd name="T25" fmla="*/ 2147483647 h 1056"/>
                <a:gd name="T26" fmla="*/ 2147483647 w 894"/>
                <a:gd name="T27" fmla="*/ 2147483647 h 1056"/>
                <a:gd name="T28" fmla="*/ 2147483647 w 894"/>
                <a:gd name="T29" fmla="*/ 2147483647 h 1056"/>
                <a:gd name="T30" fmla="*/ 2147483647 w 894"/>
                <a:gd name="T31" fmla="*/ 2147483647 h 1056"/>
                <a:gd name="T32" fmla="*/ 2147483647 w 894"/>
                <a:gd name="T33" fmla="*/ 2147483647 h 1056"/>
                <a:gd name="T34" fmla="*/ 2147483647 w 894"/>
                <a:gd name="T35" fmla="*/ 2147483647 h 1056"/>
                <a:gd name="T36" fmla="*/ 2147483647 w 894"/>
                <a:gd name="T37" fmla="*/ 2147483647 h 1056"/>
                <a:gd name="T38" fmla="*/ 2147483647 w 894"/>
                <a:gd name="T39" fmla="*/ 2147483647 h 1056"/>
                <a:gd name="T40" fmla="*/ 2147483647 w 894"/>
                <a:gd name="T41" fmla="*/ 2147483647 h 1056"/>
                <a:gd name="T42" fmla="*/ 2147483647 w 894"/>
                <a:gd name="T43" fmla="*/ 2147483647 h 1056"/>
                <a:gd name="T44" fmla="*/ 2147483647 w 894"/>
                <a:gd name="T45" fmla="*/ 2147483647 h 1056"/>
                <a:gd name="T46" fmla="*/ 2147483647 w 894"/>
                <a:gd name="T47" fmla="*/ 2147483647 h 1056"/>
                <a:gd name="T48" fmla="*/ 0 w 894"/>
                <a:gd name="T49" fmla="*/ 2147483647 h 1056"/>
                <a:gd name="T50" fmla="*/ 2147483647 w 894"/>
                <a:gd name="T51" fmla="*/ 2147483647 h 1056"/>
                <a:gd name="T52" fmla="*/ 2147483647 w 894"/>
                <a:gd name="T53" fmla="*/ 2147483647 h 1056"/>
                <a:gd name="T54" fmla="*/ 2147483647 w 894"/>
                <a:gd name="T55" fmla="*/ 2147483647 h 1056"/>
                <a:gd name="T56" fmla="*/ 2147483647 w 894"/>
                <a:gd name="T57" fmla="*/ 2147483647 h 1056"/>
                <a:gd name="T58" fmla="*/ 2147483647 w 894"/>
                <a:gd name="T59" fmla="*/ 2147483647 h 1056"/>
                <a:gd name="T60" fmla="*/ 2147483647 w 894"/>
                <a:gd name="T61" fmla="*/ 2147483647 h 1056"/>
                <a:gd name="T62" fmla="*/ 2147483647 w 894"/>
                <a:gd name="T63" fmla="*/ 2147483647 h 1056"/>
                <a:gd name="T64" fmla="*/ 2147483647 w 894"/>
                <a:gd name="T65" fmla="*/ 2147483647 h 1056"/>
                <a:gd name="T66" fmla="*/ 2147483647 w 894"/>
                <a:gd name="T67" fmla="*/ 2147483647 h 1056"/>
                <a:gd name="T68" fmla="*/ 2147483647 w 894"/>
                <a:gd name="T69" fmla="*/ 2147483647 h 1056"/>
                <a:gd name="T70" fmla="*/ 2147483647 w 894"/>
                <a:gd name="T71" fmla="*/ 2147483647 h 1056"/>
                <a:gd name="T72" fmla="*/ 2147483647 w 894"/>
                <a:gd name="T73" fmla="*/ 2147483647 h 1056"/>
                <a:gd name="T74" fmla="*/ 2147483647 w 894"/>
                <a:gd name="T75" fmla="*/ 2147483647 h 1056"/>
                <a:gd name="T76" fmla="*/ 2147483647 w 894"/>
                <a:gd name="T77" fmla="*/ 2147483647 h 1056"/>
                <a:gd name="T78" fmla="*/ 2147483647 w 894"/>
                <a:gd name="T79" fmla="*/ 2147483647 h 1056"/>
                <a:gd name="T80" fmla="*/ 2147483647 w 894"/>
                <a:gd name="T81" fmla="*/ 2147483647 h 1056"/>
                <a:gd name="T82" fmla="*/ 2147483647 w 894"/>
                <a:gd name="T83" fmla="*/ 2147483647 h 1056"/>
                <a:gd name="T84" fmla="*/ 2147483647 w 894"/>
                <a:gd name="T85" fmla="*/ 2147483647 h 1056"/>
                <a:gd name="T86" fmla="*/ 2147483647 w 894"/>
                <a:gd name="T87" fmla="*/ 2147483647 h 1056"/>
                <a:gd name="T88" fmla="*/ 2147483647 w 894"/>
                <a:gd name="T89" fmla="*/ 2147483647 h 1056"/>
                <a:gd name="T90" fmla="*/ 2147483647 w 894"/>
                <a:gd name="T91" fmla="*/ 2147483647 h 1056"/>
                <a:gd name="T92" fmla="*/ 2147483647 w 894"/>
                <a:gd name="T93" fmla="*/ 2147483647 h 1056"/>
                <a:gd name="T94" fmla="*/ 2147483647 w 894"/>
                <a:gd name="T95" fmla="*/ 2147483647 h 1056"/>
                <a:gd name="T96" fmla="*/ 2147483647 w 894"/>
                <a:gd name="T97" fmla="*/ 2147483647 h 1056"/>
                <a:gd name="T98" fmla="*/ 2147483647 w 894"/>
                <a:gd name="T99" fmla="*/ 2147483647 h 1056"/>
                <a:gd name="T100" fmla="*/ 2147483647 w 894"/>
                <a:gd name="T101" fmla="*/ 2147483647 h 10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4"/>
                <a:gd name="T154" fmla="*/ 0 h 1056"/>
                <a:gd name="T155" fmla="*/ 894 w 894"/>
                <a:gd name="T156" fmla="*/ 1056 h 10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4" h="1056">
                  <a:moveTo>
                    <a:pt x="882" y="744"/>
                  </a:moveTo>
                  <a:lnTo>
                    <a:pt x="882" y="738"/>
                  </a:lnTo>
                  <a:lnTo>
                    <a:pt x="888" y="732"/>
                  </a:lnTo>
                  <a:lnTo>
                    <a:pt x="888" y="708"/>
                  </a:lnTo>
                  <a:lnTo>
                    <a:pt x="894" y="696"/>
                  </a:lnTo>
                  <a:lnTo>
                    <a:pt x="894" y="684"/>
                  </a:lnTo>
                  <a:lnTo>
                    <a:pt x="882" y="648"/>
                  </a:lnTo>
                  <a:lnTo>
                    <a:pt x="876" y="636"/>
                  </a:lnTo>
                  <a:lnTo>
                    <a:pt x="864" y="624"/>
                  </a:lnTo>
                  <a:lnTo>
                    <a:pt x="840" y="612"/>
                  </a:lnTo>
                  <a:lnTo>
                    <a:pt x="834" y="606"/>
                  </a:lnTo>
                  <a:lnTo>
                    <a:pt x="822" y="600"/>
                  </a:lnTo>
                  <a:lnTo>
                    <a:pt x="816" y="588"/>
                  </a:lnTo>
                  <a:lnTo>
                    <a:pt x="816" y="576"/>
                  </a:lnTo>
                  <a:lnTo>
                    <a:pt x="822" y="558"/>
                  </a:lnTo>
                  <a:lnTo>
                    <a:pt x="822" y="546"/>
                  </a:lnTo>
                  <a:lnTo>
                    <a:pt x="828" y="540"/>
                  </a:lnTo>
                  <a:lnTo>
                    <a:pt x="828" y="534"/>
                  </a:lnTo>
                  <a:lnTo>
                    <a:pt x="768" y="534"/>
                  </a:lnTo>
                  <a:lnTo>
                    <a:pt x="720" y="528"/>
                  </a:lnTo>
                  <a:lnTo>
                    <a:pt x="690" y="522"/>
                  </a:lnTo>
                  <a:lnTo>
                    <a:pt x="684" y="516"/>
                  </a:lnTo>
                  <a:lnTo>
                    <a:pt x="684" y="474"/>
                  </a:lnTo>
                  <a:lnTo>
                    <a:pt x="690" y="462"/>
                  </a:lnTo>
                  <a:lnTo>
                    <a:pt x="684" y="456"/>
                  </a:lnTo>
                  <a:lnTo>
                    <a:pt x="672" y="450"/>
                  </a:lnTo>
                  <a:lnTo>
                    <a:pt x="666" y="438"/>
                  </a:lnTo>
                  <a:lnTo>
                    <a:pt x="660" y="432"/>
                  </a:lnTo>
                  <a:lnTo>
                    <a:pt x="660" y="426"/>
                  </a:lnTo>
                  <a:lnTo>
                    <a:pt x="678" y="426"/>
                  </a:lnTo>
                  <a:lnTo>
                    <a:pt x="678" y="396"/>
                  </a:lnTo>
                  <a:lnTo>
                    <a:pt x="672" y="384"/>
                  </a:lnTo>
                  <a:lnTo>
                    <a:pt x="666" y="378"/>
                  </a:lnTo>
                  <a:lnTo>
                    <a:pt x="660" y="366"/>
                  </a:lnTo>
                  <a:lnTo>
                    <a:pt x="660" y="336"/>
                  </a:lnTo>
                  <a:lnTo>
                    <a:pt x="654" y="330"/>
                  </a:lnTo>
                  <a:lnTo>
                    <a:pt x="648" y="318"/>
                  </a:lnTo>
                  <a:lnTo>
                    <a:pt x="624" y="306"/>
                  </a:lnTo>
                  <a:lnTo>
                    <a:pt x="564" y="306"/>
                  </a:lnTo>
                  <a:lnTo>
                    <a:pt x="558" y="300"/>
                  </a:lnTo>
                  <a:lnTo>
                    <a:pt x="546" y="294"/>
                  </a:lnTo>
                  <a:lnTo>
                    <a:pt x="534" y="282"/>
                  </a:lnTo>
                  <a:lnTo>
                    <a:pt x="534" y="276"/>
                  </a:lnTo>
                  <a:lnTo>
                    <a:pt x="510" y="276"/>
                  </a:lnTo>
                  <a:lnTo>
                    <a:pt x="498" y="270"/>
                  </a:lnTo>
                  <a:lnTo>
                    <a:pt x="486" y="258"/>
                  </a:lnTo>
                  <a:lnTo>
                    <a:pt x="474" y="252"/>
                  </a:lnTo>
                  <a:lnTo>
                    <a:pt x="468" y="240"/>
                  </a:lnTo>
                  <a:lnTo>
                    <a:pt x="468" y="234"/>
                  </a:lnTo>
                  <a:lnTo>
                    <a:pt x="456" y="234"/>
                  </a:lnTo>
                  <a:lnTo>
                    <a:pt x="450" y="240"/>
                  </a:lnTo>
                  <a:lnTo>
                    <a:pt x="438" y="240"/>
                  </a:lnTo>
                  <a:lnTo>
                    <a:pt x="426" y="234"/>
                  </a:lnTo>
                  <a:lnTo>
                    <a:pt x="420" y="222"/>
                  </a:lnTo>
                  <a:lnTo>
                    <a:pt x="414" y="228"/>
                  </a:lnTo>
                  <a:lnTo>
                    <a:pt x="384" y="228"/>
                  </a:lnTo>
                  <a:lnTo>
                    <a:pt x="372" y="222"/>
                  </a:lnTo>
                  <a:lnTo>
                    <a:pt x="366" y="216"/>
                  </a:lnTo>
                  <a:lnTo>
                    <a:pt x="366" y="210"/>
                  </a:lnTo>
                  <a:lnTo>
                    <a:pt x="360" y="198"/>
                  </a:lnTo>
                  <a:lnTo>
                    <a:pt x="360" y="192"/>
                  </a:lnTo>
                  <a:lnTo>
                    <a:pt x="354" y="186"/>
                  </a:lnTo>
                  <a:lnTo>
                    <a:pt x="330" y="186"/>
                  </a:lnTo>
                  <a:lnTo>
                    <a:pt x="324" y="156"/>
                  </a:lnTo>
                  <a:lnTo>
                    <a:pt x="318" y="150"/>
                  </a:lnTo>
                  <a:lnTo>
                    <a:pt x="306" y="144"/>
                  </a:lnTo>
                  <a:lnTo>
                    <a:pt x="294" y="132"/>
                  </a:lnTo>
                  <a:lnTo>
                    <a:pt x="294" y="120"/>
                  </a:lnTo>
                  <a:lnTo>
                    <a:pt x="300" y="114"/>
                  </a:lnTo>
                  <a:lnTo>
                    <a:pt x="300" y="96"/>
                  </a:lnTo>
                  <a:lnTo>
                    <a:pt x="294" y="84"/>
                  </a:lnTo>
                  <a:lnTo>
                    <a:pt x="288" y="78"/>
                  </a:lnTo>
                  <a:lnTo>
                    <a:pt x="288" y="48"/>
                  </a:lnTo>
                  <a:lnTo>
                    <a:pt x="294" y="42"/>
                  </a:lnTo>
                  <a:lnTo>
                    <a:pt x="294" y="36"/>
                  </a:lnTo>
                  <a:lnTo>
                    <a:pt x="300" y="30"/>
                  </a:lnTo>
                  <a:lnTo>
                    <a:pt x="300" y="0"/>
                  </a:lnTo>
                  <a:lnTo>
                    <a:pt x="288" y="0"/>
                  </a:lnTo>
                  <a:lnTo>
                    <a:pt x="276" y="6"/>
                  </a:lnTo>
                  <a:lnTo>
                    <a:pt x="276" y="12"/>
                  </a:lnTo>
                  <a:lnTo>
                    <a:pt x="270" y="12"/>
                  </a:lnTo>
                  <a:lnTo>
                    <a:pt x="258" y="0"/>
                  </a:lnTo>
                  <a:lnTo>
                    <a:pt x="246" y="12"/>
                  </a:lnTo>
                  <a:lnTo>
                    <a:pt x="210" y="12"/>
                  </a:lnTo>
                  <a:lnTo>
                    <a:pt x="198" y="18"/>
                  </a:lnTo>
                  <a:lnTo>
                    <a:pt x="192" y="24"/>
                  </a:lnTo>
                  <a:lnTo>
                    <a:pt x="186" y="36"/>
                  </a:lnTo>
                  <a:lnTo>
                    <a:pt x="180" y="42"/>
                  </a:lnTo>
                  <a:lnTo>
                    <a:pt x="180" y="48"/>
                  </a:lnTo>
                  <a:lnTo>
                    <a:pt x="144" y="48"/>
                  </a:lnTo>
                  <a:lnTo>
                    <a:pt x="138" y="78"/>
                  </a:lnTo>
                  <a:lnTo>
                    <a:pt x="102" y="78"/>
                  </a:lnTo>
                  <a:lnTo>
                    <a:pt x="90" y="96"/>
                  </a:lnTo>
                  <a:lnTo>
                    <a:pt x="84" y="102"/>
                  </a:lnTo>
                  <a:lnTo>
                    <a:pt x="60" y="114"/>
                  </a:lnTo>
                  <a:lnTo>
                    <a:pt x="42" y="114"/>
                  </a:lnTo>
                  <a:lnTo>
                    <a:pt x="42" y="108"/>
                  </a:lnTo>
                  <a:lnTo>
                    <a:pt x="36" y="102"/>
                  </a:lnTo>
                  <a:lnTo>
                    <a:pt x="12" y="102"/>
                  </a:lnTo>
                  <a:lnTo>
                    <a:pt x="0" y="96"/>
                  </a:lnTo>
                  <a:lnTo>
                    <a:pt x="0" y="114"/>
                  </a:lnTo>
                  <a:lnTo>
                    <a:pt x="6" y="132"/>
                  </a:lnTo>
                  <a:lnTo>
                    <a:pt x="18" y="144"/>
                  </a:lnTo>
                  <a:lnTo>
                    <a:pt x="30" y="162"/>
                  </a:lnTo>
                  <a:lnTo>
                    <a:pt x="42" y="174"/>
                  </a:lnTo>
                  <a:lnTo>
                    <a:pt x="54" y="192"/>
                  </a:lnTo>
                  <a:lnTo>
                    <a:pt x="66" y="216"/>
                  </a:lnTo>
                  <a:lnTo>
                    <a:pt x="66" y="228"/>
                  </a:lnTo>
                  <a:lnTo>
                    <a:pt x="60" y="234"/>
                  </a:lnTo>
                  <a:lnTo>
                    <a:pt x="54" y="246"/>
                  </a:lnTo>
                  <a:lnTo>
                    <a:pt x="48" y="252"/>
                  </a:lnTo>
                  <a:lnTo>
                    <a:pt x="60" y="300"/>
                  </a:lnTo>
                  <a:lnTo>
                    <a:pt x="42" y="330"/>
                  </a:lnTo>
                  <a:lnTo>
                    <a:pt x="48" y="330"/>
                  </a:lnTo>
                  <a:lnTo>
                    <a:pt x="60" y="342"/>
                  </a:lnTo>
                  <a:lnTo>
                    <a:pt x="66" y="354"/>
                  </a:lnTo>
                  <a:lnTo>
                    <a:pt x="66" y="360"/>
                  </a:lnTo>
                  <a:lnTo>
                    <a:pt x="60" y="372"/>
                  </a:lnTo>
                  <a:lnTo>
                    <a:pt x="48" y="384"/>
                  </a:lnTo>
                  <a:lnTo>
                    <a:pt x="36" y="408"/>
                  </a:lnTo>
                  <a:lnTo>
                    <a:pt x="42" y="426"/>
                  </a:lnTo>
                  <a:lnTo>
                    <a:pt x="48" y="438"/>
                  </a:lnTo>
                  <a:lnTo>
                    <a:pt x="54" y="444"/>
                  </a:lnTo>
                  <a:lnTo>
                    <a:pt x="54" y="450"/>
                  </a:lnTo>
                  <a:lnTo>
                    <a:pt x="42" y="468"/>
                  </a:lnTo>
                  <a:lnTo>
                    <a:pt x="54" y="480"/>
                  </a:lnTo>
                  <a:lnTo>
                    <a:pt x="78" y="498"/>
                  </a:lnTo>
                  <a:lnTo>
                    <a:pt x="78" y="516"/>
                  </a:lnTo>
                  <a:lnTo>
                    <a:pt x="102" y="528"/>
                  </a:lnTo>
                  <a:lnTo>
                    <a:pt x="90" y="558"/>
                  </a:lnTo>
                  <a:lnTo>
                    <a:pt x="78" y="546"/>
                  </a:lnTo>
                  <a:lnTo>
                    <a:pt x="78" y="558"/>
                  </a:lnTo>
                  <a:lnTo>
                    <a:pt x="66" y="582"/>
                  </a:lnTo>
                  <a:lnTo>
                    <a:pt x="54" y="588"/>
                  </a:lnTo>
                  <a:lnTo>
                    <a:pt x="36" y="606"/>
                  </a:lnTo>
                  <a:lnTo>
                    <a:pt x="48" y="630"/>
                  </a:lnTo>
                  <a:lnTo>
                    <a:pt x="42" y="636"/>
                  </a:lnTo>
                  <a:lnTo>
                    <a:pt x="60" y="666"/>
                  </a:lnTo>
                  <a:lnTo>
                    <a:pt x="84" y="666"/>
                  </a:lnTo>
                  <a:lnTo>
                    <a:pt x="96" y="744"/>
                  </a:lnTo>
                  <a:lnTo>
                    <a:pt x="108" y="750"/>
                  </a:lnTo>
                  <a:lnTo>
                    <a:pt x="114" y="750"/>
                  </a:lnTo>
                  <a:lnTo>
                    <a:pt x="138" y="762"/>
                  </a:lnTo>
                  <a:lnTo>
                    <a:pt x="144" y="774"/>
                  </a:lnTo>
                  <a:lnTo>
                    <a:pt x="144" y="780"/>
                  </a:lnTo>
                  <a:lnTo>
                    <a:pt x="138" y="792"/>
                  </a:lnTo>
                  <a:lnTo>
                    <a:pt x="126" y="804"/>
                  </a:lnTo>
                  <a:lnTo>
                    <a:pt x="144" y="822"/>
                  </a:lnTo>
                  <a:lnTo>
                    <a:pt x="138" y="828"/>
                  </a:lnTo>
                  <a:lnTo>
                    <a:pt x="132" y="840"/>
                  </a:lnTo>
                  <a:lnTo>
                    <a:pt x="126" y="846"/>
                  </a:lnTo>
                  <a:lnTo>
                    <a:pt x="126" y="858"/>
                  </a:lnTo>
                  <a:lnTo>
                    <a:pt x="132" y="870"/>
                  </a:lnTo>
                  <a:lnTo>
                    <a:pt x="138" y="876"/>
                  </a:lnTo>
                  <a:lnTo>
                    <a:pt x="138" y="900"/>
                  </a:lnTo>
                  <a:lnTo>
                    <a:pt x="144" y="900"/>
                  </a:lnTo>
                  <a:lnTo>
                    <a:pt x="150" y="906"/>
                  </a:lnTo>
                  <a:lnTo>
                    <a:pt x="162" y="912"/>
                  </a:lnTo>
                  <a:lnTo>
                    <a:pt x="168" y="918"/>
                  </a:lnTo>
                  <a:lnTo>
                    <a:pt x="180" y="924"/>
                  </a:lnTo>
                  <a:lnTo>
                    <a:pt x="186" y="930"/>
                  </a:lnTo>
                  <a:lnTo>
                    <a:pt x="186" y="996"/>
                  </a:lnTo>
                  <a:lnTo>
                    <a:pt x="210" y="1020"/>
                  </a:lnTo>
                  <a:lnTo>
                    <a:pt x="210" y="1044"/>
                  </a:lnTo>
                  <a:lnTo>
                    <a:pt x="216" y="1056"/>
                  </a:lnTo>
                  <a:lnTo>
                    <a:pt x="270" y="1056"/>
                  </a:lnTo>
                  <a:lnTo>
                    <a:pt x="270" y="1026"/>
                  </a:lnTo>
                  <a:lnTo>
                    <a:pt x="282" y="1026"/>
                  </a:lnTo>
                  <a:lnTo>
                    <a:pt x="282" y="1008"/>
                  </a:lnTo>
                  <a:lnTo>
                    <a:pt x="306" y="1002"/>
                  </a:lnTo>
                  <a:lnTo>
                    <a:pt x="318" y="978"/>
                  </a:lnTo>
                  <a:lnTo>
                    <a:pt x="324" y="984"/>
                  </a:lnTo>
                  <a:lnTo>
                    <a:pt x="348" y="996"/>
                  </a:lnTo>
                  <a:lnTo>
                    <a:pt x="360" y="996"/>
                  </a:lnTo>
                  <a:lnTo>
                    <a:pt x="378" y="1002"/>
                  </a:lnTo>
                  <a:lnTo>
                    <a:pt x="432" y="1002"/>
                  </a:lnTo>
                  <a:lnTo>
                    <a:pt x="462" y="1050"/>
                  </a:lnTo>
                  <a:lnTo>
                    <a:pt x="474" y="996"/>
                  </a:lnTo>
                  <a:lnTo>
                    <a:pt x="546" y="990"/>
                  </a:lnTo>
                  <a:lnTo>
                    <a:pt x="582" y="1014"/>
                  </a:lnTo>
                  <a:lnTo>
                    <a:pt x="582" y="996"/>
                  </a:lnTo>
                  <a:lnTo>
                    <a:pt x="594" y="924"/>
                  </a:lnTo>
                  <a:lnTo>
                    <a:pt x="594" y="900"/>
                  </a:lnTo>
                  <a:lnTo>
                    <a:pt x="588" y="894"/>
                  </a:lnTo>
                  <a:lnTo>
                    <a:pt x="588" y="888"/>
                  </a:lnTo>
                  <a:lnTo>
                    <a:pt x="576" y="864"/>
                  </a:lnTo>
                  <a:lnTo>
                    <a:pt x="576" y="852"/>
                  </a:lnTo>
                  <a:lnTo>
                    <a:pt x="582" y="846"/>
                  </a:lnTo>
                  <a:lnTo>
                    <a:pt x="594" y="840"/>
                  </a:lnTo>
                  <a:lnTo>
                    <a:pt x="606" y="828"/>
                  </a:lnTo>
                  <a:lnTo>
                    <a:pt x="612" y="798"/>
                  </a:lnTo>
                  <a:lnTo>
                    <a:pt x="714" y="780"/>
                  </a:lnTo>
                  <a:lnTo>
                    <a:pt x="792" y="768"/>
                  </a:lnTo>
                  <a:lnTo>
                    <a:pt x="846" y="810"/>
                  </a:lnTo>
                  <a:lnTo>
                    <a:pt x="864" y="846"/>
                  </a:lnTo>
                  <a:lnTo>
                    <a:pt x="864" y="840"/>
                  </a:lnTo>
                  <a:lnTo>
                    <a:pt x="870" y="834"/>
                  </a:lnTo>
                  <a:lnTo>
                    <a:pt x="882" y="828"/>
                  </a:lnTo>
                  <a:lnTo>
                    <a:pt x="888" y="822"/>
                  </a:lnTo>
                  <a:lnTo>
                    <a:pt x="876" y="816"/>
                  </a:lnTo>
                  <a:lnTo>
                    <a:pt x="870" y="810"/>
                  </a:lnTo>
                  <a:lnTo>
                    <a:pt x="870" y="786"/>
                  </a:lnTo>
                  <a:lnTo>
                    <a:pt x="876" y="774"/>
                  </a:lnTo>
                  <a:lnTo>
                    <a:pt x="882" y="768"/>
                  </a:lnTo>
                  <a:lnTo>
                    <a:pt x="888" y="756"/>
                  </a:lnTo>
                  <a:lnTo>
                    <a:pt x="882" y="74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3" name="Bhutan" descr="© INSCALE GmbH, 05.05.2010&#10;http://www.presentationload.com/">
              <a:extLst>
                <a:ext uri="{FF2B5EF4-FFF2-40B4-BE49-F238E27FC236}">
                  <a16:creationId xmlns:a16="http://schemas.microsoft.com/office/drawing/2014/main" id="{C2513E9B-ECDA-4BBE-A1EC-974AAB080DE1}"/>
                </a:ext>
              </a:extLst>
            </p:cNvPr>
            <p:cNvSpPr>
              <a:spLocks/>
            </p:cNvSpPr>
            <p:nvPr/>
          </p:nvSpPr>
          <p:spPr bwMode="gray">
            <a:xfrm>
              <a:off x="6562717" y="2352770"/>
              <a:ext cx="88942" cy="50401"/>
            </a:xfrm>
            <a:custGeom>
              <a:avLst/>
              <a:gdLst>
                <a:gd name="T0" fmla="*/ 2147483647 w 234"/>
                <a:gd name="T1" fmla="*/ 2147483647 h 132"/>
                <a:gd name="T2" fmla="*/ 2147483647 w 234"/>
                <a:gd name="T3" fmla="*/ 2147483647 h 132"/>
                <a:gd name="T4" fmla="*/ 2147483647 w 234"/>
                <a:gd name="T5" fmla="*/ 2147483647 h 132"/>
                <a:gd name="T6" fmla="*/ 2147483647 w 234"/>
                <a:gd name="T7" fmla="*/ 2147483647 h 132"/>
                <a:gd name="T8" fmla="*/ 2147483647 w 234"/>
                <a:gd name="T9" fmla="*/ 2147483647 h 132"/>
                <a:gd name="T10" fmla="*/ 2147483647 w 234"/>
                <a:gd name="T11" fmla="*/ 2147483647 h 132"/>
                <a:gd name="T12" fmla="*/ 2147483647 w 234"/>
                <a:gd name="T13" fmla="*/ 2147483647 h 132"/>
                <a:gd name="T14" fmla="*/ 2147483647 w 234"/>
                <a:gd name="T15" fmla="*/ 2147483647 h 132"/>
                <a:gd name="T16" fmla="*/ 2147483647 w 234"/>
                <a:gd name="T17" fmla="*/ 2147483647 h 132"/>
                <a:gd name="T18" fmla="*/ 2147483647 w 234"/>
                <a:gd name="T19" fmla="*/ 2147483647 h 132"/>
                <a:gd name="T20" fmla="*/ 2147483647 w 234"/>
                <a:gd name="T21" fmla="*/ 2147483647 h 132"/>
                <a:gd name="T22" fmla="*/ 2147483647 w 234"/>
                <a:gd name="T23" fmla="*/ 2147483647 h 132"/>
                <a:gd name="T24" fmla="*/ 2147483647 w 234"/>
                <a:gd name="T25" fmla="*/ 2147483647 h 132"/>
                <a:gd name="T26" fmla="*/ 2147483647 w 234"/>
                <a:gd name="T27" fmla="*/ 2147483647 h 132"/>
                <a:gd name="T28" fmla="*/ 2147483647 w 234"/>
                <a:gd name="T29" fmla="*/ 2147483647 h 132"/>
                <a:gd name="T30" fmla="*/ 2147483647 w 234"/>
                <a:gd name="T31" fmla="*/ 2147483647 h 132"/>
                <a:gd name="T32" fmla="*/ 2147483647 w 234"/>
                <a:gd name="T33" fmla="*/ 2147483647 h 132"/>
                <a:gd name="T34" fmla="*/ 2147483647 w 234"/>
                <a:gd name="T35" fmla="*/ 2147483647 h 132"/>
                <a:gd name="T36" fmla="*/ 2147483647 w 234"/>
                <a:gd name="T37" fmla="*/ 2147483647 h 132"/>
                <a:gd name="T38" fmla="*/ 2147483647 w 234"/>
                <a:gd name="T39" fmla="*/ 2147483647 h 132"/>
                <a:gd name="T40" fmla="*/ 2147483647 w 234"/>
                <a:gd name="T41" fmla="*/ 2147483647 h 132"/>
                <a:gd name="T42" fmla="*/ 2147483647 w 234"/>
                <a:gd name="T43" fmla="*/ 2147483647 h 132"/>
                <a:gd name="T44" fmla="*/ 2147483647 w 234"/>
                <a:gd name="T45" fmla="*/ 2147483647 h 132"/>
                <a:gd name="T46" fmla="*/ 2147483647 w 234"/>
                <a:gd name="T47" fmla="*/ 2147483647 h 132"/>
                <a:gd name="T48" fmla="*/ 2147483647 w 234"/>
                <a:gd name="T49" fmla="*/ 2147483647 h 132"/>
                <a:gd name="T50" fmla="*/ 2147483647 w 234"/>
                <a:gd name="T51" fmla="*/ 2147483647 h 132"/>
                <a:gd name="T52" fmla="*/ 2147483647 w 234"/>
                <a:gd name="T53" fmla="*/ 2147483647 h 132"/>
                <a:gd name="T54" fmla="*/ 2147483647 w 234"/>
                <a:gd name="T55" fmla="*/ 2147483647 h 132"/>
                <a:gd name="T56" fmla="*/ 2147483647 w 234"/>
                <a:gd name="T57" fmla="*/ 2147483647 h 132"/>
                <a:gd name="T58" fmla="*/ 2147483647 w 234"/>
                <a:gd name="T59" fmla="*/ 0 h 132"/>
                <a:gd name="T60" fmla="*/ 2147483647 w 234"/>
                <a:gd name="T61" fmla="*/ 0 h 132"/>
                <a:gd name="T62" fmla="*/ 2147483647 w 234"/>
                <a:gd name="T63" fmla="*/ 2147483647 h 132"/>
                <a:gd name="T64" fmla="*/ 2147483647 w 234"/>
                <a:gd name="T65" fmla="*/ 2147483647 h 132"/>
                <a:gd name="T66" fmla="*/ 2147483647 w 234"/>
                <a:gd name="T67" fmla="*/ 2147483647 h 132"/>
                <a:gd name="T68" fmla="*/ 2147483647 w 234"/>
                <a:gd name="T69" fmla="*/ 2147483647 h 132"/>
                <a:gd name="T70" fmla="*/ 2147483647 w 234"/>
                <a:gd name="T71" fmla="*/ 2147483647 h 132"/>
                <a:gd name="T72" fmla="*/ 2147483647 w 234"/>
                <a:gd name="T73" fmla="*/ 2147483647 h 132"/>
                <a:gd name="T74" fmla="*/ 2147483647 w 234"/>
                <a:gd name="T75" fmla="*/ 2147483647 h 132"/>
                <a:gd name="T76" fmla="*/ 0 w 234"/>
                <a:gd name="T77" fmla="*/ 2147483647 h 132"/>
                <a:gd name="T78" fmla="*/ 0 w 234"/>
                <a:gd name="T79" fmla="*/ 2147483647 h 132"/>
                <a:gd name="T80" fmla="*/ 2147483647 w 234"/>
                <a:gd name="T81" fmla="*/ 2147483647 h 132"/>
                <a:gd name="T82" fmla="*/ 2147483647 w 234"/>
                <a:gd name="T83" fmla="*/ 2147483647 h 132"/>
                <a:gd name="T84" fmla="*/ 2147483647 w 234"/>
                <a:gd name="T85" fmla="*/ 2147483647 h 132"/>
                <a:gd name="T86" fmla="*/ 2147483647 w 234"/>
                <a:gd name="T87" fmla="*/ 2147483647 h 132"/>
                <a:gd name="T88" fmla="*/ 2147483647 w 234"/>
                <a:gd name="T89" fmla="*/ 2147483647 h 132"/>
                <a:gd name="T90" fmla="*/ 2147483647 w 234"/>
                <a:gd name="T91" fmla="*/ 2147483647 h 132"/>
                <a:gd name="T92" fmla="*/ 2147483647 w 234"/>
                <a:gd name="T93" fmla="*/ 214748364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132"/>
                <a:gd name="T143" fmla="*/ 234 w 234"/>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132">
                  <a:moveTo>
                    <a:pt x="78" y="132"/>
                  </a:moveTo>
                  <a:lnTo>
                    <a:pt x="90" y="132"/>
                  </a:lnTo>
                  <a:lnTo>
                    <a:pt x="102" y="126"/>
                  </a:lnTo>
                  <a:lnTo>
                    <a:pt x="108" y="120"/>
                  </a:lnTo>
                  <a:lnTo>
                    <a:pt x="126" y="120"/>
                  </a:lnTo>
                  <a:lnTo>
                    <a:pt x="138" y="126"/>
                  </a:lnTo>
                  <a:lnTo>
                    <a:pt x="168" y="126"/>
                  </a:lnTo>
                  <a:lnTo>
                    <a:pt x="180" y="120"/>
                  </a:lnTo>
                  <a:lnTo>
                    <a:pt x="192" y="120"/>
                  </a:lnTo>
                  <a:lnTo>
                    <a:pt x="198" y="126"/>
                  </a:lnTo>
                  <a:lnTo>
                    <a:pt x="210" y="126"/>
                  </a:lnTo>
                  <a:lnTo>
                    <a:pt x="234" y="114"/>
                  </a:lnTo>
                  <a:lnTo>
                    <a:pt x="234" y="108"/>
                  </a:lnTo>
                  <a:lnTo>
                    <a:pt x="222" y="96"/>
                  </a:lnTo>
                  <a:lnTo>
                    <a:pt x="222" y="72"/>
                  </a:lnTo>
                  <a:lnTo>
                    <a:pt x="198" y="72"/>
                  </a:lnTo>
                  <a:lnTo>
                    <a:pt x="192" y="66"/>
                  </a:lnTo>
                  <a:lnTo>
                    <a:pt x="192" y="42"/>
                  </a:lnTo>
                  <a:lnTo>
                    <a:pt x="186" y="30"/>
                  </a:lnTo>
                  <a:lnTo>
                    <a:pt x="174" y="18"/>
                  </a:lnTo>
                  <a:lnTo>
                    <a:pt x="162" y="12"/>
                  </a:lnTo>
                  <a:lnTo>
                    <a:pt x="150" y="12"/>
                  </a:lnTo>
                  <a:lnTo>
                    <a:pt x="138" y="18"/>
                  </a:lnTo>
                  <a:lnTo>
                    <a:pt x="126" y="18"/>
                  </a:lnTo>
                  <a:lnTo>
                    <a:pt x="114" y="24"/>
                  </a:lnTo>
                  <a:lnTo>
                    <a:pt x="108" y="30"/>
                  </a:lnTo>
                  <a:lnTo>
                    <a:pt x="102" y="30"/>
                  </a:lnTo>
                  <a:lnTo>
                    <a:pt x="102" y="6"/>
                  </a:lnTo>
                  <a:lnTo>
                    <a:pt x="78" y="6"/>
                  </a:lnTo>
                  <a:lnTo>
                    <a:pt x="66" y="0"/>
                  </a:lnTo>
                  <a:lnTo>
                    <a:pt x="54" y="0"/>
                  </a:lnTo>
                  <a:lnTo>
                    <a:pt x="48" y="12"/>
                  </a:lnTo>
                  <a:lnTo>
                    <a:pt x="36" y="24"/>
                  </a:lnTo>
                  <a:lnTo>
                    <a:pt x="30" y="36"/>
                  </a:lnTo>
                  <a:lnTo>
                    <a:pt x="18" y="54"/>
                  </a:lnTo>
                  <a:lnTo>
                    <a:pt x="12" y="66"/>
                  </a:lnTo>
                  <a:lnTo>
                    <a:pt x="6" y="72"/>
                  </a:lnTo>
                  <a:lnTo>
                    <a:pt x="6" y="78"/>
                  </a:lnTo>
                  <a:lnTo>
                    <a:pt x="0" y="78"/>
                  </a:lnTo>
                  <a:lnTo>
                    <a:pt x="0" y="90"/>
                  </a:lnTo>
                  <a:lnTo>
                    <a:pt x="18" y="108"/>
                  </a:lnTo>
                  <a:lnTo>
                    <a:pt x="42" y="120"/>
                  </a:lnTo>
                  <a:lnTo>
                    <a:pt x="54" y="120"/>
                  </a:lnTo>
                  <a:lnTo>
                    <a:pt x="54" y="114"/>
                  </a:lnTo>
                  <a:lnTo>
                    <a:pt x="54" y="120"/>
                  </a:lnTo>
                  <a:lnTo>
                    <a:pt x="66" y="132"/>
                  </a:lnTo>
                  <a:lnTo>
                    <a:pt x="78" y="13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4" name="Benin" descr="© INSCALE GmbH, 05.05.2010&#10;http://www.presentationload.com/">
              <a:extLst>
                <a:ext uri="{FF2B5EF4-FFF2-40B4-BE49-F238E27FC236}">
                  <a16:creationId xmlns:a16="http://schemas.microsoft.com/office/drawing/2014/main" id="{F16ECE38-37B3-6063-0E08-71743AC6E2C1}"/>
                </a:ext>
              </a:extLst>
            </p:cNvPr>
            <p:cNvSpPr>
              <a:spLocks/>
            </p:cNvSpPr>
            <p:nvPr/>
          </p:nvSpPr>
          <p:spPr bwMode="gray">
            <a:xfrm>
              <a:off x="4256145" y="2840473"/>
              <a:ext cx="84496" cy="188262"/>
            </a:xfrm>
            <a:custGeom>
              <a:avLst/>
              <a:gdLst>
                <a:gd name="T0" fmla="*/ 2147483647 w 222"/>
                <a:gd name="T1" fmla="*/ 2147483647 h 498"/>
                <a:gd name="T2" fmla="*/ 2147483647 w 222"/>
                <a:gd name="T3" fmla="*/ 2147483647 h 498"/>
                <a:gd name="T4" fmla="*/ 2147483647 w 222"/>
                <a:gd name="T5" fmla="*/ 2147483647 h 498"/>
                <a:gd name="T6" fmla="*/ 2147483647 w 222"/>
                <a:gd name="T7" fmla="*/ 2147483647 h 498"/>
                <a:gd name="T8" fmla="*/ 2147483647 w 222"/>
                <a:gd name="T9" fmla="*/ 2147483647 h 498"/>
                <a:gd name="T10" fmla="*/ 2147483647 w 222"/>
                <a:gd name="T11" fmla="*/ 2147483647 h 498"/>
                <a:gd name="T12" fmla="*/ 2147483647 w 222"/>
                <a:gd name="T13" fmla="*/ 2147483647 h 498"/>
                <a:gd name="T14" fmla="*/ 2147483647 w 222"/>
                <a:gd name="T15" fmla="*/ 2147483647 h 498"/>
                <a:gd name="T16" fmla="*/ 2147483647 w 222"/>
                <a:gd name="T17" fmla="*/ 2147483647 h 498"/>
                <a:gd name="T18" fmla="*/ 2147483647 w 222"/>
                <a:gd name="T19" fmla="*/ 2147483647 h 498"/>
                <a:gd name="T20" fmla="*/ 2147483647 w 222"/>
                <a:gd name="T21" fmla="*/ 2147483647 h 498"/>
                <a:gd name="T22" fmla="*/ 2147483647 w 222"/>
                <a:gd name="T23" fmla="*/ 2147483647 h 498"/>
                <a:gd name="T24" fmla="*/ 2147483647 w 222"/>
                <a:gd name="T25" fmla="*/ 2147483647 h 498"/>
                <a:gd name="T26" fmla="*/ 2147483647 w 222"/>
                <a:gd name="T27" fmla="*/ 2147483647 h 498"/>
                <a:gd name="T28" fmla="*/ 2147483647 w 222"/>
                <a:gd name="T29" fmla="*/ 2147483647 h 498"/>
                <a:gd name="T30" fmla="*/ 2147483647 w 222"/>
                <a:gd name="T31" fmla="*/ 2147483647 h 498"/>
                <a:gd name="T32" fmla="*/ 2147483647 w 222"/>
                <a:gd name="T33" fmla="*/ 2147483647 h 498"/>
                <a:gd name="T34" fmla="*/ 2147483647 w 222"/>
                <a:gd name="T35" fmla="*/ 2147483647 h 498"/>
                <a:gd name="T36" fmla="*/ 2147483647 w 222"/>
                <a:gd name="T37" fmla="*/ 2147483647 h 498"/>
                <a:gd name="T38" fmla="*/ 2147483647 w 222"/>
                <a:gd name="T39" fmla="*/ 2147483647 h 498"/>
                <a:gd name="T40" fmla="*/ 2147483647 w 222"/>
                <a:gd name="T41" fmla="*/ 2147483647 h 498"/>
                <a:gd name="T42" fmla="*/ 2147483647 w 222"/>
                <a:gd name="T43" fmla="*/ 2147483647 h 498"/>
                <a:gd name="T44" fmla="*/ 2147483647 w 222"/>
                <a:gd name="T45" fmla="*/ 2147483647 h 498"/>
                <a:gd name="T46" fmla="*/ 0 w 222"/>
                <a:gd name="T47" fmla="*/ 2147483647 h 498"/>
                <a:gd name="T48" fmla="*/ 2147483647 w 222"/>
                <a:gd name="T49" fmla="*/ 2147483647 h 498"/>
                <a:gd name="T50" fmla="*/ 2147483647 w 222"/>
                <a:gd name="T51" fmla="*/ 2147483647 h 498"/>
                <a:gd name="T52" fmla="*/ 2147483647 w 222"/>
                <a:gd name="T53" fmla="*/ 2147483647 h 498"/>
                <a:gd name="T54" fmla="*/ 2147483647 w 222"/>
                <a:gd name="T55" fmla="*/ 2147483647 h 498"/>
                <a:gd name="T56" fmla="*/ 2147483647 w 222"/>
                <a:gd name="T57" fmla="*/ 2147483647 h 498"/>
                <a:gd name="T58" fmla="*/ 2147483647 w 222"/>
                <a:gd name="T59" fmla="*/ 2147483647 h 498"/>
                <a:gd name="T60" fmla="*/ 2147483647 w 222"/>
                <a:gd name="T61" fmla="*/ 2147483647 h 498"/>
                <a:gd name="T62" fmla="*/ 2147483647 w 222"/>
                <a:gd name="T63" fmla="*/ 2147483647 h 498"/>
                <a:gd name="T64" fmla="*/ 2147483647 w 222"/>
                <a:gd name="T65" fmla="*/ 2147483647 h 498"/>
                <a:gd name="T66" fmla="*/ 2147483647 w 222"/>
                <a:gd name="T67" fmla="*/ 2147483647 h 498"/>
                <a:gd name="T68" fmla="*/ 2147483647 w 222"/>
                <a:gd name="T69" fmla="*/ 2147483647 h 4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498"/>
                <a:gd name="T107" fmla="*/ 222 w 222"/>
                <a:gd name="T108" fmla="*/ 498 h 4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498">
                  <a:moveTo>
                    <a:pt x="138" y="372"/>
                  </a:moveTo>
                  <a:lnTo>
                    <a:pt x="144" y="342"/>
                  </a:lnTo>
                  <a:lnTo>
                    <a:pt x="138" y="306"/>
                  </a:lnTo>
                  <a:lnTo>
                    <a:pt x="144" y="276"/>
                  </a:lnTo>
                  <a:lnTo>
                    <a:pt x="162" y="276"/>
                  </a:lnTo>
                  <a:lnTo>
                    <a:pt x="174" y="252"/>
                  </a:lnTo>
                  <a:lnTo>
                    <a:pt x="174" y="222"/>
                  </a:lnTo>
                  <a:lnTo>
                    <a:pt x="180" y="216"/>
                  </a:lnTo>
                  <a:lnTo>
                    <a:pt x="186" y="204"/>
                  </a:lnTo>
                  <a:lnTo>
                    <a:pt x="198" y="198"/>
                  </a:lnTo>
                  <a:lnTo>
                    <a:pt x="198" y="156"/>
                  </a:lnTo>
                  <a:lnTo>
                    <a:pt x="210" y="150"/>
                  </a:lnTo>
                  <a:lnTo>
                    <a:pt x="216" y="150"/>
                  </a:lnTo>
                  <a:lnTo>
                    <a:pt x="222" y="144"/>
                  </a:lnTo>
                  <a:lnTo>
                    <a:pt x="222" y="132"/>
                  </a:lnTo>
                  <a:lnTo>
                    <a:pt x="216" y="126"/>
                  </a:lnTo>
                  <a:lnTo>
                    <a:pt x="216" y="114"/>
                  </a:lnTo>
                  <a:lnTo>
                    <a:pt x="210" y="102"/>
                  </a:lnTo>
                  <a:lnTo>
                    <a:pt x="204" y="96"/>
                  </a:lnTo>
                  <a:lnTo>
                    <a:pt x="192" y="72"/>
                  </a:lnTo>
                  <a:lnTo>
                    <a:pt x="198" y="66"/>
                  </a:lnTo>
                  <a:lnTo>
                    <a:pt x="198" y="60"/>
                  </a:lnTo>
                  <a:lnTo>
                    <a:pt x="204" y="48"/>
                  </a:lnTo>
                  <a:lnTo>
                    <a:pt x="198" y="42"/>
                  </a:lnTo>
                  <a:lnTo>
                    <a:pt x="186" y="36"/>
                  </a:lnTo>
                  <a:lnTo>
                    <a:pt x="180" y="36"/>
                  </a:lnTo>
                  <a:lnTo>
                    <a:pt x="174" y="30"/>
                  </a:lnTo>
                  <a:lnTo>
                    <a:pt x="168" y="30"/>
                  </a:lnTo>
                  <a:lnTo>
                    <a:pt x="162" y="24"/>
                  </a:lnTo>
                  <a:lnTo>
                    <a:pt x="156" y="12"/>
                  </a:lnTo>
                  <a:lnTo>
                    <a:pt x="144" y="0"/>
                  </a:lnTo>
                  <a:lnTo>
                    <a:pt x="114" y="12"/>
                  </a:lnTo>
                  <a:lnTo>
                    <a:pt x="114" y="36"/>
                  </a:lnTo>
                  <a:lnTo>
                    <a:pt x="120" y="36"/>
                  </a:lnTo>
                  <a:lnTo>
                    <a:pt x="114" y="42"/>
                  </a:lnTo>
                  <a:lnTo>
                    <a:pt x="108" y="60"/>
                  </a:lnTo>
                  <a:lnTo>
                    <a:pt x="96" y="60"/>
                  </a:lnTo>
                  <a:lnTo>
                    <a:pt x="90" y="66"/>
                  </a:lnTo>
                  <a:lnTo>
                    <a:pt x="84" y="66"/>
                  </a:lnTo>
                  <a:lnTo>
                    <a:pt x="84" y="78"/>
                  </a:lnTo>
                  <a:lnTo>
                    <a:pt x="78" y="72"/>
                  </a:lnTo>
                  <a:lnTo>
                    <a:pt x="48" y="72"/>
                  </a:lnTo>
                  <a:lnTo>
                    <a:pt x="30" y="90"/>
                  </a:lnTo>
                  <a:lnTo>
                    <a:pt x="24" y="102"/>
                  </a:lnTo>
                  <a:lnTo>
                    <a:pt x="12" y="102"/>
                  </a:lnTo>
                  <a:lnTo>
                    <a:pt x="6" y="114"/>
                  </a:lnTo>
                  <a:lnTo>
                    <a:pt x="0" y="132"/>
                  </a:lnTo>
                  <a:lnTo>
                    <a:pt x="0" y="162"/>
                  </a:lnTo>
                  <a:lnTo>
                    <a:pt x="12" y="168"/>
                  </a:lnTo>
                  <a:lnTo>
                    <a:pt x="42" y="198"/>
                  </a:lnTo>
                  <a:lnTo>
                    <a:pt x="42" y="240"/>
                  </a:lnTo>
                  <a:lnTo>
                    <a:pt x="54" y="252"/>
                  </a:lnTo>
                  <a:lnTo>
                    <a:pt x="60" y="264"/>
                  </a:lnTo>
                  <a:lnTo>
                    <a:pt x="60" y="294"/>
                  </a:lnTo>
                  <a:lnTo>
                    <a:pt x="66" y="306"/>
                  </a:lnTo>
                  <a:lnTo>
                    <a:pt x="54" y="318"/>
                  </a:lnTo>
                  <a:lnTo>
                    <a:pt x="54" y="378"/>
                  </a:lnTo>
                  <a:lnTo>
                    <a:pt x="66" y="390"/>
                  </a:lnTo>
                  <a:lnTo>
                    <a:pt x="54" y="396"/>
                  </a:lnTo>
                  <a:lnTo>
                    <a:pt x="60" y="462"/>
                  </a:lnTo>
                  <a:lnTo>
                    <a:pt x="60" y="468"/>
                  </a:lnTo>
                  <a:lnTo>
                    <a:pt x="72" y="480"/>
                  </a:lnTo>
                  <a:lnTo>
                    <a:pt x="72" y="492"/>
                  </a:lnTo>
                  <a:lnTo>
                    <a:pt x="84" y="492"/>
                  </a:lnTo>
                  <a:lnTo>
                    <a:pt x="96" y="498"/>
                  </a:lnTo>
                  <a:lnTo>
                    <a:pt x="108" y="498"/>
                  </a:lnTo>
                  <a:lnTo>
                    <a:pt x="120" y="474"/>
                  </a:lnTo>
                  <a:lnTo>
                    <a:pt x="126" y="480"/>
                  </a:lnTo>
                  <a:lnTo>
                    <a:pt x="138" y="486"/>
                  </a:lnTo>
                  <a:lnTo>
                    <a:pt x="138" y="37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5" name="Belize" descr="© INSCALE GmbH, 05.05.2010&#10;http://www.presentationload.com/">
              <a:extLst>
                <a:ext uri="{FF2B5EF4-FFF2-40B4-BE49-F238E27FC236}">
                  <a16:creationId xmlns:a16="http://schemas.microsoft.com/office/drawing/2014/main" id="{79D4B7B7-AC8B-8F17-FF37-45853D9E1623}"/>
                </a:ext>
              </a:extLst>
            </p:cNvPr>
            <p:cNvSpPr>
              <a:spLocks/>
            </p:cNvSpPr>
            <p:nvPr/>
          </p:nvSpPr>
          <p:spPr bwMode="gray">
            <a:xfrm>
              <a:off x="1854703" y="2653693"/>
              <a:ext cx="41506" cy="80048"/>
            </a:xfrm>
            <a:custGeom>
              <a:avLst/>
              <a:gdLst>
                <a:gd name="T0" fmla="*/ 2147483647 w 108"/>
                <a:gd name="T1" fmla="*/ 2147483647 h 210"/>
                <a:gd name="T2" fmla="*/ 2147483647 w 108"/>
                <a:gd name="T3" fmla="*/ 2147483647 h 210"/>
                <a:gd name="T4" fmla="*/ 2147483647 w 108"/>
                <a:gd name="T5" fmla="*/ 2147483647 h 210"/>
                <a:gd name="T6" fmla="*/ 2147483647 w 108"/>
                <a:gd name="T7" fmla="*/ 2147483647 h 210"/>
                <a:gd name="T8" fmla="*/ 2147483647 w 108"/>
                <a:gd name="T9" fmla="*/ 2147483647 h 210"/>
                <a:gd name="T10" fmla="*/ 2147483647 w 108"/>
                <a:gd name="T11" fmla="*/ 0 h 210"/>
                <a:gd name="T12" fmla="*/ 2147483647 w 108"/>
                <a:gd name="T13" fmla="*/ 2147483647 h 210"/>
                <a:gd name="T14" fmla="*/ 2147483647 w 108"/>
                <a:gd name="T15" fmla="*/ 2147483647 h 210"/>
                <a:gd name="T16" fmla="*/ 2147483647 w 108"/>
                <a:gd name="T17" fmla="*/ 2147483647 h 210"/>
                <a:gd name="T18" fmla="*/ 2147483647 w 108"/>
                <a:gd name="T19" fmla="*/ 2147483647 h 210"/>
                <a:gd name="T20" fmla="*/ 2147483647 w 108"/>
                <a:gd name="T21" fmla="*/ 2147483647 h 210"/>
                <a:gd name="T22" fmla="*/ 2147483647 w 108"/>
                <a:gd name="T23" fmla="*/ 2147483647 h 210"/>
                <a:gd name="T24" fmla="*/ 2147483647 w 108"/>
                <a:gd name="T25" fmla="*/ 2147483647 h 210"/>
                <a:gd name="T26" fmla="*/ 2147483647 w 108"/>
                <a:gd name="T27" fmla="*/ 2147483647 h 210"/>
                <a:gd name="T28" fmla="*/ 2147483647 w 108"/>
                <a:gd name="T29" fmla="*/ 2147483647 h 210"/>
                <a:gd name="T30" fmla="*/ 2147483647 w 108"/>
                <a:gd name="T31" fmla="*/ 2147483647 h 210"/>
                <a:gd name="T32" fmla="*/ 2147483647 w 108"/>
                <a:gd name="T33" fmla="*/ 2147483647 h 210"/>
                <a:gd name="T34" fmla="*/ 2147483647 w 108"/>
                <a:gd name="T35" fmla="*/ 2147483647 h 210"/>
                <a:gd name="T36" fmla="*/ 0 w 108"/>
                <a:gd name="T37" fmla="*/ 2147483647 h 210"/>
                <a:gd name="T38" fmla="*/ 2147483647 w 108"/>
                <a:gd name="T39" fmla="*/ 2147483647 h 210"/>
                <a:gd name="T40" fmla="*/ 2147483647 w 108"/>
                <a:gd name="T41" fmla="*/ 2147483647 h 210"/>
                <a:gd name="T42" fmla="*/ 2147483647 w 108"/>
                <a:gd name="T43" fmla="*/ 2147483647 h 210"/>
                <a:gd name="T44" fmla="*/ 2147483647 w 108"/>
                <a:gd name="T45" fmla="*/ 2147483647 h 210"/>
                <a:gd name="T46" fmla="*/ 2147483647 w 108"/>
                <a:gd name="T47" fmla="*/ 2147483647 h 210"/>
                <a:gd name="T48" fmla="*/ 2147483647 w 108"/>
                <a:gd name="T49" fmla="*/ 2147483647 h 210"/>
                <a:gd name="T50" fmla="*/ 2147483647 w 108"/>
                <a:gd name="T51" fmla="*/ 2147483647 h 210"/>
                <a:gd name="T52" fmla="*/ 2147483647 w 108"/>
                <a:gd name="T53" fmla="*/ 2147483647 h 210"/>
                <a:gd name="T54" fmla="*/ 2147483647 w 108"/>
                <a:gd name="T55" fmla="*/ 2147483647 h 2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210"/>
                <a:gd name="T86" fmla="*/ 108 w 108"/>
                <a:gd name="T87" fmla="*/ 210 h 2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210">
                  <a:moveTo>
                    <a:pt x="108" y="30"/>
                  </a:moveTo>
                  <a:lnTo>
                    <a:pt x="108" y="24"/>
                  </a:lnTo>
                  <a:lnTo>
                    <a:pt x="102" y="24"/>
                  </a:lnTo>
                  <a:lnTo>
                    <a:pt x="90" y="18"/>
                  </a:lnTo>
                  <a:lnTo>
                    <a:pt x="84" y="12"/>
                  </a:lnTo>
                  <a:lnTo>
                    <a:pt x="78" y="0"/>
                  </a:lnTo>
                  <a:lnTo>
                    <a:pt x="78" y="6"/>
                  </a:lnTo>
                  <a:lnTo>
                    <a:pt x="72" y="12"/>
                  </a:lnTo>
                  <a:lnTo>
                    <a:pt x="72" y="24"/>
                  </a:lnTo>
                  <a:lnTo>
                    <a:pt x="66" y="36"/>
                  </a:lnTo>
                  <a:lnTo>
                    <a:pt x="54" y="42"/>
                  </a:lnTo>
                  <a:lnTo>
                    <a:pt x="48" y="48"/>
                  </a:lnTo>
                  <a:lnTo>
                    <a:pt x="42" y="48"/>
                  </a:lnTo>
                  <a:lnTo>
                    <a:pt x="42" y="42"/>
                  </a:lnTo>
                  <a:lnTo>
                    <a:pt x="36" y="36"/>
                  </a:lnTo>
                  <a:lnTo>
                    <a:pt x="30" y="36"/>
                  </a:lnTo>
                  <a:lnTo>
                    <a:pt x="30" y="42"/>
                  </a:lnTo>
                  <a:lnTo>
                    <a:pt x="24" y="54"/>
                  </a:lnTo>
                  <a:lnTo>
                    <a:pt x="0" y="210"/>
                  </a:lnTo>
                  <a:lnTo>
                    <a:pt x="30" y="210"/>
                  </a:lnTo>
                  <a:lnTo>
                    <a:pt x="42" y="168"/>
                  </a:lnTo>
                  <a:lnTo>
                    <a:pt x="60" y="174"/>
                  </a:lnTo>
                  <a:lnTo>
                    <a:pt x="84" y="150"/>
                  </a:lnTo>
                  <a:lnTo>
                    <a:pt x="84" y="90"/>
                  </a:lnTo>
                  <a:lnTo>
                    <a:pt x="90" y="78"/>
                  </a:lnTo>
                  <a:lnTo>
                    <a:pt x="96" y="60"/>
                  </a:lnTo>
                  <a:lnTo>
                    <a:pt x="108" y="36"/>
                  </a:lnTo>
                  <a:lnTo>
                    <a:pt x="108" y="3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6" name="Belgium" descr="© INSCALE GmbH, 05.05.2010&#10;http://www.presentationload.com/">
              <a:extLst>
                <a:ext uri="{FF2B5EF4-FFF2-40B4-BE49-F238E27FC236}">
                  <a16:creationId xmlns:a16="http://schemas.microsoft.com/office/drawing/2014/main" id="{736E6F30-CA1F-8D04-226A-F8D8CB968A12}"/>
                </a:ext>
              </a:extLst>
            </p:cNvPr>
            <p:cNvSpPr>
              <a:spLocks/>
            </p:cNvSpPr>
            <p:nvPr/>
          </p:nvSpPr>
          <p:spPr bwMode="gray">
            <a:xfrm>
              <a:off x="4336193" y="1654570"/>
              <a:ext cx="84496" cy="57813"/>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7" name="Bangladesh" descr="© INSCALE GmbH, 05.05.2010&#10;http://www.presentationload.com/">
              <a:extLst>
                <a:ext uri="{FF2B5EF4-FFF2-40B4-BE49-F238E27FC236}">
                  <a16:creationId xmlns:a16="http://schemas.microsoft.com/office/drawing/2014/main" id="{7663FF62-D2DD-AAFD-AE06-EFA89562DD84}"/>
                </a:ext>
              </a:extLst>
            </p:cNvPr>
            <p:cNvSpPr>
              <a:spLocks/>
            </p:cNvSpPr>
            <p:nvPr/>
          </p:nvSpPr>
          <p:spPr bwMode="gray">
            <a:xfrm>
              <a:off x="6550859" y="2407618"/>
              <a:ext cx="142308" cy="161579"/>
            </a:xfrm>
            <a:custGeom>
              <a:avLst/>
              <a:gdLst>
                <a:gd name="T0" fmla="*/ 2147483647 w 372"/>
                <a:gd name="T1" fmla="*/ 2147483647 h 426"/>
                <a:gd name="T2" fmla="*/ 2147483647 w 372"/>
                <a:gd name="T3" fmla="*/ 2147483647 h 426"/>
                <a:gd name="T4" fmla="*/ 2147483647 w 372"/>
                <a:gd name="T5" fmla="*/ 2147483647 h 426"/>
                <a:gd name="T6" fmla="*/ 2147483647 w 372"/>
                <a:gd name="T7" fmla="*/ 2147483647 h 426"/>
                <a:gd name="T8" fmla="*/ 2147483647 w 372"/>
                <a:gd name="T9" fmla="*/ 2147483647 h 426"/>
                <a:gd name="T10" fmla="*/ 2147483647 w 372"/>
                <a:gd name="T11" fmla="*/ 2147483647 h 426"/>
                <a:gd name="T12" fmla="*/ 2147483647 w 372"/>
                <a:gd name="T13" fmla="*/ 2147483647 h 426"/>
                <a:gd name="T14" fmla="*/ 2147483647 w 372"/>
                <a:gd name="T15" fmla="*/ 2147483647 h 426"/>
                <a:gd name="T16" fmla="*/ 2147483647 w 372"/>
                <a:gd name="T17" fmla="*/ 2147483647 h 426"/>
                <a:gd name="T18" fmla="*/ 2147483647 w 372"/>
                <a:gd name="T19" fmla="*/ 2147483647 h 426"/>
                <a:gd name="T20" fmla="*/ 2147483647 w 372"/>
                <a:gd name="T21" fmla="*/ 2147483647 h 426"/>
                <a:gd name="T22" fmla="*/ 2147483647 w 372"/>
                <a:gd name="T23" fmla="*/ 2147483647 h 426"/>
                <a:gd name="T24" fmla="*/ 2147483647 w 372"/>
                <a:gd name="T25" fmla="*/ 2147483647 h 426"/>
                <a:gd name="T26" fmla="*/ 2147483647 w 372"/>
                <a:gd name="T27" fmla="*/ 2147483647 h 426"/>
                <a:gd name="T28" fmla="*/ 2147483647 w 372"/>
                <a:gd name="T29" fmla="*/ 2147483647 h 426"/>
                <a:gd name="T30" fmla="*/ 2147483647 w 372"/>
                <a:gd name="T31" fmla="*/ 2147483647 h 426"/>
                <a:gd name="T32" fmla="*/ 2147483647 w 372"/>
                <a:gd name="T33" fmla="*/ 2147483647 h 426"/>
                <a:gd name="T34" fmla="*/ 2147483647 w 372"/>
                <a:gd name="T35" fmla="*/ 2147483647 h 426"/>
                <a:gd name="T36" fmla="*/ 2147483647 w 372"/>
                <a:gd name="T37" fmla="*/ 2147483647 h 426"/>
                <a:gd name="T38" fmla="*/ 2147483647 w 372"/>
                <a:gd name="T39" fmla="*/ 2147483647 h 426"/>
                <a:gd name="T40" fmla="*/ 2147483647 w 372"/>
                <a:gd name="T41" fmla="*/ 2147483647 h 426"/>
                <a:gd name="T42" fmla="*/ 2147483647 w 372"/>
                <a:gd name="T43" fmla="*/ 2147483647 h 426"/>
                <a:gd name="T44" fmla="*/ 2147483647 w 372"/>
                <a:gd name="T45" fmla="*/ 2147483647 h 426"/>
                <a:gd name="T46" fmla="*/ 2147483647 w 372"/>
                <a:gd name="T47" fmla="*/ 2147483647 h 426"/>
                <a:gd name="T48" fmla="*/ 2147483647 w 372"/>
                <a:gd name="T49" fmla="*/ 2147483647 h 426"/>
                <a:gd name="T50" fmla="*/ 2147483647 w 372"/>
                <a:gd name="T51" fmla="*/ 2147483647 h 426"/>
                <a:gd name="T52" fmla="*/ 2147483647 w 372"/>
                <a:gd name="T53" fmla="*/ 2147483647 h 426"/>
                <a:gd name="T54" fmla="*/ 2147483647 w 372"/>
                <a:gd name="T55" fmla="*/ 2147483647 h 426"/>
                <a:gd name="T56" fmla="*/ 2147483647 w 372"/>
                <a:gd name="T57" fmla="*/ 2147483647 h 426"/>
                <a:gd name="T58" fmla="*/ 2147483647 w 372"/>
                <a:gd name="T59" fmla="*/ 2147483647 h 426"/>
                <a:gd name="T60" fmla="*/ 2147483647 w 372"/>
                <a:gd name="T61" fmla="*/ 2147483647 h 426"/>
                <a:gd name="T62" fmla="*/ 2147483647 w 372"/>
                <a:gd name="T63" fmla="*/ 2147483647 h 426"/>
                <a:gd name="T64" fmla="*/ 2147483647 w 372"/>
                <a:gd name="T65" fmla="*/ 2147483647 h 426"/>
                <a:gd name="T66" fmla="*/ 2147483647 w 372"/>
                <a:gd name="T67" fmla="*/ 2147483647 h 426"/>
                <a:gd name="T68" fmla="*/ 2147483647 w 372"/>
                <a:gd name="T69" fmla="*/ 2147483647 h 426"/>
                <a:gd name="T70" fmla="*/ 2147483647 w 372"/>
                <a:gd name="T71" fmla="*/ 2147483647 h 426"/>
                <a:gd name="T72" fmla="*/ 2147483647 w 372"/>
                <a:gd name="T73" fmla="*/ 2147483647 h 426"/>
                <a:gd name="T74" fmla="*/ 2147483647 w 372"/>
                <a:gd name="T75" fmla="*/ 2147483647 h 426"/>
                <a:gd name="T76" fmla="*/ 2147483647 w 372"/>
                <a:gd name="T77" fmla="*/ 2147483647 h 426"/>
                <a:gd name="T78" fmla="*/ 2147483647 w 372"/>
                <a:gd name="T79" fmla="*/ 2147483647 h 426"/>
                <a:gd name="T80" fmla="*/ 2147483647 w 372"/>
                <a:gd name="T81" fmla="*/ 2147483647 h 426"/>
                <a:gd name="T82" fmla="*/ 2147483647 w 372"/>
                <a:gd name="T83" fmla="*/ 2147483647 h 426"/>
                <a:gd name="T84" fmla="*/ 2147483647 w 372"/>
                <a:gd name="T85" fmla="*/ 0 h 426"/>
                <a:gd name="T86" fmla="*/ 2147483647 w 372"/>
                <a:gd name="T87" fmla="*/ 2147483647 h 426"/>
                <a:gd name="T88" fmla="*/ 0 w 372"/>
                <a:gd name="T89" fmla="*/ 2147483647 h 426"/>
                <a:gd name="T90" fmla="*/ 2147483647 w 372"/>
                <a:gd name="T91" fmla="*/ 2147483647 h 426"/>
                <a:gd name="T92" fmla="*/ 2147483647 w 372"/>
                <a:gd name="T93" fmla="*/ 2147483647 h 426"/>
                <a:gd name="T94" fmla="*/ 2147483647 w 372"/>
                <a:gd name="T95" fmla="*/ 2147483647 h 426"/>
                <a:gd name="T96" fmla="*/ 2147483647 w 372"/>
                <a:gd name="T97" fmla="*/ 2147483647 h 426"/>
                <a:gd name="T98" fmla="*/ 2147483647 w 372"/>
                <a:gd name="T99" fmla="*/ 2147483647 h 426"/>
                <a:gd name="T100" fmla="*/ 2147483647 w 372"/>
                <a:gd name="T101" fmla="*/ 2147483647 h 426"/>
                <a:gd name="T102" fmla="*/ 2147483647 w 372"/>
                <a:gd name="T103" fmla="*/ 2147483647 h 426"/>
                <a:gd name="T104" fmla="*/ 2147483647 w 372"/>
                <a:gd name="T105" fmla="*/ 2147483647 h 426"/>
                <a:gd name="T106" fmla="*/ 2147483647 w 372"/>
                <a:gd name="T107" fmla="*/ 2147483647 h 426"/>
                <a:gd name="T108" fmla="*/ 2147483647 w 372"/>
                <a:gd name="T109" fmla="*/ 2147483647 h 426"/>
                <a:gd name="T110" fmla="*/ 2147483647 w 372"/>
                <a:gd name="T111" fmla="*/ 2147483647 h 426"/>
                <a:gd name="T112" fmla="*/ 2147483647 w 372"/>
                <a:gd name="T113" fmla="*/ 2147483647 h 426"/>
                <a:gd name="T114" fmla="*/ 2147483647 w 372"/>
                <a:gd name="T115" fmla="*/ 2147483647 h 4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
                <a:gd name="T175" fmla="*/ 0 h 426"/>
                <a:gd name="T176" fmla="*/ 372 w 372"/>
                <a:gd name="T177" fmla="*/ 426 h 4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 h="426">
                  <a:moveTo>
                    <a:pt x="132" y="414"/>
                  </a:moveTo>
                  <a:lnTo>
                    <a:pt x="138" y="354"/>
                  </a:lnTo>
                  <a:lnTo>
                    <a:pt x="144" y="354"/>
                  </a:lnTo>
                  <a:lnTo>
                    <a:pt x="150" y="360"/>
                  </a:lnTo>
                  <a:lnTo>
                    <a:pt x="162" y="360"/>
                  </a:lnTo>
                  <a:lnTo>
                    <a:pt x="174" y="366"/>
                  </a:lnTo>
                  <a:lnTo>
                    <a:pt x="192" y="372"/>
                  </a:lnTo>
                  <a:lnTo>
                    <a:pt x="216" y="372"/>
                  </a:lnTo>
                  <a:lnTo>
                    <a:pt x="210" y="366"/>
                  </a:lnTo>
                  <a:lnTo>
                    <a:pt x="210" y="348"/>
                  </a:lnTo>
                  <a:lnTo>
                    <a:pt x="204" y="342"/>
                  </a:lnTo>
                  <a:lnTo>
                    <a:pt x="222" y="342"/>
                  </a:lnTo>
                  <a:lnTo>
                    <a:pt x="258" y="360"/>
                  </a:lnTo>
                  <a:lnTo>
                    <a:pt x="270" y="360"/>
                  </a:lnTo>
                  <a:lnTo>
                    <a:pt x="282" y="348"/>
                  </a:lnTo>
                  <a:lnTo>
                    <a:pt x="282" y="336"/>
                  </a:lnTo>
                  <a:lnTo>
                    <a:pt x="270" y="300"/>
                  </a:lnTo>
                  <a:lnTo>
                    <a:pt x="318" y="354"/>
                  </a:lnTo>
                  <a:lnTo>
                    <a:pt x="318" y="360"/>
                  </a:lnTo>
                  <a:lnTo>
                    <a:pt x="312" y="366"/>
                  </a:lnTo>
                  <a:lnTo>
                    <a:pt x="312" y="390"/>
                  </a:lnTo>
                  <a:lnTo>
                    <a:pt x="306" y="402"/>
                  </a:lnTo>
                  <a:lnTo>
                    <a:pt x="306" y="414"/>
                  </a:lnTo>
                  <a:lnTo>
                    <a:pt x="312" y="420"/>
                  </a:lnTo>
                  <a:lnTo>
                    <a:pt x="324" y="420"/>
                  </a:lnTo>
                  <a:lnTo>
                    <a:pt x="330" y="426"/>
                  </a:lnTo>
                  <a:lnTo>
                    <a:pt x="336" y="414"/>
                  </a:lnTo>
                  <a:lnTo>
                    <a:pt x="336" y="408"/>
                  </a:lnTo>
                  <a:lnTo>
                    <a:pt x="372" y="414"/>
                  </a:lnTo>
                  <a:lnTo>
                    <a:pt x="360" y="354"/>
                  </a:lnTo>
                  <a:lnTo>
                    <a:pt x="360" y="348"/>
                  </a:lnTo>
                  <a:lnTo>
                    <a:pt x="354" y="342"/>
                  </a:lnTo>
                  <a:lnTo>
                    <a:pt x="348" y="330"/>
                  </a:lnTo>
                  <a:lnTo>
                    <a:pt x="342" y="312"/>
                  </a:lnTo>
                  <a:lnTo>
                    <a:pt x="336" y="300"/>
                  </a:lnTo>
                  <a:lnTo>
                    <a:pt x="336" y="288"/>
                  </a:lnTo>
                  <a:lnTo>
                    <a:pt x="330" y="276"/>
                  </a:lnTo>
                  <a:lnTo>
                    <a:pt x="330" y="270"/>
                  </a:lnTo>
                  <a:lnTo>
                    <a:pt x="324" y="258"/>
                  </a:lnTo>
                  <a:lnTo>
                    <a:pt x="324" y="240"/>
                  </a:lnTo>
                  <a:lnTo>
                    <a:pt x="318" y="234"/>
                  </a:lnTo>
                  <a:lnTo>
                    <a:pt x="306" y="228"/>
                  </a:lnTo>
                  <a:lnTo>
                    <a:pt x="288" y="228"/>
                  </a:lnTo>
                  <a:lnTo>
                    <a:pt x="288" y="252"/>
                  </a:lnTo>
                  <a:lnTo>
                    <a:pt x="282" y="288"/>
                  </a:lnTo>
                  <a:lnTo>
                    <a:pt x="264" y="264"/>
                  </a:lnTo>
                  <a:lnTo>
                    <a:pt x="258" y="264"/>
                  </a:lnTo>
                  <a:lnTo>
                    <a:pt x="240" y="246"/>
                  </a:lnTo>
                  <a:lnTo>
                    <a:pt x="234" y="234"/>
                  </a:lnTo>
                  <a:lnTo>
                    <a:pt x="234" y="216"/>
                  </a:lnTo>
                  <a:lnTo>
                    <a:pt x="240" y="204"/>
                  </a:lnTo>
                  <a:lnTo>
                    <a:pt x="252" y="192"/>
                  </a:lnTo>
                  <a:lnTo>
                    <a:pt x="258" y="192"/>
                  </a:lnTo>
                  <a:lnTo>
                    <a:pt x="270" y="186"/>
                  </a:lnTo>
                  <a:lnTo>
                    <a:pt x="276" y="186"/>
                  </a:lnTo>
                  <a:lnTo>
                    <a:pt x="282" y="180"/>
                  </a:lnTo>
                  <a:lnTo>
                    <a:pt x="288" y="168"/>
                  </a:lnTo>
                  <a:lnTo>
                    <a:pt x="294" y="150"/>
                  </a:lnTo>
                  <a:lnTo>
                    <a:pt x="294" y="138"/>
                  </a:lnTo>
                  <a:lnTo>
                    <a:pt x="300" y="138"/>
                  </a:lnTo>
                  <a:lnTo>
                    <a:pt x="306" y="132"/>
                  </a:lnTo>
                  <a:lnTo>
                    <a:pt x="306" y="126"/>
                  </a:lnTo>
                  <a:lnTo>
                    <a:pt x="282" y="102"/>
                  </a:lnTo>
                  <a:lnTo>
                    <a:pt x="276" y="102"/>
                  </a:lnTo>
                  <a:lnTo>
                    <a:pt x="228" y="114"/>
                  </a:lnTo>
                  <a:lnTo>
                    <a:pt x="210" y="114"/>
                  </a:lnTo>
                  <a:lnTo>
                    <a:pt x="198" y="108"/>
                  </a:lnTo>
                  <a:lnTo>
                    <a:pt x="138" y="108"/>
                  </a:lnTo>
                  <a:lnTo>
                    <a:pt x="132" y="102"/>
                  </a:lnTo>
                  <a:lnTo>
                    <a:pt x="126" y="102"/>
                  </a:lnTo>
                  <a:lnTo>
                    <a:pt x="126" y="66"/>
                  </a:lnTo>
                  <a:lnTo>
                    <a:pt x="120" y="66"/>
                  </a:lnTo>
                  <a:lnTo>
                    <a:pt x="120" y="36"/>
                  </a:lnTo>
                  <a:lnTo>
                    <a:pt x="114" y="30"/>
                  </a:lnTo>
                  <a:lnTo>
                    <a:pt x="108" y="30"/>
                  </a:lnTo>
                  <a:lnTo>
                    <a:pt x="102" y="24"/>
                  </a:lnTo>
                  <a:lnTo>
                    <a:pt x="96" y="42"/>
                  </a:lnTo>
                  <a:lnTo>
                    <a:pt x="90" y="36"/>
                  </a:lnTo>
                  <a:lnTo>
                    <a:pt x="78" y="36"/>
                  </a:lnTo>
                  <a:lnTo>
                    <a:pt x="72" y="30"/>
                  </a:lnTo>
                  <a:lnTo>
                    <a:pt x="66" y="18"/>
                  </a:lnTo>
                  <a:lnTo>
                    <a:pt x="66" y="12"/>
                  </a:lnTo>
                  <a:lnTo>
                    <a:pt x="60" y="0"/>
                  </a:lnTo>
                  <a:lnTo>
                    <a:pt x="42" y="6"/>
                  </a:lnTo>
                  <a:lnTo>
                    <a:pt x="48" y="12"/>
                  </a:lnTo>
                  <a:lnTo>
                    <a:pt x="24" y="0"/>
                  </a:lnTo>
                  <a:lnTo>
                    <a:pt x="6" y="0"/>
                  </a:lnTo>
                  <a:lnTo>
                    <a:pt x="18" y="18"/>
                  </a:lnTo>
                  <a:lnTo>
                    <a:pt x="6" y="30"/>
                  </a:lnTo>
                  <a:lnTo>
                    <a:pt x="0" y="42"/>
                  </a:lnTo>
                  <a:lnTo>
                    <a:pt x="0" y="48"/>
                  </a:lnTo>
                  <a:lnTo>
                    <a:pt x="6" y="60"/>
                  </a:lnTo>
                  <a:lnTo>
                    <a:pt x="18" y="66"/>
                  </a:lnTo>
                  <a:lnTo>
                    <a:pt x="30" y="78"/>
                  </a:lnTo>
                  <a:lnTo>
                    <a:pt x="36" y="78"/>
                  </a:lnTo>
                  <a:lnTo>
                    <a:pt x="66" y="96"/>
                  </a:lnTo>
                  <a:lnTo>
                    <a:pt x="66" y="108"/>
                  </a:lnTo>
                  <a:lnTo>
                    <a:pt x="30" y="108"/>
                  </a:lnTo>
                  <a:lnTo>
                    <a:pt x="30" y="138"/>
                  </a:lnTo>
                  <a:lnTo>
                    <a:pt x="24" y="138"/>
                  </a:lnTo>
                  <a:lnTo>
                    <a:pt x="12" y="150"/>
                  </a:lnTo>
                  <a:lnTo>
                    <a:pt x="24" y="162"/>
                  </a:lnTo>
                  <a:lnTo>
                    <a:pt x="36" y="168"/>
                  </a:lnTo>
                  <a:lnTo>
                    <a:pt x="54" y="168"/>
                  </a:lnTo>
                  <a:lnTo>
                    <a:pt x="66" y="174"/>
                  </a:lnTo>
                  <a:lnTo>
                    <a:pt x="72" y="180"/>
                  </a:lnTo>
                  <a:lnTo>
                    <a:pt x="72" y="186"/>
                  </a:lnTo>
                  <a:lnTo>
                    <a:pt x="66" y="204"/>
                  </a:lnTo>
                  <a:lnTo>
                    <a:pt x="60" y="210"/>
                  </a:lnTo>
                  <a:lnTo>
                    <a:pt x="54" y="222"/>
                  </a:lnTo>
                  <a:lnTo>
                    <a:pt x="66" y="252"/>
                  </a:lnTo>
                  <a:lnTo>
                    <a:pt x="96" y="276"/>
                  </a:lnTo>
                  <a:lnTo>
                    <a:pt x="96" y="306"/>
                  </a:lnTo>
                  <a:lnTo>
                    <a:pt x="114" y="348"/>
                  </a:lnTo>
                  <a:lnTo>
                    <a:pt x="108" y="378"/>
                  </a:lnTo>
                  <a:lnTo>
                    <a:pt x="132" y="41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8" name="Bahrain" descr="© INSCALE GmbH, 05.05.2010&#10;http://www.presentationload.com/">
              <a:extLst>
                <a:ext uri="{FF2B5EF4-FFF2-40B4-BE49-F238E27FC236}">
                  <a16:creationId xmlns:a16="http://schemas.microsoft.com/office/drawing/2014/main" id="{FE059638-CD66-D1A5-D335-38DEC1A3889B}"/>
                </a:ext>
              </a:extLst>
            </p:cNvPr>
            <p:cNvSpPr>
              <a:spLocks/>
            </p:cNvSpPr>
            <p:nvPr/>
          </p:nvSpPr>
          <p:spPr bwMode="gray">
            <a:xfrm>
              <a:off x="5569528" y="2413548"/>
              <a:ext cx="10377" cy="20753"/>
            </a:xfrm>
            <a:custGeom>
              <a:avLst/>
              <a:gdLst>
                <a:gd name="T0" fmla="*/ 2147483647 w 15"/>
                <a:gd name="T1" fmla="*/ 0 h 28"/>
                <a:gd name="T2" fmla="*/ 2147483647 w 15"/>
                <a:gd name="T3" fmla="*/ 2147483647 h 28"/>
                <a:gd name="T4" fmla="*/ 2147483647 w 15"/>
                <a:gd name="T5" fmla="*/ 2147483647 h 28"/>
                <a:gd name="T6" fmla="*/ 2032697641 w 15"/>
                <a:gd name="T7" fmla="*/ 2147483647 h 28"/>
                <a:gd name="T8" fmla="*/ 813299296 w 15"/>
                <a:gd name="T9" fmla="*/ 2147483647 h 28"/>
                <a:gd name="T10" fmla="*/ 2147483647 w 15"/>
                <a:gd name="T11" fmla="*/ 0 h 28"/>
                <a:gd name="T12" fmla="*/ 0 60000 65536"/>
                <a:gd name="T13" fmla="*/ 0 60000 65536"/>
                <a:gd name="T14" fmla="*/ 0 60000 65536"/>
                <a:gd name="T15" fmla="*/ 0 60000 65536"/>
                <a:gd name="T16" fmla="*/ 0 60000 65536"/>
                <a:gd name="T17" fmla="*/ 0 60000 65536"/>
                <a:gd name="T18" fmla="*/ 0 w 15"/>
                <a:gd name="T19" fmla="*/ 0 h 28"/>
                <a:gd name="T20" fmla="*/ 15 w 1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 h="28">
                  <a:moveTo>
                    <a:pt x="9" y="0"/>
                  </a:moveTo>
                  <a:cubicBezTo>
                    <a:pt x="14" y="0"/>
                    <a:pt x="15" y="10"/>
                    <a:pt x="14" y="14"/>
                  </a:cubicBezTo>
                  <a:cubicBezTo>
                    <a:pt x="13" y="18"/>
                    <a:pt x="15" y="28"/>
                    <a:pt x="9" y="28"/>
                  </a:cubicBezTo>
                  <a:cubicBezTo>
                    <a:pt x="4" y="27"/>
                    <a:pt x="5" y="21"/>
                    <a:pt x="5" y="18"/>
                  </a:cubicBezTo>
                  <a:cubicBezTo>
                    <a:pt x="5" y="14"/>
                    <a:pt x="0" y="14"/>
                    <a:pt x="2" y="8"/>
                  </a:cubicBez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69" name="Belarus" descr="© INSCALE GmbH, 05.05.2010&#10;http://www.presentationload.com/">
              <a:extLst>
                <a:ext uri="{FF2B5EF4-FFF2-40B4-BE49-F238E27FC236}">
                  <a16:creationId xmlns:a16="http://schemas.microsoft.com/office/drawing/2014/main" id="{B0C0B2A6-63FA-C8A3-F3D5-0BB5CBE9646F}"/>
                </a:ext>
              </a:extLst>
            </p:cNvPr>
            <p:cNvSpPr>
              <a:spLocks/>
            </p:cNvSpPr>
            <p:nvPr/>
          </p:nvSpPr>
          <p:spPr bwMode="gray">
            <a:xfrm>
              <a:off x="4809071" y="1516708"/>
              <a:ext cx="216427" cy="140826"/>
            </a:xfrm>
            <a:custGeom>
              <a:avLst/>
              <a:gdLst>
                <a:gd name="T0" fmla="*/ 2147483647 w 570"/>
                <a:gd name="T1" fmla="*/ 2147483647 h 372"/>
                <a:gd name="T2" fmla="*/ 2147483647 w 570"/>
                <a:gd name="T3" fmla="*/ 2147483647 h 372"/>
                <a:gd name="T4" fmla="*/ 2147483647 w 570"/>
                <a:gd name="T5" fmla="*/ 2147483647 h 372"/>
                <a:gd name="T6" fmla="*/ 2147483647 w 570"/>
                <a:gd name="T7" fmla="*/ 2147483647 h 372"/>
                <a:gd name="T8" fmla="*/ 2147483647 w 570"/>
                <a:gd name="T9" fmla="*/ 2147483647 h 372"/>
                <a:gd name="T10" fmla="*/ 2147483647 w 570"/>
                <a:gd name="T11" fmla="*/ 2147483647 h 372"/>
                <a:gd name="T12" fmla="*/ 2147483647 w 570"/>
                <a:gd name="T13" fmla="*/ 2147483647 h 372"/>
                <a:gd name="T14" fmla="*/ 2147483647 w 570"/>
                <a:gd name="T15" fmla="*/ 2147483647 h 372"/>
                <a:gd name="T16" fmla="*/ 2147483647 w 570"/>
                <a:gd name="T17" fmla="*/ 2147483647 h 372"/>
                <a:gd name="T18" fmla="*/ 2147483647 w 570"/>
                <a:gd name="T19" fmla="*/ 2147483647 h 372"/>
                <a:gd name="T20" fmla="*/ 2147483647 w 570"/>
                <a:gd name="T21" fmla="*/ 2147483647 h 372"/>
                <a:gd name="T22" fmla="*/ 2147483647 w 570"/>
                <a:gd name="T23" fmla="*/ 2147483647 h 372"/>
                <a:gd name="T24" fmla="*/ 2147483647 w 570"/>
                <a:gd name="T25" fmla="*/ 2147483647 h 372"/>
                <a:gd name="T26" fmla="*/ 2147483647 w 570"/>
                <a:gd name="T27" fmla="*/ 2147483647 h 372"/>
                <a:gd name="T28" fmla="*/ 2147483647 w 570"/>
                <a:gd name="T29" fmla="*/ 2147483647 h 372"/>
                <a:gd name="T30" fmla="*/ 2147483647 w 570"/>
                <a:gd name="T31" fmla="*/ 2147483647 h 372"/>
                <a:gd name="T32" fmla="*/ 2147483647 w 570"/>
                <a:gd name="T33" fmla="*/ 2147483647 h 372"/>
                <a:gd name="T34" fmla="*/ 2147483647 w 570"/>
                <a:gd name="T35" fmla="*/ 2147483647 h 372"/>
                <a:gd name="T36" fmla="*/ 2147483647 w 570"/>
                <a:gd name="T37" fmla="*/ 2147483647 h 372"/>
                <a:gd name="T38" fmla="*/ 2147483647 w 570"/>
                <a:gd name="T39" fmla="*/ 2147483647 h 372"/>
                <a:gd name="T40" fmla="*/ 2147483647 w 570"/>
                <a:gd name="T41" fmla="*/ 2147483647 h 372"/>
                <a:gd name="T42" fmla="*/ 2147483647 w 570"/>
                <a:gd name="T43" fmla="*/ 2147483647 h 372"/>
                <a:gd name="T44" fmla="*/ 2147483647 w 570"/>
                <a:gd name="T45" fmla="*/ 2147483647 h 372"/>
                <a:gd name="T46" fmla="*/ 2147483647 w 570"/>
                <a:gd name="T47" fmla="*/ 2147483647 h 372"/>
                <a:gd name="T48" fmla="*/ 2147483647 w 570"/>
                <a:gd name="T49" fmla="*/ 2147483647 h 372"/>
                <a:gd name="T50" fmla="*/ 2147483647 w 570"/>
                <a:gd name="T51" fmla="*/ 2147483647 h 372"/>
                <a:gd name="T52" fmla="*/ 2147483647 w 570"/>
                <a:gd name="T53" fmla="*/ 2147483647 h 372"/>
                <a:gd name="T54" fmla="*/ 2147483647 w 570"/>
                <a:gd name="T55" fmla="*/ 2147483647 h 372"/>
                <a:gd name="T56" fmla="*/ 2147483647 w 570"/>
                <a:gd name="T57" fmla="*/ 0 h 372"/>
                <a:gd name="T58" fmla="*/ 2147483647 w 570"/>
                <a:gd name="T59" fmla="*/ 2147483647 h 372"/>
                <a:gd name="T60" fmla="*/ 2147483647 w 570"/>
                <a:gd name="T61" fmla="*/ 2147483647 h 372"/>
                <a:gd name="T62" fmla="*/ 2147483647 w 570"/>
                <a:gd name="T63" fmla="*/ 2147483647 h 372"/>
                <a:gd name="T64" fmla="*/ 2147483647 w 570"/>
                <a:gd name="T65" fmla="*/ 2147483647 h 372"/>
                <a:gd name="T66" fmla="*/ 2147483647 w 570"/>
                <a:gd name="T67" fmla="*/ 2147483647 h 372"/>
                <a:gd name="T68" fmla="*/ 2147483647 w 570"/>
                <a:gd name="T69" fmla="*/ 2147483647 h 372"/>
                <a:gd name="T70" fmla="*/ 2147483647 w 570"/>
                <a:gd name="T71" fmla="*/ 2147483647 h 372"/>
                <a:gd name="T72" fmla="*/ 2147483647 w 570"/>
                <a:gd name="T73" fmla="*/ 2147483647 h 372"/>
                <a:gd name="T74" fmla="*/ 2147483647 w 570"/>
                <a:gd name="T75" fmla="*/ 2147483647 h 372"/>
                <a:gd name="T76" fmla="*/ 2147483647 w 570"/>
                <a:gd name="T77" fmla="*/ 2147483647 h 372"/>
                <a:gd name="T78" fmla="*/ 2147483647 w 570"/>
                <a:gd name="T79" fmla="*/ 2147483647 h 372"/>
                <a:gd name="T80" fmla="*/ 2147483647 w 570"/>
                <a:gd name="T81" fmla="*/ 2147483647 h 372"/>
                <a:gd name="T82" fmla="*/ 2147483647 w 570"/>
                <a:gd name="T83" fmla="*/ 2147483647 h 372"/>
                <a:gd name="T84" fmla="*/ 2147483647 w 570"/>
                <a:gd name="T85" fmla="*/ 2147483647 h 372"/>
                <a:gd name="T86" fmla="*/ 2147483647 w 570"/>
                <a:gd name="T87" fmla="*/ 2147483647 h 372"/>
                <a:gd name="T88" fmla="*/ 2147483647 w 570"/>
                <a:gd name="T89" fmla="*/ 2147483647 h 372"/>
                <a:gd name="T90" fmla="*/ 2147483647 w 570"/>
                <a:gd name="T91" fmla="*/ 2147483647 h 372"/>
                <a:gd name="T92" fmla="*/ 2147483647 w 570"/>
                <a:gd name="T93" fmla="*/ 2147483647 h 372"/>
                <a:gd name="T94" fmla="*/ 2147483647 w 570"/>
                <a:gd name="T95" fmla="*/ 2147483647 h 372"/>
                <a:gd name="T96" fmla="*/ 2147483647 w 570"/>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372"/>
                <a:gd name="T149" fmla="*/ 570 w 570"/>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372">
                  <a:moveTo>
                    <a:pt x="24" y="312"/>
                  </a:moveTo>
                  <a:lnTo>
                    <a:pt x="24" y="342"/>
                  </a:lnTo>
                  <a:lnTo>
                    <a:pt x="30" y="354"/>
                  </a:lnTo>
                  <a:lnTo>
                    <a:pt x="36" y="360"/>
                  </a:lnTo>
                  <a:lnTo>
                    <a:pt x="48" y="360"/>
                  </a:lnTo>
                  <a:lnTo>
                    <a:pt x="60" y="354"/>
                  </a:lnTo>
                  <a:lnTo>
                    <a:pt x="72" y="342"/>
                  </a:lnTo>
                  <a:lnTo>
                    <a:pt x="72" y="336"/>
                  </a:lnTo>
                  <a:lnTo>
                    <a:pt x="108" y="336"/>
                  </a:lnTo>
                  <a:lnTo>
                    <a:pt x="120" y="330"/>
                  </a:lnTo>
                  <a:lnTo>
                    <a:pt x="126" y="324"/>
                  </a:lnTo>
                  <a:lnTo>
                    <a:pt x="174" y="324"/>
                  </a:lnTo>
                  <a:lnTo>
                    <a:pt x="174" y="330"/>
                  </a:lnTo>
                  <a:lnTo>
                    <a:pt x="180" y="336"/>
                  </a:lnTo>
                  <a:lnTo>
                    <a:pt x="216" y="336"/>
                  </a:lnTo>
                  <a:lnTo>
                    <a:pt x="240" y="342"/>
                  </a:lnTo>
                  <a:lnTo>
                    <a:pt x="258" y="354"/>
                  </a:lnTo>
                  <a:lnTo>
                    <a:pt x="264" y="348"/>
                  </a:lnTo>
                  <a:lnTo>
                    <a:pt x="282" y="360"/>
                  </a:lnTo>
                  <a:lnTo>
                    <a:pt x="294" y="348"/>
                  </a:lnTo>
                  <a:lnTo>
                    <a:pt x="300" y="360"/>
                  </a:lnTo>
                  <a:lnTo>
                    <a:pt x="318" y="354"/>
                  </a:lnTo>
                  <a:lnTo>
                    <a:pt x="324" y="360"/>
                  </a:lnTo>
                  <a:lnTo>
                    <a:pt x="336" y="354"/>
                  </a:lnTo>
                  <a:lnTo>
                    <a:pt x="348" y="366"/>
                  </a:lnTo>
                  <a:lnTo>
                    <a:pt x="348" y="360"/>
                  </a:lnTo>
                  <a:lnTo>
                    <a:pt x="354" y="354"/>
                  </a:lnTo>
                  <a:lnTo>
                    <a:pt x="372" y="354"/>
                  </a:lnTo>
                  <a:lnTo>
                    <a:pt x="378" y="360"/>
                  </a:lnTo>
                  <a:lnTo>
                    <a:pt x="378" y="372"/>
                  </a:lnTo>
                  <a:lnTo>
                    <a:pt x="384" y="372"/>
                  </a:lnTo>
                  <a:lnTo>
                    <a:pt x="396" y="366"/>
                  </a:lnTo>
                  <a:lnTo>
                    <a:pt x="420" y="366"/>
                  </a:lnTo>
                  <a:lnTo>
                    <a:pt x="426" y="372"/>
                  </a:lnTo>
                  <a:lnTo>
                    <a:pt x="444" y="372"/>
                  </a:lnTo>
                  <a:lnTo>
                    <a:pt x="450" y="366"/>
                  </a:lnTo>
                  <a:lnTo>
                    <a:pt x="450" y="354"/>
                  </a:lnTo>
                  <a:lnTo>
                    <a:pt x="444" y="348"/>
                  </a:lnTo>
                  <a:lnTo>
                    <a:pt x="450" y="336"/>
                  </a:lnTo>
                  <a:lnTo>
                    <a:pt x="456" y="330"/>
                  </a:lnTo>
                  <a:lnTo>
                    <a:pt x="468" y="324"/>
                  </a:lnTo>
                  <a:lnTo>
                    <a:pt x="474" y="312"/>
                  </a:lnTo>
                  <a:lnTo>
                    <a:pt x="498" y="312"/>
                  </a:lnTo>
                  <a:lnTo>
                    <a:pt x="516" y="318"/>
                  </a:lnTo>
                  <a:lnTo>
                    <a:pt x="516" y="300"/>
                  </a:lnTo>
                  <a:lnTo>
                    <a:pt x="510" y="288"/>
                  </a:lnTo>
                  <a:lnTo>
                    <a:pt x="504" y="282"/>
                  </a:lnTo>
                  <a:lnTo>
                    <a:pt x="504" y="264"/>
                  </a:lnTo>
                  <a:lnTo>
                    <a:pt x="480" y="240"/>
                  </a:lnTo>
                  <a:lnTo>
                    <a:pt x="480" y="234"/>
                  </a:lnTo>
                  <a:lnTo>
                    <a:pt x="486" y="228"/>
                  </a:lnTo>
                  <a:lnTo>
                    <a:pt x="510" y="228"/>
                  </a:lnTo>
                  <a:lnTo>
                    <a:pt x="510" y="234"/>
                  </a:lnTo>
                  <a:lnTo>
                    <a:pt x="516" y="234"/>
                  </a:lnTo>
                  <a:lnTo>
                    <a:pt x="522" y="240"/>
                  </a:lnTo>
                  <a:lnTo>
                    <a:pt x="528" y="240"/>
                  </a:lnTo>
                  <a:lnTo>
                    <a:pt x="552" y="228"/>
                  </a:lnTo>
                  <a:lnTo>
                    <a:pt x="558" y="216"/>
                  </a:lnTo>
                  <a:lnTo>
                    <a:pt x="570" y="210"/>
                  </a:lnTo>
                  <a:lnTo>
                    <a:pt x="546" y="198"/>
                  </a:lnTo>
                  <a:lnTo>
                    <a:pt x="552" y="192"/>
                  </a:lnTo>
                  <a:lnTo>
                    <a:pt x="552" y="186"/>
                  </a:lnTo>
                  <a:lnTo>
                    <a:pt x="546" y="186"/>
                  </a:lnTo>
                  <a:lnTo>
                    <a:pt x="540" y="180"/>
                  </a:lnTo>
                  <a:lnTo>
                    <a:pt x="504" y="180"/>
                  </a:lnTo>
                  <a:lnTo>
                    <a:pt x="504" y="156"/>
                  </a:lnTo>
                  <a:lnTo>
                    <a:pt x="474" y="144"/>
                  </a:lnTo>
                  <a:lnTo>
                    <a:pt x="474" y="132"/>
                  </a:lnTo>
                  <a:lnTo>
                    <a:pt x="456" y="114"/>
                  </a:lnTo>
                  <a:lnTo>
                    <a:pt x="444" y="108"/>
                  </a:lnTo>
                  <a:lnTo>
                    <a:pt x="438" y="102"/>
                  </a:lnTo>
                  <a:lnTo>
                    <a:pt x="444" y="84"/>
                  </a:lnTo>
                  <a:lnTo>
                    <a:pt x="432" y="66"/>
                  </a:lnTo>
                  <a:lnTo>
                    <a:pt x="438" y="60"/>
                  </a:lnTo>
                  <a:lnTo>
                    <a:pt x="438" y="48"/>
                  </a:lnTo>
                  <a:lnTo>
                    <a:pt x="432" y="42"/>
                  </a:lnTo>
                  <a:lnTo>
                    <a:pt x="396" y="24"/>
                  </a:lnTo>
                  <a:lnTo>
                    <a:pt x="390" y="18"/>
                  </a:lnTo>
                  <a:lnTo>
                    <a:pt x="384" y="18"/>
                  </a:lnTo>
                  <a:lnTo>
                    <a:pt x="354" y="36"/>
                  </a:lnTo>
                  <a:lnTo>
                    <a:pt x="348" y="18"/>
                  </a:lnTo>
                  <a:lnTo>
                    <a:pt x="312" y="12"/>
                  </a:lnTo>
                  <a:lnTo>
                    <a:pt x="300" y="18"/>
                  </a:lnTo>
                  <a:lnTo>
                    <a:pt x="300" y="12"/>
                  </a:lnTo>
                  <a:lnTo>
                    <a:pt x="294" y="6"/>
                  </a:lnTo>
                  <a:lnTo>
                    <a:pt x="276" y="6"/>
                  </a:lnTo>
                  <a:lnTo>
                    <a:pt x="270" y="0"/>
                  </a:lnTo>
                  <a:lnTo>
                    <a:pt x="258" y="0"/>
                  </a:lnTo>
                  <a:lnTo>
                    <a:pt x="252" y="6"/>
                  </a:lnTo>
                  <a:lnTo>
                    <a:pt x="246" y="18"/>
                  </a:lnTo>
                  <a:lnTo>
                    <a:pt x="240" y="24"/>
                  </a:lnTo>
                  <a:lnTo>
                    <a:pt x="234" y="24"/>
                  </a:lnTo>
                  <a:lnTo>
                    <a:pt x="228" y="30"/>
                  </a:lnTo>
                  <a:lnTo>
                    <a:pt x="222" y="24"/>
                  </a:lnTo>
                  <a:lnTo>
                    <a:pt x="198" y="24"/>
                  </a:lnTo>
                  <a:lnTo>
                    <a:pt x="192" y="30"/>
                  </a:lnTo>
                  <a:lnTo>
                    <a:pt x="180" y="36"/>
                  </a:lnTo>
                  <a:lnTo>
                    <a:pt x="174" y="42"/>
                  </a:lnTo>
                  <a:lnTo>
                    <a:pt x="174" y="54"/>
                  </a:lnTo>
                  <a:lnTo>
                    <a:pt x="192" y="72"/>
                  </a:lnTo>
                  <a:lnTo>
                    <a:pt x="186" y="78"/>
                  </a:lnTo>
                  <a:lnTo>
                    <a:pt x="168" y="78"/>
                  </a:lnTo>
                  <a:lnTo>
                    <a:pt x="162" y="72"/>
                  </a:lnTo>
                  <a:lnTo>
                    <a:pt x="156" y="72"/>
                  </a:lnTo>
                  <a:lnTo>
                    <a:pt x="162" y="90"/>
                  </a:lnTo>
                  <a:lnTo>
                    <a:pt x="144" y="90"/>
                  </a:lnTo>
                  <a:lnTo>
                    <a:pt x="138" y="96"/>
                  </a:lnTo>
                  <a:lnTo>
                    <a:pt x="138" y="102"/>
                  </a:lnTo>
                  <a:lnTo>
                    <a:pt x="144" y="114"/>
                  </a:lnTo>
                  <a:lnTo>
                    <a:pt x="144" y="120"/>
                  </a:lnTo>
                  <a:lnTo>
                    <a:pt x="132" y="120"/>
                  </a:lnTo>
                  <a:lnTo>
                    <a:pt x="132" y="126"/>
                  </a:lnTo>
                  <a:lnTo>
                    <a:pt x="138" y="132"/>
                  </a:lnTo>
                  <a:lnTo>
                    <a:pt x="138" y="144"/>
                  </a:lnTo>
                  <a:lnTo>
                    <a:pt x="144" y="150"/>
                  </a:lnTo>
                  <a:lnTo>
                    <a:pt x="144" y="156"/>
                  </a:lnTo>
                  <a:lnTo>
                    <a:pt x="132" y="156"/>
                  </a:lnTo>
                  <a:lnTo>
                    <a:pt x="138" y="150"/>
                  </a:lnTo>
                  <a:lnTo>
                    <a:pt x="138" y="144"/>
                  </a:lnTo>
                  <a:lnTo>
                    <a:pt x="120" y="144"/>
                  </a:lnTo>
                  <a:lnTo>
                    <a:pt x="108" y="150"/>
                  </a:lnTo>
                  <a:lnTo>
                    <a:pt x="102" y="156"/>
                  </a:lnTo>
                  <a:lnTo>
                    <a:pt x="96" y="168"/>
                  </a:lnTo>
                  <a:lnTo>
                    <a:pt x="84" y="156"/>
                  </a:lnTo>
                  <a:lnTo>
                    <a:pt x="84" y="174"/>
                  </a:lnTo>
                  <a:lnTo>
                    <a:pt x="54" y="174"/>
                  </a:lnTo>
                  <a:lnTo>
                    <a:pt x="54" y="168"/>
                  </a:lnTo>
                  <a:lnTo>
                    <a:pt x="48" y="162"/>
                  </a:lnTo>
                  <a:lnTo>
                    <a:pt x="42" y="162"/>
                  </a:lnTo>
                  <a:lnTo>
                    <a:pt x="30" y="168"/>
                  </a:lnTo>
                  <a:lnTo>
                    <a:pt x="18" y="168"/>
                  </a:lnTo>
                  <a:lnTo>
                    <a:pt x="12" y="174"/>
                  </a:lnTo>
                  <a:lnTo>
                    <a:pt x="6" y="174"/>
                  </a:lnTo>
                  <a:lnTo>
                    <a:pt x="12" y="186"/>
                  </a:lnTo>
                  <a:lnTo>
                    <a:pt x="18" y="192"/>
                  </a:lnTo>
                  <a:lnTo>
                    <a:pt x="18" y="204"/>
                  </a:lnTo>
                  <a:lnTo>
                    <a:pt x="24" y="210"/>
                  </a:lnTo>
                  <a:lnTo>
                    <a:pt x="36" y="234"/>
                  </a:lnTo>
                  <a:lnTo>
                    <a:pt x="42" y="240"/>
                  </a:lnTo>
                  <a:lnTo>
                    <a:pt x="42" y="246"/>
                  </a:lnTo>
                  <a:lnTo>
                    <a:pt x="36" y="252"/>
                  </a:lnTo>
                  <a:lnTo>
                    <a:pt x="36" y="264"/>
                  </a:lnTo>
                  <a:lnTo>
                    <a:pt x="12" y="270"/>
                  </a:lnTo>
                  <a:lnTo>
                    <a:pt x="12" y="288"/>
                  </a:lnTo>
                  <a:lnTo>
                    <a:pt x="0" y="288"/>
                  </a:lnTo>
                  <a:lnTo>
                    <a:pt x="0" y="294"/>
                  </a:lnTo>
                  <a:lnTo>
                    <a:pt x="6" y="300"/>
                  </a:lnTo>
                  <a:lnTo>
                    <a:pt x="12" y="300"/>
                  </a:lnTo>
                  <a:lnTo>
                    <a:pt x="24" y="31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0" name="Azerbaijan" descr="© INSCALE GmbH, 05.05.2010&#10;http://www.presentationload.com/">
              <a:extLst>
                <a:ext uri="{FF2B5EF4-FFF2-40B4-BE49-F238E27FC236}">
                  <a16:creationId xmlns:a16="http://schemas.microsoft.com/office/drawing/2014/main" id="{84C5FB2B-1AB7-2523-8D48-E08D314AB012}"/>
                </a:ext>
              </a:extLst>
            </p:cNvPr>
            <p:cNvSpPr>
              <a:spLocks noEditPoints="1"/>
            </p:cNvSpPr>
            <p:nvPr/>
          </p:nvSpPr>
          <p:spPr bwMode="gray">
            <a:xfrm>
              <a:off x="5370891" y="1939187"/>
              <a:ext cx="136378" cy="109696"/>
            </a:xfrm>
            <a:custGeom>
              <a:avLst/>
              <a:gdLst>
                <a:gd name="T0" fmla="*/ 2147483647 w 360"/>
                <a:gd name="T1" fmla="*/ 2147483647 h 288"/>
                <a:gd name="T2" fmla="*/ 2147483647 w 360"/>
                <a:gd name="T3" fmla="*/ 2147483647 h 288"/>
                <a:gd name="T4" fmla="*/ 2147483647 w 360"/>
                <a:gd name="T5" fmla="*/ 2147483647 h 288"/>
                <a:gd name="T6" fmla="*/ 2147483647 w 360"/>
                <a:gd name="T7" fmla="*/ 2147483647 h 288"/>
                <a:gd name="T8" fmla="*/ 2147483647 w 360"/>
                <a:gd name="T9" fmla="*/ 2147483647 h 288"/>
                <a:gd name="T10" fmla="*/ 2147483647 w 360"/>
                <a:gd name="T11" fmla="*/ 2147483647 h 288"/>
                <a:gd name="T12" fmla="*/ 2147483647 w 360"/>
                <a:gd name="T13" fmla="*/ 2147483647 h 288"/>
                <a:gd name="T14" fmla="*/ 2147483647 w 360"/>
                <a:gd name="T15" fmla="*/ 2147483647 h 288"/>
                <a:gd name="T16" fmla="*/ 2147483647 w 360"/>
                <a:gd name="T17" fmla="*/ 2147483647 h 288"/>
                <a:gd name="T18" fmla="*/ 2147483647 w 360"/>
                <a:gd name="T19" fmla="*/ 2147483647 h 288"/>
                <a:gd name="T20" fmla="*/ 2147483647 w 360"/>
                <a:gd name="T21" fmla="*/ 2147483647 h 288"/>
                <a:gd name="T22" fmla="*/ 2147483647 w 360"/>
                <a:gd name="T23" fmla="*/ 2147483647 h 288"/>
                <a:gd name="T24" fmla="*/ 2147483647 w 360"/>
                <a:gd name="T25" fmla="*/ 2147483647 h 288"/>
                <a:gd name="T26" fmla="*/ 2147483647 w 360"/>
                <a:gd name="T27" fmla="*/ 0 h 288"/>
                <a:gd name="T28" fmla="*/ 2147483647 w 360"/>
                <a:gd name="T29" fmla="*/ 2147483647 h 288"/>
                <a:gd name="T30" fmla="*/ 2147483647 w 360"/>
                <a:gd name="T31" fmla="*/ 2147483647 h 288"/>
                <a:gd name="T32" fmla="*/ 2147483647 w 360"/>
                <a:gd name="T33" fmla="*/ 2147483647 h 288"/>
                <a:gd name="T34" fmla="*/ 2147483647 w 360"/>
                <a:gd name="T35" fmla="*/ 2147483647 h 288"/>
                <a:gd name="T36" fmla="*/ 2147483647 w 360"/>
                <a:gd name="T37" fmla="*/ 2147483647 h 288"/>
                <a:gd name="T38" fmla="*/ 2147483647 w 360"/>
                <a:gd name="T39" fmla="*/ 0 h 288"/>
                <a:gd name="T40" fmla="*/ 2147483647 w 360"/>
                <a:gd name="T41" fmla="*/ 2147483647 h 288"/>
                <a:gd name="T42" fmla="*/ 2147483647 w 360"/>
                <a:gd name="T43" fmla="*/ 2147483647 h 288"/>
                <a:gd name="T44" fmla="*/ 2147483647 w 360"/>
                <a:gd name="T45" fmla="*/ 2147483647 h 288"/>
                <a:gd name="T46" fmla="*/ 2147483647 w 360"/>
                <a:gd name="T47" fmla="*/ 2147483647 h 288"/>
                <a:gd name="T48" fmla="*/ 2147483647 w 360"/>
                <a:gd name="T49" fmla="*/ 2147483647 h 288"/>
                <a:gd name="T50" fmla="*/ 2147483647 w 360"/>
                <a:gd name="T51" fmla="*/ 2147483647 h 288"/>
                <a:gd name="T52" fmla="*/ 2147483647 w 360"/>
                <a:gd name="T53" fmla="*/ 2147483647 h 288"/>
                <a:gd name="T54" fmla="*/ 0 w 360"/>
                <a:gd name="T55" fmla="*/ 2147483647 h 288"/>
                <a:gd name="T56" fmla="*/ 2147483647 w 360"/>
                <a:gd name="T57" fmla="*/ 2147483647 h 288"/>
                <a:gd name="T58" fmla="*/ 2147483647 w 360"/>
                <a:gd name="T59" fmla="*/ 2147483647 h 288"/>
                <a:gd name="T60" fmla="*/ 2147483647 w 360"/>
                <a:gd name="T61" fmla="*/ 2147483647 h 288"/>
                <a:gd name="T62" fmla="*/ 2147483647 w 360"/>
                <a:gd name="T63" fmla="*/ 2147483647 h 288"/>
                <a:gd name="T64" fmla="*/ 2147483647 w 360"/>
                <a:gd name="T65" fmla="*/ 2147483647 h 288"/>
                <a:gd name="T66" fmla="*/ 2147483647 w 360"/>
                <a:gd name="T67" fmla="*/ 2147483647 h 288"/>
                <a:gd name="T68" fmla="*/ 2147483647 w 360"/>
                <a:gd name="T69" fmla="*/ 2147483647 h 288"/>
                <a:gd name="T70" fmla="*/ 2147483647 w 360"/>
                <a:gd name="T71" fmla="*/ 2147483647 h 288"/>
                <a:gd name="T72" fmla="*/ 2147483647 w 360"/>
                <a:gd name="T73" fmla="*/ 2147483647 h 288"/>
                <a:gd name="T74" fmla="*/ 2147483647 w 360"/>
                <a:gd name="T75" fmla="*/ 2147483647 h 288"/>
                <a:gd name="T76" fmla="*/ 2147483647 w 360"/>
                <a:gd name="T77" fmla="*/ 2147483647 h 288"/>
                <a:gd name="T78" fmla="*/ 2147483647 w 360"/>
                <a:gd name="T79" fmla="*/ 2147483647 h 288"/>
                <a:gd name="T80" fmla="*/ 2147483647 w 360"/>
                <a:gd name="T81" fmla="*/ 2147483647 h 288"/>
                <a:gd name="T82" fmla="*/ 2147483647 w 360"/>
                <a:gd name="T83" fmla="*/ 2147483647 h 288"/>
                <a:gd name="T84" fmla="*/ 2147483647 w 360"/>
                <a:gd name="T85" fmla="*/ 2147483647 h 288"/>
                <a:gd name="T86" fmla="*/ 2147483647 w 360"/>
                <a:gd name="T87" fmla="*/ 2147483647 h 288"/>
                <a:gd name="T88" fmla="*/ 2147483647 w 360"/>
                <a:gd name="T89" fmla="*/ 2147483647 h 288"/>
                <a:gd name="T90" fmla="*/ 2147483647 w 360"/>
                <a:gd name="T91" fmla="*/ 2147483647 h 288"/>
                <a:gd name="T92" fmla="*/ 2147483647 w 360"/>
                <a:gd name="T93" fmla="*/ 2147483647 h 288"/>
                <a:gd name="T94" fmla="*/ 2147483647 w 360"/>
                <a:gd name="T95" fmla="*/ 2147483647 h 288"/>
                <a:gd name="T96" fmla="*/ 2147483647 w 360"/>
                <a:gd name="T97" fmla="*/ 2147483647 h 288"/>
                <a:gd name="T98" fmla="*/ 2147483647 w 360"/>
                <a:gd name="T99" fmla="*/ 2147483647 h 288"/>
                <a:gd name="T100" fmla="*/ 2147483647 w 360"/>
                <a:gd name="T101" fmla="*/ 2147483647 h 288"/>
                <a:gd name="T102" fmla="*/ 2147483647 w 360"/>
                <a:gd name="T103" fmla="*/ 2147483647 h 288"/>
                <a:gd name="T104" fmla="*/ 2147483647 w 360"/>
                <a:gd name="T105" fmla="*/ 2147483647 h 288"/>
                <a:gd name="T106" fmla="*/ 2147483647 w 360"/>
                <a:gd name="T107" fmla="*/ 2147483647 h 288"/>
                <a:gd name="T108" fmla="*/ 2147483647 w 360"/>
                <a:gd name="T109" fmla="*/ 2147483647 h 288"/>
                <a:gd name="T110" fmla="*/ 2147483647 w 360"/>
                <a:gd name="T111" fmla="*/ 2147483647 h 288"/>
                <a:gd name="T112" fmla="*/ 2147483647 w 360"/>
                <a:gd name="T113" fmla="*/ 2147483647 h 288"/>
                <a:gd name="T114" fmla="*/ 2147483647 w 360"/>
                <a:gd name="T115" fmla="*/ 2147483647 h 288"/>
                <a:gd name="T116" fmla="*/ 2147483647 w 360"/>
                <a:gd name="T117" fmla="*/ 2147483647 h 288"/>
                <a:gd name="T118" fmla="*/ 2147483647 w 360"/>
                <a:gd name="T119" fmla="*/ 2147483647 h 288"/>
                <a:gd name="T120" fmla="*/ 2147483647 w 360"/>
                <a:gd name="T121" fmla="*/ 2147483647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288"/>
                <a:gd name="T185" fmla="*/ 360 w 360"/>
                <a:gd name="T186" fmla="*/ 288 h 2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288">
                  <a:moveTo>
                    <a:pt x="66" y="186"/>
                  </a:moveTo>
                  <a:lnTo>
                    <a:pt x="36" y="186"/>
                  </a:lnTo>
                  <a:lnTo>
                    <a:pt x="24" y="174"/>
                  </a:lnTo>
                  <a:lnTo>
                    <a:pt x="6" y="174"/>
                  </a:lnTo>
                  <a:lnTo>
                    <a:pt x="12" y="186"/>
                  </a:lnTo>
                  <a:lnTo>
                    <a:pt x="12" y="192"/>
                  </a:lnTo>
                  <a:lnTo>
                    <a:pt x="18" y="204"/>
                  </a:lnTo>
                  <a:lnTo>
                    <a:pt x="36" y="222"/>
                  </a:lnTo>
                  <a:lnTo>
                    <a:pt x="48" y="228"/>
                  </a:lnTo>
                  <a:lnTo>
                    <a:pt x="84" y="240"/>
                  </a:lnTo>
                  <a:lnTo>
                    <a:pt x="90" y="240"/>
                  </a:lnTo>
                  <a:lnTo>
                    <a:pt x="84" y="234"/>
                  </a:lnTo>
                  <a:lnTo>
                    <a:pt x="84" y="222"/>
                  </a:lnTo>
                  <a:lnTo>
                    <a:pt x="78" y="216"/>
                  </a:lnTo>
                  <a:lnTo>
                    <a:pt x="78" y="204"/>
                  </a:lnTo>
                  <a:lnTo>
                    <a:pt x="72" y="198"/>
                  </a:lnTo>
                  <a:lnTo>
                    <a:pt x="72" y="186"/>
                  </a:lnTo>
                  <a:lnTo>
                    <a:pt x="66" y="186"/>
                  </a:lnTo>
                  <a:close/>
                  <a:moveTo>
                    <a:pt x="354" y="108"/>
                  </a:moveTo>
                  <a:lnTo>
                    <a:pt x="348" y="102"/>
                  </a:lnTo>
                  <a:lnTo>
                    <a:pt x="330" y="102"/>
                  </a:lnTo>
                  <a:lnTo>
                    <a:pt x="318" y="108"/>
                  </a:lnTo>
                  <a:lnTo>
                    <a:pt x="306" y="108"/>
                  </a:lnTo>
                  <a:lnTo>
                    <a:pt x="288" y="90"/>
                  </a:lnTo>
                  <a:lnTo>
                    <a:pt x="288" y="84"/>
                  </a:lnTo>
                  <a:lnTo>
                    <a:pt x="264" y="54"/>
                  </a:lnTo>
                  <a:lnTo>
                    <a:pt x="264" y="42"/>
                  </a:lnTo>
                  <a:lnTo>
                    <a:pt x="216" y="0"/>
                  </a:lnTo>
                  <a:lnTo>
                    <a:pt x="216" y="30"/>
                  </a:lnTo>
                  <a:lnTo>
                    <a:pt x="210" y="36"/>
                  </a:lnTo>
                  <a:lnTo>
                    <a:pt x="192" y="36"/>
                  </a:lnTo>
                  <a:lnTo>
                    <a:pt x="192" y="48"/>
                  </a:lnTo>
                  <a:lnTo>
                    <a:pt x="186" y="54"/>
                  </a:lnTo>
                  <a:lnTo>
                    <a:pt x="162" y="54"/>
                  </a:lnTo>
                  <a:lnTo>
                    <a:pt x="156" y="48"/>
                  </a:lnTo>
                  <a:lnTo>
                    <a:pt x="144" y="42"/>
                  </a:lnTo>
                  <a:lnTo>
                    <a:pt x="138" y="30"/>
                  </a:lnTo>
                  <a:lnTo>
                    <a:pt x="120" y="12"/>
                  </a:lnTo>
                  <a:lnTo>
                    <a:pt x="84" y="0"/>
                  </a:lnTo>
                  <a:lnTo>
                    <a:pt x="72" y="0"/>
                  </a:lnTo>
                  <a:lnTo>
                    <a:pt x="60" y="12"/>
                  </a:lnTo>
                  <a:lnTo>
                    <a:pt x="78" y="30"/>
                  </a:lnTo>
                  <a:lnTo>
                    <a:pt x="84" y="30"/>
                  </a:lnTo>
                  <a:lnTo>
                    <a:pt x="90" y="36"/>
                  </a:lnTo>
                  <a:lnTo>
                    <a:pt x="96" y="48"/>
                  </a:lnTo>
                  <a:lnTo>
                    <a:pt x="102" y="54"/>
                  </a:lnTo>
                  <a:lnTo>
                    <a:pt x="108" y="66"/>
                  </a:lnTo>
                  <a:lnTo>
                    <a:pt x="102" y="72"/>
                  </a:lnTo>
                  <a:lnTo>
                    <a:pt x="84" y="54"/>
                  </a:lnTo>
                  <a:lnTo>
                    <a:pt x="72" y="54"/>
                  </a:lnTo>
                  <a:lnTo>
                    <a:pt x="60" y="60"/>
                  </a:lnTo>
                  <a:lnTo>
                    <a:pt x="42" y="42"/>
                  </a:lnTo>
                  <a:lnTo>
                    <a:pt x="42" y="36"/>
                  </a:lnTo>
                  <a:lnTo>
                    <a:pt x="36" y="30"/>
                  </a:lnTo>
                  <a:lnTo>
                    <a:pt x="12" y="30"/>
                  </a:lnTo>
                  <a:lnTo>
                    <a:pt x="0" y="42"/>
                  </a:lnTo>
                  <a:lnTo>
                    <a:pt x="0" y="48"/>
                  </a:lnTo>
                  <a:lnTo>
                    <a:pt x="6" y="48"/>
                  </a:lnTo>
                  <a:lnTo>
                    <a:pt x="12" y="54"/>
                  </a:lnTo>
                  <a:lnTo>
                    <a:pt x="12" y="66"/>
                  </a:lnTo>
                  <a:lnTo>
                    <a:pt x="30" y="66"/>
                  </a:lnTo>
                  <a:lnTo>
                    <a:pt x="36" y="72"/>
                  </a:lnTo>
                  <a:lnTo>
                    <a:pt x="36" y="96"/>
                  </a:lnTo>
                  <a:lnTo>
                    <a:pt x="30" y="102"/>
                  </a:lnTo>
                  <a:lnTo>
                    <a:pt x="36" y="102"/>
                  </a:lnTo>
                  <a:lnTo>
                    <a:pt x="42" y="108"/>
                  </a:lnTo>
                  <a:lnTo>
                    <a:pt x="66" y="120"/>
                  </a:lnTo>
                  <a:lnTo>
                    <a:pt x="72" y="126"/>
                  </a:lnTo>
                  <a:lnTo>
                    <a:pt x="72" y="132"/>
                  </a:lnTo>
                  <a:lnTo>
                    <a:pt x="54" y="150"/>
                  </a:lnTo>
                  <a:lnTo>
                    <a:pt x="42" y="150"/>
                  </a:lnTo>
                  <a:lnTo>
                    <a:pt x="72" y="162"/>
                  </a:lnTo>
                  <a:lnTo>
                    <a:pt x="84" y="180"/>
                  </a:lnTo>
                  <a:lnTo>
                    <a:pt x="114" y="186"/>
                  </a:lnTo>
                  <a:lnTo>
                    <a:pt x="114" y="198"/>
                  </a:lnTo>
                  <a:lnTo>
                    <a:pt x="120" y="210"/>
                  </a:lnTo>
                  <a:lnTo>
                    <a:pt x="120" y="240"/>
                  </a:lnTo>
                  <a:lnTo>
                    <a:pt x="132" y="240"/>
                  </a:lnTo>
                  <a:lnTo>
                    <a:pt x="138" y="228"/>
                  </a:lnTo>
                  <a:lnTo>
                    <a:pt x="144" y="222"/>
                  </a:lnTo>
                  <a:lnTo>
                    <a:pt x="144" y="216"/>
                  </a:lnTo>
                  <a:lnTo>
                    <a:pt x="156" y="204"/>
                  </a:lnTo>
                  <a:lnTo>
                    <a:pt x="174" y="192"/>
                  </a:lnTo>
                  <a:lnTo>
                    <a:pt x="186" y="186"/>
                  </a:lnTo>
                  <a:lnTo>
                    <a:pt x="198" y="174"/>
                  </a:lnTo>
                  <a:lnTo>
                    <a:pt x="210" y="168"/>
                  </a:lnTo>
                  <a:lnTo>
                    <a:pt x="222" y="168"/>
                  </a:lnTo>
                  <a:lnTo>
                    <a:pt x="228" y="180"/>
                  </a:lnTo>
                  <a:lnTo>
                    <a:pt x="234" y="186"/>
                  </a:lnTo>
                  <a:lnTo>
                    <a:pt x="234" y="204"/>
                  </a:lnTo>
                  <a:lnTo>
                    <a:pt x="228" y="210"/>
                  </a:lnTo>
                  <a:lnTo>
                    <a:pt x="228" y="222"/>
                  </a:lnTo>
                  <a:lnTo>
                    <a:pt x="234" y="222"/>
                  </a:lnTo>
                  <a:lnTo>
                    <a:pt x="240" y="228"/>
                  </a:lnTo>
                  <a:lnTo>
                    <a:pt x="240" y="234"/>
                  </a:lnTo>
                  <a:lnTo>
                    <a:pt x="234" y="240"/>
                  </a:lnTo>
                  <a:lnTo>
                    <a:pt x="222" y="240"/>
                  </a:lnTo>
                  <a:lnTo>
                    <a:pt x="222" y="246"/>
                  </a:lnTo>
                  <a:lnTo>
                    <a:pt x="234" y="258"/>
                  </a:lnTo>
                  <a:lnTo>
                    <a:pt x="246" y="264"/>
                  </a:lnTo>
                  <a:lnTo>
                    <a:pt x="252" y="270"/>
                  </a:lnTo>
                  <a:lnTo>
                    <a:pt x="258" y="270"/>
                  </a:lnTo>
                  <a:lnTo>
                    <a:pt x="264" y="276"/>
                  </a:lnTo>
                  <a:lnTo>
                    <a:pt x="264" y="282"/>
                  </a:lnTo>
                  <a:lnTo>
                    <a:pt x="282" y="282"/>
                  </a:lnTo>
                  <a:lnTo>
                    <a:pt x="282" y="288"/>
                  </a:lnTo>
                  <a:lnTo>
                    <a:pt x="288" y="282"/>
                  </a:lnTo>
                  <a:lnTo>
                    <a:pt x="288" y="258"/>
                  </a:lnTo>
                  <a:lnTo>
                    <a:pt x="282" y="252"/>
                  </a:lnTo>
                  <a:lnTo>
                    <a:pt x="276" y="252"/>
                  </a:lnTo>
                  <a:lnTo>
                    <a:pt x="270" y="246"/>
                  </a:lnTo>
                  <a:lnTo>
                    <a:pt x="288" y="240"/>
                  </a:lnTo>
                  <a:lnTo>
                    <a:pt x="288" y="210"/>
                  </a:lnTo>
                  <a:lnTo>
                    <a:pt x="300" y="222"/>
                  </a:lnTo>
                  <a:lnTo>
                    <a:pt x="306" y="222"/>
                  </a:lnTo>
                  <a:lnTo>
                    <a:pt x="318" y="210"/>
                  </a:lnTo>
                  <a:lnTo>
                    <a:pt x="300" y="192"/>
                  </a:lnTo>
                  <a:lnTo>
                    <a:pt x="300" y="138"/>
                  </a:lnTo>
                  <a:lnTo>
                    <a:pt x="318" y="138"/>
                  </a:lnTo>
                  <a:lnTo>
                    <a:pt x="330" y="126"/>
                  </a:lnTo>
                  <a:lnTo>
                    <a:pt x="360" y="132"/>
                  </a:lnTo>
                  <a:lnTo>
                    <a:pt x="360" y="120"/>
                  </a:lnTo>
                  <a:lnTo>
                    <a:pt x="354" y="10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1" name="Austria" descr="© INSCALE GmbH, 05.05.2010&#10;http://www.presentationload.com/">
              <a:extLst>
                <a:ext uri="{FF2B5EF4-FFF2-40B4-BE49-F238E27FC236}">
                  <a16:creationId xmlns:a16="http://schemas.microsoft.com/office/drawing/2014/main" id="{460AE6DE-3A3F-AAC7-3CD9-F43B629033B3}"/>
                </a:ext>
              </a:extLst>
            </p:cNvPr>
            <p:cNvSpPr>
              <a:spLocks/>
            </p:cNvSpPr>
            <p:nvPr/>
          </p:nvSpPr>
          <p:spPr bwMode="gray">
            <a:xfrm>
              <a:off x="4494808" y="1725724"/>
              <a:ext cx="173437" cy="77083"/>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2" name="Australia" descr="© INSCALE GmbH, 05.05.2010&#10;http://www.presentationload.com/">
              <a:extLst>
                <a:ext uri="{FF2B5EF4-FFF2-40B4-BE49-F238E27FC236}">
                  <a16:creationId xmlns:a16="http://schemas.microsoft.com/office/drawing/2014/main" id="{DF09288F-D789-4AF6-DE15-575F8DC43882}"/>
                </a:ext>
              </a:extLst>
            </p:cNvPr>
            <p:cNvSpPr>
              <a:spLocks noEditPoints="1"/>
            </p:cNvSpPr>
            <p:nvPr/>
          </p:nvSpPr>
          <p:spPr bwMode="gray">
            <a:xfrm>
              <a:off x="7170490" y="3543119"/>
              <a:ext cx="1076203" cy="1009500"/>
            </a:xfrm>
            <a:custGeom>
              <a:avLst/>
              <a:gdLst>
                <a:gd name="T0" fmla="*/ 2147483647 w 2838"/>
                <a:gd name="T1" fmla="*/ 2147483647 h 2664"/>
                <a:gd name="T2" fmla="*/ 2147483647 w 2838"/>
                <a:gd name="T3" fmla="*/ 2147483647 h 2664"/>
                <a:gd name="T4" fmla="*/ 2147483647 w 2838"/>
                <a:gd name="T5" fmla="*/ 2147483647 h 2664"/>
                <a:gd name="T6" fmla="*/ 2147483647 w 2838"/>
                <a:gd name="T7" fmla="*/ 2147483647 h 2664"/>
                <a:gd name="T8" fmla="*/ 2147483647 w 2838"/>
                <a:gd name="T9" fmla="*/ 2147483647 h 2664"/>
                <a:gd name="T10" fmla="*/ 2147483647 w 2838"/>
                <a:gd name="T11" fmla="*/ 2147483647 h 2664"/>
                <a:gd name="T12" fmla="*/ 2147483647 w 2838"/>
                <a:gd name="T13" fmla="*/ 2147483647 h 2664"/>
                <a:gd name="T14" fmla="*/ 2147483647 w 2838"/>
                <a:gd name="T15" fmla="*/ 2147483647 h 2664"/>
                <a:gd name="T16" fmla="*/ 2147483647 w 2838"/>
                <a:gd name="T17" fmla="*/ 2147483647 h 2664"/>
                <a:gd name="T18" fmla="*/ 2147483647 w 2838"/>
                <a:gd name="T19" fmla="*/ 2147483647 h 2664"/>
                <a:gd name="T20" fmla="*/ 2147483647 w 2838"/>
                <a:gd name="T21" fmla="*/ 2147483647 h 2664"/>
                <a:gd name="T22" fmla="*/ 2147483647 w 2838"/>
                <a:gd name="T23" fmla="*/ 2147483647 h 2664"/>
                <a:gd name="T24" fmla="*/ 2147483647 w 2838"/>
                <a:gd name="T25" fmla="*/ 2147483647 h 2664"/>
                <a:gd name="T26" fmla="*/ 2147483647 w 2838"/>
                <a:gd name="T27" fmla="*/ 2147483647 h 2664"/>
                <a:gd name="T28" fmla="*/ 2147483647 w 2838"/>
                <a:gd name="T29" fmla="*/ 2147483647 h 2664"/>
                <a:gd name="T30" fmla="*/ 2147483647 w 2838"/>
                <a:gd name="T31" fmla="*/ 2147483647 h 2664"/>
                <a:gd name="T32" fmla="*/ 2147483647 w 2838"/>
                <a:gd name="T33" fmla="*/ 2147483647 h 2664"/>
                <a:gd name="T34" fmla="*/ 2147483647 w 2838"/>
                <a:gd name="T35" fmla="*/ 2147483647 h 2664"/>
                <a:gd name="T36" fmla="*/ 2147483647 w 2838"/>
                <a:gd name="T37" fmla="*/ 2147483647 h 2664"/>
                <a:gd name="T38" fmla="*/ 2147483647 w 2838"/>
                <a:gd name="T39" fmla="*/ 2147483647 h 2664"/>
                <a:gd name="T40" fmla="*/ 2147483647 w 2838"/>
                <a:gd name="T41" fmla="*/ 2147483647 h 2664"/>
                <a:gd name="T42" fmla="*/ 2147483647 w 2838"/>
                <a:gd name="T43" fmla="*/ 2147483647 h 2664"/>
                <a:gd name="T44" fmla="*/ 2147483647 w 2838"/>
                <a:gd name="T45" fmla="*/ 2147483647 h 2664"/>
                <a:gd name="T46" fmla="*/ 2147483647 w 2838"/>
                <a:gd name="T47" fmla="*/ 2147483647 h 2664"/>
                <a:gd name="T48" fmla="*/ 2147483647 w 2838"/>
                <a:gd name="T49" fmla="*/ 2147483647 h 2664"/>
                <a:gd name="T50" fmla="*/ 2147483647 w 2838"/>
                <a:gd name="T51" fmla="*/ 2147483647 h 2664"/>
                <a:gd name="T52" fmla="*/ 2147483647 w 2838"/>
                <a:gd name="T53" fmla="*/ 2147483647 h 2664"/>
                <a:gd name="T54" fmla="*/ 2147483647 w 2838"/>
                <a:gd name="T55" fmla="*/ 2147483647 h 2664"/>
                <a:gd name="T56" fmla="*/ 2147483647 w 2838"/>
                <a:gd name="T57" fmla="*/ 2147483647 h 2664"/>
                <a:gd name="T58" fmla="*/ 2147483647 w 2838"/>
                <a:gd name="T59" fmla="*/ 2147483647 h 2664"/>
                <a:gd name="T60" fmla="*/ 2147483647 w 2838"/>
                <a:gd name="T61" fmla="*/ 2147483647 h 2664"/>
                <a:gd name="T62" fmla="*/ 2147483647 w 2838"/>
                <a:gd name="T63" fmla="*/ 2147483647 h 2664"/>
                <a:gd name="T64" fmla="*/ 2147483647 w 2838"/>
                <a:gd name="T65" fmla="*/ 2147483647 h 2664"/>
                <a:gd name="T66" fmla="*/ 2147483647 w 2838"/>
                <a:gd name="T67" fmla="*/ 2147483647 h 2664"/>
                <a:gd name="T68" fmla="*/ 2147483647 w 2838"/>
                <a:gd name="T69" fmla="*/ 2147483647 h 2664"/>
                <a:gd name="T70" fmla="*/ 2147483647 w 2838"/>
                <a:gd name="T71" fmla="*/ 2147483647 h 2664"/>
                <a:gd name="T72" fmla="*/ 2147483647 w 2838"/>
                <a:gd name="T73" fmla="*/ 2147483647 h 2664"/>
                <a:gd name="T74" fmla="*/ 2147483647 w 2838"/>
                <a:gd name="T75" fmla="*/ 2147483647 h 2664"/>
                <a:gd name="T76" fmla="*/ 2147483647 w 2838"/>
                <a:gd name="T77" fmla="*/ 2147483647 h 2664"/>
                <a:gd name="T78" fmla="*/ 2147483647 w 2838"/>
                <a:gd name="T79" fmla="*/ 2147483647 h 2664"/>
                <a:gd name="T80" fmla="*/ 2147483647 w 2838"/>
                <a:gd name="T81" fmla="*/ 2147483647 h 2664"/>
                <a:gd name="T82" fmla="*/ 2147483647 w 2838"/>
                <a:gd name="T83" fmla="*/ 2147483647 h 2664"/>
                <a:gd name="T84" fmla="*/ 2147483647 w 2838"/>
                <a:gd name="T85" fmla="*/ 2147483647 h 2664"/>
                <a:gd name="T86" fmla="*/ 2147483647 w 2838"/>
                <a:gd name="T87" fmla="*/ 2147483647 h 2664"/>
                <a:gd name="T88" fmla="*/ 2147483647 w 2838"/>
                <a:gd name="T89" fmla="*/ 2147483647 h 2664"/>
                <a:gd name="T90" fmla="*/ 2147483647 w 2838"/>
                <a:gd name="T91" fmla="*/ 2147483647 h 2664"/>
                <a:gd name="T92" fmla="*/ 2147483647 w 2838"/>
                <a:gd name="T93" fmla="*/ 2147483647 h 2664"/>
                <a:gd name="T94" fmla="*/ 2147483647 w 2838"/>
                <a:gd name="T95" fmla="*/ 2147483647 h 2664"/>
                <a:gd name="T96" fmla="*/ 2147483647 w 2838"/>
                <a:gd name="T97" fmla="*/ 2147483647 h 2664"/>
                <a:gd name="T98" fmla="*/ 2147483647 w 2838"/>
                <a:gd name="T99" fmla="*/ 2147483647 h 2664"/>
                <a:gd name="T100" fmla="*/ 2147483647 w 2838"/>
                <a:gd name="T101" fmla="*/ 2147483647 h 2664"/>
                <a:gd name="T102" fmla="*/ 2147483647 w 2838"/>
                <a:gd name="T103" fmla="*/ 2147483647 h 2664"/>
                <a:gd name="T104" fmla="*/ 2147483647 w 2838"/>
                <a:gd name="T105" fmla="*/ 2147483647 h 2664"/>
                <a:gd name="T106" fmla="*/ 2147483647 w 2838"/>
                <a:gd name="T107" fmla="*/ 2147483647 h 2664"/>
                <a:gd name="T108" fmla="*/ 2147483647 w 2838"/>
                <a:gd name="T109" fmla="*/ 2147483647 h 2664"/>
                <a:gd name="T110" fmla="*/ 2147483647 w 2838"/>
                <a:gd name="T111" fmla="*/ 2147483647 h 2664"/>
                <a:gd name="T112" fmla="*/ 2147483647 w 2838"/>
                <a:gd name="T113" fmla="*/ 2147483647 h 2664"/>
                <a:gd name="T114" fmla="*/ 2147483647 w 2838"/>
                <a:gd name="T115" fmla="*/ 2147483647 h 2664"/>
                <a:gd name="T116" fmla="*/ 2147483647 w 2838"/>
                <a:gd name="T117" fmla="*/ 2147483647 h 2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8"/>
                <a:gd name="T178" fmla="*/ 0 h 2664"/>
                <a:gd name="T179" fmla="*/ 2838 w 2838"/>
                <a:gd name="T180" fmla="*/ 2664 h 2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8" h="2664">
                  <a:moveTo>
                    <a:pt x="1530" y="66"/>
                  </a:moveTo>
                  <a:lnTo>
                    <a:pt x="1524" y="60"/>
                  </a:lnTo>
                  <a:lnTo>
                    <a:pt x="1518" y="60"/>
                  </a:lnTo>
                  <a:lnTo>
                    <a:pt x="1506" y="66"/>
                  </a:lnTo>
                  <a:lnTo>
                    <a:pt x="1500" y="72"/>
                  </a:lnTo>
                  <a:lnTo>
                    <a:pt x="1494" y="84"/>
                  </a:lnTo>
                  <a:lnTo>
                    <a:pt x="1494" y="102"/>
                  </a:lnTo>
                  <a:lnTo>
                    <a:pt x="1506" y="102"/>
                  </a:lnTo>
                  <a:lnTo>
                    <a:pt x="1512" y="90"/>
                  </a:lnTo>
                  <a:lnTo>
                    <a:pt x="1524" y="78"/>
                  </a:lnTo>
                  <a:lnTo>
                    <a:pt x="1530" y="66"/>
                  </a:lnTo>
                  <a:close/>
                  <a:moveTo>
                    <a:pt x="1476" y="2016"/>
                  </a:moveTo>
                  <a:lnTo>
                    <a:pt x="1464" y="2016"/>
                  </a:lnTo>
                  <a:lnTo>
                    <a:pt x="1440" y="2028"/>
                  </a:lnTo>
                  <a:lnTo>
                    <a:pt x="1440" y="2034"/>
                  </a:lnTo>
                  <a:lnTo>
                    <a:pt x="1452" y="2046"/>
                  </a:lnTo>
                  <a:lnTo>
                    <a:pt x="1452" y="2052"/>
                  </a:lnTo>
                  <a:lnTo>
                    <a:pt x="1470" y="2052"/>
                  </a:lnTo>
                  <a:lnTo>
                    <a:pt x="1482" y="2046"/>
                  </a:lnTo>
                  <a:lnTo>
                    <a:pt x="1488" y="2040"/>
                  </a:lnTo>
                  <a:lnTo>
                    <a:pt x="1506" y="2040"/>
                  </a:lnTo>
                  <a:lnTo>
                    <a:pt x="1512" y="2034"/>
                  </a:lnTo>
                  <a:lnTo>
                    <a:pt x="1530" y="2034"/>
                  </a:lnTo>
                  <a:lnTo>
                    <a:pt x="1536" y="2028"/>
                  </a:lnTo>
                  <a:lnTo>
                    <a:pt x="1512" y="2028"/>
                  </a:lnTo>
                  <a:lnTo>
                    <a:pt x="1500" y="2016"/>
                  </a:lnTo>
                  <a:lnTo>
                    <a:pt x="1476" y="2016"/>
                  </a:lnTo>
                  <a:close/>
                  <a:moveTo>
                    <a:pt x="2802" y="1164"/>
                  </a:moveTo>
                  <a:lnTo>
                    <a:pt x="2802" y="1134"/>
                  </a:lnTo>
                  <a:lnTo>
                    <a:pt x="2796" y="1116"/>
                  </a:lnTo>
                  <a:lnTo>
                    <a:pt x="2796" y="1092"/>
                  </a:lnTo>
                  <a:lnTo>
                    <a:pt x="2790" y="1086"/>
                  </a:lnTo>
                  <a:lnTo>
                    <a:pt x="2778" y="1086"/>
                  </a:lnTo>
                  <a:lnTo>
                    <a:pt x="2772" y="1080"/>
                  </a:lnTo>
                  <a:lnTo>
                    <a:pt x="2760" y="1080"/>
                  </a:lnTo>
                  <a:lnTo>
                    <a:pt x="2760" y="1062"/>
                  </a:lnTo>
                  <a:lnTo>
                    <a:pt x="2742" y="1050"/>
                  </a:lnTo>
                  <a:lnTo>
                    <a:pt x="2742" y="1014"/>
                  </a:lnTo>
                  <a:lnTo>
                    <a:pt x="2736" y="1008"/>
                  </a:lnTo>
                  <a:lnTo>
                    <a:pt x="2724" y="1002"/>
                  </a:lnTo>
                  <a:lnTo>
                    <a:pt x="2718" y="996"/>
                  </a:lnTo>
                  <a:lnTo>
                    <a:pt x="2706" y="996"/>
                  </a:lnTo>
                  <a:lnTo>
                    <a:pt x="2712" y="996"/>
                  </a:lnTo>
                  <a:lnTo>
                    <a:pt x="2718" y="990"/>
                  </a:lnTo>
                  <a:lnTo>
                    <a:pt x="2730" y="990"/>
                  </a:lnTo>
                  <a:lnTo>
                    <a:pt x="2742" y="984"/>
                  </a:lnTo>
                  <a:lnTo>
                    <a:pt x="2760" y="966"/>
                  </a:lnTo>
                  <a:lnTo>
                    <a:pt x="2754" y="954"/>
                  </a:lnTo>
                  <a:lnTo>
                    <a:pt x="2736" y="936"/>
                  </a:lnTo>
                  <a:lnTo>
                    <a:pt x="2730" y="936"/>
                  </a:lnTo>
                  <a:lnTo>
                    <a:pt x="2730" y="930"/>
                  </a:lnTo>
                  <a:lnTo>
                    <a:pt x="2712" y="912"/>
                  </a:lnTo>
                  <a:lnTo>
                    <a:pt x="2700" y="906"/>
                  </a:lnTo>
                  <a:lnTo>
                    <a:pt x="2694" y="912"/>
                  </a:lnTo>
                  <a:lnTo>
                    <a:pt x="2694" y="936"/>
                  </a:lnTo>
                  <a:lnTo>
                    <a:pt x="2670" y="930"/>
                  </a:lnTo>
                  <a:lnTo>
                    <a:pt x="2670" y="924"/>
                  </a:lnTo>
                  <a:lnTo>
                    <a:pt x="2676" y="918"/>
                  </a:lnTo>
                  <a:lnTo>
                    <a:pt x="2676" y="906"/>
                  </a:lnTo>
                  <a:lnTo>
                    <a:pt x="2682" y="894"/>
                  </a:lnTo>
                  <a:lnTo>
                    <a:pt x="2688" y="876"/>
                  </a:lnTo>
                  <a:lnTo>
                    <a:pt x="2688" y="858"/>
                  </a:lnTo>
                  <a:lnTo>
                    <a:pt x="2682" y="852"/>
                  </a:lnTo>
                  <a:lnTo>
                    <a:pt x="2676" y="840"/>
                  </a:lnTo>
                  <a:lnTo>
                    <a:pt x="2670" y="840"/>
                  </a:lnTo>
                  <a:lnTo>
                    <a:pt x="2652" y="822"/>
                  </a:lnTo>
                  <a:lnTo>
                    <a:pt x="2652" y="816"/>
                  </a:lnTo>
                  <a:lnTo>
                    <a:pt x="2658" y="804"/>
                  </a:lnTo>
                  <a:lnTo>
                    <a:pt x="2658" y="792"/>
                  </a:lnTo>
                  <a:lnTo>
                    <a:pt x="2664" y="774"/>
                  </a:lnTo>
                  <a:lnTo>
                    <a:pt x="2664" y="762"/>
                  </a:lnTo>
                  <a:lnTo>
                    <a:pt x="2652" y="750"/>
                  </a:lnTo>
                  <a:lnTo>
                    <a:pt x="2628" y="732"/>
                  </a:lnTo>
                  <a:lnTo>
                    <a:pt x="2598" y="720"/>
                  </a:lnTo>
                  <a:lnTo>
                    <a:pt x="2580" y="708"/>
                  </a:lnTo>
                  <a:lnTo>
                    <a:pt x="2568" y="702"/>
                  </a:lnTo>
                  <a:lnTo>
                    <a:pt x="2556" y="708"/>
                  </a:lnTo>
                  <a:lnTo>
                    <a:pt x="2550" y="696"/>
                  </a:lnTo>
                  <a:lnTo>
                    <a:pt x="2538" y="684"/>
                  </a:lnTo>
                  <a:lnTo>
                    <a:pt x="2532" y="672"/>
                  </a:lnTo>
                  <a:lnTo>
                    <a:pt x="2520" y="660"/>
                  </a:lnTo>
                  <a:lnTo>
                    <a:pt x="2514" y="642"/>
                  </a:lnTo>
                  <a:lnTo>
                    <a:pt x="2514" y="594"/>
                  </a:lnTo>
                  <a:lnTo>
                    <a:pt x="2520" y="576"/>
                  </a:lnTo>
                  <a:lnTo>
                    <a:pt x="2526" y="564"/>
                  </a:lnTo>
                  <a:lnTo>
                    <a:pt x="2526" y="546"/>
                  </a:lnTo>
                  <a:lnTo>
                    <a:pt x="2520" y="504"/>
                  </a:lnTo>
                  <a:lnTo>
                    <a:pt x="2502" y="462"/>
                  </a:lnTo>
                  <a:lnTo>
                    <a:pt x="2490" y="426"/>
                  </a:lnTo>
                  <a:lnTo>
                    <a:pt x="2490" y="402"/>
                  </a:lnTo>
                  <a:lnTo>
                    <a:pt x="2496" y="390"/>
                  </a:lnTo>
                  <a:lnTo>
                    <a:pt x="2502" y="384"/>
                  </a:lnTo>
                  <a:lnTo>
                    <a:pt x="2502" y="324"/>
                  </a:lnTo>
                  <a:lnTo>
                    <a:pt x="2496" y="312"/>
                  </a:lnTo>
                  <a:lnTo>
                    <a:pt x="2496" y="300"/>
                  </a:lnTo>
                  <a:lnTo>
                    <a:pt x="2472" y="294"/>
                  </a:lnTo>
                  <a:lnTo>
                    <a:pt x="2460" y="288"/>
                  </a:lnTo>
                  <a:lnTo>
                    <a:pt x="2454" y="276"/>
                  </a:lnTo>
                  <a:lnTo>
                    <a:pt x="2442" y="270"/>
                  </a:lnTo>
                  <a:lnTo>
                    <a:pt x="2424" y="270"/>
                  </a:lnTo>
                  <a:lnTo>
                    <a:pt x="2418" y="282"/>
                  </a:lnTo>
                  <a:lnTo>
                    <a:pt x="2412" y="288"/>
                  </a:lnTo>
                  <a:lnTo>
                    <a:pt x="2412" y="282"/>
                  </a:lnTo>
                  <a:lnTo>
                    <a:pt x="2406" y="276"/>
                  </a:lnTo>
                  <a:lnTo>
                    <a:pt x="2400" y="264"/>
                  </a:lnTo>
                  <a:lnTo>
                    <a:pt x="2400" y="228"/>
                  </a:lnTo>
                  <a:lnTo>
                    <a:pt x="2406" y="216"/>
                  </a:lnTo>
                  <a:lnTo>
                    <a:pt x="2406" y="204"/>
                  </a:lnTo>
                  <a:lnTo>
                    <a:pt x="2388" y="180"/>
                  </a:lnTo>
                  <a:lnTo>
                    <a:pt x="2394" y="96"/>
                  </a:lnTo>
                  <a:lnTo>
                    <a:pt x="2382" y="90"/>
                  </a:lnTo>
                  <a:lnTo>
                    <a:pt x="2364" y="72"/>
                  </a:lnTo>
                  <a:lnTo>
                    <a:pt x="2364" y="66"/>
                  </a:lnTo>
                  <a:lnTo>
                    <a:pt x="2370" y="48"/>
                  </a:lnTo>
                  <a:lnTo>
                    <a:pt x="2370" y="24"/>
                  </a:lnTo>
                  <a:lnTo>
                    <a:pt x="2364" y="18"/>
                  </a:lnTo>
                  <a:lnTo>
                    <a:pt x="2346" y="18"/>
                  </a:lnTo>
                  <a:lnTo>
                    <a:pt x="2346" y="0"/>
                  </a:lnTo>
                  <a:lnTo>
                    <a:pt x="2316" y="12"/>
                  </a:lnTo>
                  <a:lnTo>
                    <a:pt x="2310" y="30"/>
                  </a:lnTo>
                  <a:lnTo>
                    <a:pt x="2298" y="36"/>
                  </a:lnTo>
                  <a:lnTo>
                    <a:pt x="2292" y="42"/>
                  </a:lnTo>
                  <a:lnTo>
                    <a:pt x="2280" y="48"/>
                  </a:lnTo>
                  <a:lnTo>
                    <a:pt x="2280" y="66"/>
                  </a:lnTo>
                  <a:lnTo>
                    <a:pt x="2286" y="78"/>
                  </a:lnTo>
                  <a:lnTo>
                    <a:pt x="2286" y="90"/>
                  </a:lnTo>
                  <a:lnTo>
                    <a:pt x="2292" y="102"/>
                  </a:lnTo>
                  <a:lnTo>
                    <a:pt x="2292" y="114"/>
                  </a:lnTo>
                  <a:lnTo>
                    <a:pt x="2286" y="126"/>
                  </a:lnTo>
                  <a:lnTo>
                    <a:pt x="2274" y="138"/>
                  </a:lnTo>
                  <a:lnTo>
                    <a:pt x="2268" y="150"/>
                  </a:lnTo>
                  <a:lnTo>
                    <a:pt x="2238" y="180"/>
                  </a:lnTo>
                  <a:lnTo>
                    <a:pt x="2256" y="192"/>
                  </a:lnTo>
                  <a:lnTo>
                    <a:pt x="2256" y="198"/>
                  </a:lnTo>
                  <a:lnTo>
                    <a:pt x="2250" y="204"/>
                  </a:lnTo>
                  <a:lnTo>
                    <a:pt x="2238" y="228"/>
                  </a:lnTo>
                  <a:lnTo>
                    <a:pt x="2232" y="234"/>
                  </a:lnTo>
                  <a:lnTo>
                    <a:pt x="2232" y="264"/>
                  </a:lnTo>
                  <a:lnTo>
                    <a:pt x="2238" y="276"/>
                  </a:lnTo>
                  <a:lnTo>
                    <a:pt x="2238" y="288"/>
                  </a:lnTo>
                  <a:lnTo>
                    <a:pt x="2232" y="300"/>
                  </a:lnTo>
                  <a:lnTo>
                    <a:pt x="2214" y="408"/>
                  </a:lnTo>
                  <a:lnTo>
                    <a:pt x="2208" y="432"/>
                  </a:lnTo>
                  <a:lnTo>
                    <a:pt x="2202" y="438"/>
                  </a:lnTo>
                  <a:lnTo>
                    <a:pt x="2190" y="462"/>
                  </a:lnTo>
                  <a:lnTo>
                    <a:pt x="2178" y="474"/>
                  </a:lnTo>
                  <a:lnTo>
                    <a:pt x="2172" y="486"/>
                  </a:lnTo>
                  <a:lnTo>
                    <a:pt x="2166" y="492"/>
                  </a:lnTo>
                  <a:lnTo>
                    <a:pt x="2166" y="516"/>
                  </a:lnTo>
                  <a:lnTo>
                    <a:pt x="2160" y="534"/>
                  </a:lnTo>
                  <a:lnTo>
                    <a:pt x="2154" y="546"/>
                  </a:lnTo>
                  <a:lnTo>
                    <a:pt x="2142" y="552"/>
                  </a:lnTo>
                  <a:lnTo>
                    <a:pt x="2088" y="570"/>
                  </a:lnTo>
                  <a:lnTo>
                    <a:pt x="2076" y="570"/>
                  </a:lnTo>
                  <a:lnTo>
                    <a:pt x="2064" y="576"/>
                  </a:lnTo>
                  <a:lnTo>
                    <a:pt x="2058" y="576"/>
                  </a:lnTo>
                  <a:lnTo>
                    <a:pt x="2058" y="570"/>
                  </a:lnTo>
                  <a:lnTo>
                    <a:pt x="2052" y="564"/>
                  </a:lnTo>
                  <a:lnTo>
                    <a:pt x="2028" y="516"/>
                  </a:lnTo>
                  <a:lnTo>
                    <a:pt x="2022" y="510"/>
                  </a:lnTo>
                  <a:lnTo>
                    <a:pt x="1998" y="492"/>
                  </a:lnTo>
                  <a:lnTo>
                    <a:pt x="1956" y="474"/>
                  </a:lnTo>
                  <a:lnTo>
                    <a:pt x="1920" y="462"/>
                  </a:lnTo>
                  <a:lnTo>
                    <a:pt x="1908" y="456"/>
                  </a:lnTo>
                  <a:lnTo>
                    <a:pt x="1896" y="438"/>
                  </a:lnTo>
                  <a:lnTo>
                    <a:pt x="1884" y="426"/>
                  </a:lnTo>
                  <a:lnTo>
                    <a:pt x="1872" y="402"/>
                  </a:lnTo>
                  <a:lnTo>
                    <a:pt x="1866" y="396"/>
                  </a:lnTo>
                  <a:lnTo>
                    <a:pt x="1830" y="396"/>
                  </a:lnTo>
                  <a:lnTo>
                    <a:pt x="1806" y="348"/>
                  </a:lnTo>
                  <a:lnTo>
                    <a:pt x="1824" y="330"/>
                  </a:lnTo>
                  <a:lnTo>
                    <a:pt x="1824" y="306"/>
                  </a:lnTo>
                  <a:lnTo>
                    <a:pt x="1830" y="294"/>
                  </a:lnTo>
                  <a:lnTo>
                    <a:pt x="1836" y="288"/>
                  </a:lnTo>
                  <a:lnTo>
                    <a:pt x="1848" y="282"/>
                  </a:lnTo>
                  <a:lnTo>
                    <a:pt x="1854" y="276"/>
                  </a:lnTo>
                  <a:lnTo>
                    <a:pt x="1848" y="228"/>
                  </a:lnTo>
                  <a:lnTo>
                    <a:pt x="1866" y="210"/>
                  </a:lnTo>
                  <a:lnTo>
                    <a:pt x="1872" y="216"/>
                  </a:lnTo>
                  <a:lnTo>
                    <a:pt x="1884" y="216"/>
                  </a:lnTo>
                  <a:lnTo>
                    <a:pt x="1890" y="222"/>
                  </a:lnTo>
                  <a:lnTo>
                    <a:pt x="1896" y="222"/>
                  </a:lnTo>
                  <a:lnTo>
                    <a:pt x="1902" y="216"/>
                  </a:lnTo>
                  <a:lnTo>
                    <a:pt x="1908" y="204"/>
                  </a:lnTo>
                  <a:lnTo>
                    <a:pt x="1908" y="180"/>
                  </a:lnTo>
                  <a:lnTo>
                    <a:pt x="1944" y="144"/>
                  </a:lnTo>
                  <a:lnTo>
                    <a:pt x="1938" y="132"/>
                  </a:lnTo>
                  <a:lnTo>
                    <a:pt x="1914" y="108"/>
                  </a:lnTo>
                  <a:lnTo>
                    <a:pt x="1890" y="108"/>
                  </a:lnTo>
                  <a:lnTo>
                    <a:pt x="1872" y="114"/>
                  </a:lnTo>
                  <a:lnTo>
                    <a:pt x="1848" y="126"/>
                  </a:lnTo>
                  <a:lnTo>
                    <a:pt x="1842" y="138"/>
                  </a:lnTo>
                  <a:lnTo>
                    <a:pt x="1842" y="120"/>
                  </a:lnTo>
                  <a:lnTo>
                    <a:pt x="1812" y="126"/>
                  </a:lnTo>
                  <a:lnTo>
                    <a:pt x="1794" y="138"/>
                  </a:lnTo>
                  <a:lnTo>
                    <a:pt x="1788" y="120"/>
                  </a:lnTo>
                  <a:lnTo>
                    <a:pt x="1752" y="114"/>
                  </a:lnTo>
                  <a:lnTo>
                    <a:pt x="1746" y="108"/>
                  </a:lnTo>
                  <a:lnTo>
                    <a:pt x="1734" y="102"/>
                  </a:lnTo>
                  <a:lnTo>
                    <a:pt x="1728" y="96"/>
                  </a:lnTo>
                  <a:lnTo>
                    <a:pt x="1716" y="90"/>
                  </a:lnTo>
                  <a:lnTo>
                    <a:pt x="1674" y="90"/>
                  </a:lnTo>
                  <a:lnTo>
                    <a:pt x="1662" y="84"/>
                  </a:lnTo>
                  <a:lnTo>
                    <a:pt x="1650" y="84"/>
                  </a:lnTo>
                  <a:lnTo>
                    <a:pt x="1650" y="78"/>
                  </a:lnTo>
                  <a:lnTo>
                    <a:pt x="1644" y="72"/>
                  </a:lnTo>
                  <a:lnTo>
                    <a:pt x="1632" y="48"/>
                  </a:lnTo>
                  <a:lnTo>
                    <a:pt x="1626" y="42"/>
                  </a:lnTo>
                  <a:lnTo>
                    <a:pt x="1620" y="42"/>
                  </a:lnTo>
                  <a:lnTo>
                    <a:pt x="1620" y="54"/>
                  </a:lnTo>
                  <a:lnTo>
                    <a:pt x="1614" y="60"/>
                  </a:lnTo>
                  <a:lnTo>
                    <a:pt x="1602" y="54"/>
                  </a:lnTo>
                  <a:lnTo>
                    <a:pt x="1596" y="54"/>
                  </a:lnTo>
                  <a:lnTo>
                    <a:pt x="1584" y="48"/>
                  </a:lnTo>
                  <a:lnTo>
                    <a:pt x="1566" y="48"/>
                  </a:lnTo>
                  <a:lnTo>
                    <a:pt x="1566" y="60"/>
                  </a:lnTo>
                  <a:lnTo>
                    <a:pt x="1572" y="66"/>
                  </a:lnTo>
                  <a:lnTo>
                    <a:pt x="1554" y="66"/>
                  </a:lnTo>
                  <a:lnTo>
                    <a:pt x="1548" y="72"/>
                  </a:lnTo>
                  <a:lnTo>
                    <a:pt x="1548" y="78"/>
                  </a:lnTo>
                  <a:lnTo>
                    <a:pt x="1554" y="84"/>
                  </a:lnTo>
                  <a:lnTo>
                    <a:pt x="1566" y="84"/>
                  </a:lnTo>
                  <a:lnTo>
                    <a:pt x="1590" y="96"/>
                  </a:lnTo>
                  <a:lnTo>
                    <a:pt x="1596" y="96"/>
                  </a:lnTo>
                  <a:lnTo>
                    <a:pt x="1608" y="90"/>
                  </a:lnTo>
                  <a:lnTo>
                    <a:pt x="1614" y="84"/>
                  </a:lnTo>
                  <a:lnTo>
                    <a:pt x="1644" y="102"/>
                  </a:lnTo>
                  <a:lnTo>
                    <a:pt x="1638" y="102"/>
                  </a:lnTo>
                  <a:lnTo>
                    <a:pt x="1632" y="108"/>
                  </a:lnTo>
                  <a:lnTo>
                    <a:pt x="1596" y="126"/>
                  </a:lnTo>
                  <a:lnTo>
                    <a:pt x="1572" y="126"/>
                  </a:lnTo>
                  <a:lnTo>
                    <a:pt x="1554" y="132"/>
                  </a:lnTo>
                  <a:lnTo>
                    <a:pt x="1512" y="132"/>
                  </a:lnTo>
                  <a:lnTo>
                    <a:pt x="1500" y="138"/>
                  </a:lnTo>
                  <a:lnTo>
                    <a:pt x="1482" y="144"/>
                  </a:lnTo>
                  <a:lnTo>
                    <a:pt x="1470" y="156"/>
                  </a:lnTo>
                  <a:lnTo>
                    <a:pt x="1452" y="162"/>
                  </a:lnTo>
                  <a:lnTo>
                    <a:pt x="1440" y="168"/>
                  </a:lnTo>
                  <a:lnTo>
                    <a:pt x="1434" y="174"/>
                  </a:lnTo>
                  <a:lnTo>
                    <a:pt x="1428" y="174"/>
                  </a:lnTo>
                  <a:lnTo>
                    <a:pt x="1428" y="186"/>
                  </a:lnTo>
                  <a:lnTo>
                    <a:pt x="1422" y="204"/>
                  </a:lnTo>
                  <a:lnTo>
                    <a:pt x="1422" y="228"/>
                  </a:lnTo>
                  <a:lnTo>
                    <a:pt x="1428" y="234"/>
                  </a:lnTo>
                  <a:lnTo>
                    <a:pt x="1440" y="240"/>
                  </a:lnTo>
                  <a:lnTo>
                    <a:pt x="1446" y="246"/>
                  </a:lnTo>
                  <a:lnTo>
                    <a:pt x="1452" y="246"/>
                  </a:lnTo>
                  <a:lnTo>
                    <a:pt x="1398" y="246"/>
                  </a:lnTo>
                  <a:lnTo>
                    <a:pt x="1368" y="282"/>
                  </a:lnTo>
                  <a:lnTo>
                    <a:pt x="1368" y="312"/>
                  </a:lnTo>
                  <a:lnTo>
                    <a:pt x="1362" y="324"/>
                  </a:lnTo>
                  <a:lnTo>
                    <a:pt x="1362" y="330"/>
                  </a:lnTo>
                  <a:lnTo>
                    <a:pt x="1368" y="336"/>
                  </a:lnTo>
                  <a:lnTo>
                    <a:pt x="1380" y="336"/>
                  </a:lnTo>
                  <a:lnTo>
                    <a:pt x="1404" y="348"/>
                  </a:lnTo>
                  <a:lnTo>
                    <a:pt x="1410" y="354"/>
                  </a:lnTo>
                  <a:lnTo>
                    <a:pt x="1410" y="390"/>
                  </a:lnTo>
                  <a:lnTo>
                    <a:pt x="1386" y="366"/>
                  </a:lnTo>
                  <a:lnTo>
                    <a:pt x="1356" y="366"/>
                  </a:lnTo>
                  <a:lnTo>
                    <a:pt x="1344" y="390"/>
                  </a:lnTo>
                  <a:lnTo>
                    <a:pt x="1308" y="354"/>
                  </a:lnTo>
                  <a:lnTo>
                    <a:pt x="1302" y="384"/>
                  </a:lnTo>
                  <a:lnTo>
                    <a:pt x="1278" y="396"/>
                  </a:lnTo>
                  <a:lnTo>
                    <a:pt x="1284" y="420"/>
                  </a:lnTo>
                  <a:lnTo>
                    <a:pt x="1254" y="414"/>
                  </a:lnTo>
                  <a:lnTo>
                    <a:pt x="1284" y="354"/>
                  </a:lnTo>
                  <a:lnTo>
                    <a:pt x="1278" y="348"/>
                  </a:lnTo>
                  <a:lnTo>
                    <a:pt x="1272" y="336"/>
                  </a:lnTo>
                  <a:lnTo>
                    <a:pt x="1272" y="324"/>
                  </a:lnTo>
                  <a:lnTo>
                    <a:pt x="1266" y="318"/>
                  </a:lnTo>
                  <a:lnTo>
                    <a:pt x="1254" y="312"/>
                  </a:lnTo>
                  <a:lnTo>
                    <a:pt x="1236" y="312"/>
                  </a:lnTo>
                  <a:lnTo>
                    <a:pt x="1224" y="282"/>
                  </a:lnTo>
                  <a:lnTo>
                    <a:pt x="1224" y="276"/>
                  </a:lnTo>
                  <a:lnTo>
                    <a:pt x="1230" y="270"/>
                  </a:lnTo>
                  <a:lnTo>
                    <a:pt x="1230" y="258"/>
                  </a:lnTo>
                  <a:lnTo>
                    <a:pt x="1224" y="246"/>
                  </a:lnTo>
                  <a:lnTo>
                    <a:pt x="1218" y="240"/>
                  </a:lnTo>
                  <a:lnTo>
                    <a:pt x="1206" y="234"/>
                  </a:lnTo>
                  <a:lnTo>
                    <a:pt x="1194" y="240"/>
                  </a:lnTo>
                  <a:lnTo>
                    <a:pt x="1188" y="246"/>
                  </a:lnTo>
                  <a:lnTo>
                    <a:pt x="1176" y="252"/>
                  </a:lnTo>
                  <a:lnTo>
                    <a:pt x="1176" y="264"/>
                  </a:lnTo>
                  <a:lnTo>
                    <a:pt x="1182" y="270"/>
                  </a:lnTo>
                  <a:lnTo>
                    <a:pt x="1182" y="282"/>
                  </a:lnTo>
                  <a:lnTo>
                    <a:pt x="1146" y="276"/>
                  </a:lnTo>
                  <a:lnTo>
                    <a:pt x="1152" y="306"/>
                  </a:lnTo>
                  <a:lnTo>
                    <a:pt x="1134" y="300"/>
                  </a:lnTo>
                  <a:lnTo>
                    <a:pt x="1116" y="306"/>
                  </a:lnTo>
                  <a:lnTo>
                    <a:pt x="1122" y="312"/>
                  </a:lnTo>
                  <a:lnTo>
                    <a:pt x="1122" y="330"/>
                  </a:lnTo>
                  <a:lnTo>
                    <a:pt x="1116" y="342"/>
                  </a:lnTo>
                  <a:lnTo>
                    <a:pt x="1110" y="348"/>
                  </a:lnTo>
                  <a:lnTo>
                    <a:pt x="1098" y="354"/>
                  </a:lnTo>
                  <a:lnTo>
                    <a:pt x="1092" y="360"/>
                  </a:lnTo>
                  <a:lnTo>
                    <a:pt x="1104" y="324"/>
                  </a:lnTo>
                  <a:lnTo>
                    <a:pt x="1080" y="348"/>
                  </a:lnTo>
                  <a:lnTo>
                    <a:pt x="1062" y="348"/>
                  </a:lnTo>
                  <a:lnTo>
                    <a:pt x="1056" y="360"/>
                  </a:lnTo>
                  <a:lnTo>
                    <a:pt x="1050" y="366"/>
                  </a:lnTo>
                  <a:lnTo>
                    <a:pt x="1050" y="378"/>
                  </a:lnTo>
                  <a:lnTo>
                    <a:pt x="1056" y="390"/>
                  </a:lnTo>
                  <a:lnTo>
                    <a:pt x="1056" y="396"/>
                  </a:lnTo>
                  <a:lnTo>
                    <a:pt x="1062" y="408"/>
                  </a:lnTo>
                  <a:lnTo>
                    <a:pt x="1014" y="384"/>
                  </a:lnTo>
                  <a:lnTo>
                    <a:pt x="1008" y="420"/>
                  </a:lnTo>
                  <a:lnTo>
                    <a:pt x="996" y="426"/>
                  </a:lnTo>
                  <a:lnTo>
                    <a:pt x="1008" y="450"/>
                  </a:lnTo>
                  <a:lnTo>
                    <a:pt x="1032" y="450"/>
                  </a:lnTo>
                  <a:lnTo>
                    <a:pt x="1026" y="468"/>
                  </a:lnTo>
                  <a:lnTo>
                    <a:pt x="954" y="474"/>
                  </a:lnTo>
                  <a:lnTo>
                    <a:pt x="948" y="468"/>
                  </a:lnTo>
                  <a:lnTo>
                    <a:pt x="936" y="462"/>
                  </a:lnTo>
                  <a:lnTo>
                    <a:pt x="930" y="462"/>
                  </a:lnTo>
                  <a:lnTo>
                    <a:pt x="918" y="468"/>
                  </a:lnTo>
                  <a:lnTo>
                    <a:pt x="912" y="474"/>
                  </a:lnTo>
                  <a:lnTo>
                    <a:pt x="918" y="486"/>
                  </a:lnTo>
                  <a:lnTo>
                    <a:pt x="918" y="492"/>
                  </a:lnTo>
                  <a:lnTo>
                    <a:pt x="924" y="504"/>
                  </a:lnTo>
                  <a:lnTo>
                    <a:pt x="930" y="510"/>
                  </a:lnTo>
                  <a:lnTo>
                    <a:pt x="930" y="540"/>
                  </a:lnTo>
                  <a:lnTo>
                    <a:pt x="924" y="564"/>
                  </a:lnTo>
                  <a:lnTo>
                    <a:pt x="930" y="600"/>
                  </a:lnTo>
                  <a:lnTo>
                    <a:pt x="912" y="600"/>
                  </a:lnTo>
                  <a:lnTo>
                    <a:pt x="906" y="522"/>
                  </a:lnTo>
                  <a:lnTo>
                    <a:pt x="888" y="510"/>
                  </a:lnTo>
                  <a:lnTo>
                    <a:pt x="888" y="480"/>
                  </a:lnTo>
                  <a:lnTo>
                    <a:pt x="870" y="480"/>
                  </a:lnTo>
                  <a:lnTo>
                    <a:pt x="852" y="504"/>
                  </a:lnTo>
                  <a:lnTo>
                    <a:pt x="822" y="534"/>
                  </a:lnTo>
                  <a:lnTo>
                    <a:pt x="804" y="546"/>
                  </a:lnTo>
                  <a:lnTo>
                    <a:pt x="792" y="558"/>
                  </a:lnTo>
                  <a:lnTo>
                    <a:pt x="786" y="570"/>
                  </a:lnTo>
                  <a:lnTo>
                    <a:pt x="786" y="600"/>
                  </a:lnTo>
                  <a:lnTo>
                    <a:pt x="792" y="606"/>
                  </a:lnTo>
                  <a:lnTo>
                    <a:pt x="792" y="618"/>
                  </a:lnTo>
                  <a:lnTo>
                    <a:pt x="798" y="618"/>
                  </a:lnTo>
                  <a:lnTo>
                    <a:pt x="816" y="636"/>
                  </a:lnTo>
                  <a:lnTo>
                    <a:pt x="810" y="648"/>
                  </a:lnTo>
                  <a:lnTo>
                    <a:pt x="792" y="654"/>
                  </a:lnTo>
                  <a:lnTo>
                    <a:pt x="774" y="666"/>
                  </a:lnTo>
                  <a:lnTo>
                    <a:pt x="750" y="678"/>
                  </a:lnTo>
                  <a:lnTo>
                    <a:pt x="750" y="696"/>
                  </a:lnTo>
                  <a:lnTo>
                    <a:pt x="720" y="726"/>
                  </a:lnTo>
                  <a:lnTo>
                    <a:pt x="702" y="732"/>
                  </a:lnTo>
                  <a:lnTo>
                    <a:pt x="690" y="744"/>
                  </a:lnTo>
                  <a:lnTo>
                    <a:pt x="666" y="756"/>
                  </a:lnTo>
                  <a:lnTo>
                    <a:pt x="630" y="762"/>
                  </a:lnTo>
                  <a:lnTo>
                    <a:pt x="600" y="768"/>
                  </a:lnTo>
                  <a:lnTo>
                    <a:pt x="588" y="768"/>
                  </a:lnTo>
                  <a:lnTo>
                    <a:pt x="534" y="762"/>
                  </a:lnTo>
                  <a:lnTo>
                    <a:pt x="492" y="780"/>
                  </a:lnTo>
                  <a:lnTo>
                    <a:pt x="438" y="786"/>
                  </a:lnTo>
                  <a:lnTo>
                    <a:pt x="432" y="798"/>
                  </a:lnTo>
                  <a:lnTo>
                    <a:pt x="414" y="798"/>
                  </a:lnTo>
                  <a:lnTo>
                    <a:pt x="402" y="804"/>
                  </a:lnTo>
                  <a:lnTo>
                    <a:pt x="396" y="810"/>
                  </a:lnTo>
                  <a:lnTo>
                    <a:pt x="384" y="816"/>
                  </a:lnTo>
                  <a:lnTo>
                    <a:pt x="372" y="828"/>
                  </a:lnTo>
                  <a:lnTo>
                    <a:pt x="342" y="828"/>
                  </a:lnTo>
                  <a:lnTo>
                    <a:pt x="324" y="834"/>
                  </a:lnTo>
                  <a:lnTo>
                    <a:pt x="312" y="840"/>
                  </a:lnTo>
                  <a:lnTo>
                    <a:pt x="306" y="852"/>
                  </a:lnTo>
                  <a:lnTo>
                    <a:pt x="294" y="858"/>
                  </a:lnTo>
                  <a:lnTo>
                    <a:pt x="288" y="870"/>
                  </a:lnTo>
                  <a:lnTo>
                    <a:pt x="282" y="876"/>
                  </a:lnTo>
                  <a:lnTo>
                    <a:pt x="282" y="882"/>
                  </a:lnTo>
                  <a:lnTo>
                    <a:pt x="276" y="882"/>
                  </a:lnTo>
                  <a:lnTo>
                    <a:pt x="270" y="888"/>
                  </a:lnTo>
                  <a:lnTo>
                    <a:pt x="252" y="888"/>
                  </a:lnTo>
                  <a:lnTo>
                    <a:pt x="240" y="894"/>
                  </a:lnTo>
                  <a:lnTo>
                    <a:pt x="228" y="894"/>
                  </a:lnTo>
                  <a:lnTo>
                    <a:pt x="216" y="900"/>
                  </a:lnTo>
                  <a:lnTo>
                    <a:pt x="210" y="906"/>
                  </a:lnTo>
                  <a:lnTo>
                    <a:pt x="198" y="912"/>
                  </a:lnTo>
                  <a:lnTo>
                    <a:pt x="192" y="930"/>
                  </a:lnTo>
                  <a:lnTo>
                    <a:pt x="150" y="972"/>
                  </a:lnTo>
                  <a:lnTo>
                    <a:pt x="150" y="978"/>
                  </a:lnTo>
                  <a:lnTo>
                    <a:pt x="162" y="912"/>
                  </a:lnTo>
                  <a:lnTo>
                    <a:pt x="144" y="918"/>
                  </a:lnTo>
                  <a:lnTo>
                    <a:pt x="120" y="978"/>
                  </a:lnTo>
                  <a:lnTo>
                    <a:pt x="90" y="1038"/>
                  </a:lnTo>
                  <a:lnTo>
                    <a:pt x="90" y="1056"/>
                  </a:lnTo>
                  <a:lnTo>
                    <a:pt x="96" y="1062"/>
                  </a:lnTo>
                  <a:lnTo>
                    <a:pt x="108" y="1068"/>
                  </a:lnTo>
                  <a:lnTo>
                    <a:pt x="114" y="1068"/>
                  </a:lnTo>
                  <a:lnTo>
                    <a:pt x="108" y="1080"/>
                  </a:lnTo>
                  <a:lnTo>
                    <a:pt x="96" y="1086"/>
                  </a:lnTo>
                  <a:lnTo>
                    <a:pt x="90" y="1098"/>
                  </a:lnTo>
                  <a:lnTo>
                    <a:pt x="66" y="1122"/>
                  </a:lnTo>
                  <a:lnTo>
                    <a:pt x="66" y="1134"/>
                  </a:lnTo>
                  <a:lnTo>
                    <a:pt x="72" y="1152"/>
                  </a:lnTo>
                  <a:lnTo>
                    <a:pt x="72" y="1164"/>
                  </a:lnTo>
                  <a:lnTo>
                    <a:pt x="84" y="1188"/>
                  </a:lnTo>
                  <a:lnTo>
                    <a:pt x="84" y="1200"/>
                  </a:lnTo>
                  <a:lnTo>
                    <a:pt x="102" y="1236"/>
                  </a:lnTo>
                  <a:lnTo>
                    <a:pt x="108" y="1254"/>
                  </a:lnTo>
                  <a:lnTo>
                    <a:pt x="114" y="1266"/>
                  </a:lnTo>
                  <a:lnTo>
                    <a:pt x="114" y="1278"/>
                  </a:lnTo>
                  <a:lnTo>
                    <a:pt x="108" y="1278"/>
                  </a:lnTo>
                  <a:lnTo>
                    <a:pt x="96" y="1266"/>
                  </a:lnTo>
                  <a:lnTo>
                    <a:pt x="90" y="1254"/>
                  </a:lnTo>
                  <a:lnTo>
                    <a:pt x="72" y="1236"/>
                  </a:lnTo>
                  <a:lnTo>
                    <a:pt x="66" y="1224"/>
                  </a:lnTo>
                  <a:lnTo>
                    <a:pt x="48" y="1218"/>
                  </a:lnTo>
                  <a:lnTo>
                    <a:pt x="66" y="1266"/>
                  </a:lnTo>
                  <a:lnTo>
                    <a:pt x="30" y="1236"/>
                  </a:lnTo>
                  <a:lnTo>
                    <a:pt x="30" y="1290"/>
                  </a:lnTo>
                  <a:lnTo>
                    <a:pt x="60" y="1350"/>
                  </a:lnTo>
                  <a:lnTo>
                    <a:pt x="66" y="1356"/>
                  </a:lnTo>
                  <a:lnTo>
                    <a:pt x="66" y="1368"/>
                  </a:lnTo>
                  <a:lnTo>
                    <a:pt x="60" y="1374"/>
                  </a:lnTo>
                  <a:lnTo>
                    <a:pt x="54" y="1386"/>
                  </a:lnTo>
                  <a:lnTo>
                    <a:pt x="54" y="1398"/>
                  </a:lnTo>
                  <a:lnTo>
                    <a:pt x="48" y="1410"/>
                  </a:lnTo>
                  <a:lnTo>
                    <a:pt x="54" y="1416"/>
                  </a:lnTo>
                  <a:lnTo>
                    <a:pt x="60" y="1428"/>
                  </a:lnTo>
                  <a:lnTo>
                    <a:pt x="78" y="1446"/>
                  </a:lnTo>
                  <a:lnTo>
                    <a:pt x="84" y="1458"/>
                  </a:lnTo>
                  <a:lnTo>
                    <a:pt x="90" y="1464"/>
                  </a:lnTo>
                  <a:lnTo>
                    <a:pt x="96" y="1476"/>
                  </a:lnTo>
                  <a:lnTo>
                    <a:pt x="96" y="1506"/>
                  </a:lnTo>
                  <a:lnTo>
                    <a:pt x="90" y="1518"/>
                  </a:lnTo>
                  <a:lnTo>
                    <a:pt x="84" y="1524"/>
                  </a:lnTo>
                  <a:lnTo>
                    <a:pt x="90" y="1542"/>
                  </a:lnTo>
                  <a:lnTo>
                    <a:pt x="90" y="1554"/>
                  </a:lnTo>
                  <a:lnTo>
                    <a:pt x="96" y="1572"/>
                  </a:lnTo>
                  <a:lnTo>
                    <a:pt x="96" y="1590"/>
                  </a:lnTo>
                  <a:lnTo>
                    <a:pt x="102" y="1596"/>
                  </a:lnTo>
                  <a:lnTo>
                    <a:pt x="102" y="1602"/>
                  </a:lnTo>
                  <a:lnTo>
                    <a:pt x="96" y="1602"/>
                  </a:lnTo>
                  <a:lnTo>
                    <a:pt x="78" y="1620"/>
                  </a:lnTo>
                  <a:lnTo>
                    <a:pt x="84" y="1626"/>
                  </a:lnTo>
                  <a:lnTo>
                    <a:pt x="84" y="1638"/>
                  </a:lnTo>
                  <a:lnTo>
                    <a:pt x="90" y="1650"/>
                  </a:lnTo>
                  <a:lnTo>
                    <a:pt x="90" y="1662"/>
                  </a:lnTo>
                  <a:lnTo>
                    <a:pt x="96" y="1668"/>
                  </a:lnTo>
                  <a:lnTo>
                    <a:pt x="96" y="1674"/>
                  </a:lnTo>
                  <a:lnTo>
                    <a:pt x="102" y="1674"/>
                  </a:lnTo>
                  <a:lnTo>
                    <a:pt x="108" y="1680"/>
                  </a:lnTo>
                  <a:lnTo>
                    <a:pt x="126" y="1716"/>
                  </a:lnTo>
                  <a:lnTo>
                    <a:pt x="126" y="1728"/>
                  </a:lnTo>
                  <a:lnTo>
                    <a:pt x="108" y="1764"/>
                  </a:lnTo>
                  <a:lnTo>
                    <a:pt x="90" y="1782"/>
                  </a:lnTo>
                  <a:lnTo>
                    <a:pt x="90" y="1824"/>
                  </a:lnTo>
                  <a:lnTo>
                    <a:pt x="84" y="1842"/>
                  </a:lnTo>
                  <a:lnTo>
                    <a:pt x="60" y="1866"/>
                  </a:lnTo>
                  <a:lnTo>
                    <a:pt x="42" y="1866"/>
                  </a:lnTo>
                  <a:lnTo>
                    <a:pt x="30" y="1872"/>
                  </a:lnTo>
                  <a:lnTo>
                    <a:pt x="18" y="1866"/>
                  </a:lnTo>
                  <a:lnTo>
                    <a:pt x="6" y="1866"/>
                  </a:lnTo>
                  <a:lnTo>
                    <a:pt x="0" y="1920"/>
                  </a:lnTo>
                  <a:lnTo>
                    <a:pt x="12" y="1920"/>
                  </a:lnTo>
                  <a:lnTo>
                    <a:pt x="24" y="1926"/>
                  </a:lnTo>
                  <a:lnTo>
                    <a:pt x="42" y="1926"/>
                  </a:lnTo>
                  <a:lnTo>
                    <a:pt x="54" y="1932"/>
                  </a:lnTo>
                  <a:lnTo>
                    <a:pt x="72" y="1950"/>
                  </a:lnTo>
                  <a:lnTo>
                    <a:pt x="78" y="1962"/>
                  </a:lnTo>
                  <a:lnTo>
                    <a:pt x="108" y="1956"/>
                  </a:lnTo>
                  <a:lnTo>
                    <a:pt x="114" y="1968"/>
                  </a:lnTo>
                  <a:lnTo>
                    <a:pt x="138" y="1980"/>
                  </a:lnTo>
                  <a:lnTo>
                    <a:pt x="174" y="1980"/>
                  </a:lnTo>
                  <a:lnTo>
                    <a:pt x="210" y="1968"/>
                  </a:lnTo>
                  <a:lnTo>
                    <a:pt x="234" y="1968"/>
                  </a:lnTo>
                  <a:lnTo>
                    <a:pt x="234" y="1950"/>
                  </a:lnTo>
                  <a:lnTo>
                    <a:pt x="228" y="1944"/>
                  </a:lnTo>
                  <a:lnTo>
                    <a:pt x="264" y="1950"/>
                  </a:lnTo>
                  <a:lnTo>
                    <a:pt x="276" y="1932"/>
                  </a:lnTo>
                  <a:lnTo>
                    <a:pt x="318" y="1926"/>
                  </a:lnTo>
                  <a:lnTo>
                    <a:pt x="354" y="1890"/>
                  </a:lnTo>
                  <a:lnTo>
                    <a:pt x="366" y="1884"/>
                  </a:lnTo>
                  <a:lnTo>
                    <a:pt x="372" y="1884"/>
                  </a:lnTo>
                  <a:lnTo>
                    <a:pt x="420" y="1908"/>
                  </a:lnTo>
                  <a:lnTo>
                    <a:pt x="426" y="1902"/>
                  </a:lnTo>
                  <a:lnTo>
                    <a:pt x="474" y="1878"/>
                  </a:lnTo>
                  <a:lnTo>
                    <a:pt x="480" y="1872"/>
                  </a:lnTo>
                  <a:lnTo>
                    <a:pt x="486" y="1872"/>
                  </a:lnTo>
                  <a:lnTo>
                    <a:pt x="498" y="1878"/>
                  </a:lnTo>
                  <a:lnTo>
                    <a:pt x="504" y="1884"/>
                  </a:lnTo>
                  <a:lnTo>
                    <a:pt x="516" y="1884"/>
                  </a:lnTo>
                  <a:lnTo>
                    <a:pt x="528" y="1890"/>
                  </a:lnTo>
                  <a:lnTo>
                    <a:pt x="534" y="1890"/>
                  </a:lnTo>
                  <a:lnTo>
                    <a:pt x="552" y="1884"/>
                  </a:lnTo>
                  <a:lnTo>
                    <a:pt x="576" y="1872"/>
                  </a:lnTo>
                  <a:lnTo>
                    <a:pt x="582" y="1872"/>
                  </a:lnTo>
                  <a:lnTo>
                    <a:pt x="594" y="1878"/>
                  </a:lnTo>
                  <a:lnTo>
                    <a:pt x="606" y="1878"/>
                  </a:lnTo>
                  <a:lnTo>
                    <a:pt x="624" y="1884"/>
                  </a:lnTo>
                  <a:lnTo>
                    <a:pt x="636" y="1884"/>
                  </a:lnTo>
                  <a:lnTo>
                    <a:pt x="648" y="1878"/>
                  </a:lnTo>
                  <a:lnTo>
                    <a:pt x="654" y="1872"/>
                  </a:lnTo>
                  <a:lnTo>
                    <a:pt x="654" y="1848"/>
                  </a:lnTo>
                  <a:lnTo>
                    <a:pt x="666" y="1848"/>
                  </a:lnTo>
                  <a:lnTo>
                    <a:pt x="672" y="1842"/>
                  </a:lnTo>
                  <a:lnTo>
                    <a:pt x="678" y="1842"/>
                  </a:lnTo>
                  <a:lnTo>
                    <a:pt x="684" y="1836"/>
                  </a:lnTo>
                  <a:lnTo>
                    <a:pt x="690" y="1824"/>
                  </a:lnTo>
                  <a:lnTo>
                    <a:pt x="702" y="1788"/>
                  </a:lnTo>
                  <a:lnTo>
                    <a:pt x="714" y="1776"/>
                  </a:lnTo>
                  <a:lnTo>
                    <a:pt x="726" y="1770"/>
                  </a:lnTo>
                  <a:lnTo>
                    <a:pt x="744" y="1764"/>
                  </a:lnTo>
                  <a:lnTo>
                    <a:pt x="756" y="1764"/>
                  </a:lnTo>
                  <a:lnTo>
                    <a:pt x="774" y="1770"/>
                  </a:lnTo>
                  <a:lnTo>
                    <a:pt x="798" y="1770"/>
                  </a:lnTo>
                  <a:lnTo>
                    <a:pt x="822" y="1758"/>
                  </a:lnTo>
                  <a:lnTo>
                    <a:pt x="840" y="1752"/>
                  </a:lnTo>
                  <a:lnTo>
                    <a:pt x="858" y="1740"/>
                  </a:lnTo>
                  <a:lnTo>
                    <a:pt x="876" y="1734"/>
                  </a:lnTo>
                  <a:lnTo>
                    <a:pt x="912" y="1734"/>
                  </a:lnTo>
                  <a:lnTo>
                    <a:pt x="918" y="1740"/>
                  </a:lnTo>
                  <a:lnTo>
                    <a:pt x="930" y="1740"/>
                  </a:lnTo>
                  <a:lnTo>
                    <a:pt x="942" y="1746"/>
                  </a:lnTo>
                  <a:lnTo>
                    <a:pt x="972" y="1740"/>
                  </a:lnTo>
                  <a:lnTo>
                    <a:pt x="1044" y="1704"/>
                  </a:lnTo>
                  <a:lnTo>
                    <a:pt x="1074" y="1692"/>
                  </a:lnTo>
                  <a:lnTo>
                    <a:pt x="1098" y="1686"/>
                  </a:lnTo>
                  <a:lnTo>
                    <a:pt x="1140" y="1680"/>
                  </a:lnTo>
                  <a:lnTo>
                    <a:pt x="1176" y="1674"/>
                  </a:lnTo>
                  <a:lnTo>
                    <a:pt x="1224" y="1674"/>
                  </a:lnTo>
                  <a:lnTo>
                    <a:pt x="1236" y="1662"/>
                  </a:lnTo>
                  <a:lnTo>
                    <a:pt x="1254" y="1680"/>
                  </a:lnTo>
                  <a:lnTo>
                    <a:pt x="1266" y="1686"/>
                  </a:lnTo>
                  <a:lnTo>
                    <a:pt x="1278" y="1698"/>
                  </a:lnTo>
                  <a:lnTo>
                    <a:pt x="1302" y="1710"/>
                  </a:lnTo>
                  <a:lnTo>
                    <a:pt x="1320" y="1716"/>
                  </a:lnTo>
                  <a:lnTo>
                    <a:pt x="1332" y="1716"/>
                  </a:lnTo>
                  <a:lnTo>
                    <a:pt x="1338" y="1710"/>
                  </a:lnTo>
                  <a:lnTo>
                    <a:pt x="1338" y="1716"/>
                  </a:lnTo>
                  <a:lnTo>
                    <a:pt x="1344" y="1722"/>
                  </a:lnTo>
                  <a:lnTo>
                    <a:pt x="1350" y="1734"/>
                  </a:lnTo>
                  <a:lnTo>
                    <a:pt x="1356" y="1740"/>
                  </a:lnTo>
                  <a:lnTo>
                    <a:pt x="1374" y="1740"/>
                  </a:lnTo>
                  <a:lnTo>
                    <a:pt x="1380" y="1734"/>
                  </a:lnTo>
                  <a:lnTo>
                    <a:pt x="1380" y="1752"/>
                  </a:lnTo>
                  <a:lnTo>
                    <a:pt x="1392" y="1752"/>
                  </a:lnTo>
                  <a:lnTo>
                    <a:pt x="1398" y="1758"/>
                  </a:lnTo>
                  <a:lnTo>
                    <a:pt x="1398" y="1770"/>
                  </a:lnTo>
                  <a:lnTo>
                    <a:pt x="1386" y="1794"/>
                  </a:lnTo>
                  <a:lnTo>
                    <a:pt x="1380" y="1800"/>
                  </a:lnTo>
                  <a:lnTo>
                    <a:pt x="1374" y="1812"/>
                  </a:lnTo>
                  <a:lnTo>
                    <a:pt x="1392" y="1842"/>
                  </a:lnTo>
                  <a:lnTo>
                    <a:pt x="1410" y="1830"/>
                  </a:lnTo>
                  <a:lnTo>
                    <a:pt x="1428" y="1866"/>
                  </a:lnTo>
                  <a:lnTo>
                    <a:pt x="1428" y="1872"/>
                  </a:lnTo>
                  <a:lnTo>
                    <a:pt x="1434" y="1878"/>
                  </a:lnTo>
                  <a:lnTo>
                    <a:pt x="1434" y="1902"/>
                  </a:lnTo>
                  <a:lnTo>
                    <a:pt x="1440" y="1914"/>
                  </a:lnTo>
                  <a:lnTo>
                    <a:pt x="1440" y="1926"/>
                  </a:lnTo>
                  <a:lnTo>
                    <a:pt x="1422" y="1926"/>
                  </a:lnTo>
                  <a:lnTo>
                    <a:pt x="1410" y="1920"/>
                  </a:lnTo>
                  <a:lnTo>
                    <a:pt x="1404" y="1920"/>
                  </a:lnTo>
                  <a:lnTo>
                    <a:pt x="1410" y="1956"/>
                  </a:lnTo>
                  <a:lnTo>
                    <a:pt x="1446" y="1956"/>
                  </a:lnTo>
                  <a:lnTo>
                    <a:pt x="1452" y="1962"/>
                  </a:lnTo>
                  <a:lnTo>
                    <a:pt x="1452" y="1968"/>
                  </a:lnTo>
                  <a:lnTo>
                    <a:pt x="1470" y="1968"/>
                  </a:lnTo>
                  <a:lnTo>
                    <a:pt x="1470" y="1956"/>
                  </a:lnTo>
                  <a:lnTo>
                    <a:pt x="1464" y="1938"/>
                  </a:lnTo>
                  <a:lnTo>
                    <a:pt x="1464" y="1926"/>
                  </a:lnTo>
                  <a:lnTo>
                    <a:pt x="1470" y="1914"/>
                  </a:lnTo>
                  <a:lnTo>
                    <a:pt x="1476" y="1908"/>
                  </a:lnTo>
                  <a:lnTo>
                    <a:pt x="1500" y="1896"/>
                  </a:lnTo>
                  <a:lnTo>
                    <a:pt x="1512" y="1896"/>
                  </a:lnTo>
                  <a:lnTo>
                    <a:pt x="1518" y="1890"/>
                  </a:lnTo>
                  <a:lnTo>
                    <a:pt x="1530" y="1884"/>
                  </a:lnTo>
                  <a:lnTo>
                    <a:pt x="1542" y="1872"/>
                  </a:lnTo>
                  <a:lnTo>
                    <a:pt x="1548" y="1860"/>
                  </a:lnTo>
                  <a:lnTo>
                    <a:pt x="1566" y="1842"/>
                  </a:lnTo>
                  <a:lnTo>
                    <a:pt x="1566" y="1836"/>
                  </a:lnTo>
                  <a:lnTo>
                    <a:pt x="1590" y="1842"/>
                  </a:lnTo>
                  <a:lnTo>
                    <a:pt x="1608" y="1788"/>
                  </a:lnTo>
                  <a:lnTo>
                    <a:pt x="1638" y="1788"/>
                  </a:lnTo>
                  <a:lnTo>
                    <a:pt x="1650" y="1782"/>
                  </a:lnTo>
                  <a:lnTo>
                    <a:pt x="1662" y="1770"/>
                  </a:lnTo>
                  <a:lnTo>
                    <a:pt x="1668" y="1752"/>
                  </a:lnTo>
                  <a:lnTo>
                    <a:pt x="1668" y="1740"/>
                  </a:lnTo>
                  <a:lnTo>
                    <a:pt x="1668" y="1746"/>
                  </a:lnTo>
                  <a:lnTo>
                    <a:pt x="1674" y="1752"/>
                  </a:lnTo>
                  <a:lnTo>
                    <a:pt x="1674" y="1764"/>
                  </a:lnTo>
                  <a:lnTo>
                    <a:pt x="1680" y="1776"/>
                  </a:lnTo>
                  <a:lnTo>
                    <a:pt x="1680" y="1782"/>
                  </a:lnTo>
                  <a:lnTo>
                    <a:pt x="1668" y="1794"/>
                  </a:lnTo>
                  <a:lnTo>
                    <a:pt x="1662" y="1806"/>
                  </a:lnTo>
                  <a:lnTo>
                    <a:pt x="1650" y="1812"/>
                  </a:lnTo>
                  <a:lnTo>
                    <a:pt x="1644" y="1818"/>
                  </a:lnTo>
                  <a:lnTo>
                    <a:pt x="1620" y="1818"/>
                  </a:lnTo>
                  <a:lnTo>
                    <a:pt x="1614" y="1830"/>
                  </a:lnTo>
                  <a:lnTo>
                    <a:pt x="1632" y="1866"/>
                  </a:lnTo>
                  <a:lnTo>
                    <a:pt x="1620" y="1866"/>
                  </a:lnTo>
                  <a:lnTo>
                    <a:pt x="1614" y="1872"/>
                  </a:lnTo>
                  <a:lnTo>
                    <a:pt x="1602" y="1878"/>
                  </a:lnTo>
                  <a:lnTo>
                    <a:pt x="1566" y="1914"/>
                  </a:lnTo>
                  <a:lnTo>
                    <a:pt x="1566" y="1926"/>
                  </a:lnTo>
                  <a:lnTo>
                    <a:pt x="1560" y="1932"/>
                  </a:lnTo>
                  <a:lnTo>
                    <a:pt x="1554" y="1944"/>
                  </a:lnTo>
                  <a:lnTo>
                    <a:pt x="1542" y="1956"/>
                  </a:lnTo>
                  <a:lnTo>
                    <a:pt x="1518" y="1968"/>
                  </a:lnTo>
                  <a:lnTo>
                    <a:pt x="1512" y="1974"/>
                  </a:lnTo>
                  <a:lnTo>
                    <a:pt x="1512" y="1980"/>
                  </a:lnTo>
                  <a:lnTo>
                    <a:pt x="1518" y="1986"/>
                  </a:lnTo>
                  <a:lnTo>
                    <a:pt x="1548" y="1986"/>
                  </a:lnTo>
                  <a:lnTo>
                    <a:pt x="1560" y="1980"/>
                  </a:lnTo>
                  <a:lnTo>
                    <a:pt x="1572" y="1980"/>
                  </a:lnTo>
                  <a:lnTo>
                    <a:pt x="1584" y="1968"/>
                  </a:lnTo>
                  <a:lnTo>
                    <a:pt x="1602" y="1932"/>
                  </a:lnTo>
                  <a:lnTo>
                    <a:pt x="1608" y="1926"/>
                  </a:lnTo>
                  <a:lnTo>
                    <a:pt x="1614" y="1914"/>
                  </a:lnTo>
                  <a:lnTo>
                    <a:pt x="1626" y="1908"/>
                  </a:lnTo>
                  <a:lnTo>
                    <a:pt x="1632" y="1902"/>
                  </a:lnTo>
                  <a:lnTo>
                    <a:pt x="1632" y="1920"/>
                  </a:lnTo>
                  <a:lnTo>
                    <a:pt x="1638" y="1932"/>
                  </a:lnTo>
                  <a:lnTo>
                    <a:pt x="1638" y="1956"/>
                  </a:lnTo>
                  <a:lnTo>
                    <a:pt x="1626" y="1968"/>
                  </a:lnTo>
                  <a:lnTo>
                    <a:pt x="1614" y="1974"/>
                  </a:lnTo>
                  <a:lnTo>
                    <a:pt x="1602" y="1986"/>
                  </a:lnTo>
                  <a:lnTo>
                    <a:pt x="1602" y="2004"/>
                  </a:lnTo>
                  <a:lnTo>
                    <a:pt x="1608" y="2010"/>
                  </a:lnTo>
                  <a:lnTo>
                    <a:pt x="1614" y="2010"/>
                  </a:lnTo>
                  <a:lnTo>
                    <a:pt x="1632" y="2016"/>
                  </a:lnTo>
                  <a:lnTo>
                    <a:pt x="1662" y="2016"/>
                  </a:lnTo>
                  <a:lnTo>
                    <a:pt x="1668" y="2028"/>
                  </a:lnTo>
                  <a:lnTo>
                    <a:pt x="1644" y="2052"/>
                  </a:lnTo>
                  <a:lnTo>
                    <a:pt x="1644" y="2058"/>
                  </a:lnTo>
                  <a:lnTo>
                    <a:pt x="1650" y="2064"/>
                  </a:lnTo>
                  <a:lnTo>
                    <a:pt x="1668" y="2100"/>
                  </a:lnTo>
                  <a:lnTo>
                    <a:pt x="1674" y="2106"/>
                  </a:lnTo>
                  <a:lnTo>
                    <a:pt x="1674" y="2118"/>
                  </a:lnTo>
                  <a:lnTo>
                    <a:pt x="1626" y="2166"/>
                  </a:lnTo>
                  <a:lnTo>
                    <a:pt x="1626" y="2178"/>
                  </a:lnTo>
                  <a:lnTo>
                    <a:pt x="1638" y="2190"/>
                  </a:lnTo>
                  <a:lnTo>
                    <a:pt x="1644" y="2202"/>
                  </a:lnTo>
                  <a:lnTo>
                    <a:pt x="1668" y="2214"/>
                  </a:lnTo>
                  <a:lnTo>
                    <a:pt x="1680" y="2226"/>
                  </a:lnTo>
                  <a:lnTo>
                    <a:pt x="1692" y="2232"/>
                  </a:lnTo>
                  <a:lnTo>
                    <a:pt x="1716" y="2256"/>
                  </a:lnTo>
                  <a:lnTo>
                    <a:pt x="1728" y="2262"/>
                  </a:lnTo>
                  <a:lnTo>
                    <a:pt x="1800" y="2262"/>
                  </a:lnTo>
                  <a:lnTo>
                    <a:pt x="1824" y="2286"/>
                  </a:lnTo>
                  <a:lnTo>
                    <a:pt x="1842" y="2292"/>
                  </a:lnTo>
                  <a:lnTo>
                    <a:pt x="1872" y="2286"/>
                  </a:lnTo>
                  <a:lnTo>
                    <a:pt x="1902" y="2274"/>
                  </a:lnTo>
                  <a:lnTo>
                    <a:pt x="1932" y="2256"/>
                  </a:lnTo>
                  <a:lnTo>
                    <a:pt x="1944" y="2250"/>
                  </a:lnTo>
                  <a:lnTo>
                    <a:pt x="1944" y="2226"/>
                  </a:lnTo>
                  <a:lnTo>
                    <a:pt x="1956" y="2214"/>
                  </a:lnTo>
                  <a:lnTo>
                    <a:pt x="1962" y="2214"/>
                  </a:lnTo>
                  <a:lnTo>
                    <a:pt x="1974" y="2226"/>
                  </a:lnTo>
                  <a:lnTo>
                    <a:pt x="1974" y="2256"/>
                  </a:lnTo>
                  <a:lnTo>
                    <a:pt x="1992" y="2256"/>
                  </a:lnTo>
                  <a:lnTo>
                    <a:pt x="1980" y="2280"/>
                  </a:lnTo>
                  <a:lnTo>
                    <a:pt x="1998" y="2280"/>
                  </a:lnTo>
                  <a:lnTo>
                    <a:pt x="1998" y="2292"/>
                  </a:lnTo>
                  <a:lnTo>
                    <a:pt x="2004" y="2298"/>
                  </a:lnTo>
                  <a:lnTo>
                    <a:pt x="2010" y="2310"/>
                  </a:lnTo>
                  <a:lnTo>
                    <a:pt x="2016" y="2316"/>
                  </a:lnTo>
                  <a:lnTo>
                    <a:pt x="2028" y="2316"/>
                  </a:lnTo>
                  <a:lnTo>
                    <a:pt x="2040" y="2304"/>
                  </a:lnTo>
                  <a:lnTo>
                    <a:pt x="2046" y="2304"/>
                  </a:lnTo>
                  <a:lnTo>
                    <a:pt x="2052" y="2298"/>
                  </a:lnTo>
                  <a:lnTo>
                    <a:pt x="2070" y="2292"/>
                  </a:lnTo>
                  <a:lnTo>
                    <a:pt x="2082" y="2286"/>
                  </a:lnTo>
                  <a:lnTo>
                    <a:pt x="2088" y="2280"/>
                  </a:lnTo>
                  <a:lnTo>
                    <a:pt x="2100" y="2274"/>
                  </a:lnTo>
                  <a:lnTo>
                    <a:pt x="2124" y="2250"/>
                  </a:lnTo>
                  <a:lnTo>
                    <a:pt x="2136" y="2244"/>
                  </a:lnTo>
                  <a:lnTo>
                    <a:pt x="2148" y="2232"/>
                  </a:lnTo>
                  <a:lnTo>
                    <a:pt x="2160" y="2226"/>
                  </a:lnTo>
                  <a:lnTo>
                    <a:pt x="2154" y="2214"/>
                  </a:lnTo>
                  <a:lnTo>
                    <a:pt x="2190" y="2202"/>
                  </a:lnTo>
                  <a:lnTo>
                    <a:pt x="2202" y="2214"/>
                  </a:lnTo>
                  <a:lnTo>
                    <a:pt x="2220" y="2214"/>
                  </a:lnTo>
                  <a:lnTo>
                    <a:pt x="2256" y="2208"/>
                  </a:lnTo>
                  <a:lnTo>
                    <a:pt x="2298" y="2196"/>
                  </a:lnTo>
                  <a:lnTo>
                    <a:pt x="2316" y="2178"/>
                  </a:lnTo>
                  <a:lnTo>
                    <a:pt x="2328" y="2148"/>
                  </a:lnTo>
                  <a:lnTo>
                    <a:pt x="2334" y="2118"/>
                  </a:lnTo>
                  <a:lnTo>
                    <a:pt x="2340" y="2100"/>
                  </a:lnTo>
                  <a:lnTo>
                    <a:pt x="2346" y="2088"/>
                  </a:lnTo>
                  <a:lnTo>
                    <a:pt x="2376" y="2058"/>
                  </a:lnTo>
                  <a:lnTo>
                    <a:pt x="2382" y="2058"/>
                  </a:lnTo>
                  <a:lnTo>
                    <a:pt x="2382" y="2034"/>
                  </a:lnTo>
                  <a:lnTo>
                    <a:pt x="2388" y="2034"/>
                  </a:lnTo>
                  <a:lnTo>
                    <a:pt x="2394" y="2028"/>
                  </a:lnTo>
                  <a:lnTo>
                    <a:pt x="2406" y="2022"/>
                  </a:lnTo>
                  <a:lnTo>
                    <a:pt x="2418" y="2010"/>
                  </a:lnTo>
                  <a:lnTo>
                    <a:pt x="2424" y="1998"/>
                  </a:lnTo>
                  <a:lnTo>
                    <a:pt x="2442" y="1980"/>
                  </a:lnTo>
                  <a:lnTo>
                    <a:pt x="2442" y="1956"/>
                  </a:lnTo>
                  <a:lnTo>
                    <a:pt x="2448" y="1944"/>
                  </a:lnTo>
                  <a:lnTo>
                    <a:pt x="2454" y="1926"/>
                  </a:lnTo>
                  <a:lnTo>
                    <a:pt x="2460" y="1914"/>
                  </a:lnTo>
                  <a:lnTo>
                    <a:pt x="2490" y="1884"/>
                  </a:lnTo>
                  <a:lnTo>
                    <a:pt x="2502" y="1866"/>
                  </a:lnTo>
                  <a:lnTo>
                    <a:pt x="2526" y="1842"/>
                  </a:lnTo>
                  <a:lnTo>
                    <a:pt x="2538" y="1836"/>
                  </a:lnTo>
                  <a:lnTo>
                    <a:pt x="2550" y="1824"/>
                  </a:lnTo>
                  <a:lnTo>
                    <a:pt x="2556" y="1812"/>
                  </a:lnTo>
                  <a:lnTo>
                    <a:pt x="2556" y="1800"/>
                  </a:lnTo>
                  <a:lnTo>
                    <a:pt x="2562" y="1788"/>
                  </a:lnTo>
                  <a:lnTo>
                    <a:pt x="2562" y="1782"/>
                  </a:lnTo>
                  <a:lnTo>
                    <a:pt x="2586" y="1782"/>
                  </a:lnTo>
                  <a:lnTo>
                    <a:pt x="2610" y="1770"/>
                  </a:lnTo>
                  <a:lnTo>
                    <a:pt x="2622" y="1752"/>
                  </a:lnTo>
                  <a:lnTo>
                    <a:pt x="2646" y="1728"/>
                  </a:lnTo>
                  <a:lnTo>
                    <a:pt x="2670" y="1698"/>
                  </a:lnTo>
                  <a:lnTo>
                    <a:pt x="2688" y="1674"/>
                  </a:lnTo>
                  <a:lnTo>
                    <a:pt x="2700" y="1662"/>
                  </a:lnTo>
                  <a:lnTo>
                    <a:pt x="2700" y="1656"/>
                  </a:lnTo>
                  <a:lnTo>
                    <a:pt x="2706" y="1638"/>
                  </a:lnTo>
                  <a:lnTo>
                    <a:pt x="2706" y="1614"/>
                  </a:lnTo>
                  <a:lnTo>
                    <a:pt x="2712" y="1596"/>
                  </a:lnTo>
                  <a:lnTo>
                    <a:pt x="2718" y="1590"/>
                  </a:lnTo>
                  <a:lnTo>
                    <a:pt x="2730" y="1572"/>
                  </a:lnTo>
                  <a:lnTo>
                    <a:pt x="2754" y="1542"/>
                  </a:lnTo>
                  <a:lnTo>
                    <a:pt x="2772" y="1494"/>
                  </a:lnTo>
                  <a:lnTo>
                    <a:pt x="2796" y="1458"/>
                  </a:lnTo>
                  <a:lnTo>
                    <a:pt x="2808" y="1428"/>
                  </a:lnTo>
                  <a:lnTo>
                    <a:pt x="2814" y="1416"/>
                  </a:lnTo>
                  <a:lnTo>
                    <a:pt x="2814" y="1386"/>
                  </a:lnTo>
                  <a:lnTo>
                    <a:pt x="2802" y="1362"/>
                  </a:lnTo>
                  <a:lnTo>
                    <a:pt x="2820" y="1308"/>
                  </a:lnTo>
                  <a:lnTo>
                    <a:pt x="2832" y="1290"/>
                  </a:lnTo>
                  <a:lnTo>
                    <a:pt x="2838" y="1266"/>
                  </a:lnTo>
                  <a:lnTo>
                    <a:pt x="2838" y="1224"/>
                  </a:lnTo>
                  <a:lnTo>
                    <a:pt x="2832" y="1194"/>
                  </a:lnTo>
                  <a:lnTo>
                    <a:pt x="2832" y="1176"/>
                  </a:lnTo>
                  <a:lnTo>
                    <a:pt x="2802" y="1164"/>
                  </a:lnTo>
                  <a:close/>
                  <a:moveTo>
                    <a:pt x="2016" y="2436"/>
                  </a:moveTo>
                  <a:lnTo>
                    <a:pt x="2022" y="2442"/>
                  </a:lnTo>
                  <a:lnTo>
                    <a:pt x="2028" y="2442"/>
                  </a:lnTo>
                  <a:lnTo>
                    <a:pt x="2040" y="2436"/>
                  </a:lnTo>
                  <a:lnTo>
                    <a:pt x="2046" y="2430"/>
                  </a:lnTo>
                  <a:lnTo>
                    <a:pt x="2034" y="2418"/>
                  </a:lnTo>
                  <a:lnTo>
                    <a:pt x="2016" y="2436"/>
                  </a:lnTo>
                  <a:close/>
                  <a:moveTo>
                    <a:pt x="1992" y="2454"/>
                  </a:moveTo>
                  <a:lnTo>
                    <a:pt x="1974" y="2454"/>
                  </a:lnTo>
                  <a:lnTo>
                    <a:pt x="1962" y="2466"/>
                  </a:lnTo>
                  <a:lnTo>
                    <a:pt x="1962" y="2472"/>
                  </a:lnTo>
                  <a:lnTo>
                    <a:pt x="1962" y="2460"/>
                  </a:lnTo>
                  <a:lnTo>
                    <a:pt x="1938" y="2460"/>
                  </a:lnTo>
                  <a:lnTo>
                    <a:pt x="1926" y="2466"/>
                  </a:lnTo>
                  <a:lnTo>
                    <a:pt x="1914" y="2466"/>
                  </a:lnTo>
                  <a:lnTo>
                    <a:pt x="1908" y="2478"/>
                  </a:lnTo>
                  <a:lnTo>
                    <a:pt x="1890" y="2460"/>
                  </a:lnTo>
                  <a:lnTo>
                    <a:pt x="1854" y="2460"/>
                  </a:lnTo>
                  <a:lnTo>
                    <a:pt x="1830" y="2430"/>
                  </a:lnTo>
                  <a:lnTo>
                    <a:pt x="1824" y="2436"/>
                  </a:lnTo>
                  <a:lnTo>
                    <a:pt x="1818" y="2436"/>
                  </a:lnTo>
                  <a:lnTo>
                    <a:pt x="1812" y="2442"/>
                  </a:lnTo>
                  <a:lnTo>
                    <a:pt x="1806" y="2442"/>
                  </a:lnTo>
                  <a:lnTo>
                    <a:pt x="1776" y="2412"/>
                  </a:lnTo>
                  <a:lnTo>
                    <a:pt x="1776" y="2424"/>
                  </a:lnTo>
                  <a:lnTo>
                    <a:pt x="1782" y="2448"/>
                  </a:lnTo>
                  <a:lnTo>
                    <a:pt x="1782" y="2472"/>
                  </a:lnTo>
                  <a:lnTo>
                    <a:pt x="1776" y="2478"/>
                  </a:lnTo>
                  <a:lnTo>
                    <a:pt x="1776" y="2484"/>
                  </a:lnTo>
                  <a:lnTo>
                    <a:pt x="1770" y="2490"/>
                  </a:lnTo>
                  <a:lnTo>
                    <a:pt x="1770" y="2502"/>
                  </a:lnTo>
                  <a:lnTo>
                    <a:pt x="1776" y="2514"/>
                  </a:lnTo>
                  <a:lnTo>
                    <a:pt x="1776" y="2532"/>
                  </a:lnTo>
                  <a:lnTo>
                    <a:pt x="1764" y="2538"/>
                  </a:lnTo>
                  <a:lnTo>
                    <a:pt x="1758" y="2544"/>
                  </a:lnTo>
                  <a:lnTo>
                    <a:pt x="1752" y="2544"/>
                  </a:lnTo>
                  <a:lnTo>
                    <a:pt x="1740" y="2532"/>
                  </a:lnTo>
                  <a:lnTo>
                    <a:pt x="1740" y="2538"/>
                  </a:lnTo>
                  <a:lnTo>
                    <a:pt x="1734" y="2544"/>
                  </a:lnTo>
                  <a:lnTo>
                    <a:pt x="1734" y="2556"/>
                  </a:lnTo>
                  <a:lnTo>
                    <a:pt x="1728" y="2574"/>
                  </a:lnTo>
                  <a:lnTo>
                    <a:pt x="1728" y="2586"/>
                  </a:lnTo>
                  <a:lnTo>
                    <a:pt x="1740" y="2610"/>
                  </a:lnTo>
                  <a:lnTo>
                    <a:pt x="1740" y="2616"/>
                  </a:lnTo>
                  <a:lnTo>
                    <a:pt x="1746" y="2628"/>
                  </a:lnTo>
                  <a:lnTo>
                    <a:pt x="1770" y="2628"/>
                  </a:lnTo>
                  <a:lnTo>
                    <a:pt x="1752" y="2640"/>
                  </a:lnTo>
                  <a:lnTo>
                    <a:pt x="1758" y="2664"/>
                  </a:lnTo>
                  <a:lnTo>
                    <a:pt x="1770" y="2658"/>
                  </a:lnTo>
                  <a:lnTo>
                    <a:pt x="1776" y="2658"/>
                  </a:lnTo>
                  <a:lnTo>
                    <a:pt x="1782" y="2652"/>
                  </a:lnTo>
                  <a:lnTo>
                    <a:pt x="1794" y="2652"/>
                  </a:lnTo>
                  <a:lnTo>
                    <a:pt x="1800" y="2658"/>
                  </a:lnTo>
                  <a:lnTo>
                    <a:pt x="1818" y="2658"/>
                  </a:lnTo>
                  <a:lnTo>
                    <a:pt x="1830" y="2652"/>
                  </a:lnTo>
                  <a:lnTo>
                    <a:pt x="1836" y="2646"/>
                  </a:lnTo>
                  <a:lnTo>
                    <a:pt x="1842" y="2634"/>
                  </a:lnTo>
                  <a:lnTo>
                    <a:pt x="1854" y="2634"/>
                  </a:lnTo>
                  <a:lnTo>
                    <a:pt x="1860" y="2640"/>
                  </a:lnTo>
                  <a:lnTo>
                    <a:pt x="1860" y="2646"/>
                  </a:lnTo>
                  <a:lnTo>
                    <a:pt x="1848" y="2658"/>
                  </a:lnTo>
                  <a:lnTo>
                    <a:pt x="1866" y="2664"/>
                  </a:lnTo>
                  <a:lnTo>
                    <a:pt x="1884" y="2646"/>
                  </a:lnTo>
                  <a:lnTo>
                    <a:pt x="1890" y="2634"/>
                  </a:lnTo>
                  <a:lnTo>
                    <a:pt x="1902" y="2628"/>
                  </a:lnTo>
                  <a:lnTo>
                    <a:pt x="1908" y="2616"/>
                  </a:lnTo>
                  <a:lnTo>
                    <a:pt x="1920" y="2604"/>
                  </a:lnTo>
                  <a:lnTo>
                    <a:pt x="1914" y="2604"/>
                  </a:lnTo>
                  <a:lnTo>
                    <a:pt x="1902" y="2592"/>
                  </a:lnTo>
                  <a:lnTo>
                    <a:pt x="1920" y="2562"/>
                  </a:lnTo>
                  <a:lnTo>
                    <a:pt x="1950" y="2562"/>
                  </a:lnTo>
                  <a:lnTo>
                    <a:pt x="1962" y="2538"/>
                  </a:lnTo>
                  <a:lnTo>
                    <a:pt x="1962" y="2514"/>
                  </a:lnTo>
                  <a:lnTo>
                    <a:pt x="1968" y="2502"/>
                  </a:lnTo>
                  <a:lnTo>
                    <a:pt x="1980" y="2496"/>
                  </a:lnTo>
                  <a:lnTo>
                    <a:pt x="1986" y="2484"/>
                  </a:lnTo>
                  <a:lnTo>
                    <a:pt x="1992" y="2478"/>
                  </a:lnTo>
                  <a:lnTo>
                    <a:pt x="1998" y="2466"/>
                  </a:lnTo>
                  <a:lnTo>
                    <a:pt x="1998" y="2460"/>
                  </a:lnTo>
                  <a:lnTo>
                    <a:pt x="1992" y="2454"/>
                  </a:lnTo>
                  <a:close/>
                  <a:moveTo>
                    <a:pt x="1902" y="246"/>
                  </a:moveTo>
                  <a:lnTo>
                    <a:pt x="1890" y="258"/>
                  </a:lnTo>
                  <a:lnTo>
                    <a:pt x="1890" y="270"/>
                  </a:lnTo>
                  <a:lnTo>
                    <a:pt x="1884" y="282"/>
                  </a:lnTo>
                  <a:lnTo>
                    <a:pt x="1884" y="294"/>
                  </a:lnTo>
                  <a:lnTo>
                    <a:pt x="1896" y="300"/>
                  </a:lnTo>
                  <a:lnTo>
                    <a:pt x="1920" y="300"/>
                  </a:lnTo>
                  <a:lnTo>
                    <a:pt x="1926" y="294"/>
                  </a:lnTo>
                  <a:lnTo>
                    <a:pt x="1932" y="294"/>
                  </a:lnTo>
                  <a:lnTo>
                    <a:pt x="1926" y="282"/>
                  </a:lnTo>
                  <a:lnTo>
                    <a:pt x="1932" y="252"/>
                  </a:lnTo>
                  <a:lnTo>
                    <a:pt x="1920" y="252"/>
                  </a:lnTo>
                  <a:lnTo>
                    <a:pt x="1908" y="246"/>
                  </a:lnTo>
                  <a:lnTo>
                    <a:pt x="1902" y="246"/>
                  </a:lnTo>
                  <a:close/>
                  <a:moveTo>
                    <a:pt x="1770" y="2334"/>
                  </a:moveTo>
                  <a:lnTo>
                    <a:pt x="1758" y="2376"/>
                  </a:lnTo>
                  <a:lnTo>
                    <a:pt x="1812" y="2328"/>
                  </a:lnTo>
                  <a:lnTo>
                    <a:pt x="1770" y="2334"/>
                  </a:lnTo>
                  <a:close/>
                  <a:moveTo>
                    <a:pt x="2034" y="2400"/>
                  </a:moveTo>
                  <a:lnTo>
                    <a:pt x="2016" y="2358"/>
                  </a:lnTo>
                  <a:lnTo>
                    <a:pt x="1998" y="2376"/>
                  </a:lnTo>
                  <a:lnTo>
                    <a:pt x="1998" y="2394"/>
                  </a:lnTo>
                  <a:lnTo>
                    <a:pt x="2010" y="2406"/>
                  </a:lnTo>
                  <a:lnTo>
                    <a:pt x="2028" y="2406"/>
                  </a:lnTo>
                  <a:lnTo>
                    <a:pt x="2034" y="240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3" name="Armenia" descr="© INSCALE GmbH, 05.05.2010&#10;http://www.presentationload.com/">
              <a:extLst>
                <a:ext uri="{FF2B5EF4-FFF2-40B4-BE49-F238E27FC236}">
                  <a16:creationId xmlns:a16="http://schemas.microsoft.com/office/drawing/2014/main" id="{1B33FEDF-4AD1-FAD9-E812-0496DDDC3139}"/>
                </a:ext>
              </a:extLst>
            </p:cNvPr>
            <p:cNvSpPr>
              <a:spLocks/>
            </p:cNvSpPr>
            <p:nvPr/>
          </p:nvSpPr>
          <p:spPr bwMode="gray">
            <a:xfrm>
              <a:off x="5332348" y="1955492"/>
              <a:ext cx="84496" cy="80048"/>
            </a:xfrm>
            <a:custGeom>
              <a:avLst/>
              <a:gdLst>
                <a:gd name="T0" fmla="*/ 2147483647 w 222"/>
                <a:gd name="T1" fmla="*/ 2147483647 h 210"/>
                <a:gd name="T2" fmla="*/ 2147483647 w 222"/>
                <a:gd name="T3" fmla="*/ 2147483647 h 210"/>
                <a:gd name="T4" fmla="*/ 2147483647 w 222"/>
                <a:gd name="T5" fmla="*/ 2147483647 h 210"/>
                <a:gd name="T6" fmla="*/ 2147483647 w 222"/>
                <a:gd name="T7" fmla="*/ 2147483647 h 210"/>
                <a:gd name="T8" fmla="*/ 2147483647 w 222"/>
                <a:gd name="T9" fmla="*/ 2147483647 h 210"/>
                <a:gd name="T10" fmla="*/ 2147483647 w 222"/>
                <a:gd name="T11" fmla="*/ 2147483647 h 210"/>
                <a:gd name="T12" fmla="*/ 2147483647 w 222"/>
                <a:gd name="T13" fmla="*/ 2147483647 h 210"/>
                <a:gd name="T14" fmla="*/ 2147483647 w 222"/>
                <a:gd name="T15" fmla="*/ 2147483647 h 210"/>
                <a:gd name="T16" fmla="*/ 2147483647 w 222"/>
                <a:gd name="T17" fmla="*/ 2147483647 h 210"/>
                <a:gd name="T18" fmla="*/ 2147483647 w 222"/>
                <a:gd name="T19" fmla="*/ 2147483647 h 210"/>
                <a:gd name="T20" fmla="*/ 2147483647 w 222"/>
                <a:gd name="T21" fmla="*/ 2147483647 h 210"/>
                <a:gd name="T22" fmla="*/ 2147483647 w 222"/>
                <a:gd name="T23" fmla="*/ 2147483647 h 210"/>
                <a:gd name="T24" fmla="*/ 2147483647 w 222"/>
                <a:gd name="T25" fmla="*/ 2147483647 h 210"/>
                <a:gd name="T26" fmla="*/ 2147483647 w 222"/>
                <a:gd name="T27" fmla="*/ 2147483647 h 210"/>
                <a:gd name="T28" fmla="*/ 2147483647 w 222"/>
                <a:gd name="T29" fmla="*/ 2147483647 h 210"/>
                <a:gd name="T30" fmla="*/ 2147483647 w 222"/>
                <a:gd name="T31" fmla="*/ 2147483647 h 210"/>
                <a:gd name="T32" fmla="*/ 2147483647 w 222"/>
                <a:gd name="T33" fmla="*/ 2147483647 h 210"/>
                <a:gd name="T34" fmla="*/ 2147483647 w 222"/>
                <a:gd name="T35" fmla="*/ 2147483647 h 210"/>
                <a:gd name="T36" fmla="*/ 2147483647 w 222"/>
                <a:gd name="T37" fmla="*/ 2147483647 h 210"/>
                <a:gd name="T38" fmla="*/ 2147483647 w 222"/>
                <a:gd name="T39" fmla="*/ 0 h 210"/>
                <a:gd name="T40" fmla="*/ 2147483647 w 222"/>
                <a:gd name="T41" fmla="*/ 0 h 210"/>
                <a:gd name="T42" fmla="*/ 2147483647 w 222"/>
                <a:gd name="T43" fmla="*/ 2147483647 h 210"/>
                <a:gd name="T44" fmla="*/ 2147483647 w 222"/>
                <a:gd name="T45" fmla="*/ 2147483647 h 210"/>
                <a:gd name="T46" fmla="*/ 2147483647 w 222"/>
                <a:gd name="T47" fmla="*/ 2147483647 h 210"/>
                <a:gd name="T48" fmla="*/ 0 w 222"/>
                <a:gd name="T49" fmla="*/ 2147483647 h 210"/>
                <a:gd name="T50" fmla="*/ 2147483647 w 222"/>
                <a:gd name="T51" fmla="*/ 2147483647 h 210"/>
                <a:gd name="T52" fmla="*/ 2147483647 w 222"/>
                <a:gd name="T53" fmla="*/ 2147483647 h 210"/>
                <a:gd name="T54" fmla="*/ 2147483647 w 222"/>
                <a:gd name="T55" fmla="*/ 2147483647 h 210"/>
                <a:gd name="T56" fmla="*/ 2147483647 w 222"/>
                <a:gd name="T57" fmla="*/ 2147483647 h 210"/>
                <a:gd name="T58" fmla="*/ 2147483647 w 222"/>
                <a:gd name="T59" fmla="*/ 2147483647 h 210"/>
                <a:gd name="T60" fmla="*/ 2147483647 w 222"/>
                <a:gd name="T61" fmla="*/ 2147483647 h 210"/>
                <a:gd name="T62" fmla="*/ 2147483647 w 222"/>
                <a:gd name="T63" fmla="*/ 2147483647 h 210"/>
                <a:gd name="T64" fmla="*/ 2147483647 w 222"/>
                <a:gd name="T65" fmla="*/ 2147483647 h 210"/>
                <a:gd name="T66" fmla="*/ 2147483647 w 222"/>
                <a:gd name="T67" fmla="*/ 2147483647 h 210"/>
                <a:gd name="T68" fmla="*/ 2147483647 w 222"/>
                <a:gd name="T69" fmla="*/ 2147483647 h 210"/>
                <a:gd name="T70" fmla="*/ 2147483647 w 222"/>
                <a:gd name="T71" fmla="*/ 2147483647 h 210"/>
                <a:gd name="T72" fmla="*/ 2147483647 w 222"/>
                <a:gd name="T73" fmla="*/ 2147483647 h 210"/>
                <a:gd name="T74" fmla="*/ 2147483647 w 222"/>
                <a:gd name="T75" fmla="*/ 2147483647 h 210"/>
                <a:gd name="T76" fmla="*/ 2147483647 w 222"/>
                <a:gd name="T77" fmla="*/ 2147483647 h 210"/>
                <a:gd name="T78" fmla="*/ 2147483647 w 222"/>
                <a:gd name="T79" fmla="*/ 2147483647 h 210"/>
                <a:gd name="T80" fmla="*/ 2147483647 w 222"/>
                <a:gd name="T81" fmla="*/ 2147483647 h 210"/>
                <a:gd name="T82" fmla="*/ 2147483647 w 222"/>
                <a:gd name="T83" fmla="*/ 2147483647 h 210"/>
                <a:gd name="T84" fmla="*/ 2147483647 w 222"/>
                <a:gd name="T85" fmla="*/ 2147483647 h 210"/>
                <a:gd name="T86" fmla="*/ 2147483647 w 222"/>
                <a:gd name="T87" fmla="*/ 2147483647 h 210"/>
                <a:gd name="T88" fmla="*/ 2147483647 w 222"/>
                <a:gd name="T89" fmla="*/ 2147483647 h 210"/>
                <a:gd name="T90" fmla="*/ 2147483647 w 222"/>
                <a:gd name="T91" fmla="*/ 2147483647 h 210"/>
                <a:gd name="T92" fmla="*/ 2147483647 w 222"/>
                <a:gd name="T93" fmla="*/ 2147483647 h 210"/>
                <a:gd name="T94" fmla="*/ 2147483647 w 222"/>
                <a:gd name="T95" fmla="*/ 2147483647 h 210"/>
                <a:gd name="T96" fmla="*/ 2147483647 w 222"/>
                <a:gd name="T97" fmla="*/ 2147483647 h 210"/>
                <a:gd name="T98" fmla="*/ 2147483647 w 222"/>
                <a:gd name="T99" fmla="*/ 2147483647 h 210"/>
                <a:gd name="T100" fmla="*/ 2147483647 w 222"/>
                <a:gd name="T101" fmla="*/ 2147483647 h 210"/>
                <a:gd name="T102" fmla="*/ 2147483647 w 222"/>
                <a:gd name="T103" fmla="*/ 2147483647 h 210"/>
                <a:gd name="T104" fmla="*/ 2147483647 w 222"/>
                <a:gd name="T105" fmla="*/ 2147483647 h 210"/>
                <a:gd name="T106" fmla="*/ 2147483647 w 222"/>
                <a:gd name="T107" fmla="*/ 2147483647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10"/>
                <a:gd name="T164" fmla="*/ 222 w 222"/>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10">
                  <a:moveTo>
                    <a:pt x="222" y="168"/>
                  </a:moveTo>
                  <a:lnTo>
                    <a:pt x="216" y="156"/>
                  </a:lnTo>
                  <a:lnTo>
                    <a:pt x="216" y="144"/>
                  </a:lnTo>
                  <a:lnTo>
                    <a:pt x="186" y="138"/>
                  </a:lnTo>
                  <a:lnTo>
                    <a:pt x="174" y="120"/>
                  </a:lnTo>
                  <a:lnTo>
                    <a:pt x="144" y="108"/>
                  </a:lnTo>
                  <a:lnTo>
                    <a:pt x="156" y="108"/>
                  </a:lnTo>
                  <a:lnTo>
                    <a:pt x="174" y="90"/>
                  </a:lnTo>
                  <a:lnTo>
                    <a:pt x="174" y="84"/>
                  </a:lnTo>
                  <a:lnTo>
                    <a:pt x="168" y="78"/>
                  </a:lnTo>
                  <a:lnTo>
                    <a:pt x="144" y="66"/>
                  </a:lnTo>
                  <a:lnTo>
                    <a:pt x="138" y="60"/>
                  </a:lnTo>
                  <a:lnTo>
                    <a:pt x="132" y="60"/>
                  </a:lnTo>
                  <a:lnTo>
                    <a:pt x="138" y="54"/>
                  </a:lnTo>
                  <a:lnTo>
                    <a:pt x="138" y="30"/>
                  </a:lnTo>
                  <a:lnTo>
                    <a:pt x="132" y="24"/>
                  </a:lnTo>
                  <a:lnTo>
                    <a:pt x="114" y="24"/>
                  </a:lnTo>
                  <a:lnTo>
                    <a:pt x="114" y="12"/>
                  </a:lnTo>
                  <a:lnTo>
                    <a:pt x="102" y="6"/>
                  </a:lnTo>
                  <a:lnTo>
                    <a:pt x="96" y="0"/>
                  </a:lnTo>
                  <a:lnTo>
                    <a:pt x="84" y="0"/>
                  </a:lnTo>
                  <a:lnTo>
                    <a:pt x="84" y="18"/>
                  </a:lnTo>
                  <a:lnTo>
                    <a:pt x="30" y="12"/>
                  </a:lnTo>
                  <a:lnTo>
                    <a:pt x="24" y="18"/>
                  </a:lnTo>
                  <a:lnTo>
                    <a:pt x="0" y="24"/>
                  </a:lnTo>
                  <a:lnTo>
                    <a:pt x="6" y="30"/>
                  </a:lnTo>
                  <a:lnTo>
                    <a:pt x="6" y="42"/>
                  </a:lnTo>
                  <a:lnTo>
                    <a:pt x="18" y="78"/>
                  </a:lnTo>
                  <a:lnTo>
                    <a:pt x="18" y="90"/>
                  </a:lnTo>
                  <a:lnTo>
                    <a:pt x="24" y="102"/>
                  </a:lnTo>
                  <a:lnTo>
                    <a:pt x="30" y="108"/>
                  </a:lnTo>
                  <a:lnTo>
                    <a:pt x="42" y="114"/>
                  </a:lnTo>
                  <a:lnTo>
                    <a:pt x="54" y="114"/>
                  </a:lnTo>
                  <a:lnTo>
                    <a:pt x="66" y="108"/>
                  </a:lnTo>
                  <a:lnTo>
                    <a:pt x="72" y="108"/>
                  </a:lnTo>
                  <a:lnTo>
                    <a:pt x="72" y="114"/>
                  </a:lnTo>
                  <a:lnTo>
                    <a:pt x="78" y="120"/>
                  </a:lnTo>
                  <a:lnTo>
                    <a:pt x="78" y="132"/>
                  </a:lnTo>
                  <a:lnTo>
                    <a:pt x="84" y="144"/>
                  </a:lnTo>
                  <a:lnTo>
                    <a:pt x="84" y="150"/>
                  </a:lnTo>
                  <a:lnTo>
                    <a:pt x="90" y="156"/>
                  </a:lnTo>
                  <a:lnTo>
                    <a:pt x="108" y="132"/>
                  </a:lnTo>
                  <a:lnTo>
                    <a:pt x="126" y="132"/>
                  </a:lnTo>
                  <a:lnTo>
                    <a:pt x="138" y="144"/>
                  </a:lnTo>
                  <a:lnTo>
                    <a:pt x="174" y="144"/>
                  </a:lnTo>
                  <a:lnTo>
                    <a:pt x="174" y="156"/>
                  </a:lnTo>
                  <a:lnTo>
                    <a:pt x="180" y="162"/>
                  </a:lnTo>
                  <a:lnTo>
                    <a:pt x="180" y="174"/>
                  </a:lnTo>
                  <a:lnTo>
                    <a:pt x="186" y="186"/>
                  </a:lnTo>
                  <a:lnTo>
                    <a:pt x="186" y="198"/>
                  </a:lnTo>
                  <a:lnTo>
                    <a:pt x="192" y="204"/>
                  </a:lnTo>
                  <a:lnTo>
                    <a:pt x="192" y="210"/>
                  </a:lnTo>
                  <a:lnTo>
                    <a:pt x="222" y="210"/>
                  </a:lnTo>
                  <a:lnTo>
                    <a:pt x="222" y="16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4" name="Argentina" descr="© INSCALE GmbH, 05.05.2010&#10;http://www.presentationload.com/">
              <a:extLst>
                <a:ext uri="{FF2B5EF4-FFF2-40B4-BE49-F238E27FC236}">
                  <a16:creationId xmlns:a16="http://schemas.microsoft.com/office/drawing/2014/main" id="{59A22A2F-8791-CE36-F31E-ABF81B0D7AB2}"/>
                </a:ext>
              </a:extLst>
            </p:cNvPr>
            <p:cNvSpPr>
              <a:spLocks noEditPoints="1"/>
            </p:cNvSpPr>
            <p:nvPr/>
          </p:nvSpPr>
          <p:spPr bwMode="gray">
            <a:xfrm>
              <a:off x="2423933" y="3887030"/>
              <a:ext cx="413582" cy="925004"/>
            </a:xfrm>
            <a:custGeom>
              <a:avLst/>
              <a:gdLst>
                <a:gd name="T0" fmla="*/ 2147483647 w 1092"/>
                <a:gd name="T1" fmla="*/ 2147483647 h 2442"/>
                <a:gd name="T2" fmla="*/ 2147483647 w 1092"/>
                <a:gd name="T3" fmla="*/ 2147483647 h 2442"/>
                <a:gd name="T4" fmla="*/ 2147483647 w 1092"/>
                <a:gd name="T5" fmla="*/ 2147483647 h 2442"/>
                <a:gd name="T6" fmla="*/ 2147483647 w 1092"/>
                <a:gd name="T7" fmla="*/ 2147483647 h 2442"/>
                <a:gd name="T8" fmla="*/ 2147483647 w 1092"/>
                <a:gd name="T9" fmla="*/ 2147483647 h 2442"/>
                <a:gd name="T10" fmla="*/ 2147483647 w 1092"/>
                <a:gd name="T11" fmla="*/ 2147483647 h 2442"/>
                <a:gd name="T12" fmla="*/ 2147483647 w 1092"/>
                <a:gd name="T13" fmla="*/ 2147483647 h 2442"/>
                <a:gd name="T14" fmla="*/ 2147483647 w 1092"/>
                <a:gd name="T15" fmla="*/ 2147483647 h 2442"/>
                <a:gd name="T16" fmla="*/ 2147483647 w 1092"/>
                <a:gd name="T17" fmla="*/ 2147483647 h 2442"/>
                <a:gd name="T18" fmla="*/ 2147483647 w 1092"/>
                <a:gd name="T19" fmla="*/ 2147483647 h 2442"/>
                <a:gd name="T20" fmla="*/ 2147483647 w 1092"/>
                <a:gd name="T21" fmla="*/ 0 h 2442"/>
                <a:gd name="T22" fmla="*/ 2147483647 w 1092"/>
                <a:gd name="T23" fmla="*/ 2147483647 h 2442"/>
                <a:gd name="T24" fmla="*/ 2147483647 w 1092"/>
                <a:gd name="T25" fmla="*/ 2147483647 h 2442"/>
                <a:gd name="T26" fmla="*/ 2147483647 w 1092"/>
                <a:gd name="T27" fmla="*/ 2147483647 h 2442"/>
                <a:gd name="T28" fmla="*/ 2147483647 w 1092"/>
                <a:gd name="T29" fmla="*/ 2147483647 h 2442"/>
                <a:gd name="T30" fmla="*/ 2147483647 w 1092"/>
                <a:gd name="T31" fmla="*/ 2147483647 h 2442"/>
                <a:gd name="T32" fmla="*/ 2147483647 w 1092"/>
                <a:gd name="T33" fmla="*/ 2147483647 h 2442"/>
                <a:gd name="T34" fmla="*/ 2147483647 w 1092"/>
                <a:gd name="T35" fmla="*/ 2147483647 h 2442"/>
                <a:gd name="T36" fmla="*/ 2147483647 w 1092"/>
                <a:gd name="T37" fmla="*/ 2147483647 h 2442"/>
                <a:gd name="T38" fmla="*/ 2147483647 w 1092"/>
                <a:gd name="T39" fmla="*/ 2147483647 h 2442"/>
                <a:gd name="T40" fmla="*/ 2147483647 w 1092"/>
                <a:gd name="T41" fmla="*/ 2147483647 h 2442"/>
                <a:gd name="T42" fmla="*/ 2147483647 w 1092"/>
                <a:gd name="T43" fmla="*/ 2147483647 h 2442"/>
                <a:gd name="T44" fmla="*/ 2147483647 w 1092"/>
                <a:gd name="T45" fmla="*/ 2147483647 h 2442"/>
                <a:gd name="T46" fmla="*/ 2147483647 w 1092"/>
                <a:gd name="T47" fmla="*/ 2147483647 h 2442"/>
                <a:gd name="T48" fmla="*/ 2147483647 w 1092"/>
                <a:gd name="T49" fmla="*/ 2147483647 h 2442"/>
                <a:gd name="T50" fmla="*/ 2147483647 w 1092"/>
                <a:gd name="T51" fmla="*/ 2147483647 h 2442"/>
                <a:gd name="T52" fmla="*/ 2147483647 w 1092"/>
                <a:gd name="T53" fmla="*/ 2147483647 h 2442"/>
                <a:gd name="T54" fmla="*/ 2147483647 w 1092"/>
                <a:gd name="T55" fmla="*/ 2147483647 h 2442"/>
                <a:gd name="T56" fmla="*/ 2147483647 w 1092"/>
                <a:gd name="T57" fmla="*/ 2147483647 h 2442"/>
                <a:gd name="T58" fmla="*/ 2147483647 w 1092"/>
                <a:gd name="T59" fmla="*/ 2147483647 h 2442"/>
                <a:gd name="T60" fmla="*/ 2147483647 w 1092"/>
                <a:gd name="T61" fmla="*/ 2147483647 h 2442"/>
                <a:gd name="T62" fmla="*/ 2147483647 w 1092"/>
                <a:gd name="T63" fmla="*/ 2147483647 h 2442"/>
                <a:gd name="T64" fmla="*/ 2147483647 w 1092"/>
                <a:gd name="T65" fmla="*/ 2147483647 h 2442"/>
                <a:gd name="T66" fmla="*/ 2147483647 w 1092"/>
                <a:gd name="T67" fmla="*/ 2147483647 h 2442"/>
                <a:gd name="T68" fmla="*/ 2147483647 w 1092"/>
                <a:gd name="T69" fmla="*/ 2147483647 h 2442"/>
                <a:gd name="T70" fmla="*/ 2147483647 w 1092"/>
                <a:gd name="T71" fmla="*/ 2147483647 h 2442"/>
                <a:gd name="T72" fmla="*/ 2147483647 w 1092"/>
                <a:gd name="T73" fmla="*/ 2147483647 h 2442"/>
                <a:gd name="T74" fmla="*/ 2147483647 w 1092"/>
                <a:gd name="T75" fmla="*/ 2147483647 h 2442"/>
                <a:gd name="T76" fmla="*/ 2147483647 w 1092"/>
                <a:gd name="T77" fmla="*/ 2147483647 h 2442"/>
                <a:gd name="T78" fmla="*/ 2147483647 w 1092"/>
                <a:gd name="T79" fmla="*/ 2147483647 h 2442"/>
                <a:gd name="T80" fmla="*/ 2147483647 w 1092"/>
                <a:gd name="T81" fmla="*/ 2147483647 h 2442"/>
                <a:gd name="T82" fmla="*/ 2147483647 w 1092"/>
                <a:gd name="T83" fmla="*/ 2147483647 h 2442"/>
                <a:gd name="T84" fmla="*/ 2147483647 w 1092"/>
                <a:gd name="T85" fmla="*/ 2147483647 h 2442"/>
                <a:gd name="T86" fmla="*/ 2147483647 w 1092"/>
                <a:gd name="T87" fmla="*/ 2147483647 h 2442"/>
                <a:gd name="T88" fmla="*/ 2147483647 w 1092"/>
                <a:gd name="T89" fmla="*/ 2147483647 h 2442"/>
                <a:gd name="T90" fmla="*/ 2147483647 w 1092"/>
                <a:gd name="T91" fmla="*/ 2147483647 h 2442"/>
                <a:gd name="T92" fmla="*/ 2147483647 w 1092"/>
                <a:gd name="T93" fmla="*/ 2147483647 h 2442"/>
                <a:gd name="T94" fmla="*/ 2147483647 w 1092"/>
                <a:gd name="T95" fmla="*/ 2147483647 h 2442"/>
                <a:gd name="T96" fmla="*/ 2147483647 w 1092"/>
                <a:gd name="T97" fmla="*/ 2147483647 h 2442"/>
                <a:gd name="T98" fmla="*/ 2147483647 w 1092"/>
                <a:gd name="T99" fmla="*/ 2147483647 h 2442"/>
                <a:gd name="T100" fmla="*/ 2147483647 w 1092"/>
                <a:gd name="T101" fmla="*/ 2147483647 h 2442"/>
                <a:gd name="T102" fmla="*/ 2147483647 w 1092"/>
                <a:gd name="T103" fmla="*/ 2147483647 h 2442"/>
                <a:gd name="T104" fmla="*/ 2147483647 w 1092"/>
                <a:gd name="T105" fmla="*/ 2147483647 h 2442"/>
                <a:gd name="T106" fmla="*/ 2147483647 w 1092"/>
                <a:gd name="T107" fmla="*/ 2147483647 h 2442"/>
                <a:gd name="T108" fmla="*/ 2147483647 w 1092"/>
                <a:gd name="T109" fmla="*/ 2147483647 h 2442"/>
                <a:gd name="T110" fmla="*/ 2147483647 w 1092"/>
                <a:gd name="T111" fmla="*/ 2147483647 h 2442"/>
                <a:gd name="T112" fmla="*/ 2147483647 w 1092"/>
                <a:gd name="T113" fmla="*/ 2147483647 h 2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2"/>
                <a:gd name="T172" fmla="*/ 0 h 2442"/>
                <a:gd name="T173" fmla="*/ 1092 w 1092"/>
                <a:gd name="T174" fmla="*/ 2442 h 2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2" h="2442">
                  <a:moveTo>
                    <a:pt x="954" y="534"/>
                  </a:moveTo>
                  <a:lnTo>
                    <a:pt x="978" y="528"/>
                  </a:lnTo>
                  <a:lnTo>
                    <a:pt x="984" y="504"/>
                  </a:lnTo>
                  <a:lnTo>
                    <a:pt x="990" y="498"/>
                  </a:lnTo>
                  <a:lnTo>
                    <a:pt x="990" y="480"/>
                  </a:lnTo>
                  <a:lnTo>
                    <a:pt x="1026" y="480"/>
                  </a:lnTo>
                  <a:lnTo>
                    <a:pt x="1026" y="462"/>
                  </a:lnTo>
                  <a:lnTo>
                    <a:pt x="1032" y="450"/>
                  </a:lnTo>
                  <a:lnTo>
                    <a:pt x="1038" y="444"/>
                  </a:lnTo>
                  <a:lnTo>
                    <a:pt x="1092" y="426"/>
                  </a:lnTo>
                  <a:lnTo>
                    <a:pt x="1092" y="390"/>
                  </a:lnTo>
                  <a:lnTo>
                    <a:pt x="1086" y="372"/>
                  </a:lnTo>
                  <a:lnTo>
                    <a:pt x="1086" y="342"/>
                  </a:lnTo>
                  <a:lnTo>
                    <a:pt x="1080" y="336"/>
                  </a:lnTo>
                  <a:lnTo>
                    <a:pt x="1074" y="336"/>
                  </a:lnTo>
                  <a:lnTo>
                    <a:pt x="1074" y="324"/>
                  </a:lnTo>
                  <a:lnTo>
                    <a:pt x="1062" y="300"/>
                  </a:lnTo>
                  <a:lnTo>
                    <a:pt x="1056" y="294"/>
                  </a:lnTo>
                  <a:lnTo>
                    <a:pt x="1038" y="294"/>
                  </a:lnTo>
                  <a:lnTo>
                    <a:pt x="1032" y="300"/>
                  </a:lnTo>
                  <a:lnTo>
                    <a:pt x="1020" y="306"/>
                  </a:lnTo>
                  <a:lnTo>
                    <a:pt x="1020" y="384"/>
                  </a:lnTo>
                  <a:lnTo>
                    <a:pt x="1008" y="390"/>
                  </a:lnTo>
                  <a:lnTo>
                    <a:pt x="1002" y="402"/>
                  </a:lnTo>
                  <a:lnTo>
                    <a:pt x="990" y="408"/>
                  </a:lnTo>
                  <a:lnTo>
                    <a:pt x="984" y="414"/>
                  </a:lnTo>
                  <a:lnTo>
                    <a:pt x="978" y="414"/>
                  </a:lnTo>
                  <a:lnTo>
                    <a:pt x="966" y="426"/>
                  </a:lnTo>
                  <a:lnTo>
                    <a:pt x="954" y="450"/>
                  </a:lnTo>
                  <a:lnTo>
                    <a:pt x="948" y="456"/>
                  </a:lnTo>
                  <a:lnTo>
                    <a:pt x="948" y="450"/>
                  </a:lnTo>
                  <a:lnTo>
                    <a:pt x="942" y="444"/>
                  </a:lnTo>
                  <a:lnTo>
                    <a:pt x="930" y="444"/>
                  </a:lnTo>
                  <a:lnTo>
                    <a:pt x="924" y="450"/>
                  </a:lnTo>
                  <a:lnTo>
                    <a:pt x="924" y="468"/>
                  </a:lnTo>
                  <a:lnTo>
                    <a:pt x="912" y="450"/>
                  </a:lnTo>
                  <a:lnTo>
                    <a:pt x="852" y="450"/>
                  </a:lnTo>
                  <a:lnTo>
                    <a:pt x="834" y="444"/>
                  </a:lnTo>
                  <a:lnTo>
                    <a:pt x="822" y="438"/>
                  </a:lnTo>
                  <a:lnTo>
                    <a:pt x="816" y="432"/>
                  </a:lnTo>
                  <a:lnTo>
                    <a:pt x="804" y="426"/>
                  </a:lnTo>
                  <a:lnTo>
                    <a:pt x="798" y="426"/>
                  </a:lnTo>
                  <a:lnTo>
                    <a:pt x="786" y="432"/>
                  </a:lnTo>
                  <a:lnTo>
                    <a:pt x="762" y="432"/>
                  </a:lnTo>
                  <a:lnTo>
                    <a:pt x="756" y="426"/>
                  </a:lnTo>
                  <a:lnTo>
                    <a:pt x="756" y="414"/>
                  </a:lnTo>
                  <a:lnTo>
                    <a:pt x="762" y="402"/>
                  </a:lnTo>
                  <a:lnTo>
                    <a:pt x="768" y="396"/>
                  </a:lnTo>
                  <a:lnTo>
                    <a:pt x="774" y="384"/>
                  </a:lnTo>
                  <a:lnTo>
                    <a:pt x="780" y="378"/>
                  </a:lnTo>
                  <a:lnTo>
                    <a:pt x="780" y="342"/>
                  </a:lnTo>
                  <a:lnTo>
                    <a:pt x="798" y="342"/>
                  </a:lnTo>
                  <a:lnTo>
                    <a:pt x="804" y="336"/>
                  </a:lnTo>
                  <a:lnTo>
                    <a:pt x="804" y="330"/>
                  </a:lnTo>
                  <a:lnTo>
                    <a:pt x="798" y="318"/>
                  </a:lnTo>
                  <a:lnTo>
                    <a:pt x="792" y="312"/>
                  </a:lnTo>
                  <a:lnTo>
                    <a:pt x="798" y="300"/>
                  </a:lnTo>
                  <a:lnTo>
                    <a:pt x="804" y="294"/>
                  </a:lnTo>
                  <a:lnTo>
                    <a:pt x="804" y="282"/>
                  </a:lnTo>
                  <a:lnTo>
                    <a:pt x="810" y="276"/>
                  </a:lnTo>
                  <a:lnTo>
                    <a:pt x="804" y="270"/>
                  </a:lnTo>
                  <a:lnTo>
                    <a:pt x="792" y="264"/>
                  </a:lnTo>
                  <a:lnTo>
                    <a:pt x="774" y="258"/>
                  </a:lnTo>
                  <a:lnTo>
                    <a:pt x="762" y="252"/>
                  </a:lnTo>
                  <a:lnTo>
                    <a:pt x="750" y="252"/>
                  </a:lnTo>
                  <a:lnTo>
                    <a:pt x="744" y="246"/>
                  </a:lnTo>
                  <a:lnTo>
                    <a:pt x="708" y="228"/>
                  </a:lnTo>
                  <a:lnTo>
                    <a:pt x="690" y="216"/>
                  </a:lnTo>
                  <a:lnTo>
                    <a:pt x="678" y="210"/>
                  </a:lnTo>
                  <a:lnTo>
                    <a:pt x="672" y="204"/>
                  </a:lnTo>
                  <a:lnTo>
                    <a:pt x="666" y="204"/>
                  </a:lnTo>
                  <a:lnTo>
                    <a:pt x="660" y="198"/>
                  </a:lnTo>
                  <a:lnTo>
                    <a:pt x="648" y="192"/>
                  </a:lnTo>
                  <a:lnTo>
                    <a:pt x="642" y="186"/>
                  </a:lnTo>
                  <a:lnTo>
                    <a:pt x="630" y="180"/>
                  </a:lnTo>
                  <a:lnTo>
                    <a:pt x="600" y="180"/>
                  </a:lnTo>
                  <a:lnTo>
                    <a:pt x="564" y="162"/>
                  </a:lnTo>
                  <a:lnTo>
                    <a:pt x="558" y="156"/>
                  </a:lnTo>
                  <a:lnTo>
                    <a:pt x="552" y="156"/>
                  </a:lnTo>
                  <a:lnTo>
                    <a:pt x="546" y="138"/>
                  </a:lnTo>
                  <a:lnTo>
                    <a:pt x="534" y="132"/>
                  </a:lnTo>
                  <a:lnTo>
                    <a:pt x="516" y="114"/>
                  </a:lnTo>
                  <a:lnTo>
                    <a:pt x="492" y="102"/>
                  </a:lnTo>
                  <a:lnTo>
                    <a:pt x="486" y="96"/>
                  </a:lnTo>
                  <a:lnTo>
                    <a:pt x="480" y="84"/>
                  </a:lnTo>
                  <a:lnTo>
                    <a:pt x="468" y="78"/>
                  </a:lnTo>
                  <a:lnTo>
                    <a:pt x="462" y="66"/>
                  </a:lnTo>
                  <a:lnTo>
                    <a:pt x="456" y="60"/>
                  </a:lnTo>
                  <a:lnTo>
                    <a:pt x="456" y="54"/>
                  </a:lnTo>
                  <a:lnTo>
                    <a:pt x="438" y="36"/>
                  </a:lnTo>
                  <a:lnTo>
                    <a:pt x="402" y="12"/>
                  </a:lnTo>
                  <a:lnTo>
                    <a:pt x="330" y="18"/>
                  </a:lnTo>
                  <a:lnTo>
                    <a:pt x="318" y="72"/>
                  </a:lnTo>
                  <a:lnTo>
                    <a:pt x="288" y="24"/>
                  </a:lnTo>
                  <a:lnTo>
                    <a:pt x="234" y="24"/>
                  </a:lnTo>
                  <a:lnTo>
                    <a:pt x="216" y="18"/>
                  </a:lnTo>
                  <a:lnTo>
                    <a:pt x="204" y="18"/>
                  </a:lnTo>
                  <a:lnTo>
                    <a:pt x="180" y="6"/>
                  </a:lnTo>
                  <a:lnTo>
                    <a:pt x="174" y="0"/>
                  </a:lnTo>
                  <a:lnTo>
                    <a:pt x="162" y="24"/>
                  </a:lnTo>
                  <a:lnTo>
                    <a:pt x="138" y="30"/>
                  </a:lnTo>
                  <a:lnTo>
                    <a:pt x="138" y="48"/>
                  </a:lnTo>
                  <a:lnTo>
                    <a:pt x="126" y="48"/>
                  </a:lnTo>
                  <a:lnTo>
                    <a:pt x="126" y="78"/>
                  </a:lnTo>
                  <a:lnTo>
                    <a:pt x="114" y="78"/>
                  </a:lnTo>
                  <a:lnTo>
                    <a:pt x="126" y="96"/>
                  </a:lnTo>
                  <a:lnTo>
                    <a:pt x="114" y="180"/>
                  </a:lnTo>
                  <a:lnTo>
                    <a:pt x="108" y="180"/>
                  </a:lnTo>
                  <a:lnTo>
                    <a:pt x="102" y="186"/>
                  </a:lnTo>
                  <a:lnTo>
                    <a:pt x="90" y="192"/>
                  </a:lnTo>
                  <a:lnTo>
                    <a:pt x="72" y="198"/>
                  </a:lnTo>
                  <a:lnTo>
                    <a:pt x="60" y="210"/>
                  </a:lnTo>
                  <a:lnTo>
                    <a:pt x="48" y="216"/>
                  </a:lnTo>
                  <a:lnTo>
                    <a:pt x="42" y="228"/>
                  </a:lnTo>
                  <a:lnTo>
                    <a:pt x="36" y="234"/>
                  </a:lnTo>
                  <a:lnTo>
                    <a:pt x="36" y="240"/>
                  </a:lnTo>
                  <a:lnTo>
                    <a:pt x="42" y="246"/>
                  </a:lnTo>
                  <a:lnTo>
                    <a:pt x="54" y="252"/>
                  </a:lnTo>
                  <a:lnTo>
                    <a:pt x="66" y="252"/>
                  </a:lnTo>
                  <a:lnTo>
                    <a:pt x="66" y="258"/>
                  </a:lnTo>
                  <a:lnTo>
                    <a:pt x="42" y="282"/>
                  </a:lnTo>
                  <a:lnTo>
                    <a:pt x="42" y="300"/>
                  </a:lnTo>
                  <a:lnTo>
                    <a:pt x="48" y="306"/>
                  </a:lnTo>
                  <a:lnTo>
                    <a:pt x="60" y="312"/>
                  </a:lnTo>
                  <a:lnTo>
                    <a:pt x="72" y="324"/>
                  </a:lnTo>
                  <a:lnTo>
                    <a:pt x="78" y="336"/>
                  </a:lnTo>
                  <a:lnTo>
                    <a:pt x="72" y="342"/>
                  </a:lnTo>
                  <a:lnTo>
                    <a:pt x="66" y="354"/>
                  </a:lnTo>
                  <a:lnTo>
                    <a:pt x="54" y="366"/>
                  </a:lnTo>
                  <a:lnTo>
                    <a:pt x="48" y="366"/>
                  </a:lnTo>
                  <a:lnTo>
                    <a:pt x="54" y="366"/>
                  </a:lnTo>
                  <a:lnTo>
                    <a:pt x="60" y="372"/>
                  </a:lnTo>
                  <a:lnTo>
                    <a:pt x="84" y="384"/>
                  </a:lnTo>
                  <a:lnTo>
                    <a:pt x="90" y="396"/>
                  </a:lnTo>
                  <a:lnTo>
                    <a:pt x="90" y="408"/>
                  </a:lnTo>
                  <a:lnTo>
                    <a:pt x="78" y="414"/>
                  </a:lnTo>
                  <a:lnTo>
                    <a:pt x="72" y="420"/>
                  </a:lnTo>
                  <a:lnTo>
                    <a:pt x="54" y="420"/>
                  </a:lnTo>
                  <a:lnTo>
                    <a:pt x="54" y="432"/>
                  </a:lnTo>
                  <a:lnTo>
                    <a:pt x="48" y="450"/>
                  </a:lnTo>
                  <a:lnTo>
                    <a:pt x="48" y="462"/>
                  </a:lnTo>
                  <a:lnTo>
                    <a:pt x="42" y="474"/>
                  </a:lnTo>
                  <a:lnTo>
                    <a:pt x="42" y="486"/>
                  </a:lnTo>
                  <a:lnTo>
                    <a:pt x="30" y="498"/>
                  </a:lnTo>
                  <a:lnTo>
                    <a:pt x="24" y="510"/>
                  </a:lnTo>
                  <a:lnTo>
                    <a:pt x="18" y="516"/>
                  </a:lnTo>
                  <a:lnTo>
                    <a:pt x="18" y="582"/>
                  </a:lnTo>
                  <a:lnTo>
                    <a:pt x="6" y="594"/>
                  </a:lnTo>
                  <a:lnTo>
                    <a:pt x="6" y="606"/>
                  </a:lnTo>
                  <a:lnTo>
                    <a:pt x="18" y="630"/>
                  </a:lnTo>
                  <a:lnTo>
                    <a:pt x="30" y="666"/>
                  </a:lnTo>
                  <a:lnTo>
                    <a:pt x="36" y="678"/>
                  </a:lnTo>
                  <a:lnTo>
                    <a:pt x="36" y="684"/>
                  </a:lnTo>
                  <a:lnTo>
                    <a:pt x="12" y="684"/>
                  </a:lnTo>
                  <a:lnTo>
                    <a:pt x="18" y="738"/>
                  </a:lnTo>
                  <a:lnTo>
                    <a:pt x="6" y="744"/>
                  </a:lnTo>
                  <a:lnTo>
                    <a:pt x="0" y="744"/>
                  </a:lnTo>
                  <a:lnTo>
                    <a:pt x="0" y="768"/>
                  </a:lnTo>
                  <a:lnTo>
                    <a:pt x="6" y="774"/>
                  </a:lnTo>
                  <a:lnTo>
                    <a:pt x="6" y="780"/>
                  </a:lnTo>
                  <a:lnTo>
                    <a:pt x="18" y="786"/>
                  </a:lnTo>
                  <a:lnTo>
                    <a:pt x="36" y="804"/>
                  </a:lnTo>
                  <a:lnTo>
                    <a:pt x="36" y="816"/>
                  </a:lnTo>
                  <a:lnTo>
                    <a:pt x="30" y="822"/>
                  </a:lnTo>
                  <a:lnTo>
                    <a:pt x="30" y="828"/>
                  </a:lnTo>
                  <a:lnTo>
                    <a:pt x="48" y="846"/>
                  </a:lnTo>
                  <a:lnTo>
                    <a:pt x="60" y="876"/>
                  </a:lnTo>
                  <a:lnTo>
                    <a:pt x="66" y="888"/>
                  </a:lnTo>
                  <a:lnTo>
                    <a:pt x="60" y="894"/>
                  </a:lnTo>
                  <a:lnTo>
                    <a:pt x="60" y="906"/>
                  </a:lnTo>
                  <a:lnTo>
                    <a:pt x="72" y="918"/>
                  </a:lnTo>
                  <a:lnTo>
                    <a:pt x="96" y="918"/>
                  </a:lnTo>
                  <a:lnTo>
                    <a:pt x="102" y="960"/>
                  </a:lnTo>
                  <a:lnTo>
                    <a:pt x="108" y="972"/>
                  </a:lnTo>
                  <a:lnTo>
                    <a:pt x="114" y="978"/>
                  </a:lnTo>
                  <a:lnTo>
                    <a:pt x="120" y="990"/>
                  </a:lnTo>
                  <a:lnTo>
                    <a:pt x="120" y="996"/>
                  </a:lnTo>
                  <a:lnTo>
                    <a:pt x="102" y="1014"/>
                  </a:lnTo>
                  <a:lnTo>
                    <a:pt x="102" y="1038"/>
                  </a:lnTo>
                  <a:lnTo>
                    <a:pt x="96" y="1056"/>
                  </a:lnTo>
                  <a:lnTo>
                    <a:pt x="96" y="1086"/>
                  </a:lnTo>
                  <a:lnTo>
                    <a:pt x="84" y="1086"/>
                  </a:lnTo>
                  <a:lnTo>
                    <a:pt x="90" y="1092"/>
                  </a:lnTo>
                  <a:lnTo>
                    <a:pt x="96" y="1104"/>
                  </a:lnTo>
                  <a:lnTo>
                    <a:pt x="102" y="1110"/>
                  </a:lnTo>
                  <a:lnTo>
                    <a:pt x="108" y="1122"/>
                  </a:lnTo>
                  <a:lnTo>
                    <a:pt x="114" y="1128"/>
                  </a:lnTo>
                  <a:lnTo>
                    <a:pt x="114" y="1140"/>
                  </a:lnTo>
                  <a:lnTo>
                    <a:pt x="108" y="1152"/>
                  </a:lnTo>
                  <a:lnTo>
                    <a:pt x="108" y="1158"/>
                  </a:lnTo>
                  <a:lnTo>
                    <a:pt x="102" y="1176"/>
                  </a:lnTo>
                  <a:lnTo>
                    <a:pt x="78" y="1182"/>
                  </a:lnTo>
                  <a:lnTo>
                    <a:pt x="78" y="1188"/>
                  </a:lnTo>
                  <a:lnTo>
                    <a:pt x="84" y="1194"/>
                  </a:lnTo>
                  <a:lnTo>
                    <a:pt x="84" y="1206"/>
                  </a:lnTo>
                  <a:lnTo>
                    <a:pt x="90" y="1224"/>
                  </a:lnTo>
                  <a:lnTo>
                    <a:pt x="96" y="1236"/>
                  </a:lnTo>
                  <a:lnTo>
                    <a:pt x="96" y="1284"/>
                  </a:lnTo>
                  <a:lnTo>
                    <a:pt x="126" y="1308"/>
                  </a:lnTo>
                  <a:lnTo>
                    <a:pt x="126" y="1326"/>
                  </a:lnTo>
                  <a:lnTo>
                    <a:pt x="132" y="1326"/>
                  </a:lnTo>
                  <a:lnTo>
                    <a:pt x="150" y="1344"/>
                  </a:lnTo>
                  <a:lnTo>
                    <a:pt x="150" y="1350"/>
                  </a:lnTo>
                  <a:lnTo>
                    <a:pt x="144" y="1362"/>
                  </a:lnTo>
                  <a:lnTo>
                    <a:pt x="132" y="1368"/>
                  </a:lnTo>
                  <a:lnTo>
                    <a:pt x="126" y="1374"/>
                  </a:lnTo>
                  <a:lnTo>
                    <a:pt x="120" y="1374"/>
                  </a:lnTo>
                  <a:lnTo>
                    <a:pt x="132" y="1416"/>
                  </a:lnTo>
                  <a:lnTo>
                    <a:pt x="114" y="1428"/>
                  </a:lnTo>
                  <a:lnTo>
                    <a:pt x="132" y="1446"/>
                  </a:lnTo>
                  <a:lnTo>
                    <a:pt x="132" y="1452"/>
                  </a:lnTo>
                  <a:lnTo>
                    <a:pt x="126" y="1464"/>
                  </a:lnTo>
                  <a:lnTo>
                    <a:pt x="126" y="1470"/>
                  </a:lnTo>
                  <a:lnTo>
                    <a:pt x="144" y="1482"/>
                  </a:lnTo>
                  <a:lnTo>
                    <a:pt x="144" y="1494"/>
                  </a:lnTo>
                  <a:lnTo>
                    <a:pt x="138" y="1500"/>
                  </a:lnTo>
                  <a:lnTo>
                    <a:pt x="138" y="1530"/>
                  </a:lnTo>
                  <a:lnTo>
                    <a:pt x="144" y="1536"/>
                  </a:lnTo>
                  <a:lnTo>
                    <a:pt x="150" y="1548"/>
                  </a:lnTo>
                  <a:lnTo>
                    <a:pt x="150" y="1572"/>
                  </a:lnTo>
                  <a:lnTo>
                    <a:pt x="156" y="1584"/>
                  </a:lnTo>
                  <a:lnTo>
                    <a:pt x="174" y="1602"/>
                  </a:lnTo>
                  <a:lnTo>
                    <a:pt x="186" y="1608"/>
                  </a:lnTo>
                  <a:lnTo>
                    <a:pt x="198" y="1620"/>
                  </a:lnTo>
                  <a:lnTo>
                    <a:pt x="192" y="1620"/>
                  </a:lnTo>
                  <a:lnTo>
                    <a:pt x="180" y="1626"/>
                  </a:lnTo>
                  <a:lnTo>
                    <a:pt x="174" y="1632"/>
                  </a:lnTo>
                  <a:lnTo>
                    <a:pt x="174" y="1644"/>
                  </a:lnTo>
                  <a:lnTo>
                    <a:pt x="180" y="1656"/>
                  </a:lnTo>
                  <a:lnTo>
                    <a:pt x="180" y="1674"/>
                  </a:lnTo>
                  <a:lnTo>
                    <a:pt x="186" y="1686"/>
                  </a:lnTo>
                  <a:lnTo>
                    <a:pt x="186" y="1698"/>
                  </a:lnTo>
                  <a:lnTo>
                    <a:pt x="192" y="1704"/>
                  </a:lnTo>
                  <a:lnTo>
                    <a:pt x="216" y="1716"/>
                  </a:lnTo>
                  <a:lnTo>
                    <a:pt x="210" y="1746"/>
                  </a:lnTo>
                  <a:lnTo>
                    <a:pt x="216" y="1746"/>
                  </a:lnTo>
                  <a:lnTo>
                    <a:pt x="228" y="1752"/>
                  </a:lnTo>
                  <a:lnTo>
                    <a:pt x="234" y="1758"/>
                  </a:lnTo>
                  <a:lnTo>
                    <a:pt x="234" y="1764"/>
                  </a:lnTo>
                  <a:lnTo>
                    <a:pt x="240" y="1776"/>
                  </a:lnTo>
                  <a:lnTo>
                    <a:pt x="240" y="1806"/>
                  </a:lnTo>
                  <a:lnTo>
                    <a:pt x="252" y="1818"/>
                  </a:lnTo>
                  <a:lnTo>
                    <a:pt x="282" y="1818"/>
                  </a:lnTo>
                  <a:lnTo>
                    <a:pt x="294" y="1824"/>
                  </a:lnTo>
                  <a:lnTo>
                    <a:pt x="294" y="1830"/>
                  </a:lnTo>
                  <a:lnTo>
                    <a:pt x="288" y="1836"/>
                  </a:lnTo>
                  <a:lnTo>
                    <a:pt x="276" y="1836"/>
                  </a:lnTo>
                  <a:lnTo>
                    <a:pt x="264" y="1842"/>
                  </a:lnTo>
                  <a:lnTo>
                    <a:pt x="246" y="1842"/>
                  </a:lnTo>
                  <a:lnTo>
                    <a:pt x="252" y="1848"/>
                  </a:lnTo>
                  <a:lnTo>
                    <a:pt x="258" y="1848"/>
                  </a:lnTo>
                  <a:lnTo>
                    <a:pt x="270" y="1854"/>
                  </a:lnTo>
                  <a:lnTo>
                    <a:pt x="276" y="1860"/>
                  </a:lnTo>
                  <a:lnTo>
                    <a:pt x="288" y="1860"/>
                  </a:lnTo>
                  <a:lnTo>
                    <a:pt x="312" y="1884"/>
                  </a:lnTo>
                  <a:lnTo>
                    <a:pt x="306" y="1890"/>
                  </a:lnTo>
                  <a:lnTo>
                    <a:pt x="300" y="1902"/>
                  </a:lnTo>
                  <a:lnTo>
                    <a:pt x="288" y="1914"/>
                  </a:lnTo>
                  <a:lnTo>
                    <a:pt x="312" y="1932"/>
                  </a:lnTo>
                  <a:lnTo>
                    <a:pt x="306" y="1956"/>
                  </a:lnTo>
                  <a:lnTo>
                    <a:pt x="330" y="1980"/>
                  </a:lnTo>
                  <a:lnTo>
                    <a:pt x="324" y="2016"/>
                  </a:lnTo>
                  <a:lnTo>
                    <a:pt x="336" y="2040"/>
                  </a:lnTo>
                  <a:lnTo>
                    <a:pt x="324" y="2046"/>
                  </a:lnTo>
                  <a:lnTo>
                    <a:pt x="318" y="2088"/>
                  </a:lnTo>
                  <a:lnTo>
                    <a:pt x="324" y="2088"/>
                  </a:lnTo>
                  <a:lnTo>
                    <a:pt x="348" y="2112"/>
                  </a:lnTo>
                  <a:lnTo>
                    <a:pt x="348" y="2118"/>
                  </a:lnTo>
                  <a:lnTo>
                    <a:pt x="342" y="2118"/>
                  </a:lnTo>
                  <a:lnTo>
                    <a:pt x="330" y="2124"/>
                  </a:lnTo>
                  <a:lnTo>
                    <a:pt x="324" y="2130"/>
                  </a:lnTo>
                  <a:lnTo>
                    <a:pt x="348" y="2154"/>
                  </a:lnTo>
                  <a:lnTo>
                    <a:pt x="348" y="2160"/>
                  </a:lnTo>
                  <a:lnTo>
                    <a:pt x="342" y="2166"/>
                  </a:lnTo>
                  <a:lnTo>
                    <a:pt x="336" y="2166"/>
                  </a:lnTo>
                  <a:lnTo>
                    <a:pt x="330" y="2172"/>
                  </a:lnTo>
                  <a:lnTo>
                    <a:pt x="324" y="2172"/>
                  </a:lnTo>
                  <a:lnTo>
                    <a:pt x="324" y="2196"/>
                  </a:lnTo>
                  <a:lnTo>
                    <a:pt x="312" y="2202"/>
                  </a:lnTo>
                  <a:lnTo>
                    <a:pt x="312" y="2214"/>
                  </a:lnTo>
                  <a:lnTo>
                    <a:pt x="318" y="2226"/>
                  </a:lnTo>
                  <a:lnTo>
                    <a:pt x="324" y="2232"/>
                  </a:lnTo>
                  <a:lnTo>
                    <a:pt x="324" y="2268"/>
                  </a:lnTo>
                  <a:lnTo>
                    <a:pt x="354" y="2274"/>
                  </a:lnTo>
                  <a:lnTo>
                    <a:pt x="354" y="2280"/>
                  </a:lnTo>
                  <a:lnTo>
                    <a:pt x="360" y="2286"/>
                  </a:lnTo>
                  <a:lnTo>
                    <a:pt x="360" y="2298"/>
                  </a:lnTo>
                  <a:lnTo>
                    <a:pt x="366" y="2304"/>
                  </a:lnTo>
                  <a:lnTo>
                    <a:pt x="378" y="2310"/>
                  </a:lnTo>
                  <a:lnTo>
                    <a:pt x="384" y="2310"/>
                  </a:lnTo>
                  <a:lnTo>
                    <a:pt x="396" y="2298"/>
                  </a:lnTo>
                  <a:lnTo>
                    <a:pt x="414" y="2298"/>
                  </a:lnTo>
                  <a:lnTo>
                    <a:pt x="426" y="2304"/>
                  </a:lnTo>
                  <a:lnTo>
                    <a:pt x="438" y="2316"/>
                  </a:lnTo>
                  <a:lnTo>
                    <a:pt x="438" y="2340"/>
                  </a:lnTo>
                  <a:lnTo>
                    <a:pt x="456" y="2364"/>
                  </a:lnTo>
                  <a:lnTo>
                    <a:pt x="468" y="2382"/>
                  </a:lnTo>
                  <a:lnTo>
                    <a:pt x="504" y="2400"/>
                  </a:lnTo>
                  <a:lnTo>
                    <a:pt x="522" y="2418"/>
                  </a:lnTo>
                  <a:lnTo>
                    <a:pt x="534" y="2418"/>
                  </a:lnTo>
                  <a:lnTo>
                    <a:pt x="546" y="2412"/>
                  </a:lnTo>
                  <a:lnTo>
                    <a:pt x="642" y="2412"/>
                  </a:lnTo>
                  <a:lnTo>
                    <a:pt x="666" y="2430"/>
                  </a:lnTo>
                  <a:lnTo>
                    <a:pt x="660" y="2442"/>
                  </a:lnTo>
                  <a:lnTo>
                    <a:pt x="666" y="2424"/>
                  </a:lnTo>
                  <a:lnTo>
                    <a:pt x="672" y="2418"/>
                  </a:lnTo>
                  <a:lnTo>
                    <a:pt x="684" y="2418"/>
                  </a:lnTo>
                  <a:lnTo>
                    <a:pt x="690" y="2424"/>
                  </a:lnTo>
                  <a:lnTo>
                    <a:pt x="702" y="2424"/>
                  </a:lnTo>
                  <a:lnTo>
                    <a:pt x="714" y="2430"/>
                  </a:lnTo>
                  <a:lnTo>
                    <a:pt x="720" y="2436"/>
                  </a:lnTo>
                  <a:lnTo>
                    <a:pt x="678" y="2382"/>
                  </a:lnTo>
                  <a:lnTo>
                    <a:pt x="660" y="2382"/>
                  </a:lnTo>
                  <a:lnTo>
                    <a:pt x="666" y="2370"/>
                  </a:lnTo>
                  <a:lnTo>
                    <a:pt x="630" y="2340"/>
                  </a:lnTo>
                  <a:lnTo>
                    <a:pt x="630" y="2310"/>
                  </a:lnTo>
                  <a:lnTo>
                    <a:pt x="618" y="2298"/>
                  </a:lnTo>
                  <a:lnTo>
                    <a:pt x="624" y="2286"/>
                  </a:lnTo>
                  <a:lnTo>
                    <a:pt x="630" y="2286"/>
                  </a:lnTo>
                  <a:lnTo>
                    <a:pt x="642" y="2274"/>
                  </a:lnTo>
                  <a:lnTo>
                    <a:pt x="642" y="2268"/>
                  </a:lnTo>
                  <a:lnTo>
                    <a:pt x="636" y="2268"/>
                  </a:lnTo>
                  <a:lnTo>
                    <a:pt x="624" y="2262"/>
                  </a:lnTo>
                  <a:lnTo>
                    <a:pt x="606" y="2262"/>
                  </a:lnTo>
                  <a:lnTo>
                    <a:pt x="618" y="2250"/>
                  </a:lnTo>
                  <a:lnTo>
                    <a:pt x="618" y="2232"/>
                  </a:lnTo>
                  <a:lnTo>
                    <a:pt x="636" y="2256"/>
                  </a:lnTo>
                  <a:lnTo>
                    <a:pt x="648" y="2262"/>
                  </a:lnTo>
                  <a:lnTo>
                    <a:pt x="666" y="2262"/>
                  </a:lnTo>
                  <a:lnTo>
                    <a:pt x="672" y="2256"/>
                  </a:lnTo>
                  <a:lnTo>
                    <a:pt x="678" y="2244"/>
                  </a:lnTo>
                  <a:lnTo>
                    <a:pt x="678" y="2226"/>
                  </a:lnTo>
                  <a:lnTo>
                    <a:pt x="672" y="2208"/>
                  </a:lnTo>
                  <a:lnTo>
                    <a:pt x="666" y="2196"/>
                  </a:lnTo>
                  <a:lnTo>
                    <a:pt x="666" y="2178"/>
                  </a:lnTo>
                  <a:lnTo>
                    <a:pt x="678" y="2154"/>
                  </a:lnTo>
                  <a:lnTo>
                    <a:pt x="690" y="2142"/>
                  </a:lnTo>
                  <a:lnTo>
                    <a:pt x="708" y="2130"/>
                  </a:lnTo>
                  <a:lnTo>
                    <a:pt x="738" y="2100"/>
                  </a:lnTo>
                  <a:lnTo>
                    <a:pt x="726" y="2088"/>
                  </a:lnTo>
                  <a:lnTo>
                    <a:pt x="702" y="2088"/>
                  </a:lnTo>
                  <a:lnTo>
                    <a:pt x="726" y="2082"/>
                  </a:lnTo>
                  <a:lnTo>
                    <a:pt x="726" y="2064"/>
                  </a:lnTo>
                  <a:lnTo>
                    <a:pt x="714" y="2040"/>
                  </a:lnTo>
                  <a:lnTo>
                    <a:pt x="708" y="2034"/>
                  </a:lnTo>
                  <a:lnTo>
                    <a:pt x="696" y="2028"/>
                  </a:lnTo>
                  <a:lnTo>
                    <a:pt x="690" y="2028"/>
                  </a:lnTo>
                  <a:lnTo>
                    <a:pt x="684" y="2034"/>
                  </a:lnTo>
                  <a:lnTo>
                    <a:pt x="672" y="2016"/>
                  </a:lnTo>
                  <a:lnTo>
                    <a:pt x="642" y="2016"/>
                  </a:lnTo>
                  <a:lnTo>
                    <a:pt x="636" y="2010"/>
                  </a:lnTo>
                  <a:lnTo>
                    <a:pt x="624" y="2004"/>
                  </a:lnTo>
                  <a:lnTo>
                    <a:pt x="606" y="1992"/>
                  </a:lnTo>
                  <a:lnTo>
                    <a:pt x="582" y="1968"/>
                  </a:lnTo>
                  <a:lnTo>
                    <a:pt x="570" y="1950"/>
                  </a:lnTo>
                  <a:lnTo>
                    <a:pt x="564" y="1938"/>
                  </a:lnTo>
                  <a:lnTo>
                    <a:pt x="564" y="1926"/>
                  </a:lnTo>
                  <a:lnTo>
                    <a:pt x="570" y="1914"/>
                  </a:lnTo>
                  <a:lnTo>
                    <a:pt x="570" y="1908"/>
                  </a:lnTo>
                  <a:lnTo>
                    <a:pt x="576" y="1908"/>
                  </a:lnTo>
                  <a:lnTo>
                    <a:pt x="582" y="1902"/>
                  </a:lnTo>
                  <a:lnTo>
                    <a:pt x="594" y="1878"/>
                  </a:lnTo>
                  <a:lnTo>
                    <a:pt x="606" y="1878"/>
                  </a:lnTo>
                  <a:lnTo>
                    <a:pt x="612" y="1860"/>
                  </a:lnTo>
                  <a:lnTo>
                    <a:pt x="666" y="1860"/>
                  </a:lnTo>
                  <a:lnTo>
                    <a:pt x="654" y="1848"/>
                  </a:lnTo>
                  <a:lnTo>
                    <a:pt x="654" y="1824"/>
                  </a:lnTo>
                  <a:lnTo>
                    <a:pt x="666" y="1824"/>
                  </a:lnTo>
                  <a:lnTo>
                    <a:pt x="666" y="1794"/>
                  </a:lnTo>
                  <a:lnTo>
                    <a:pt x="660" y="1788"/>
                  </a:lnTo>
                  <a:lnTo>
                    <a:pt x="654" y="1776"/>
                  </a:lnTo>
                  <a:lnTo>
                    <a:pt x="642" y="1764"/>
                  </a:lnTo>
                  <a:lnTo>
                    <a:pt x="642" y="1746"/>
                  </a:lnTo>
                  <a:lnTo>
                    <a:pt x="648" y="1728"/>
                  </a:lnTo>
                  <a:lnTo>
                    <a:pt x="654" y="1716"/>
                  </a:lnTo>
                  <a:lnTo>
                    <a:pt x="666" y="1710"/>
                  </a:lnTo>
                  <a:lnTo>
                    <a:pt x="672" y="1704"/>
                  </a:lnTo>
                  <a:lnTo>
                    <a:pt x="684" y="1704"/>
                  </a:lnTo>
                  <a:lnTo>
                    <a:pt x="684" y="1692"/>
                  </a:lnTo>
                  <a:lnTo>
                    <a:pt x="660" y="1692"/>
                  </a:lnTo>
                  <a:lnTo>
                    <a:pt x="648" y="1686"/>
                  </a:lnTo>
                  <a:lnTo>
                    <a:pt x="642" y="1680"/>
                  </a:lnTo>
                  <a:lnTo>
                    <a:pt x="642" y="1674"/>
                  </a:lnTo>
                  <a:lnTo>
                    <a:pt x="654" y="1668"/>
                  </a:lnTo>
                  <a:lnTo>
                    <a:pt x="666" y="1668"/>
                  </a:lnTo>
                  <a:lnTo>
                    <a:pt x="702" y="1686"/>
                  </a:lnTo>
                  <a:lnTo>
                    <a:pt x="708" y="1692"/>
                  </a:lnTo>
                  <a:lnTo>
                    <a:pt x="714" y="1692"/>
                  </a:lnTo>
                  <a:lnTo>
                    <a:pt x="720" y="1686"/>
                  </a:lnTo>
                  <a:lnTo>
                    <a:pt x="732" y="1680"/>
                  </a:lnTo>
                  <a:lnTo>
                    <a:pt x="732" y="1656"/>
                  </a:lnTo>
                  <a:lnTo>
                    <a:pt x="726" y="1644"/>
                  </a:lnTo>
                  <a:lnTo>
                    <a:pt x="708" y="1626"/>
                  </a:lnTo>
                  <a:lnTo>
                    <a:pt x="696" y="1626"/>
                  </a:lnTo>
                  <a:lnTo>
                    <a:pt x="690" y="1632"/>
                  </a:lnTo>
                  <a:lnTo>
                    <a:pt x="690" y="1650"/>
                  </a:lnTo>
                  <a:lnTo>
                    <a:pt x="684" y="1656"/>
                  </a:lnTo>
                  <a:lnTo>
                    <a:pt x="666" y="1656"/>
                  </a:lnTo>
                  <a:lnTo>
                    <a:pt x="654" y="1650"/>
                  </a:lnTo>
                  <a:lnTo>
                    <a:pt x="648" y="1644"/>
                  </a:lnTo>
                  <a:lnTo>
                    <a:pt x="648" y="1638"/>
                  </a:lnTo>
                  <a:lnTo>
                    <a:pt x="612" y="1638"/>
                  </a:lnTo>
                  <a:lnTo>
                    <a:pt x="606" y="1632"/>
                  </a:lnTo>
                  <a:lnTo>
                    <a:pt x="606" y="1572"/>
                  </a:lnTo>
                  <a:lnTo>
                    <a:pt x="600" y="1566"/>
                  </a:lnTo>
                  <a:lnTo>
                    <a:pt x="594" y="1554"/>
                  </a:lnTo>
                  <a:lnTo>
                    <a:pt x="588" y="1536"/>
                  </a:lnTo>
                  <a:lnTo>
                    <a:pt x="588" y="1524"/>
                  </a:lnTo>
                  <a:lnTo>
                    <a:pt x="594" y="1518"/>
                  </a:lnTo>
                  <a:lnTo>
                    <a:pt x="600" y="1518"/>
                  </a:lnTo>
                  <a:lnTo>
                    <a:pt x="606" y="1524"/>
                  </a:lnTo>
                  <a:lnTo>
                    <a:pt x="618" y="1524"/>
                  </a:lnTo>
                  <a:lnTo>
                    <a:pt x="624" y="1530"/>
                  </a:lnTo>
                  <a:lnTo>
                    <a:pt x="636" y="1536"/>
                  </a:lnTo>
                  <a:lnTo>
                    <a:pt x="672" y="1548"/>
                  </a:lnTo>
                  <a:lnTo>
                    <a:pt x="690" y="1560"/>
                  </a:lnTo>
                  <a:lnTo>
                    <a:pt x="708" y="1560"/>
                  </a:lnTo>
                  <a:lnTo>
                    <a:pt x="726" y="1554"/>
                  </a:lnTo>
                  <a:lnTo>
                    <a:pt x="738" y="1542"/>
                  </a:lnTo>
                  <a:lnTo>
                    <a:pt x="750" y="1536"/>
                  </a:lnTo>
                  <a:lnTo>
                    <a:pt x="768" y="1530"/>
                  </a:lnTo>
                  <a:lnTo>
                    <a:pt x="774" y="1524"/>
                  </a:lnTo>
                  <a:lnTo>
                    <a:pt x="774" y="1512"/>
                  </a:lnTo>
                  <a:lnTo>
                    <a:pt x="762" y="1506"/>
                  </a:lnTo>
                  <a:lnTo>
                    <a:pt x="750" y="1494"/>
                  </a:lnTo>
                  <a:lnTo>
                    <a:pt x="738" y="1488"/>
                  </a:lnTo>
                  <a:lnTo>
                    <a:pt x="738" y="1464"/>
                  </a:lnTo>
                  <a:lnTo>
                    <a:pt x="744" y="1452"/>
                  </a:lnTo>
                  <a:lnTo>
                    <a:pt x="750" y="1446"/>
                  </a:lnTo>
                  <a:lnTo>
                    <a:pt x="750" y="1434"/>
                  </a:lnTo>
                  <a:lnTo>
                    <a:pt x="756" y="1422"/>
                  </a:lnTo>
                  <a:lnTo>
                    <a:pt x="744" y="1410"/>
                  </a:lnTo>
                  <a:lnTo>
                    <a:pt x="726" y="1410"/>
                  </a:lnTo>
                  <a:lnTo>
                    <a:pt x="720" y="1386"/>
                  </a:lnTo>
                  <a:lnTo>
                    <a:pt x="714" y="1380"/>
                  </a:lnTo>
                  <a:lnTo>
                    <a:pt x="714" y="1368"/>
                  </a:lnTo>
                  <a:lnTo>
                    <a:pt x="720" y="1362"/>
                  </a:lnTo>
                  <a:lnTo>
                    <a:pt x="726" y="1362"/>
                  </a:lnTo>
                  <a:lnTo>
                    <a:pt x="732" y="1374"/>
                  </a:lnTo>
                  <a:lnTo>
                    <a:pt x="738" y="1380"/>
                  </a:lnTo>
                  <a:lnTo>
                    <a:pt x="738" y="1386"/>
                  </a:lnTo>
                  <a:lnTo>
                    <a:pt x="744" y="1398"/>
                  </a:lnTo>
                  <a:lnTo>
                    <a:pt x="756" y="1398"/>
                  </a:lnTo>
                  <a:lnTo>
                    <a:pt x="750" y="1380"/>
                  </a:lnTo>
                  <a:lnTo>
                    <a:pt x="828" y="1386"/>
                  </a:lnTo>
                  <a:lnTo>
                    <a:pt x="834" y="1380"/>
                  </a:lnTo>
                  <a:lnTo>
                    <a:pt x="840" y="1380"/>
                  </a:lnTo>
                  <a:lnTo>
                    <a:pt x="846" y="1374"/>
                  </a:lnTo>
                  <a:lnTo>
                    <a:pt x="864" y="1368"/>
                  </a:lnTo>
                  <a:lnTo>
                    <a:pt x="894" y="1362"/>
                  </a:lnTo>
                  <a:lnTo>
                    <a:pt x="930" y="1350"/>
                  </a:lnTo>
                  <a:lnTo>
                    <a:pt x="972" y="1338"/>
                  </a:lnTo>
                  <a:lnTo>
                    <a:pt x="1002" y="1326"/>
                  </a:lnTo>
                  <a:lnTo>
                    <a:pt x="1014" y="1320"/>
                  </a:lnTo>
                  <a:lnTo>
                    <a:pt x="1014" y="1284"/>
                  </a:lnTo>
                  <a:lnTo>
                    <a:pt x="1032" y="1272"/>
                  </a:lnTo>
                  <a:lnTo>
                    <a:pt x="1044" y="1218"/>
                  </a:lnTo>
                  <a:lnTo>
                    <a:pt x="1038" y="1194"/>
                  </a:lnTo>
                  <a:lnTo>
                    <a:pt x="1038" y="1170"/>
                  </a:lnTo>
                  <a:lnTo>
                    <a:pt x="1032" y="1170"/>
                  </a:lnTo>
                  <a:lnTo>
                    <a:pt x="1026" y="1164"/>
                  </a:lnTo>
                  <a:lnTo>
                    <a:pt x="1002" y="1152"/>
                  </a:lnTo>
                  <a:lnTo>
                    <a:pt x="990" y="1152"/>
                  </a:lnTo>
                  <a:lnTo>
                    <a:pt x="984" y="1146"/>
                  </a:lnTo>
                  <a:lnTo>
                    <a:pt x="978" y="1146"/>
                  </a:lnTo>
                  <a:lnTo>
                    <a:pt x="972" y="1140"/>
                  </a:lnTo>
                  <a:lnTo>
                    <a:pt x="990" y="1122"/>
                  </a:lnTo>
                  <a:lnTo>
                    <a:pt x="990" y="1092"/>
                  </a:lnTo>
                  <a:lnTo>
                    <a:pt x="984" y="1080"/>
                  </a:lnTo>
                  <a:lnTo>
                    <a:pt x="978" y="1074"/>
                  </a:lnTo>
                  <a:lnTo>
                    <a:pt x="954" y="1062"/>
                  </a:lnTo>
                  <a:lnTo>
                    <a:pt x="918" y="1050"/>
                  </a:lnTo>
                  <a:lnTo>
                    <a:pt x="906" y="1044"/>
                  </a:lnTo>
                  <a:lnTo>
                    <a:pt x="888" y="1032"/>
                  </a:lnTo>
                  <a:lnTo>
                    <a:pt x="876" y="1020"/>
                  </a:lnTo>
                  <a:lnTo>
                    <a:pt x="876" y="1002"/>
                  </a:lnTo>
                  <a:lnTo>
                    <a:pt x="882" y="990"/>
                  </a:lnTo>
                  <a:lnTo>
                    <a:pt x="888" y="990"/>
                  </a:lnTo>
                  <a:lnTo>
                    <a:pt x="888" y="984"/>
                  </a:lnTo>
                  <a:lnTo>
                    <a:pt x="858" y="948"/>
                  </a:lnTo>
                  <a:lnTo>
                    <a:pt x="858" y="900"/>
                  </a:lnTo>
                  <a:lnTo>
                    <a:pt x="882" y="900"/>
                  </a:lnTo>
                  <a:lnTo>
                    <a:pt x="888" y="894"/>
                  </a:lnTo>
                  <a:lnTo>
                    <a:pt x="894" y="894"/>
                  </a:lnTo>
                  <a:lnTo>
                    <a:pt x="894" y="888"/>
                  </a:lnTo>
                  <a:lnTo>
                    <a:pt x="888" y="876"/>
                  </a:lnTo>
                  <a:lnTo>
                    <a:pt x="876" y="870"/>
                  </a:lnTo>
                  <a:lnTo>
                    <a:pt x="870" y="858"/>
                  </a:lnTo>
                  <a:lnTo>
                    <a:pt x="864" y="852"/>
                  </a:lnTo>
                  <a:lnTo>
                    <a:pt x="876" y="834"/>
                  </a:lnTo>
                  <a:lnTo>
                    <a:pt x="864" y="822"/>
                  </a:lnTo>
                  <a:lnTo>
                    <a:pt x="858" y="810"/>
                  </a:lnTo>
                  <a:lnTo>
                    <a:pt x="852" y="804"/>
                  </a:lnTo>
                  <a:lnTo>
                    <a:pt x="864" y="792"/>
                  </a:lnTo>
                  <a:lnTo>
                    <a:pt x="882" y="792"/>
                  </a:lnTo>
                  <a:lnTo>
                    <a:pt x="858" y="774"/>
                  </a:lnTo>
                  <a:lnTo>
                    <a:pt x="858" y="738"/>
                  </a:lnTo>
                  <a:lnTo>
                    <a:pt x="882" y="726"/>
                  </a:lnTo>
                  <a:lnTo>
                    <a:pt x="876" y="726"/>
                  </a:lnTo>
                  <a:lnTo>
                    <a:pt x="852" y="702"/>
                  </a:lnTo>
                  <a:lnTo>
                    <a:pt x="852" y="696"/>
                  </a:lnTo>
                  <a:lnTo>
                    <a:pt x="870" y="678"/>
                  </a:lnTo>
                  <a:lnTo>
                    <a:pt x="870" y="666"/>
                  </a:lnTo>
                  <a:lnTo>
                    <a:pt x="876" y="654"/>
                  </a:lnTo>
                  <a:lnTo>
                    <a:pt x="876" y="642"/>
                  </a:lnTo>
                  <a:lnTo>
                    <a:pt x="882" y="636"/>
                  </a:lnTo>
                  <a:lnTo>
                    <a:pt x="900" y="636"/>
                  </a:lnTo>
                  <a:lnTo>
                    <a:pt x="906" y="630"/>
                  </a:lnTo>
                  <a:lnTo>
                    <a:pt x="912" y="618"/>
                  </a:lnTo>
                  <a:lnTo>
                    <a:pt x="918" y="612"/>
                  </a:lnTo>
                  <a:lnTo>
                    <a:pt x="918" y="588"/>
                  </a:lnTo>
                  <a:lnTo>
                    <a:pt x="930" y="588"/>
                  </a:lnTo>
                  <a:lnTo>
                    <a:pt x="948" y="570"/>
                  </a:lnTo>
                  <a:lnTo>
                    <a:pt x="948" y="558"/>
                  </a:lnTo>
                  <a:lnTo>
                    <a:pt x="954" y="546"/>
                  </a:lnTo>
                  <a:lnTo>
                    <a:pt x="954" y="534"/>
                  </a:lnTo>
                  <a:close/>
                  <a:moveTo>
                    <a:pt x="930" y="1020"/>
                  </a:moveTo>
                  <a:lnTo>
                    <a:pt x="942" y="1020"/>
                  </a:lnTo>
                  <a:lnTo>
                    <a:pt x="930" y="1014"/>
                  </a:lnTo>
                  <a:lnTo>
                    <a:pt x="930" y="102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5" name="Angola" descr="© INSCALE GmbH, 05.05.2010&#10;http://www.presentationload.com/">
              <a:extLst>
                <a:ext uri="{FF2B5EF4-FFF2-40B4-BE49-F238E27FC236}">
                  <a16:creationId xmlns:a16="http://schemas.microsoft.com/office/drawing/2014/main" id="{6159BB6B-EA40-BD57-8AAC-DFE06F75A1FC}"/>
                </a:ext>
              </a:extLst>
            </p:cNvPr>
            <p:cNvSpPr>
              <a:spLocks noEditPoints="1"/>
            </p:cNvSpPr>
            <p:nvPr/>
          </p:nvSpPr>
          <p:spPr bwMode="gray">
            <a:xfrm>
              <a:off x="4548173" y="3348928"/>
              <a:ext cx="336498" cy="419514"/>
            </a:xfrm>
            <a:custGeom>
              <a:avLst/>
              <a:gdLst>
                <a:gd name="T0" fmla="*/ 2147483647 w 888"/>
                <a:gd name="T1" fmla="*/ 2147483647 h 1104"/>
                <a:gd name="T2" fmla="*/ 2147483647 w 888"/>
                <a:gd name="T3" fmla="*/ 2147483647 h 1104"/>
                <a:gd name="T4" fmla="*/ 2147483647 w 888"/>
                <a:gd name="T5" fmla="*/ 2147483647 h 1104"/>
                <a:gd name="T6" fmla="*/ 2147483647 w 888"/>
                <a:gd name="T7" fmla="*/ 0 h 1104"/>
                <a:gd name="T8" fmla="*/ 2147483647 w 888"/>
                <a:gd name="T9" fmla="*/ 2147483647 h 1104"/>
                <a:gd name="T10" fmla="*/ 2147483647 w 888"/>
                <a:gd name="T11" fmla="*/ 2147483647 h 1104"/>
                <a:gd name="T12" fmla="*/ 2147483647 w 888"/>
                <a:gd name="T13" fmla="*/ 2147483647 h 1104"/>
                <a:gd name="T14" fmla="*/ 2147483647 w 888"/>
                <a:gd name="T15" fmla="*/ 2147483647 h 1104"/>
                <a:gd name="T16" fmla="*/ 2147483647 w 888"/>
                <a:gd name="T17" fmla="*/ 2147483647 h 1104"/>
                <a:gd name="T18" fmla="*/ 2147483647 w 888"/>
                <a:gd name="T19" fmla="*/ 2147483647 h 1104"/>
                <a:gd name="T20" fmla="*/ 2147483647 w 888"/>
                <a:gd name="T21" fmla="*/ 2147483647 h 1104"/>
                <a:gd name="T22" fmla="*/ 2147483647 w 888"/>
                <a:gd name="T23" fmla="*/ 2147483647 h 1104"/>
                <a:gd name="T24" fmla="*/ 2147483647 w 888"/>
                <a:gd name="T25" fmla="*/ 2147483647 h 1104"/>
                <a:gd name="T26" fmla="*/ 2147483647 w 888"/>
                <a:gd name="T27" fmla="*/ 2147483647 h 1104"/>
                <a:gd name="T28" fmla="*/ 2147483647 w 888"/>
                <a:gd name="T29" fmla="*/ 2147483647 h 1104"/>
                <a:gd name="T30" fmla="*/ 2147483647 w 888"/>
                <a:gd name="T31" fmla="*/ 2147483647 h 1104"/>
                <a:gd name="T32" fmla="*/ 2147483647 w 888"/>
                <a:gd name="T33" fmla="*/ 2147483647 h 1104"/>
                <a:gd name="T34" fmla="*/ 2147483647 w 888"/>
                <a:gd name="T35" fmla="*/ 2147483647 h 1104"/>
                <a:gd name="T36" fmla="*/ 2147483647 w 888"/>
                <a:gd name="T37" fmla="*/ 2147483647 h 1104"/>
                <a:gd name="T38" fmla="*/ 2147483647 w 888"/>
                <a:gd name="T39" fmla="*/ 2147483647 h 1104"/>
                <a:gd name="T40" fmla="*/ 2147483647 w 888"/>
                <a:gd name="T41" fmla="*/ 2147483647 h 1104"/>
                <a:gd name="T42" fmla="*/ 2147483647 w 888"/>
                <a:gd name="T43" fmla="*/ 2147483647 h 1104"/>
                <a:gd name="T44" fmla="*/ 2147483647 w 888"/>
                <a:gd name="T45" fmla="*/ 2147483647 h 1104"/>
                <a:gd name="T46" fmla="*/ 2147483647 w 888"/>
                <a:gd name="T47" fmla="*/ 2147483647 h 1104"/>
                <a:gd name="T48" fmla="*/ 2147483647 w 888"/>
                <a:gd name="T49" fmla="*/ 2147483647 h 1104"/>
                <a:gd name="T50" fmla="*/ 2147483647 w 888"/>
                <a:gd name="T51" fmla="*/ 2147483647 h 1104"/>
                <a:gd name="T52" fmla="*/ 2147483647 w 888"/>
                <a:gd name="T53" fmla="*/ 2147483647 h 1104"/>
                <a:gd name="T54" fmla="*/ 2147483647 w 888"/>
                <a:gd name="T55" fmla="*/ 2147483647 h 1104"/>
                <a:gd name="T56" fmla="*/ 2147483647 w 888"/>
                <a:gd name="T57" fmla="*/ 2147483647 h 1104"/>
                <a:gd name="T58" fmla="*/ 2147483647 w 888"/>
                <a:gd name="T59" fmla="*/ 2147483647 h 1104"/>
                <a:gd name="T60" fmla="*/ 2147483647 w 888"/>
                <a:gd name="T61" fmla="*/ 2147483647 h 1104"/>
                <a:gd name="T62" fmla="*/ 2147483647 w 888"/>
                <a:gd name="T63" fmla="*/ 2147483647 h 1104"/>
                <a:gd name="T64" fmla="*/ 2147483647 w 888"/>
                <a:gd name="T65" fmla="*/ 2147483647 h 1104"/>
                <a:gd name="T66" fmla="*/ 2147483647 w 888"/>
                <a:gd name="T67" fmla="*/ 2147483647 h 1104"/>
                <a:gd name="T68" fmla="*/ 2147483647 w 888"/>
                <a:gd name="T69" fmla="*/ 2147483647 h 1104"/>
                <a:gd name="T70" fmla="*/ 2147483647 w 888"/>
                <a:gd name="T71" fmla="*/ 2147483647 h 1104"/>
                <a:gd name="T72" fmla="*/ 2147483647 w 888"/>
                <a:gd name="T73" fmla="*/ 2147483647 h 1104"/>
                <a:gd name="T74" fmla="*/ 0 w 888"/>
                <a:gd name="T75" fmla="*/ 2147483647 h 1104"/>
                <a:gd name="T76" fmla="*/ 2147483647 w 888"/>
                <a:gd name="T77" fmla="*/ 2147483647 h 1104"/>
                <a:gd name="T78" fmla="*/ 2147483647 w 888"/>
                <a:gd name="T79" fmla="*/ 2147483647 h 1104"/>
                <a:gd name="T80" fmla="*/ 2147483647 w 888"/>
                <a:gd name="T81" fmla="*/ 2147483647 h 1104"/>
                <a:gd name="T82" fmla="*/ 2147483647 w 888"/>
                <a:gd name="T83" fmla="*/ 2147483647 h 1104"/>
                <a:gd name="T84" fmla="*/ 2147483647 w 888"/>
                <a:gd name="T85" fmla="*/ 2147483647 h 1104"/>
                <a:gd name="T86" fmla="*/ 2147483647 w 888"/>
                <a:gd name="T87" fmla="*/ 2147483647 h 1104"/>
                <a:gd name="T88" fmla="*/ 2147483647 w 888"/>
                <a:gd name="T89" fmla="*/ 2147483647 h 1104"/>
                <a:gd name="T90" fmla="*/ 2147483647 w 888"/>
                <a:gd name="T91" fmla="*/ 2147483647 h 1104"/>
                <a:gd name="T92" fmla="*/ 2147483647 w 888"/>
                <a:gd name="T93" fmla="*/ 2147483647 h 1104"/>
                <a:gd name="T94" fmla="*/ 2147483647 w 888"/>
                <a:gd name="T95" fmla="*/ 2147483647 h 1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8"/>
                <a:gd name="T145" fmla="*/ 0 h 1104"/>
                <a:gd name="T146" fmla="*/ 888 w 888"/>
                <a:gd name="T147" fmla="*/ 1104 h 1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8" h="1104">
                  <a:moveTo>
                    <a:pt x="42" y="114"/>
                  </a:moveTo>
                  <a:lnTo>
                    <a:pt x="42" y="120"/>
                  </a:lnTo>
                  <a:lnTo>
                    <a:pt x="48" y="120"/>
                  </a:lnTo>
                  <a:lnTo>
                    <a:pt x="54" y="114"/>
                  </a:lnTo>
                  <a:lnTo>
                    <a:pt x="66" y="108"/>
                  </a:lnTo>
                  <a:lnTo>
                    <a:pt x="72" y="102"/>
                  </a:lnTo>
                  <a:lnTo>
                    <a:pt x="72" y="96"/>
                  </a:lnTo>
                  <a:lnTo>
                    <a:pt x="66" y="84"/>
                  </a:lnTo>
                  <a:lnTo>
                    <a:pt x="66" y="78"/>
                  </a:lnTo>
                  <a:lnTo>
                    <a:pt x="60" y="66"/>
                  </a:lnTo>
                  <a:lnTo>
                    <a:pt x="96" y="36"/>
                  </a:lnTo>
                  <a:lnTo>
                    <a:pt x="102" y="24"/>
                  </a:lnTo>
                  <a:lnTo>
                    <a:pt x="102" y="18"/>
                  </a:lnTo>
                  <a:lnTo>
                    <a:pt x="96" y="12"/>
                  </a:lnTo>
                  <a:lnTo>
                    <a:pt x="96" y="6"/>
                  </a:lnTo>
                  <a:lnTo>
                    <a:pt x="90" y="0"/>
                  </a:lnTo>
                  <a:lnTo>
                    <a:pt x="84" y="6"/>
                  </a:lnTo>
                  <a:lnTo>
                    <a:pt x="72" y="12"/>
                  </a:lnTo>
                  <a:lnTo>
                    <a:pt x="66" y="18"/>
                  </a:lnTo>
                  <a:lnTo>
                    <a:pt x="54" y="24"/>
                  </a:lnTo>
                  <a:lnTo>
                    <a:pt x="54" y="42"/>
                  </a:lnTo>
                  <a:lnTo>
                    <a:pt x="36" y="42"/>
                  </a:lnTo>
                  <a:lnTo>
                    <a:pt x="36" y="60"/>
                  </a:lnTo>
                  <a:lnTo>
                    <a:pt x="42" y="114"/>
                  </a:lnTo>
                  <a:close/>
                  <a:moveTo>
                    <a:pt x="876" y="546"/>
                  </a:moveTo>
                  <a:lnTo>
                    <a:pt x="852" y="546"/>
                  </a:lnTo>
                  <a:lnTo>
                    <a:pt x="840" y="534"/>
                  </a:lnTo>
                  <a:lnTo>
                    <a:pt x="828" y="534"/>
                  </a:lnTo>
                  <a:lnTo>
                    <a:pt x="828" y="546"/>
                  </a:lnTo>
                  <a:lnTo>
                    <a:pt x="804" y="552"/>
                  </a:lnTo>
                  <a:lnTo>
                    <a:pt x="774" y="546"/>
                  </a:lnTo>
                  <a:lnTo>
                    <a:pt x="768" y="564"/>
                  </a:lnTo>
                  <a:lnTo>
                    <a:pt x="762" y="558"/>
                  </a:lnTo>
                  <a:lnTo>
                    <a:pt x="756" y="558"/>
                  </a:lnTo>
                  <a:lnTo>
                    <a:pt x="750" y="552"/>
                  </a:lnTo>
                  <a:lnTo>
                    <a:pt x="750" y="528"/>
                  </a:lnTo>
                  <a:lnTo>
                    <a:pt x="756" y="522"/>
                  </a:lnTo>
                  <a:lnTo>
                    <a:pt x="756" y="510"/>
                  </a:lnTo>
                  <a:lnTo>
                    <a:pt x="762" y="498"/>
                  </a:lnTo>
                  <a:lnTo>
                    <a:pt x="762" y="480"/>
                  </a:lnTo>
                  <a:lnTo>
                    <a:pt x="756" y="474"/>
                  </a:lnTo>
                  <a:lnTo>
                    <a:pt x="744" y="450"/>
                  </a:lnTo>
                  <a:lnTo>
                    <a:pt x="732" y="432"/>
                  </a:lnTo>
                  <a:lnTo>
                    <a:pt x="726" y="414"/>
                  </a:lnTo>
                  <a:lnTo>
                    <a:pt x="726" y="402"/>
                  </a:lnTo>
                  <a:lnTo>
                    <a:pt x="732" y="396"/>
                  </a:lnTo>
                  <a:lnTo>
                    <a:pt x="732" y="384"/>
                  </a:lnTo>
                  <a:lnTo>
                    <a:pt x="726" y="360"/>
                  </a:lnTo>
                  <a:lnTo>
                    <a:pt x="732" y="354"/>
                  </a:lnTo>
                  <a:lnTo>
                    <a:pt x="738" y="342"/>
                  </a:lnTo>
                  <a:lnTo>
                    <a:pt x="738" y="330"/>
                  </a:lnTo>
                  <a:lnTo>
                    <a:pt x="732" y="318"/>
                  </a:lnTo>
                  <a:lnTo>
                    <a:pt x="720" y="306"/>
                  </a:lnTo>
                  <a:lnTo>
                    <a:pt x="714" y="288"/>
                  </a:lnTo>
                  <a:lnTo>
                    <a:pt x="726" y="270"/>
                  </a:lnTo>
                  <a:lnTo>
                    <a:pt x="726" y="246"/>
                  </a:lnTo>
                  <a:lnTo>
                    <a:pt x="636" y="246"/>
                  </a:lnTo>
                  <a:lnTo>
                    <a:pt x="636" y="222"/>
                  </a:lnTo>
                  <a:lnTo>
                    <a:pt x="624" y="216"/>
                  </a:lnTo>
                  <a:lnTo>
                    <a:pt x="612" y="216"/>
                  </a:lnTo>
                  <a:lnTo>
                    <a:pt x="612" y="222"/>
                  </a:lnTo>
                  <a:lnTo>
                    <a:pt x="564" y="222"/>
                  </a:lnTo>
                  <a:lnTo>
                    <a:pt x="558" y="228"/>
                  </a:lnTo>
                  <a:lnTo>
                    <a:pt x="558" y="234"/>
                  </a:lnTo>
                  <a:lnTo>
                    <a:pt x="564" y="240"/>
                  </a:lnTo>
                  <a:lnTo>
                    <a:pt x="570" y="252"/>
                  </a:lnTo>
                  <a:lnTo>
                    <a:pt x="570" y="264"/>
                  </a:lnTo>
                  <a:lnTo>
                    <a:pt x="558" y="264"/>
                  </a:lnTo>
                  <a:lnTo>
                    <a:pt x="558" y="270"/>
                  </a:lnTo>
                  <a:lnTo>
                    <a:pt x="552" y="276"/>
                  </a:lnTo>
                  <a:lnTo>
                    <a:pt x="552" y="294"/>
                  </a:lnTo>
                  <a:lnTo>
                    <a:pt x="510" y="300"/>
                  </a:lnTo>
                  <a:lnTo>
                    <a:pt x="504" y="294"/>
                  </a:lnTo>
                  <a:lnTo>
                    <a:pt x="492" y="300"/>
                  </a:lnTo>
                  <a:lnTo>
                    <a:pt x="468" y="300"/>
                  </a:lnTo>
                  <a:lnTo>
                    <a:pt x="462" y="312"/>
                  </a:lnTo>
                  <a:lnTo>
                    <a:pt x="450" y="306"/>
                  </a:lnTo>
                  <a:lnTo>
                    <a:pt x="420" y="306"/>
                  </a:lnTo>
                  <a:lnTo>
                    <a:pt x="408" y="282"/>
                  </a:lnTo>
                  <a:lnTo>
                    <a:pt x="402" y="276"/>
                  </a:lnTo>
                  <a:lnTo>
                    <a:pt x="402" y="264"/>
                  </a:lnTo>
                  <a:lnTo>
                    <a:pt x="390" y="252"/>
                  </a:lnTo>
                  <a:lnTo>
                    <a:pt x="384" y="252"/>
                  </a:lnTo>
                  <a:lnTo>
                    <a:pt x="378" y="246"/>
                  </a:lnTo>
                  <a:lnTo>
                    <a:pt x="378" y="240"/>
                  </a:lnTo>
                  <a:lnTo>
                    <a:pt x="384" y="234"/>
                  </a:lnTo>
                  <a:lnTo>
                    <a:pt x="384" y="210"/>
                  </a:lnTo>
                  <a:lnTo>
                    <a:pt x="366" y="192"/>
                  </a:lnTo>
                  <a:lnTo>
                    <a:pt x="366" y="150"/>
                  </a:lnTo>
                  <a:lnTo>
                    <a:pt x="354" y="138"/>
                  </a:lnTo>
                  <a:lnTo>
                    <a:pt x="348" y="126"/>
                  </a:lnTo>
                  <a:lnTo>
                    <a:pt x="342" y="120"/>
                  </a:lnTo>
                  <a:lnTo>
                    <a:pt x="324" y="120"/>
                  </a:lnTo>
                  <a:lnTo>
                    <a:pt x="318" y="126"/>
                  </a:lnTo>
                  <a:lnTo>
                    <a:pt x="294" y="126"/>
                  </a:lnTo>
                  <a:lnTo>
                    <a:pt x="276" y="132"/>
                  </a:lnTo>
                  <a:lnTo>
                    <a:pt x="246" y="132"/>
                  </a:lnTo>
                  <a:lnTo>
                    <a:pt x="234" y="126"/>
                  </a:lnTo>
                  <a:lnTo>
                    <a:pt x="222" y="126"/>
                  </a:lnTo>
                  <a:lnTo>
                    <a:pt x="210" y="132"/>
                  </a:lnTo>
                  <a:lnTo>
                    <a:pt x="180" y="132"/>
                  </a:lnTo>
                  <a:lnTo>
                    <a:pt x="168" y="126"/>
                  </a:lnTo>
                  <a:lnTo>
                    <a:pt x="144" y="132"/>
                  </a:lnTo>
                  <a:lnTo>
                    <a:pt x="132" y="126"/>
                  </a:lnTo>
                  <a:lnTo>
                    <a:pt x="126" y="132"/>
                  </a:lnTo>
                  <a:lnTo>
                    <a:pt x="102" y="126"/>
                  </a:lnTo>
                  <a:lnTo>
                    <a:pt x="54" y="150"/>
                  </a:lnTo>
                  <a:lnTo>
                    <a:pt x="48" y="156"/>
                  </a:lnTo>
                  <a:lnTo>
                    <a:pt x="54" y="168"/>
                  </a:lnTo>
                  <a:lnTo>
                    <a:pt x="60" y="174"/>
                  </a:lnTo>
                  <a:lnTo>
                    <a:pt x="66" y="186"/>
                  </a:lnTo>
                  <a:lnTo>
                    <a:pt x="90" y="210"/>
                  </a:lnTo>
                  <a:lnTo>
                    <a:pt x="84" y="234"/>
                  </a:lnTo>
                  <a:lnTo>
                    <a:pt x="90" y="246"/>
                  </a:lnTo>
                  <a:lnTo>
                    <a:pt x="108" y="270"/>
                  </a:lnTo>
                  <a:lnTo>
                    <a:pt x="120" y="300"/>
                  </a:lnTo>
                  <a:lnTo>
                    <a:pt x="126" y="330"/>
                  </a:lnTo>
                  <a:lnTo>
                    <a:pt x="120" y="354"/>
                  </a:lnTo>
                  <a:lnTo>
                    <a:pt x="108" y="378"/>
                  </a:lnTo>
                  <a:lnTo>
                    <a:pt x="102" y="384"/>
                  </a:lnTo>
                  <a:lnTo>
                    <a:pt x="102" y="408"/>
                  </a:lnTo>
                  <a:lnTo>
                    <a:pt x="114" y="408"/>
                  </a:lnTo>
                  <a:lnTo>
                    <a:pt x="114" y="438"/>
                  </a:lnTo>
                  <a:lnTo>
                    <a:pt x="126" y="474"/>
                  </a:lnTo>
                  <a:lnTo>
                    <a:pt x="150" y="510"/>
                  </a:lnTo>
                  <a:lnTo>
                    <a:pt x="162" y="552"/>
                  </a:lnTo>
                  <a:lnTo>
                    <a:pt x="162" y="582"/>
                  </a:lnTo>
                  <a:lnTo>
                    <a:pt x="156" y="594"/>
                  </a:lnTo>
                  <a:lnTo>
                    <a:pt x="150" y="612"/>
                  </a:lnTo>
                  <a:lnTo>
                    <a:pt x="144" y="618"/>
                  </a:lnTo>
                  <a:lnTo>
                    <a:pt x="138" y="630"/>
                  </a:lnTo>
                  <a:lnTo>
                    <a:pt x="144" y="642"/>
                  </a:lnTo>
                  <a:lnTo>
                    <a:pt x="144" y="660"/>
                  </a:lnTo>
                  <a:lnTo>
                    <a:pt x="138" y="666"/>
                  </a:lnTo>
                  <a:lnTo>
                    <a:pt x="126" y="672"/>
                  </a:lnTo>
                  <a:lnTo>
                    <a:pt x="108" y="672"/>
                  </a:lnTo>
                  <a:lnTo>
                    <a:pt x="96" y="690"/>
                  </a:lnTo>
                  <a:lnTo>
                    <a:pt x="102" y="714"/>
                  </a:lnTo>
                  <a:lnTo>
                    <a:pt x="78" y="714"/>
                  </a:lnTo>
                  <a:lnTo>
                    <a:pt x="66" y="720"/>
                  </a:lnTo>
                  <a:lnTo>
                    <a:pt x="66" y="750"/>
                  </a:lnTo>
                  <a:lnTo>
                    <a:pt x="60" y="762"/>
                  </a:lnTo>
                  <a:lnTo>
                    <a:pt x="60" y="774"/>
                  </a:lnTo>
                  <a:lnTo>
                    <a:pt x="48" y="786"/>
                  </a:lnTo>
                  <a:lnTo>
                    <a:pt x="48" y="858"/>
                  </a:lnTo>
                  <a:lnTo>
                    <a:pt x="36" y="864"/>
                  </a:lnTo>
                  <a:lnTo>
                    <a:pt x="30" y="870"/>
                  </a:lnTo>
                  <a:lnTo>
                    <a:pt x="30" y="912"/>
                  </a:lnTo>
                  <a:lnTo>
                    <a:pt x="6" y="930"/>
                  </a:lnTo>
                  <a:lnTo>
                    <a:pt x="6" y="966"/>
                  </a:lnTo>
                  <a:lnTo>
                    <a:pt x="18" y="984"/>
                  </a:lnTo>
                  <a:lnTo>
                    <a:pt x="0" y="1002"/>
                  </a:lnTo>
                  <a:lnTo>
                    <a:pt x="0" y="1044"/>
                  </a:lnTo>
                  <a:lnTo>
                    <a:pt x="18" y="1044"/>
                  </a:lnTo>
                  <a:lnTo>
                    <a:pt x="36" y="1038"/>
                  </a:lnTo>
                  <a:lnTo>
                    <a:pt x="42" y="1044"/>
                  </a:lnTo>
                  <a:lnTo>
                    <a:pt x="72" y="1044"/>
                  </a:lnTo>
                  <a:lnTo>
                    <a:pt x="90" y="1026"/>
                  </a:lnTo>
                  <a:lnTo>
                    <a:pt x="90" y="1020"/>
                  </a:lnTo>
                  <a:lnTo>
                    <a:pt x="120" y="1020"/>
                  </a:lnTo>
                  <a:lnTo>
                    <a:pt x="126" y="1026"/>
                  </a:lnTo>
                  <a:lnTo>
                    <a:pt x="132" y="1038"/>
                  </a:lnTo>
                  <a:lnTo>
                    <a:pt x="156" y="1050"/>
                  </a:lnTo>
                  <a:lnTo>
                    <a:pt x="168" y="1050"/>
                  </a:lnTo>
                  <a:lnTo>
                    <a:pt x="174" y="1056"/>
                  </a:lnTo>
                  <a:lnTo>
                    <a:pt x="480" y="1056"/>
                  </a:lnTo>
                  <a:lnTo>
                    <a:pt x="480" y="1062"/>
                  </a:lnTo>
                  <a:lnTo>
                    <a:pt x="504" y="1086"/>
                  </a:lnTo>
                  <a:lnTo>
                    <a:pt x="540" y="1086"/>
                  </a:lnTo>
                  <a:lnTo>
                    <a:pt x="546" y="1098"/>
                  </a:lnTo>
                  <a:lnTo>
                    <a:pt x="618" y="1092"/>
                  </a:lnTo>
                  <a:lnTo>
                    <a:pt x="624" y="1104"/>
                  </a:lnTo>
                  <a:lnTo>
                    <a:pt x="696" y="1104"/>
                  </a:lnTo>
                  <a:lnTo>
                    <a:pt x="732" y="1098"/>
                  </a:lnTo>
                  <a:lnTo>
                    <a:pt x="780" y="1092"/>
                  </a:lnTo>
                  <a:lnTo>
                    <a:pt x="816" y="1080"/>
                  </a:lnTo>
                  <a:lnTo>
                    <a:pt x="828" y="1074"/>
                  </a:lnTo>
                  <a:lnTo>
                    <a:pt x="738" y="984"/>
                  </a:lnTo>
                  <a:lnTo>
                    <a:pt x="738" y="966"/>
                  </a:lnTo>
                  <a:lnTo>
                    <a:pt x="732" y="954"/>
                  </a:lnTo>
                  <a:lnTo>
                    <a:pt x="732" y="702"/>
                  </a:lnTo>
                  <a:lnTo>
                    <a:pt x="858" y="708"/>
                  </a:lnTo>
                  <a:lnTo>
                    <a:pt x="864" y="708"/>
                  </a:lnTo>
                  <a:lnTo>
                    <a:pt x="876" y="696"/>
                  </a:lnTo>
                  <a:lnTo>
                    <a:pt x="876" y="672"/>
                  </a:lnTo>
                  <a:lnTo>
                    <a:pt x="870" y="666"/>
                  </a:lnTo>
                  <a:lnTo>
                    <a:pt x="870" y="660"/>
                  </a:lnTo>
                  <a:lnTo>
                    <a:pt x="888" y="654"/>
                  </a:lnTo>
                  <a:lnTo>
                    <a:pt x="876" y="642"/>
                  </a:lnTo>
                  <a:lnTo>
                    <a:pt x="876" y="588"/>
                  </a:lnTo>
                  <a:lnTo>
                    <a:pt x="882" y="588"/>
                  </a:lnTo>
                  <a:lnTo>
                    <a:pt x="888" y="582"/>
                  </a:lnTo>
                  <a:lnTo>
                    <a:pt x="888" y="564"/>
                  </a:lnTo>
                  <a:lnTo>
                    <a:pt x="876" y="552"/>
                  </a:lnTo>
                  <a:lnTo>
                    <a:pt x="876" y="546"/>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6" name="Andorra" descr="© INSCALE GmbH, 05.05.2010&#10;http://www.presentationload.com/">
              <a:extLst>
                <a:ext uri="{FF2B5EF4-FFF2-40B4-BE49-F238E27FC236}">
                  <a16:creationId xmlns:a16="http://schemas.microsoft.com/office/drawing/2014/main" id="{4974993D-BF2A-4851-E8A3-54D91A96C106}"/>
                </a:ext>
              </a:extLst>
            </p:cNvPr>
            <p:cNvSpPr>
              <a:spLocks/>
            </p:cNvSpPr>
            <p:nvPr/>
          </p:nvSpPr>
          <p:spPr bwMode="gray">
            <a:xfrm>
              <a:off x="4293206" y="1916951"/>
              <a:ext cx="11859" cy="5929"/>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7" name="Algeria" descr="© INSCALE GmbH, 05.05.2010&#10;http://www.presentationload.com/">
              <a:extLst>
                <a:ext uri="{FF2B5EF4-FFF2-40B4-BE49-F238E27FC236}">
                  <a16:creationId xmlns:a16="http://schemas.microsoft.com/office/drawing/2014/main" id="{69566EA5-C3CE-1EA1-5648-E17F4D7F7E0E}"/>
                </a:ext>
              </a:extLst>
            </p:cNvPr>
            <p:cNvSpPr>
              <a:spLocks/>
            </p:cNvSpPr>
            <p:nvPr/>
          </p:nvSpPr>
          <p:spPr bwMode="gray">
            <a:xfrm>
              <a:off x="3996732" y="2082976"/>
              <a:ext cx="560338" cy="554408"/>
            </a:xfrm>
            <a:custGeom>
              <a:avLst/>
              <a:gdLst>
                <a:gd name="T0" fmla="*/ 2147483647 w 1476"/>
                <a:gd name="T1" fmla="*/ 2147483647 h 1464"/>
                <a:gd name="T2" fmla="*/ 2147483647 w 1476"/>
                <a:gd name="T3" fmla="*/ 2147483647 h 1464"/>
                <a:gd name="T4" fmla="*/ 2147483647 w 1476"/>
                <a:gd name="T5" fmla="*/ 2147483647 h 1464"/>
                <a:gd name="T6" fmla="*/ 2147483647 w 1476"/>
                <a:gd name="T7" fmla="*/ 2147483647 h 1464"/>
                <a:gd name="T8" fmla="*/ 2147483647 w 1476"/>
                <a:gd name="T9" fmla="*/ 2147483647 h 1464"/>
                <a:gd name="T10" fmla="*/ 2147483647 w 1476"/>
                <a:gd name="T11" fmla="*/ 2147483647 h 1464"/>
                <a:gd name="T12" fmla="*/ 2147483647 w 1476"/>
                <a:gd name="T13" fmla="*/ 2147483647 h 1464"/>
                <a:gd name="T14" fmla="*/ 2147483647 w 1476"/>
                <a:gd name="T15" fmla="*/ 2147483647 h 1464"/>
                <a:gd name="T16" fmla="*/ 2147483647 w 1476"/>
                <a:gd name="T17" fmla="*/ 2147483647 h 1464"/>
                <a:gd name="T18" fmla="*/ 2147483647 w 1476"/>
                <a:gd name="T19" fmla="*/ 2147483647 h 1464"/>
                <a:gd name="T20" fmla="*/ 2147483647 w 1476"/>
                <a:gd name="T21" fmla="*/ 2147483647 h 1464"/>
                <a:gd name="T22" fmla="*/ 2147483647 w 1476"/>
                <a:gd name="T23" fmla="*/ 2147483647 h 1464"/>
                <a:gd name="T24" fmla="*/ 2147483647 w 1476"/>
                <a:gd name="T25" fmla="*/ 2147483647 h 1464"/>
                <a:gd name="T26" fmla="*/ 2147483647 w 1476"/>
                <a:gd name="T27" fmla="*/ 2147483647 h 1464"/>
                <a:gd name="T28" fmla="*/ 2147483647 w 1476"/>
                <a:gd name="T29" fmla="*/ 2147483647 h 1464"/>
                <a:gd name="T30" fmla="*/ 2147483647 w 1476"/>
                <a:gd name="T31" fmla="*/ 2147483647 h 1464"/>
                <a:gd name="T32" fmla="*/ 2147483647 w 1476"/>
                <a:gd name="T33" fmla="*/ 2147483647 h 1464"/>
                <a:gd name="T34" fmla="*/ 2147483647 w 1476"/>
                <a:gd name="T35" fmla="*/ 2147483647 h 1464"/>
                <a:gd name="T36" fmla="*/ 2147483647 w 1476"/>
                <a:gd name="T37" fmla="*/ 2147483647 h 1464"/>
                <a:gd name="T38" fmla="*/ 2147483647 w 1476"/>
                <a:gd name="T39" fmla="*/ 2147483647 h 1464"/>
                <a:gd name="T40" fmla="*/ 2147483647 w 1476"/>
                <a:gd name="T41" fmla="*/ 2147483647 h 1464"/>
                <a:gd name="T42" fmla="*/ 2147483647 w 1476"/>
                <a:gd name="T43" fmla="*/ 2147483647 h 1464"/>
                <a:gd name="T44" fmla="*/ 2147483647 w 1476"/>
                <a:gd name="T45" fmla="*/ 2147483647 h 1464"/>
                <a:gd name="T46" fmla="*/ 2147483647 w 1476"/>
                <a:gd name="T47" fmla="*/ 2147483647 h 1464"/>
                <a:gd name="T48" fmla="*/ 2147483647 w 1476"/>
                <a:gd name="T49" fmla="*/ 2147483647 h 1464"/>
                <a:gd name="T50" fmla="*/ 2147483647 w 1476"/>
                <a:gd name="T51" fmla="*/ 2147483647 h 1464"/>
                <a:gd name="T52" fmla="*/ 2147483647 w 1476"/>
                <a:gd name="T53" fmla="*/ 2147483647 h 1464"/>
                <a:gd name="T54" fmla="*/ 2147483647 w 1476"/>
                <a:gd name="T55" fmla="*/ 2147483647 h 1464"/>
                <a:gd name="T56" fmla="*/ 2147483647 w 1476"/>
                <a:gd name="T57" fmla="*/ 2147483647 h 1464"/>
                <a:gd name="T58" fmla="*/ 2147483647 w 1476"/>
                <a:gd name="T59" fmla="*/ 2147483647 h 1464"/>
                <a:gd name="T60" fmla="*/ 2147483647 w 1476"/>
                <a:gd name="T61" fmla="*/ 2147483647 h 1464"/>
                <a:gd name="T62" fmla="*/ 2147483647 w 1476"/>
                <a:gd name="T63" fmla="*/ 2147483647 h 1464"/>
                <a:gd name="T64" fmla="*/ 2147483647 w 1476"/>
                <a:gd name="T65" fmla="*/ 2147483647 h 1464"/>
                <a:gd name="T66" fmla="*/ 2147483647 w 1476"/>
                <a:gd name="T67" fmla="*/ 2147483647 h 1464"/>
                <a:gd name="T68" fmla="*/ 2147483647 w 1476"/>
                <a:gd name="T69" fmla="*/ 2147483647 h 1464"/>
                <a:gd name="T70" fmla="*/ 2147483647 w 1476"/>
                <a:gd name="T71" fmla="*/ 2147483647 h 1464"/>
                <a:gd name="T72" fmla="*/ 2147483647 w 1476"/>
                <a:gd name="T73" fmla="*/ 2147483647 h 1464"/>
                <a:gd name="T74" fmla="*/ 2147483647 w 1476"/>
                <a:gd name="T75" fmla="*/ 2147483647 h 1464"/>
                <a:gd name="T76" fmla="*/ 2147483647 w 1476"/>
                <a:gd name="T77" fmla="*/ 2147483647 h 1464"/>
                <a:gd name="T78" fmla="*/ 2147483647 w 1476"/>
                <a:gd name="T79" fmla="*/ 2147483647 h 1464"/>
                <a:gd name="T80" fmla="*/ 2147483647 w 1476"/>
                <a:gd name="T81" fmla="*/ 2147483647 h 1464"/>
                <a:gd name="T82" fmla="*/ 2147483647 w 1476"/>
                <a:gd name="T83" fmla="*/ 2147483647 h 1464"/>
                <a:gd name="T84" fmla="*/ 2147483647 w 1476"/>
                <a:gd name="T85" fmla="*/ 2147483647 h 1464"/>
                <a:gd name="T86" fmla="*/ 2147483647 w 1476"/>
                <a:gd name="T87" fmla="*/ 2147483647 h 1464"/>
                <a:gd name="T88" fmla="*/ 2147483647 w 1476"/>
                <a:gd name="T89" fmla="*/ 2147483647 h 1464"/>
                <a:gd name="T90" fmla="*/ 2147483647 w 1476"/>
                <a:gd name="T91" fmla="*/ 2147483647 h 1464"/>
                <a:gd name="T92" fmla="*/ 2147483647 w 1476"/>
                <a:gd name="T93" fmla="*/ 2147483647 h 1464"/>
                <a:gd name="T94" fmla="*/ 2147483647 w 1476"/>
                <a:gd name="T95" fmla="*/ 2147483647 h 1464"/>
                <a:gd name="T96" fmla="*/ 2147483647 w 1476"/>
                <a:gd name="T97" fmla="*/ 2147483647 h 1464"/>
                <a:gd name="T98" fmla="*/ 2147483647 w 1476"/>
                <a:gd name="T99" fmla="*/ 2147483647 h 1464"/>
                <a:gd name="T100" fmla="*/ 2147483647 w 1476"/>
                <a:gd name="T101" fmla="*/ 2147483647 h 1464"/>
                <a:gd name="T102" fmla="*/ 2147483647 w 1476"/>
                <a:gd name="T103" fmla="*/ 2147483647 h 1464"/>
                <a:gd name="T104" fmla="*/ 2147483647 w 1476"/>
                <a:gd name="T105" fmla="*/ 2147483647 h 14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6"/>
                <a:gd name="T160" fmla="*/ 0 h 1464"/>
                <a:gd name="T161" fmla="*/ 1476 w 1476"/>
                <a:gd name="T162" fmla="*/ 1464 h 14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6" h="1464">
                  <a:moveTo>
                    <a:pt x="360" y="534"/>
                  </a:moveTo>
                  <a:lnTo>
                    <a:pt x="318" y="534"/>
                  </a:lnTo>
                  <a:lnTo>
                    <a:pt x="312" y="546"/>
                  </a:lnTo>
                  <a:lnTo>
                    <a:pt x="306" y="552"/>
                  </a:lnTo>
                  <a:lnTo>
                    <a:pt x="294" y="576"/>
                  </a:lnTo>
                  <a:lnTo>
                    <a:pt x="282" y="588"/>
                  </a:lnTo>
                  <a:lnTo>
                    <a:pt x="258" y="588"/>
                  </a:lnTo>
                  <a:lnTo>
                    <a:pt x="246" y="582"/>
                  </a:lnTo>
                  <a:lnTo>
                    <a:pt x="234" y="582"/>
                  </a:lnTo>
                  <a:lnTo>
                    <a:pt x="228" y="594"/>
                  </a:lnTo>
                  <a:lnTo>
                    <a:pt x="204" y="600"/>
                  </a:lnTo>
                  <a:lnTo>
                    <a:pt x="204" y="606"/>
                  </a:lnTo>
                  <a:lnTo>
                    <a:pt x="198" y="618"/>
                  </a:lnTo>
                  <a:lnTo>
                    <a:pt x="186" y="618"/>
                  </a:lnTo>
                  <a:lnTo>
                    <a:pt x="180" y="612"/>
                  </a:lnTo>
                  <a:lnTo>
                    <a:pt x="168" y="606"/>
                  </a:lnTo>
                  <a:lnTo>
                    <a:pt x="138" y="624"/>
                  </a:lnTo>
                  <a:lnTo>
                    <a:pt x="120" y="624"/>
                  </a:lnTo>
                  <a:lnTo>
                    <a:pt x="120" y="630"/>
                  </a:lnTo>
                  <a:lnTo>
                    <a:pt x="90" y="660"/>
                  </a:lnTo>
                  <a:lnTo>
                    <a:pt x="78" y="666"/>
                  </a:lnTo>
                  <a:lnTo>
                    <a:pt x="72" y="672"/>
                  </a:lnTo>
                  <a:lnTo>
                    <a:pt x="60" y="678"/>
                  </a:lnTo>
                  <a:lnTo>
                    <a:pt x="54" y="708"/>
                  </a:lnTo>
                  <a:lnTo>
                    <a:pt x="54" y="768"/>
                  </a:lnTo>
                  <a:lnTo>
                    <a:pt x="0" y="768"/>
                  </a:lnTo>
                  <a:lnTo>
                    <a:pt x="54" y="768"/>
                  </a:lnTo>
                  <a:lnTo>
                    <a:pt x="54" y="804"/>
                  </a:lnTo>
                  <a:lnTo>
                    <a:pt x="312" y="984"/>
                  </a:lnTo>
                  <a:lnTo>
                    <a:pt x="720" y="1296"/>
                  </a:lnTo>
                  <a:lnTo>
                    <a:pt x="720" y="1320"/>
                  </a:lnTo>
                  <a:lnTo>
                    <a:pt x="744" y="1320"/>
                  </a:lnTo>
                  <a:lnTo>
                    <a:pt x="750" y="1326"/>
                  </a:lnTo>
                  <a:lnTo>
                    <a:pt x="750" y="1344"/>
                  </a:lnTo>
                  <a:lnTo>
                    <a:pt x="762" y="1356"/>
                  </a:lnTo>
                  <a:lnTo>
                    <a:pt x="798" y="1356"/>
                  </a:lnTo>
                  <a:lnTo>
                    <a:pt x="804" y="1386"/>
                  </a:lnTo>
                  <a:lnTo>
                    <a:pt x="810" y="1386"/>
                  </a:lnTo>
                  <a:lnTo>
                    <a:pt x="816" y="1380"/>
                  </a:lnTo>
                  <a:lnTo>
                    <a:pt x="846" y="1380"/>
                  </a:lnTo>
                  <a:lnTo>
                    <a:pt x="858" y="1386"/>
                  </a:lnTo>
                  <a:lnTo>
                    <a:pt x="870" y="1410"/>
                  </a:lnTo>
                  <a:lnTo>
                    <a:pt x="870" y="1428"/>
                  </a:lnTo>
                  <a:lnTo>
                    <a:pt x="852" y="1446"/>
                  </a:lnTo>
                  <a:lnTo>
                    <a:pt x="852" y="1452"/>
                  </a:lnTo>
                  <a:lnTo>
                    <a:pt x="858" y="1458"/>
                  </a:lnTo>
                  <a:lnTo>
                    <a:pt x="870" y="1464"/>
                  </a:lnTo>
                  <a:lnTo>
                    <a:pt x="900" y="1464"/>
                  </a:lnTo>
                  <a:lnTo>
                    <a:pt x="906" y="1458"/>
                  </a:lnTo>
                  <a:lnTo>
                    <a:pt x="924" y="1458"/>
                  </a:lnTo>
                  <a:lnTo>
                    <a:pt x="954" y="1452"/>
                  </a:lnTo>
                  <a:lnTo>
                    <a:pt x="984" y="1440"/>
                  </a:lnTo>
                  <a:lnTo>
                    <a:pt x="1020" y="1434"/>
                  </a:lnTo>
                  <a:lnTo>
                    <a:pt x="1038" y="1434"/>
                  </a:lnTo>
                  <a:lnTo>
                    <a:pt x="1062" y="1416"/>
                  </a:lnTo>
                  <a:lnTo>
                    <a:pt x="1098" y="1386"/>
                  </a:lnTo>
                  <a:lnTo>
                    <a:pt x="1128" y="1350"/>
                  </a:lnTo>
                  <a:lnTo>
                    <a:pt x="1158" y="1326"/>
                  </a:lnTo>
                  <a:lnTo>
                    <a:pt x="1182" y="1314"/>
                  </a:lnTo>
                  <a:lnTo>
                    <a:pt x="1224" y="1284"/>
                  </a:lnTo>
                  <a:lnTo>
                    <a:pt x="1272" y="1248"/>
                  </a:lnTo>
                  <a:lnTo>
                    <a:pt x="1332" y="1206"/>
                  </a:lnTo>
                  <a:lnTo>
                    <a:pt x="1386" y="1170"/>
                  </a:lnTo>
                  <a:lnTo>
                    <a:pt x="1434" y="1134"/>
                  </a:lnTo>
                  <a:lnTo>
                    <a:pt x="1464" y="1110"/>
                  </a:lnTo>
                  <a:lnTo>
                    <a:pt x="1476" y="1104"/>
                  </a:lnTo>
                  <a:lnTo>
                    <a:pt x="1476" y="1098"/>
                  </a:lnTo>
                  <a:lnTo>
                    <a:pt x="1470" y="1092"/>
                  </a:lnTo>
                  <a:lnTo>
                    <a:pt x="1464" y="1080"/>
                  </a:lnTo>
                  <a:lnTo>
                    <a:pt x="1458" y="1062"/>
                  </a:lnTo>
                  <a:lnTo>
                    <a:pt x="1452" y="1050"/>
                  </a:lnTo>
                  <a:lnTo>
                    <a:pt x="1452" y="1044"/>
                  </a:lnTo>
                  <a:lnTo>
                    <a:pt x="1440" y="1032"/>
                  </a:lnTo>
                  <a:lnTo>
                    <a:pt x="1428" y="1032"/>
                  </a:lnTo>
                  <a:lnTo>
                    <a:pt x="1392" y="1014"/>
                  </a:lnTo>
                  <a:lnTo>
                    <a:pt x="1386" y="1014"/>
                  </a:lnTo>
                  <a:lnTo>
                    <a:pt x="1362" y="1026"/>
                  </a:lnTo>
                  <a:lnTo>
                    <a:pt x="1338" y="1002"/>
                  </a:lnTo>
                  <a:lnTo>
                    <a:pt x="1338" y="960"/>
                  </a:lnTo>
                  <a:lnTo>
                    <a:pt x="1332" y="954"/>
                  </a:lnTo>
                  <a:lnTo>
                    <a:pt x="1326" y="942"/>
                  </a:lnTo>
                  <a:lnTo>
                    <a:pt x="1314" y="930"/>
                  </a:lnTo>
                  <a:lnTo>
                    <a:pt x="1308" y="912"/>
                  </a:lnTo>
                  <a:lnTo>
                    <a:pt x="1296" y="900"/>
                  </a:lnTo>
                  <a:lnTo>
                    <a:pt x="1290" y="888"/>
                  </a:lnTo>
                  <a:lnTo>
                    <a:pt x="1290" y="882"/>
                  </a:lnTo>
                  <a:lnTo>
                    <a:pt x="1296" y="876"/>
                  </a:lnTo>
                  <a:lnTo>
                    <a:pt x="1308" y="876"/>
                  </a:lnTo>
                  <a:lnTo>
                    <a:pt x="1320" y="870"/>
                  </a:lnTo>
                  <a:lnTo>
                    <a:pt x="1326" y="864"/>
                  </a:lnTo>
                  <a:lnTo>
                    <a:pt x="1332" y="852"/>
                  </a:lnTo>
                  <a:lnTo>
                    <a:pt x="1332" y="840"/>
                  </a:lnTo>
                  <a:lnTo>
                    <a:pt x="1326" y="834"/>
                  </a:lnTo>
                  <a:lnTo>
                    <a:pt x="1326" y="828"/>
                  </a:lnTo>
                  <a:lnTo>
                    <a:pt x="1320" y="774"/>
                  </a:lnTo>
                  <a:lnTo>
                    <a:pt x="1332" y="750"/>
                  </a:lnTo>
                  <a:lnTo>
                    <a:pt x="1326" y="732"/>
                  </a:lnTo>
                  <a:lnTo>
                    <a:pt x="1326" y="726"/>
                  </a:lnTo>
                  <a:lnTo>
                    <a:pt x="1332" y="720"/>
                  </a:lnTo>
                  <a:lnTo>
                    <a:pt x="1332" y="690"/>
                  </a:lnTo>
                  <a:lnTo>
                    <a:pt x="1338" y="678"/>
                  </a:lnTo>
                  <a:lnTo>
                    <a:pt x="1338" y="672"/>
                  </a:lnTo>
                  <a:lnTo>
                    <a:pt x="1326" y="648"/>
                  </a:lnTo>
                  <a:lnTo>
                    <a:pt x="1302" y="588"/>
                  </a:lnTo>
                  <a:lnTo>
                    <a:pt x="1290" y="570"/>
                  </a:lnTo>
                  <a:lnTo>
                    <a:pt x="1296" y="564"/>
                  </a:lnTo>
                  <a:lnTo>
                    <a:pt x="1308" y="558"/>
                  </a:lnTo>
                  <a:lnTo>
                    <a:pt x="1296" y="528"/>
                  </a:lnTo>
                  <a:lnTo>
                    <a:pt x="1284" y="480"/>
                  </a:lnTo>
                  <a:lnTo>
                    <a:pt x="1278" y="438"/>
                  </a:lnTo>
                  <a:lnTo>
                    <a:pt x="1272" y="414"/>
                  </a:lnTo>
                  <a:lnTo>
                    <a:pt x="1266" y="408"/>
                  </a:lnTo>
                  <a:lnTo>
                    <a:pt x="1260" y="396"/>
                  </a:lnTo>
                  <a:lnTo>
                    <a:pt x="1236" y="384"/>
                  </a:lnTo>
                  <a:lnTo>
                    <a:pt x="1230" y="378"/>
                  </a:lnTo>
                  <a:lnTo>
                    <a:pt x="1224" y="378"/>
                  </a:lnTo>
                  <a:lnTo>
                    <a:pt x="1224" y="336"/>
                  </a:lnTo>
                  <a:lnTo>
                    <a:pt x="1212" y="324"/>
                  </a:lnTo>
                  <a:lnTo>
                    <a:pt x="1194" y="318"/>
                  </a:lnTo>
                  <a:lnTo>
                    <a:pt x="1182" y="318"/>
                  </a:lnTo>
                  <a:lnTo>
                    <a:pt x="1182" y="288"/>
                  </a:lnTo>
                  <a:lnTo>
                    <a:pt x="1170" y="288"/>
                  </a:lnTo>
                  <a:lnTo>
                    <a:pt x="1170" y="246"/>
                  </a:lnTo>
                  <a:lnTo>
                    <a:pt x="1194" y="222"/>
                  </a:lnTo>
                  <a:lnTo>
                    <a:pt x="1218" y="204"/>
                  </a:lnTo>
                  <a:lnTo>
                    <a:pt x="1218" y="198"/>
                  </a:lnTo>
                  <a:lnTo>
                    <a:pt x="1224" y="192"/>
                  </a:lnTo>
                  <a:lnTo>
                    <a:pt x="1224" y="180"/>
                  </a:lnTo>
                  <a:lnTo>
                    <a:pt x="1230" y="168"/>
                  </a:lnTo>
                  <a:lnTo>
                    <a:pt x="1230" y="126"/>
                  </a:lnTo>
                  <a:lnTo>
                    <a:pt x="1224" y="114"/>
                  </a:lnTo>
                  <a:lnTo>
                    <a:pt x="1224" y="78"/>
                  </a:lnTo>
                  <a:lnTo>
                    <a:pt x="1230" y="66"/>
                  </a:lnTo>
                  <a:lnTo>
                    <a:pt x="1230" y="54"/>
                  </a:lnTo>
                  <a:lnTo>
                    <a:pt x="1212" y="48"/>
                  </a:lnTo>
                  <a:lnTo>
                    <a:pt x="1254" y="30"/>
                  </a:lnTo>
                  <a:lnTo>
                    <a:pt x="1254" y="18"/>
                  </a:lnTo>
                  <a:lnTo>
                    <a:pt x="1242" y="18"/>
                  </a:lnTo>
                  <a:lnTo>
                    <a:pt x="1236" y="12"/>
                  </a:lnTo>
                  <a:lnTo>
                    <a:pt x="1224" y="12"/>
                  </a:lnTo>
                  <a:lnTo>
                    <a:pt x="1206" y="24"/>
                  </a:lnTo>
                  <a:lnTo>
                    <a:pt x="1170" y="6"/>
                  </a:lnTo>
                  <a:lnTo>
                    <a:pt x="1152" y="6"/>
                  </a:lnTo>
                  <a:lnTo>
                    <a:pt x="1152" y="18"/>
                  </a:lnTo>
                  <a:lnTo>
                    <a:pt x="1116" y="18"/>
                  </a:lnTo>
                  <a:lnTo>
                    <a:pt x="1092" y="0"/>
                  </a:lnTo>
                  <a:lnTo>
                    <a:pt x="1086" y="30"/>
                  </a:lnTo>
                  <a:lnTo>
                    <a:pt x="1056" y="18"/>
                  </a:lnTo>
                  <a:lnTo>
                    <a:pt x="1026" y="42"/>
                  </a:lnTo>
                  <a:lnTo>
                    <a:pt x="1002" y="30"/>
                  </a:lnTo>
                  <a:lnTo>
                    <a:pt x="984" y="30"/>
                  </a:lnTo>
                  <a:lnTo>
                    <a:pt x="966" y="24"/>
                  </a:lnTo>
                  <a:lnTo>
                    <a:pt x="948" y="24"/>
                  </a:lnTo>
                  <a:lnTo>
                    <a:pt x="924" y="30"/>
                  </a:lnTo>
                  <a:lnTo>
                    <a:pt x="906" y="30"/>
                  </a:lnTo>
                  <a:lnTo>
                    <a:pt x="900" y="36"/>
                  </a:lnTo>
                  <a:lnTo>
                    <a:pt x="888" y="36"/>
                  </a:lnTo>
                  <a:lnTo>
                    <a:pt x="876" y="42"/>
                  </a:lnTo>
                  <a:lnTo>
                    <a:pt x="816" y="42"/>
                  </a:lnTo>
                  <a:lnTo>
                    <a:pt x="810" y="48"/>
                  </a:lnTo>
                  <a:lnTo>
                    <a:pt x="750" y="48"/>
                  </a:lnTo>
                  <a:lnTo>
                    <a:pt x="744" y="54"/>
                  </a:lnTo>
                  <a:lnTo>
                    <a:pt x="726" y="54"/>
                  </a:lnTo>
                  <a:lnTo>
                    <a:pt x="714" y="60"/>
                  </a:lnTo>
                  <a:lnTo>
                    <a:pt x="696" y="66"/>
                  </a:lnTo>
                  <a:lnTo>
                    <a:pt x="684" y="78"/>
                  </a:lnTo>
                  <a:lnTo>
                    <a:pt x="678" y="90"/>
                  </a:lnTo>
                  <a:lnTo>
                    <a:pt x="666" y="102"/>
                  </a:lnTo>
                  <a:lnTo>
                    <a:pt x="666" y="108"/>
                  </a:lnTo>
                  <a:lnTo>
                    <a:pt x="636" y="108"/>
                  </a:lnTo>
                  <a:lnTo>
                    <a:pt x="624" y="114"/>
                  </a:lnTo>
                  <a:lnTo>
                    <a:pt x="606" y="114"/>
                  </a:lnTo>
                  <a:lnTo>
                    <a:pt x="594" y="120"/>
                  </a:lnTo>
                  <a:lnTo>
                    <a:pt x="588" y="126"/>
                  </a:lnTo>
                  <a:lnTo>
                    <a:pt x="588" y="132"/>
                  </a:lnTo>
                  <a:lnTo>
                    <a:pt x="558" y="162"/>
                  </a:lnTo>
                  <a:lnTo>
                    <a:pt x="546" y="168"/>
                  </a:lnTo>
                  <a:lnTo>
                    <a:pt x="522" y="168"/>
                  </a:lnTo>
                  <a:lnTo>
                    <a:pt x="528" y="174"/>
                  </a:lnTo>
                  <a:lnTo>
                    <a:pt x="534" y="186"/>
                  </a:lnTo>
                  <a:lnTo>
                    <a:pt x="546" y="192"/>
                  </a:lnTo>
                  <a:lnTo>
                    <a:pt x="540" y="198"/>
                  </a:lnTo>
                  <a:lnTo>
                    <a:pt x="540" y="210"/>
                  </a:lnTo>
                  <a:lnTo>
                    <a:pt x="552" y="210"/>
                  </a:lnTo>
                  <a:lnTo>
                    <a:pt x="546" y="276"/>
                  </a:lnTo>
                  <a:lnTo>
                    <a:pt x="558" y="294"/>
                  </a:lnTo>
                  <a:lnTo>
                    <a:pt x="546" y="324"/>
                  </a:lnTo>
                  <a:lnTo>
                    <a:pt x="564" y="324"/>
                  </a:lnTo>
                  <a:lnTo>
                    <a:pt x="564" y="354"/>
                  </a:lnTo>
                  <a:lnTo>
                    <a:pt x="588" y="372"/>
                  </a:lnTo>
                  <a:lnTo>
                    <a:pt x="570" y="390"/>
                  </a:lnTo>
                  <a:lnTo>
                    <a:pt x="570" y="402"/>
                  </a:lnTo>
                  <a:lnTo>
                    <a:pt x="516" y="408"/>
                  </a:lnTo>
                  <a:lnTo>
                    <a:pt x="504" y="402"/>
                  </a:lnTo>
                  <a:lnTo>
                    <a:pt x="486" y="402"/>
                  </a:lnTo>
                  <a:lnTo>
                    <a:pt x="486" y="408"/>
                  </a:lnTo>
                  <a:lnTo>
                    <a:pt x="480" y="414"/>
                  </a:lnTo>
                  <a:lnTo>
                    <a:pt x="474" y="408"/>
                  </a:lnTo>
                  <a:lnTo>
                    <a:pt x="462" y="408"/>
                  </a:lnTo>
                  <a:lnTo>
                    <a:pt x="462" y="414"/>
                  </a:lnTo>
                  <a:lnTo>
                    <a:pt x="456" y="420"/>
                  </a:lnTo>
                  <a:lnTo>
                    <a:pt x="456" y="432"/>
                  </a:lnTo>
                  <a:lnTo>
                    <a:pt x="432" y="432"/>
                  </a:lnTo>
                  <a:lnTo>
                    <a:pt x="420" y="438"/>
                  </a:lnTo>
                  <a:lnTo>
                    <a:pt x="396" y="438"/>
                  </a:lnTo>
                  <a:lnTo>
                    <a:pt x="390" y="444"/>
                  </a:lnTo>
                  <a:lnTo>
                    <a:pt x="390" y="456"/>
                  </a:lnTo>
                  <a:lnTo>
                    <a:pt x="396" y="462"/>
                  </a:lnTo>
                  <a:lnTo>
                    <a:pt x="402" y="474"/>
                  </a:lnTo>
                  <a:lnTo>
                    <a:pt x="414" y="492"/>
                  </a:lnTo>
                  <a:lnTo>
                    <a:pt x="390" y="504"/>
                  </a:lnTo>
                  <a:lnTo>
                    <a:pt x="390" y="510"/>
                  </a:lnTo>
                  <a:lnTo>
                    <a:pt x="378" y="522"/>
                  </a:lnTo>
                  <a:lnTo>
                    <a:pt x="366" y="528"/>
                  </a:lnTo>
                  <a:lnTo>
                    <a:pt x="360" y="534"/>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8" name="Albania" descr="© INSCALE GmbH, 05.05.2010&#10;http://www.presentationload.com/">
              <a:extLst>
                <a:ext uri="{FF2B5EF4-FFF2-40B4-BE49-F238E27FC236}">
                  <a16:creationId xmlns:a16="http://schemas.microsoft.com/office/drawing/2014/main" id="{0CAF8F82-ED0F-43AD-EC8F-044DE51B943D}"/>
                </a:ext>
              </a:extLst>
            </p:cNvPr>
            <p:cNvSpPr>
              <a:spLocks/>
            </p:cNvSpPr>
            <p:nvPr/>
          </p:nvSpPr>
          <p:spPr bwMode="gray">
            <a:xfrm>
              <a:off x="4724577" y="1916949"/>
              <a:ext cx="54848" cy="93390"/>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0 h 246"/>
                <a:gd name="T40" fmla="*/ 2147483647 w 144"/>
                <a:gd name="T41" fmla="*/ 2147483647 h 246"/>
                <a:gd name="T42" fmla="*/ 2147483647 w 144"/>
                <a:gd name="T43" fmla="*/ 2147483647 h 246"/>
                <a:gd name="T44" fmla="*/ 0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2147483647 h 246"/>
                <a:gd name="T62" fmla="*/ 2147483647 w 144"/>
                <a:gd name="T63" fmla="*/ 2147483647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2147483647 w 144"/>
                <a:gd name="T85" fmla="*/ 2147483647 h 246"/>
                <a:gd name="T86" fmla="*/ 2147483647 w 144"/>
                <a:gd name="T87" fmla="*/ 2147483647 h 246"/>
                <a:gd name="T88" fmla="*/ 2147483647 w 144"/>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246"/>
                <a:gd name="T137" fmla="*/ 144 w 144"/>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246">
                  <a:moveTo>
                    <a:pt x="96" y="210"/>
                  </a:moveTo>
                  <a:lnTo>
                    <a:pt x="96" y="204"/>
                  </a:lnTo>
                  <a:lnTo>
                    <a:pt x="108" y="204"/>
                  </a:lnTo>
                  <a:lnTo>
                    <a:pt x="120" y="198"/>
                  </a:lnTo>
                  <a:lnTo>
                    <a:pt x="120" y="174"/>
                  </a:lnTo>
                  <a:lnTo>
                    <a:pt x="138" y="174"/>
                  </a:lnTo>
                  <a:lnTo>
                    <a:pt x="144" y="168"/>
                  </a:lnTo>
                  <a:lnTo>
                    <a:pt x="144" y="138"/>
                  </a:lnTo>
                  <a:lnTo>
                    <a:pt x="120" y="144"/>
                  </a:lnTo>
                  <a:lnTo>
                    <a:pt x="120" y="126"/>
                  </a:lnTo>
                  <a:lnTo>
                    <a:pt x="114" y="126"/>
                  </a:lnTo>
                  <a:lnTo>
                    <a:pt x="108" y="120"/>
                  </a:lnTo>
                  <a:lnTo>
                    <a:pt x="108" y="96"/>
                  </a:lnTo>
                  <a:lnTo>
                    <a:pt x="102" y="84"/>
                  </a:lnTo>
                  <a:lnTo>
                    <a:pt x="102" y="42"/>
                  </a:lnTo>
                  <a:lnTo>
                    <a:pt x="96" y="24"/>
                  </a:lnTo>
                  <a:lnTo>
                    <a:pt x="84" y="24"/>
                  </a:lnTo>
                  <a:lnTo>
                    <a:pt x="72" y="6"/>
                  </a:lnTo>
                  <a:lnTo>
                    <a:pt x="66" y="12"/>
                  </a:lnTo>
                  <a:lnTo>
                    <a:pt x="36" y="0"/>
                  </a:lnTo>
                  <a:lnTo>
                    <a:pt x="36" y="18"/>
                  </a:lnTo>
                  <a:lnTo>
                    <a:pt x="24" y="24"/>
                  </a:lnTo>
                  <a:lnTo>
                    <a:pt x="0" y="24"/>
                  </a:lnTo>
                  <a:lnTo>
                    <a:pt x="18" y="36"/>
                  </a:lnTo>
                  <a:lnTo>
                    <a:pt x="24" y="30"/>
                  </a:lnTo>
                  <a:lnTo>
                    <a:pt x="30" y="48"/>
                  </a:lnTo>
                  <a:lnTo>
                    <a:pt x="18" y="60"/>
                  </a:lnTo>
                  <a:lnTo>
                    <a:pt x="24" y="66"/>
                  </a:lnTo>
                  <a:lnTo>
                    <a:pt x="48" y="66"/>
                  </a:lnTo>
                  <a:lnTo>
                    <a:pt x="48" y="84"/>
                  </a:lnTo>
                  <a:lnTo>
                    <a:pt x="42" y="96"/>
                  </a:lnTo>
                  <a:lnTo>
                    <a:pt x="42" y="114"/>
                  </a:lnTo>
                  <a:lnTo>
                    <a:pt x="36" y="132"/>
                  </a:lnTo>
                  <a:lnTo>
                    <a:pt x="36" y="156"/>
                  </a:lnTo>
                  <a:lnTo>
                    <a:pt x="24" y="180"/>
                  </a:lnTo>
                  <a:lnTo>
                    <a:pt x="24" y="186"/>
                  </a:lnTo>
                  <a:lnTo>
                    <a:pt x="42" y="204"/>
                  </a:lnTo>
                  <a:lnTo>
                    <a:pt x="54" y="210"/>
                  </a:lnTo>
                  <a:lnTo>
                    <a:pt x="60" y="216"/>
                  </a:lnTo>
                  <a:lnTo>
                    <a:pt x="60" y="234"/>
                  </a:lnTo>
                  <a:lnTo>
                    <a:pt x="66" y="240"/>
                  </a:lnTo>
                  <a:lnTo>
                    <a:pt x="84" y="240"/>
                  </a:lnTo>
                  <a:lnTo>
                    <a:pt x="90" y="246"/>
                  </a:lnTo>
                  <a:lnTo>
                    <a:pt x="96" y="246"/>
                  </a:lnTo>
                  <a:lnTo>
                    <a:pt x="96" y="21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sp>
          <p:nvSpPr>
            <p:cNvPr id="179" name="Afghanistan" descr="© INSCALE GmbH, 05.05.2010&#10;http://www.presentationload.com/">
              <a:extLst>
                <a:ext uri="{FF2B5EF4-FFF2-40B4-BE49-F238E27FC236}">
                  <a16:creationId xmlns:a16="http://schemas.microsoft.com/office/drawing/2014/main" id="{B1AA290F-822A-EBD5-A3F2-3E7A796BF09F}"/>
                </a:ext>
              </a:extLst>
            </p:cNvPr>
            <p:cNvSpPr>
              <a:spLocks/>
            </p:cNvSpPr>
            <p:nvPr/>
          </p:nvSpPr>
          <p:spPr bwMode="gray">
            <a:xfrm>
              <a:off x="5791890" y="2041466"/>
              <a:ext cx="343911" cy="280169"/>
            </a:xfrm>
            <a:custGeom>
              <a:avLst/>
              <a:gdLst>
                <a:gd name="T0" fmla="*/ 2147483647 w 906"/>
                <a:gd name="T1" fmla="*/ 2147483647 h 738"/>
                <a:gd name="T2" fmla="*/ 2147483647 w 906"/>
                <a:gd name="T3" fmla="*/ 2147483647 h 738"/>
                <a:gd name="T4" fmla="*/ 2147483647 w 906"/>
                <a:gd name="T5" fmla="*/ 2147483647 h 738"/>
                <a:gd name="T6" fmla="*/ 2147483647 w 906"/>
                <a:gd name="T7" fmla="*/ 2147483647 h 738"/>
                <a:gd name="T8" fmla="*/ 2147483647 w 906"/>
                <a:gd name="T9" fmla="*/ 2147483647 h 738"/>
                <a:gd name="T10" fmla="*/ 2147483647 w 906"/>
                <a:gd name="T11" fmla="*/ 0 h 738"/>
                <a:gd name="T12" fmla="*/ 2147483647 w 906"/>
                <a:gd name="T13" fmla="*/ 2147483647 h 738"/>
                <a:gd name="T14" fmla="*/ 2147483647 w 906"/>
                <a:gd name="T15" fmla="*/ 2147483647 h 738"/>
                <a:gd name="T16" fmla="*/ 2147483647 w 906"/>
                <a:gd name="T17" fmla="*/ 2147483647 h 738"/>
                <a:gd name="T18" fmla="*/ 2147483647 w 906"/>
                <a:gd name="T19" fmla="*/ 2147483647 h 738"/>
                <a:gd name="T20" fmla="*/ 2147483647 w 906"/>
                <a:gd name="T21" fmla="*/ 2147483647 h 738"/>
                <a:gd name="T22" fmla="*/ 2147483647 w 906"/>
                <a:gd name="T23" fmla="*/ 2147483647 h 738"/>
                <a:gd name="T24" fmla="*/ 2147483647 w 906"/>
                <a:gd name="T25" fmla="*/ 2147483647 h 738"/>
                <a:gd name="T26" fmla="*/ 2147483647 w 906"/>
                <a:gd name="T27" fmla="*/ 2147483647 h 738"/>
                <a:gd name="T28" fmla="*/ 2147483647 w 906"/>
                <a:gd name="T29" fmla="*/ 2147483647 h 738"/>
                <a:gd name="T30" fmla="*/ 2147483647 w 906"/>
                <a:gd name="T31" fmla="*/ 2147483647 h 738"/>
                <a:gd name="T32" fmla="*/ 2147483647 w 906"/>
                <a:gd name="T33" fmla="*/ 2147483647 h 738"/>
                <a:gd name="T34" fmla="*/ 2147483647 w 906"/>
                <a:gd name="T35" fmla="*/ 2147483647 h 738"/>
                <a:gd name="T36" fmla="*/ 2147483647 w 906"/>
                <a:gd name="T37" fmla="*/ 2147483647 h 738"/>
                <a:gd name="T38" fmla="*/ 2147483647 w 906"/>
                <a:gd name="T39" fmla="*/ 2147483647 h 738"/>
                <a:gd name="T40" fmla="*/ 2147483647 w 906"/>
                <a:gd name="T41" fmla="*/ 2147483647 h 738"/>
                <a:gd name="T42" fmla="*/ 2147483647 w 906"/>
                <a:gd name="T43" fmla="*/ 2147483647 h 738"/>
                <a:gd name="T44" fmla="*/ 2147483647 w 906"/>
                <a:gd name="T45" fmla="*/ 2147483647 h 738"/>
                <a:gd name="T46" fmla="*/ 0 w 906"/>
                <a:gd name="T47" fmla="*/ 2147483647 h 738"/>
                <a:gd name="T48" fmla="*/ 2147483647 w 906"/>
                <a:gd name="T49" fmla="*/ 2147483647 h 738"/>
                <a:gd name="T50" fmla="*/ 2147483647 w 906"/>
                <a:gd name="T51" fmla="*/ 2147483647 h 738"/>
                <a:gd name="T52" fmla="*/ 2147483647 w 906"/>
                <a:gd name="T53" fmla="*/ 2147483647 h 738"/>
                <a:gd name="T54" fmla="*/ 2147483647 w 906"/>
                <a:gd name="T55" fmla="*/ 2147483647 h 738"/>
                <a:gd name="T56" fmla="*/ 2147483647 w 906"/>
                <a:gd name="T57" fmla="*/ 2147483647 h 738"/>
                <a:gd name="T58" fmla="*/ 2147483647 w 906"/>
                <a:gd name="T59" fmla="*/ 2147483647 h 738"/>
                <a:gd name="T60" fmla="*/ 2147483647 w 906"/>
                <a:gd name="T61" fmla="*/ 2147483647 h 738"/>
                <a:gd name="T62" fmla="*/ 2147483647 w 906"/>
                <a:gd name="T63" fmla="*/ 2147483647 h 738"/>
                <a:gd name="T64" fmla="*/ 2147483647 w 906"/>
                <a:gd name="T65" fmla="*/ 2147483647 h 738"/>
                <a:gd name="T66" fmla="*/ 2147483647 w 906"/>
                <a:gd name="T67" fmla="*/ 2147483647 h 738"/>
                <a:gd name="T68" fmla="*/ 2147483647 w 906"/>
                <a:gd name="T69" fmla="*/ 2147483647 h 738"/>
                <a:gd name="T70" fmla="*/ 2147483647 w 906"/>
                <a:gd name="T71" fmla="*/ 2147483647 h 738"/>
                <a:gd name="T72" fmla="*/ 2147483647 w 906"/>
                <a:gd name="T73" fmla="*/ 2147483647 h 738"/>
                <a:gd name="T74" fmla="*/ 2147483647 w 906"/>
                <a:gd name="T75" fmla="*/ 2147483647 h 738"/>
                <a:gd name="T76" fmla="*/ 2147483647 w 906"/>
                <a:gd name="T77" fmla="*/ 2147483647 h 738"/>
                <a:gd name="T78" fmla="*/ 2147483647 w 906"/>
                <a:gd name="T79" fmla="*/ 2147483647 h 738"/>
                <a:gd name="T80" fmla="*/ 2147483647 w 906"/>
                <a:gd name="T81" fmla="*/ 2147483647 h 738"/>
                <a:gd name="T82" fmla="*/ 2147483647 w 906"/>
                <a:gd name="T83" fmla="*/ 2147483647 h 738"/>
                <a:gd name="T84" fmla="*/ 2147483647 w 906"/>
                <a:gd name="T85" fmla="*/ 2147483647 h 738"/>
                <a:gd name="T86" fmla="*/ 2147483647 w 906"/>
                <a:gd name="T87" fmla="*/ 2147483647 h 738"/>
                <a:gd name="T88" fmla="*/ 2147483647 w 906"/>
                <a:gd name="T89" fmla="*/ 2147483647 h 738"/>
                <a:gd name="T90" fmla="*/ 2147483647 w 906"/>
                <a:gd name="T91" fmla="*/ 2147483647 h 738"/>
                <a:gd name="T92" fmla="*/ 2147483647 w 906"/>
                <a:gd name="T93" fmla="*/ 2147483647 h 738"/>
                <a:gd name="T94" fmla="*/ 2147483647 w 906"/>
                <a:gd name="T95" fmla="*/ 2147483647 h 738"/>
                <a:gd name="T96" fmla="*/ 2147483647 w 906"/>
                <a:gd name="T97" fmla="*/ 2147483647 h 738"/>
                <a:gd name="T98" fmla="*/ 2147483647 w 906"/>
                <a:gd name="T99" fmla="*/ 2147483647 h 738"/>
                <a:gd name="T100" fmla="*/ 2147483647 w 906"/>
                <a:gd name="T101" fmla="*/ 2147483647 h 738"/>
                <a:gd name="T102" fmla="*/ 2147483647 w 906"/>
                <a:gd name="T103" fmla="*/ 2147483647 h 738"/>
                <a:gd name="T104" fmla="*/ 2147483647 w 906"/>
                <a:gd name="T105" fmla="*/ 2147483647 h 738"/>
                <a:gd name="T106" fmla="*/ 2147483647 w 906"/>
                <a:gd name="T107" fmla="*/ 2147483647 h 738"/>
                <a:gd name="T108" fmla="*/ 2147483647 w 906"/>
                <a:gd name="T109" fmla="*/ 2147483647 h 7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6"/>
                <a:gd name="T166" fmla="*/ 0 h 738"/>
                <a:gd name="T167" fmla="*/ 906 w 906"/>
                <a:gd name="T168" fmla="*/ 738 h 7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6" h="738">
                  <a:moveTo>
                    <a:pt x="894" y="108"/>
                  </a:moveTo>
                  <a:lnTo>
                    <a:pt x="894" y="96"/>
                  </a:lnTo>
                  <a:lnTo>
                    <a:pt x="906" y="96"/>
                  </a:lnTo>
                  <a:lnTo>
                    <a:pt x="900" y="90"/>
                  </a:lnTo>
                  <a:lnTo>
                    <a:pt x="876" y="90"/>
                  </a:lnTo>
                  <a:lnTo>
                    <a:pt x="840" y="102"/>
                  </a:lnTo>
                  <a:lnTo>
                    <a:pt x="840" y="84"/>
                  </a:lnTo>
                  <a:lnTo>
                    <a:pt x="816" y="84"/>
                  </a:lnTo>
                  <a:lnTo>
                    <a:pt x="792" y="96"/>
                  </a:lnTo>
                  <a:lnTo>
                    <a:pt x="786" y="102"/>
                  </a:lnTo>
                  <a:lnTo>
                    <a:pt x="780" y="114"/>
                  </a:lnTo>
                  <a:lnTo>
                    <a:pt x="774" y="120"/>
                  </a:lnTo>
                  <a:lnTo>
                    <a:pt x="756" y="120"/>
                  </a:lnTo>
                  <a:lnTo>
                    <a:pt x="750" y="126"/>
                  </a:lnTo>
                  <a:lnTo>
                    <a:pt x="744" y="138"/>
                  </a:lnTo>
                  <a:lnTo>
                    <a:pt x="732" y="144"/>
                  </a:lnTo>
                  <a:lnTo>
                    <a:pt x="726" y="150"/>
                  </a:lnTo>
                  <a:lnTo>
                    <a:pt x="720" y="150"/>
                  </a:lnTo>
                  <a:lnTo>
                    <a:pt x="690" y="120"/>
                  </a:lnTo>
                  <a:lnTo>
                    <a:pt x="690" y="114"/>
                  </a:lnTo>
                  <a:lnTo>
                    <a:pt x="678" y="48"/>
                  </a:lnTo>
                  <a:lnTo>
                    <a:pt x="660" y="48"/>
                  </a:lnTo>
                  <a:lnTo>
                    <a:pt x="660" y="18"/>
                  </a:lnTo>
                  <a:lnTo>
                    <a:pt x="642" y="0"/>
                  </a:lnTo>
                  <a:lnTo>
                    <a:pt x="624" y="0"/>
                  </a:lnTo>
                  <a:lnTo>
                    <a:pt x="618" y="6"/>
                  </a:lnTo>
                  <a:lnTo>
                    <a:pt x="618" y="30"/>
                  </a:lnTo>
                  <a:lnTo>
                    <a:pt x="612" y="36"/>
                  </a:lnTo>
                  <a:lnTo>
                    <a:pt x="606" y="36"/>
                  </a:lnTo>
                  <a:lnTo>
                    <a:pt x="594" y="48"/>
                  </a:lnTo>
                  <a:lnTo>
                    <a:pt x="594" y="54"/>
                  </a:lnTo>
                  <a:lnTo>
                    <a:pt x="600" y="60"/>
                  </a:lnTo>
                  <a:lnTo>
                    <a:pt x="606" y="60"/>
                  </a:lnTo>
                  <a:lnTo>
                    <a:pt x="600" y="84"/>
                  </a:lnTo>
                  <a:lnTo>
                    <a:pt x="588" y="72"/>
                  </a:lnTo>
                  <a:lnTo>
                    <a:pt x="570" y="72"/>
                  </a:lnTo>
                  <a:lnTo>
                    <a:pt x="558" y="78"/>
                  </a:lnTo>
                  <a:lnTo>
                    <a:pt x="546" y="90"/>
                  </a:lnTo>
                  <a:lnTo>
                    <a:pt x="546" y="120"/>
                  </a:lnTo>
                  <a:lnTo>
                    <a:pt x="540" y="120"/>
                  </a:lnTo>
                  <a:lnTo>
                    <a:pt x="534" y="114"/>
                  </a:lnTo>
                  <a:lnTo>
                    <a:pt x="528" y="102"/>
                  </a:lnTo>
                  <a:lnTo>
                    <a:pt x="522" y="96"/>
                  </a:lnTo>
                  <a:lnTo>
                    <a:pt x="510" y="96"/>
                  </a:lnTo>
                  <a:lnTo>
                    <a:pt x="504" y="102"/>
                  </a:lnTo>
                  <a:lnTo>
                    <a:pt x="492" y="108"/>
                  </a:lnTo>
                  <a:lnTo>
                    <a:pt x="474" y="126"/>
                  </a:lnTo>
                  <a:lnTo>
                    <a:pt x="468" y="126"/>
                  </a:lnTo>
                  <a:lnTo>
                    <a:pt x="456" y="114"/>
                  </a:lnTo>
                  <a:lnTo>
                    <a:pt x="444" y="108"/>
                  </a:lnTo>
                  <a:lnTo>
                    <a:pt x="438" y="102"/>
                  </a:lnTo>
                  <a:lnTo>
                    <a:pt x="426" y="102"/>
                  </a:lnTo>
                  <a:lnTo>
                    <a:pt x="414" y="108"/>
                  </a:lnTo>
                  <a:lnTo>
                    <a:pt x="396" y="84"/>
                  </a:lnTo>
                  <a:lnTo>
                    <a:pt x="384" y="96"/>
                  </a:lnTo>
                  <a:lnTo>
                    <a:pt x="342" y="96"/>
                  </a:lnTo>
                  <a:lnTo>
                    <a:pt x="330" y="90"/>
                  </a:lnTo>
                  <a:lnTo>
                    <a:pt x="324" y="84"/>
                  </a:lnTo>
                  <a:lnTo>
                    <a:pt x="312" y="78"/>
                  </a:lnTo>
                  <a:lnTo>
                    <a:pt x="300" y="78"/>
                  </a:lnTo>
                  <a:lnTo>
                    <a:pt x="300" y="102"/>
                  </a:lnTo>
                  <a:lnTo>
                    <a:pt x="264" y="102"/>
                  </a:lnTo>
                  <a:lnTo>
                    <a:pt x="252" y="108"/>
                  </a:lnTo>
                  <a:lnTo>
                    <a:pt x="246" y="120"/>
                  </a:lnTo>
                  <a:lnTo>
                    <a:pt x="246" y="180"/>
                  </a:lnTo>
                  <a:lnTo>
                    <a:pt x="234" y="180"/>
                  </a:lnTo>
                  <a:lnTo>
                    <a:pt x="222" y="186"/>
                  </a:lnTo>
                  <a:lnTo>
                    <a:pt x="216" y="198"/>
                  </a:lnTo>
                  <a:lnTo>
                    <a:pt x="180" y="216"/>
                  </a:lnTo>
                  <a:lnTo>
                    <a:pt x="168" y="216"/>
                  </a:lnTo>
                  <a:lnTo>
                    <a:pt x="168" y="228"/>
                  </a:lnTo>
                  <a:lnTo>
                    <a:pt x="156" y="252"/>
                  </a:lnTo>
                  <a:lnTo>
                    <a:pt x="150" y="258"/>
                  </a:lnTo>
                  <a:lnTo>
                    <a:pt x="138" y="264"/>
                  </a:lnTo>
                  <a:lnTo>
                    <a:pt x="114" y="264"/>
                  </a:lnTo>
                  <a:lnTo>
                    <a:pt x="90" y="240"/>
                  </a:lnTo>
                  <a:lnTo>
                    <a:pt x="84" y="240"/>
                  </a:lnTo>
                  <a:lnTo>
                    <a:pt x="78" y="246"/>
                  </a:lnTo>
                  <a:lnTo>
                    <a:pt x="66" y="246"/>
                  </a:lnTo>
                  <a:lnTo>
                    <a:pt x="60" y="240"/>
                  </a:lnTo>
                  <a:lnTo>
                    <a:pt x="48" y="240"/>
                  </a:lnTo>
                  <a:lnTo>
                    <a:pt x="42" y="234"/>
                  </a:lnTo>
                  <a:lnTo>
                    <a:pt x="36" y="240"/>
                  </a:lnTo>
                  <a:lnTo>
                    <a:pt x="30" y="252"/>
                  </a:lnTo>
                  <a:lnTo>
                    <a:pt x="30" y="258"/>
                  </a:lnTo>
                  <a:lnTo>
                    <a:pt x="36" y="270"/>
                  </a:lnTo>
                  <a:lnTo>
                    <a:pt x="36" y="294"/>
                  </a:lnTo>
                  <a:lnTo>
                    <a:pt x="42" y="300"/>
                  </a:lnTo>
                  <a:lnTo>
                    <a:pt x="42" y="306"/>
                  </a:lnTo>
                  <a:lnTo>
                    <a:pt x="18" y="312"/>
                  </a:lnTo>
                  <a:lnTo>
                    <a:pt x="30" y="330"/>
                  </a:lnTo>
                  <a:lnTo>
                    <a:pt x="24" y="330"/>
                  </a:lnTo>
                  <a:lnTo>
                    <a:pt x="18" y="336"/>
                  </a:lnTo>
                  <a:lnTo>
                    <a:pt x="6" y="342"/>
                  </a:lnTo>
                  <a:lnTo>
                    <a:pt x="0" y="348"/>
                  </a:lnTo>
                  <a:lnTo>
                    <a:pt x="0" y="354"/>
                  </a:lnTo>
                  <a:lnTo>
                    <a:pt x="12" y="366"/>
                  </a:lnTo>
                  <a:lnTo>
                    <a:pt x="12" y="396"/>
                  </a:lnTo>
                  <a:lnTo>
                    <a:pt x="36" y="396"/>
                  </a:lnTo>
                  <a:lnTo>
                    <a:pt x="42" y="402"/>
                  </a:lnTo>
                  <a:lnTo>
                    <a:pt x="42" y="408"/>
                  </a:lnTo>
                  <a:lnTo>
                    <a:pt x="24" y="426"/>
                  </a:lnTo>
                  <a:lnTo>
                    <a:pt x="18" y="438"/>
                  </a:lnTo>
                  <a:lnTo>
                    <a:pt x="30" y="462"/>
                  </a:lnTo>
                  <a:lnTo>
                    <a:pt x="42" y="480"/>
                  </a:lnTo>
                  <a:lnTo>
                    <a:pt x="54" y="504"/>
                  </a:lnTo>
                  <a:lnTo>
                    <a:pt x="60" y="510"/>
                  </a:lnTo>
                  <a:lnTo>
                    <a:pt x="60" y="564"/>
                  </a:lnTo>
                  <a:lnTo>
                    <a:pt x="66" y="570"/>
                  </a:lnTo>
                  <a:lnTo>
                    <a:pt x="72" y="570"/>
                  </a:lnTo>
                  <a:lnTo>
                    <a:pt x="84" y="576"/>
                  </a:lnTo>
                  <a:lnTo>
                    <a:pt x="120" y="576"/>
                  </a:lnTo>
                  <a:lnTo>
                    <a:pt x="126" y="582"/>
                  </a:lnTo>
                  <a:lnTo>
                    <a:pt x="138" y="606"/>
                  </a:lnTo>
                  <a:lnTo>
                    <a:pt x="114" y="654"/>
                  </a:lnTo>
                  <a:lnTo>
                    <a:pt x="108" y="660"/>
                  </a:lnTo>
                  <a:lnTo>
                    <a:pt x="102" y="672"/>
                  </a:lnTo>
                  <a:lnTo>
                    <a:pt x="84" y="690"/>
                  </a:lnTo>
                  <a:lnTo>
                    <a:pt x="84" y="702"/>
                  </a:lnTo>
                  <a:lnTo>
                    <a:pt x="120" y="702"/>
                  </a:lnTo>
                  <a:lnTo>
                    <a:pt x="132" y="708"/>
                  </a:lnTo>
                  <a:lnTo>
                    <a:pt x="150" y="720"/>
                  </a:lnTo>
                  <a:lnTo>
                    <a:pt x="168" y="726"/>
                  </a:lnTo>
                  <a:lnTo>
                    <a:pt x="192" y="738"/>
                  </a:lnTo>
                  <a:lnTo>
                    <a:pt x="210" y="738"/>
                  </a:lnTo>
                  <a:lnTo>
                    <a:pt x="228" y="732"/>
                  </a:lnTo>
                  <a:lnTo>
                    <a:pt x="234" y="732"/>
                  </a:lnTo>
                  <a:lnTo>
                    <a:pt x="240" y="726"/>
                  </a:lnTo>
                  <a:lnTo>
                    <a:pt x="294" y="726"/>
                  </a:lnTo>
                  <a:lnTo>
                    <a:pt x="294" y="732"/>
                  </a:lnTo>
                  <a:lnTo>
                    <a:pt x="318" y="732"/>
                  </a:lnTo>
                  <a:lnTo>
                    <a:pt x="324" y="726"/>
                  </a:lnTo>
                  <a:lnTo>
                    <a:pt x="348" y="726"/>
                  </a:lnTo>
                  <a:lnTo>
                    <a:pt x="366" y="720"/>
                  </a:lnTo>
                  <a:lnTo>
                    <a:pt x="396" y="720"/>
                  </a:lnTo>
                  <a:lnTo>
                    <a:pt x="444" y="696"/>
                  </a:lnTo>
                  <a:lnTo>
                    <a:pt x="450" y="696"/>
                  </a:lnTo>
                  <a:lnTo>
                    <a:pt x="456" y="690"/>
                  </a:lnTo>
                  <a:lnTo>
                    <a:pt x="456" y="660"/>
                  </a:lnTo>
                  <a:lnTo>
                    <a:pt x="450" y="654"/>
                  </a:lnTo>
                  <a:lnTo>
                    <a:pt x="450" y="636"/>
                  </a:lnTo>
                  <a:lnTo>
                    <a:pt x="444" y="624"/>
                  </a:lnTo>
                  <a:lnTo>
                    <a:pt x="444" y="606"/>
                  </a:lnTo>
                  <a:lnTo>
                    <a:pt x="450" y="594"/>
                  </a:lnTo>
                  <a:lnTo>
                    <a:pt x="462" y="588"/>
                  </a:lnTo>
                  <a:lnTo>
                    <a:pt x="468" y="576"/>
                  </a:lnTo>
                  <a:lnTo>
                    <a:pt x="486" y="576"/>
                  </a:lnTo>
                  <a:lnTo>
                    <a:pt x="486" y="588"/>
                  </a:lnTo>
                  <a:lnTo>
                    <a:pt x="528" y="588"/>
                  </a:lnTo>
                  <a:lnTo>
                    <a:pt x="534" y="582"/>
                  </a:lnTo>
                  <a:lnTo>
                    <a:pt x="534" y="576"/>
                  </a:lnTo>
                  <a:lnTo>
                    <a:pt x="528" y="570"/>
                  </a:lnTo>
                  <a:lnTo>
                    <a:pt x="522" y="570"/>
                  </a:lnTo>
                  <a:lnTo>
                    <a:pt x="522" y="564"/>
                  </a:lnTo>
                  <a:lnTo>
                    <a:pt x="528" y="558"/>
                  </a:lnTo>
                  <a:lnTo>
                    <a:pt x="534" y="558"/>
                  </a:lnTo>
                  <a:lnTo>
                    <a:pt x="546" y="552"/>
                  </a:lnTo>
                  <a:lnTo>
                    <a:pt x="552" y="546"/>
                  </a:lnTo>
                  <a:lnTo>
                    <a:pt x="564" y="540"/>
                  </a:lnTo>
                  <a:lnTo>
                    <a:pt x="594" y="540"/>
                  </a:lnTo>
                  <a:lnTo>
                    <a:pt x="594" y="552"/>
                  </a:lnTo>
                  <a:lnTo>
                    <a:pt x="600" y="558"/>
                  </a:lnTo>
                  <a:lnTo>
                    <a:pt x="612" y="558"/>
                  </a:lnTo>
                  <a:lnTo>
                    <a:pt x="624" y="552"/>
                  </a:lnTo>
                  <a:lnTo>
                    <a:pt x="630" y="540"/>
                  </a:lnTo>
                  <a:lnTo>
                    <a:pt x="636" y="534"/>
                  </a:lnTo>
                  <a:lnTo>
                    <a:pt x="636" y="528"/>
                  </a:lnTo>
                  <a:lnTo>
                    <a:pt x="630" y="522"/>
                  </a:lnTo>
                  <a:lnTo>
                    <a:pt x="630" y="510"/>
                  </a:lnTo>
                  <a:lnTo>
                    <a:pt x="624" y="498"/>
                  </a:lnTo>
                  <a:lnTo>
                    <a:pt x="624" y="480"/>
                  </a:lnTo>
                  <a:lnTo>
                    <a:pt x="630" y="474"/>
                  </a:lnTo>
                  <a:lnTo>
                    <a:pt x="636" y="474"/>
                  </a:lnTo>
                  <a:lnTo>
                    <a:pt x="636" y="438"/>
                  </a:lnTo>
                  <a:lnTo>
                    <a:pt x="642" y="432"/>
                  </a:lnTo>
                  <a:lnTo>
                    <a:pt x="660" y="432"/>
                  </a:lnTo>
                  <a:lnTo>
                    <a:pt x="690" y="414"/>
                  </a:lnTo>
                  <a:lnTo>
                    <a:pt x="684" y="414"/>
                  </a:lnTo>
                  <a:lnTo>
                    <a:pt x="672" y="408"/>
                  </a:lnTo>
                  <a:lnTo>
                    <a:pt x="672" y="402"/>
                  </a:lnTo>
                  <a:lnTo>
                    <a:pt x="666" y="396"/>
                  </a:lnTo>
                  <a:lnTo>
                    <a:pt x="666" y="390"/>
                  </a:lnTo>
                  <a:lnTo>
                    <a:pt x="654" y="384"/>
                  </a:lnTo>
                  <a:lnTo>
                    <a:pt x="642" y="372"/>
                  </a:lnTo>
                  <a:lnTo>
                    <a:pt x="642" y="360"/>
                  </a:lnTo>
                  <a:lnTo>
                    <a:pt x="660" y="360"/>
                  </a:lnTo>
                  <a:lnTo>
                    <a:pt x="666" y="366"/>
                  </a:lnTo>
                  <a:lnTo>
                    <a:pt x="684" y="372"/>
                  </a:lnTo>
                  <a:lnTo>
                    <a:pt x="690" y="372"/>
                  </a:lnTo>
                  <a:lnTo>
                    <a:pt x="696" y="366"/>
                  </a:lnTo>
                  <a:lnTo>
                    <a:pt x="714" y="366"/>
                  </a:lnTo>
                  <a:lnTo>
                    <a:pt x="714" y="336"/>
                  </a:lnTo>
                  <a:lnTo>
                    <a:pt x="708" y="330"/>
                  </a:lnTo>
                  <a:lnTo>
                    <a:pt x="708" y="318"/>
                  </a:lnTo>
                  <a:lnTo>
                    <a:pt x="714" y="306"/>
                  </a:lnTo>
                  <a:lnTo>
                    <a:pt x="738" y="282"/>
                  </a:lnTo>
                  <a:lnTo>
                    <a:pt x="738" y="276"/>
                  </a:lnTo>
                  <a:lnTo>
                    <a:pt x="732" y="264"/>
                  </a:lnTo>
                  <a:lnTo>
                    <a:pt x="726" y="258"/>
                  </a:lnTo>
                  <a:lnTo>
                    <a:pt x="726" y="228"/>
                  </a:lnTo>
                  <a:lnTo>
                    <a:pt x="696" y="198"/>
                  </a:lnTo>
                  <a:lnTo>
                    <a:pt x="696" y="192"/>
                  </a:lnTo>
                  <a:lnTo>
                    <a:pt x="702" y="186"/>
                  </a:lnTo>
                  <a:lnTo>
                    <a:pt x="708" y="174"/>
                  </a:lnTo>
                  <a:lnTo>
                    <a:pt x="714" y="168"/>
                  </a:lnTo>
                  <a:lnTo>
                    <a:pt x="738" y="156"/>
                  </a:lnTo>
                  <a:lnTo>
                    <a:pt x="744" y="150"/>
                  </a:lnTo>
                  <a:lnTo>
                    <a:pt x="768" y="138"/>
                  </a:lnTo>
                  <a:lnTo>
                    <a:pt x="774" y="138"/>
                  </a:lnTo>
                  <a:lnTo>
                    <a:pt x="780" y="132"/>
                  </a:lnTo>
                  <a:lnTo>
                    <a:pt x="822" y="132"/>
                  </a:lnTo>
                  <a:lnTo>
                    <a:pt x="828" y="126"/>
                  </a:lnTo>
                  <a:lnTo>
                    <a:pt x="852" y="126"/>
                  </a:lnTo>
                  <a:lnTo>
                    <a:pt x="864" y="132"/>
                  </a:lnTo>
                  <a:lnTo>
                    <a:pt x="876" y="132"/>
                  </a:lnTo>
                  <a:lnTo>
                    <a:pt x="882" y="126"/>
                  </a:lnTo>
                  <a:lnTo>
                    <a:pt x="894" y="126"/>
                  </a:lnTo>
                  <a:lnTo>
                    <a:pt x="900" y="120"/>
                  </a:lnTo>
                  <a:lnTo>
                    <a:pt x="894" y="114"/>
                  </a:lnTo>
                  <a:lnTo>
                    <a:pt x="894" y="108"/>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lt1"/>
                </a:solidFill>
              </a:endParaRPr>
            </a:p>
          </p:txBody>
        </p:sp>
      </p:grpSp>
    </p:spTree>
    <p:extLst>
      <p:ext uri="{BB962C8B-B14F-4D97-AF65-F5344CB8AC3E}">
        <p14:creationId xmlns:p14="http://schemas.microsoft.com/office/powerpoint/2010/main" val="354884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HeaderIdam">
    <p:spTree>
      <p:nvGrpSpPr>
        <p:cNvPr id="1" name=""/>
        <p:cNvGrpSpPr/>
        <p:nvPr/>
      </p:nvGrpSpPr>
      <p:grpSpPr>
        <a:xfrm>
          <a:off x="0" y="0"/>
          <a:ext cx="0" cy="0"/>
          <a:chOff x="0" y="0"/>
          <a:chExt cx="0" cy="0"/>
        </a:xfrm>
      </p:grpSpPr>
      <p:pic>
        <p:nvPicPr>
          <p:cNvPr id="6" name="Picture 5" descr="bottom.bmp"/>
          <p:cNvPicPr>
            <a:picLocks noChangeAspect="1"/>
          </p:cNvPicPr>
          <p:nvPr userDrawn="1"/>
        </p:nvPicPr>
        <p:blipFill>
          <a:blip r:embed="rId2" cstate="print"/>
          <a:stretch>
            <a:fillRect/>
          </a:stretch>
        </p:blipFill>
        <p:spPr>
          <a:xfrm flipV="1">
            <a:off x="0" y="1066807"/>
            <a:ext cx="12192000" cy="76199"/>
          </a:xfrm>
          <a:prstGeom prst="rect">
            <a:avLst/>
          </a:prstGeom>
        </p:spPr>
      </p:pic>
      <p:grpSp>
        <p:nvGrpSpPr>
          <p:cNvPr id="13" name="Group 12"/>
          <p:cNvGrpSpPr/>
          <p:nvPr userDrawn="1"/>
        </p:nvGrpSpPr>
        <p:grpSpPr>
          <a:xfrm>
            <a:off x="293045" y="1785933"/>
            <a:ext cx="9935377" cy="3214711"/>
            <a:chOff x="809596" y="2357430"/>
            <a:chExt cx="3429024" cy="1645920"/>
          </a:xfrm>
          <a:solidFill>
            <a:srgbClr val="92D050"/>
          </a:solidFill>
          <a:effectLst>
            <a:outerShdw blurRad="63500" dist="63500" dir="2700000" algn="tl" rotWithShape="0">
              <a:prstClr val="black">
                <a:alpha val="40000"/>
              </a:prstClr>
            </a:outerShdw>
          </a:effectLst>
        </p:grpSpPr>
        <p:sp>
          <p:nvSpPr>
            <p:cNvPr id="11" name="Rectangle 10"/>
            <p:cNvSpPr/>
            <p:nvPr userDrawn="1"/>
          </p:nvSpPr>
          <p:spPr>
            <a:xfrm>
              <a:off x="809596" y="2357430"/>
              <a:ext cx="2357454" cy="1643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a:latin typeface="+mn-lt"/>
              </a:endParaRPr>
            </a:p>
          </p:txBody>
        </p:sp>
        <p:sp>
          <p:nvSpPr>
            <p:cNvPr id="12" name="Right Triangle 11"/>
            <p:cNvSpPr/>
            <p:nvPr userDrawn="1"/>
          </p:nvSpPr>
          <p:spPr>
            <a:xfrm flipV="1">
              <a:off x="3167050" y="2357430"/>
              <a:ext cx="1071570" cy="164592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a:latin typeface="+mn-lt"/>
              </a:endParaRPr>
            </a:p>
          </p:txBody>
        </p:sp>
      </p:grpSp>
      <p:grpSp>
        <p:nvGrpSpPr>
          <p:cNvPr id="14" name="Group 13"/>
          <p:cNvGrpSpPr/>
          <p:nvPr userDrawn="1"/>
        </p:nvGrpSpPr>
        <p:grpSpPr>
          <a:xfrm flipH="1" flipV="1">
            <a:off x="4777149" y="3429006"/>
            <a:ext cx="7033897" cy="2428892"/>
            <a:chOff x="809596" y="2357430"/>
            <a:chExt cx="3429024" cy="1645920"/>
          </a:xfrm>
          <a:solidFill>
            <a:srgbClr val="0070C0"/>
          </a:solidFill>
          <a:effectLst>
            <a:outerShdw blurRad="63500" dist="63500" dir="2700000" algn="tl" rotWithShape="0">
              <a:prstClr val="black">
                <a:alpha val="40000"/>
              </a:prstClr>
            </a:outerShdw>
          </a:effectLst>
        </p:grpSpPr>
        <p:sp>
          <p:nvSpPr>
            <p:cNvPr id="15" name="Rectangle 14"/>
            <p:cNvSpPr/>
            <p:nvPr userDrawn="1"/>
          </p:nvSpPr>
          <p:spPr>
            <a:xfrm>
              <a:off x="809596" y="2357430"/>
              <a:ext cx="2357454" cy="16430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a:latin typeface="+mn-lt"/>
              </a:endParaRPr>
            </a:p>
          </p:txBody>
        </p:sp>
        <p:sp>
          <p:nvSpPr>
            <p:cNvPr id="16" name="Right Triangle 15"/>
            <p:cNvSpPr/>
            <p:nvPr userDrawn="1"/>
          </p:nvSpPr>
          <p:spPr>
            <a:xfrm flipV="1">
              <a:off x="3167050" y="2357430"/>
              <a:ext cx="1071570" cy="164592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7">
                <a:latin typeface="+mn-lt"/>
              </a:endParaRPr>
            </a:p>
          </p:txBody>
        </p:sp>
      </p:grpSp>
      <p:sp>
        <p:nvSpPr>
          <p:cNvPr id="25" name="Text Placeholder 24"/>
          <p:cNvSpPr>
            <a:spLocks noGrp="1"/>
          </p:cNvSpPr>
          <p:nvPr>
            <p:ph type="body" sz="quarter" idx="13" hasCustomPrompt="1"/>
          </p:nvPr>
        </p:nvSpPr>
        <p:spPr>
          <a:xfrm>
            <a:off x="556807" y="2214559"/>
            <a:ext cx="7825211" cy="1000132"/>
          </a:xfrm>
          <a:prstGeom prst="rect">
            <a:avLst/>
          </a:prstGeom>
        </p:spPr>
        <p:txBody>
          <a:bodyPr>
            <a:normAutofit/>
          </a:bodyPr>
          <a:lstStyle>
            <a:lvl1pPr marL="0" indent="0">
              <a:buNone/>
              <a:defRPr sz="3733" b="1">
                <a:solidFill>
                  <a:schemeClr val="bg1"/>
                </a:solidFill>
                <a:latin typeface="Book Antiqua" panose="02040602050305030304" pitchFamily="18" charset="0"/>
                <a:cs typeface="Arial" pitchFamily="34" charset="0"/>
              </a:defRPr>
            </a:lvl1pPr>
            <a:lvl2pPr>
              <a:buFont typeface="Arial" pitchFamily="34" charset="0"/>
              <a:buChar char="•"/>
              <a:defRPr>
                <a:latin typeface="Arial" pitchFamily="34" charset="0"/>
                <a:cs typeface="Arial" pitchFamily="34" charset="0"/>
              </a:defRPr>
            </a:lvl2pPr>
          </a:lstStyle>
          <a:p>
            <a:pPr lvl="0"/>
            <a:r>
              <a:rPr lang="en-US"/>
              <a:t>Heading</a:t>
            </a:r>
          </a:p>
        </p:txBody>
      </p:sp>
      <p:pic>
        <p:nvPicPr>
          <p:cNvPr id="18" name="Picture 17">
            <a:extLst>
              <a:ext uri="{FF2B5EF4-FFF2-40B4-BE49-F238E27FC236}">
                <a16:creationId xmlns:a16="http://schemas.microsoft.com/office/drawing/2014/main" id="{66C51E22-1D4D-42C7-9DFD-5B2740CC25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8758" y="231507"/>
            <a:ext cx="1411889" cy="482940"/>
          </a:xfrm>
          <a:prstGeom prst="rect">
            <a:avLst/>
          </a:prstGeom>
        </p:spPr>
      </p:pic>
      <p:sp>
        <p:nvSpPr>
          <p:cNvPr id="17" name="Text Placeholder 3">
            <a:extLst>
              <a:ext uri="{FF2B5EF4-FFF2-40B4-BE49-F238E27FC236}">
                <a16:creationId xmlns:a16="http://schemas.microsoft.com/office/drawing/2014/main" id="{282B15B4-0352-41D6-8176-B7B1067DDE16}"/>
              </a:ext>
            </a:extLst>
          </p:cNvPr>
          <p:cNvSpPr>
            <a:spLocks noGrp="1"/>
          </p:cNvSpPr>
          <p:nvPr>
            <p:ph type="body" sz="quarter" idx="14"/>
          </p:nvPr>
        </p:nvSpPr>
        <p:spPr>
          <a:xfrm>
            <a:off x="6815833" y="3597005"/>
            <a:ext cx="3546647" cy="1290159"/>
          </a:xfrm>
        </p:spPr>
        <p:txBody>
          <a:bodyPr>
            <a:normAutofit/>
          </a:bodyPr>
          <a:lstStyle>
            <a:lvl1pPr marL="0" indent="0">
              <a:buNone/>
              <a:defRPr b="1">
                <a:solidFill>
                  <a:schemeClr val="bg1"/>
                </a:solidFill>
              </a:defRPr>
            </a:lvl1pPr>
          </a:lstStyle>
          <a:p>
            <a:r>
              <a:rPr lang="en-IN" sz="2667">
                <a:latin typeface="Book Antiqua" panose="02040602050305030304" pitchFamily="18" charset="0"/>
              </a:rPr>
              <a:t>Sub-Heading</a:t>
            </a:r>
          </a:p>
        </p:txBody>
      </p:sp>
    </p:spTree>
    <p:extLst>
      <p:ext uri="{BB962C8B-B14F-4D97-AF65-F5344CB8AC3E}">
        <p14:creationId xmlns:p14="http://schemas.microsoft.com/office/powerpoint/2010/main" val="2820090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42EBE7E-91C8-3047-5ACF-E82796F8D150}"/>
              </a:ext>
            </a:extLst>
          </p:cNvPr>
          <p:cNvSpPr>
            <a:spLocks noGrp="1"/>
          </p:cNvSpPr>
          <p:nvPr>
            <p:ph type="body" sz="quarter" idx="12" hasCustomPrompt="1"/>
          </p:nvPr>
        </p:nvSpPr>
        <p:spPr>
          <a:xfrm>
            <a:off x="101353" y="147942"/>
            <a:ext cx="8880722" cy="522000"/>
          </a:xfrm>
          <a:prstGeom prst="rect">
            <a:avLst/>
          </a:prstGeom>
        </p:spPr>
        <p:txBody>
          <a:bodyPr anchor="ctr"/>
          <a:lstStyle>
            <a:lvl1pPr marL="0" indent="0">
              <a:buNone/>
              <a:defRPr sz="2800" b="1">
                <a:latin typeface="Book Antiqua" panose="02040602050305030304" pitchFamily="18" charset="0"/>
              </a:defRPr>
            </a:lvl1pPr>
            <a:lvl2pPr marL="457200" indent="0">
              <a:buNone/>
              <a:defRPr sz="2800" b="1">
                <a:latin typeface="Book Antiqua" panose="02040602050305030304" pitchFamily="18" charset="0"/>
              </a:defRPr>
            </a:lvl2pPr>
            <a:lvl3pPr marL="914400" indent="0">
              <a:buNone/>
              <a:defRPr sz="2800" b="1">
                <a:latin typeface="Book Antiqua" panose="02040602050305030304" pitchFamily="18" charset="0"/>
              </a:defRPr>
            </a:lvl3pPr>
            <a:lvl4pPr marL="1371600" indent="0">
              <a:buNone/>
              <a:defRPr sz="2800" b="1">
                <a:latin typeface="Book Antiqua" panose="02040602050305030304" pitchFamily="18" charset="0"/>
              </a:defRPr>
            </a:lvl4pPr>
            <a:lvl5pPr marL="1828800" indent="0">
              <a:buNone/>
              <a:defRPr sz="2800" b="1">
                <a:latin typeface="Book Antiqua" panose="02040602050305030304" pitchFamily="18" charset="0"/>
              </a:defRPr>
            </a:lvl5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Team</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j-ea"/>
              <a:cs typeface="+mj-cs"/>
            </a:endParaRPr>
          </a:p>
        </p:txBody>
      </p:sp>
      <p:sp>
        <p:nvSpPr>
          <p:cNvPr id="2" name="Slide Number Placeholder 1">
            <a:extLst>
              <a:ext uri="{FF2B5EF4-FFF2-40B4-BE49-F238E27FC236}">
                <a16:creationId xmlns:a16="http://schemas.microsoft.com/office/drawing/2014/main" id="{65E1AFC4-0F27-C41F-0CD4-41D007CEFB92}"/>
              </a:ext>
            </a:extLst>
          </p:cNvPr>
          <p:cNvSpPr>
            <a:spLocks noGrp="1"/>
          </p:cNvSpPr>
          <p:nvPr>
            <p:ph type="sldNum" sz="quarter" idx="13"/>
          </p:nvPr>
        </p:nvSpPr>
        <p:spPr/>
        <p:txBody>
          <a:bodyPr/>
          <a:lstStyle/>
          <a:p>
            <a:fld id="{C00E2477-2837-4DC5-A9A0-BBEF21CCD47D}" type="slidenum">
              <a:rPr lang="en-IN" smtClean="0"/>
              <a:pPr/>
              <a:t>‹#›</a:t>
            </a:fld>
            <a:endParaRPr lang="en-IN"/>
          </a:p>
        </p:txBody>
      </p:sp>
      <p:grpSp>
        <p:nvGrpSpPr>
          <p:cNvPr id="3" name="Group 2">
            <a:extLst>
              <a:ext uri="{FF2B5EF4-FFF2-40B4-BE49-F238E27FC236}">
                <a16:creationId xmlns:a16="http://schemas.microsoft.com/office/drawing/2014/main" id="{597C3910-CCD3-7D30-84F0-082E6512D9DA}"/>
              </a:ext>
            </a:extLst>
          </p:cNvPr>
          <p:cNvGrpSpPr/>
          <p:nvPr userDrawn="1"/>
        </p:nvGrpSpPr>
        <p:grpSpPr>
          <a:xfrm>
            <a:off x="746026" y="1121305"/>
            <a:ext cx="4632373" cy="1620000"/>
            <a:chOff x="255919" y="1016841"/>
            <a:chExt cx="4632373" cy="1620000"/>
          </a:xfrm>
        </p:grpSpPr>
        <p:sp>
          <p:nvSpPr>
            <p:cNvPr id="4" name="TextBox 3">
              <a:extLst>
                <a:ext uri="{FF2B5EF4-FFF2-40B4-BE49-F238E27FC236}">
                  <a16:creationId xmlns:a16="http://schemas.microsoft.com/office/drawing/2014/main" id="{FF3DDFDF-079B-ADF9-E205-E3FE1500C694}"/>
                </a:ext>
              </a:extLst>
            </p:cNvPr>
            <p:cNvSpPr txBox="1">
              <a:spLocks/>
            </p:cNvSpPr>
            <p:nvPr/>
          </p:nvSpPr>
          <p:spPr>
            <a:xfrm>
              <a:off x="255919" y="1016841"/>
              <a:ext cx="4632373"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Oval 4">
              <a:extLst>
                <a:ext uri="{FF2B5EF4-FFF2-40B4-BE49-F238E27FC236}">
                  <a16:creationId xmlns:a16="http://schemas.microsoft.com/office/drawing/2014/main" id="{86E6A415-56AA-6652-E546-4DACFF619217}"/>
                </a:ext>
              </a:extLst>
            </p:cNvPr>
            <p:cNvSpPr/>
            <p:nvPr/>
          </p:nvSpPr>
          <p:spPr>
            <a:xfrm>
              <a:off x="3364342" y="1160841"/>
              <a:ext cx="1332000" cy="1332000"/>
            </a:xfrm>
            <a:prstGeom prst="ellipse">
              <a:avLst/>
            </a:prstGeom>
            <a:blipFill rotWithShape="0">
              <a:blip r:embed="rId2" cstate="print"/>
              <a:stretch>
                <a:fillRect/>
              </a:stretch>
            </a:blipFill>
            <a:ln w="38100">
              <a:solidFill>
                <a:schemeClr val="tx1"/>
              </a:solid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6" name="TextBox 5">
              <a:extLst>
                <a:ext uri="{FF2B5EF4-FFF2-40B4-BE49-F238E27FC236}">
                  <a16:creationId xmlns:a16="http://schemas.microsoft.com/office/drawing/2014/main" id="{00E89718-EEF9-B10D-E181-6093F9B65A8C}"/>
                </a:ext>
              </a:extLst>
            </p:cNvPr>
            <p:cNvSpPr txBox="1"/>
            <p:nvPr/>
          </p:nvSpPr>
          <p:spPr>
            <a:xfrm>
              <a:off x="409575" y="1323107"/>
              <a:ext cx="2652638"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BALAWANT JOSHI</a:t>
              </a:r>
            </a:p>
          </p:txBody>
        </p:sp>
        <p:sp>
          <p:nvSpPr>
            <p:cNvPr id="7" name="TextBox 6">
              <a:extLst>
                <a:ext uri="{FF2B5EF4-FFF2-40B4-BE49-F238E27FC236}">
                  <a16:creationId xmlns:a16="http://schemas.microsoft.com/office/drawing/2014/main" id="{BA3709DB-8A3E-0CB0-0883-3288E6C1E340}"/>
                </a:ext>
              </a:extLst>
            </p:cNvPr>
            <p:cNvSpPr txBox="1"/>
            <p:nvPr/>
          </p:nvSpPr>
          <p:spPr>
            <a:xfrm>
              <a:off x="528168" y="1731386"/>
              <a:ext cx="2534045"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Managing Director</a:t>
              </a:r>
            </a:p>
          </p:txBody>
        </p:sp>
        <p:pic>
          <p:nvPicPr>
            <p:cNvPr id="8" name="Picture 2" descr="Linkedin - Free social media icons">
              <a:hlinkClick r:id="rId3" highlightClick="1"/>
              <a:extLst>
                <a:ext uri="{FF2B5EF4-FFF2-40B4-BE49-F238E27FC236}">
                  <a16:creationId xmlns:a16="http://schemas.microsoft.com/office/drawing/2014/main" id="{0A9F9478-099B-A361-44F7-F31CA778E4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9861" y="2167762"/>
              <a:ext cx="252000" cy="25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CA48A577-6EF5-2C69-94E5-BF1BAAD943E5}"/>
              </a:ext>
            </a:extLst>
          </p:cNvPr>
          <p:cNvGrpSpPr/>
          <p:nvPr userDrawn="1"/>
        </p:nvGrpSpPr>
        <p:grpSpPr>
          <a:xfrm>
            <a:off x="6877145" y="1122031"/>
            <a:ext cx="4568829" cy="1620000"/>
            <a:chOff x="5146509" y="1016841"/>
            <a:chExt cx="4568829" cy="1620000"/>
          </a:xfrm>
        </p:grpSpPr>
        <p:sp>
          <p:nvSpPr>
            <p:cNvPr id="10" name="TextBox 9">
              <a:extLst>
                <a:ext uri="{FF2B5EF4-FFF2-40B4-BE49-F238E27FC236}">
                  <a16:creationId xmlns:a16="http://schemas.microsoft.com/office/drawing/2014/main" id="{092B0C84-FDD9-6041-9DF7-469BA0E4E56C}"/>
                </a:ext>
              </a:extLst>
            </p:cNvPr>
            <p:cNvSpPr txBox="1">
              <a:spLocks/>
            </p:cNvSpPr>
            <p:nvPr/>
          </p:nvSpPr>
          <p:spPr>
            <a:xfrm>
              <a:off x="5146509" y="1016841"/>
              <a:ext cx="4568829" cy="1620000"/>
            </a:xfrm>
            <a:prstGeom prst="roundRect">
              <a:avLst>
                <a:gd name="adj" fmla="val 11816"/>
              </a:avLst>
            </a:prstGeom>
            <a:solidFill>
              <a:srgbClr val="E1EBCD"/>
            </a:solidFill>
            <a:ln w="19050">
              <a:solidFill>
                <a:srgbClr val="7CBE4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Oval 10">
              <a:extLst>
                <a:ext uri="{FF2B5EF4-FFF2-40B4-BE49-F238E27FC236}">
                  <a16:creationId xmlns:a16="http://schemas.microsoft.com/office/drawing/2014/main" id="{8E318EE4-45E9-7D5D-6A90-AD07B0C6122A}"/>
                </a:ext>
              </a:extLst>
            </p:cNvPr>
            <p:cNvSpPr/>
            <p:nvPr/>
          </p:nvSpPr>
          <p:spPr>
            <a:xfrm>
              <a:off x="5324748" y="1170303"/>
              <a:ext cx="1332000" cy="1332000"/>
            </a:xfrm>
            <a:prstGeom prst="ellipse">
              <a:avLst/>
            </a:prstGeom>
            <a:blipFill>
              <a:blip r:embed="rId5" cstate="print">
                <a:extLst>
                  <a:ext uri="{28A0092B-C50C-407E-A947-70E740481C1C}">
                    <a14:useLocalDpi xmlns:a14="http://schemas.microsoft.com/office/drawing/2010/main" val="0"/>
                  </a:ext>
                </a:extLst>
              </a:blip>
              <a:srcRect/>
              <a:stretch>
                <a:fillRect t="-1000" b="-1000"/>
              </a:stretch>
            </a:blipFill>
            <a:ln w="38100">
              <a:solidFill>
                <a:schemeClr val="tx1"/>
              </a:solidFill>
            </a:ln>
          </p:spPr>
          <p:style>
            <a:lnRef idx="2">
              <a:scrgbClr r="0" g="0" b="0"/>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hueOff val="0"/>
                    <a:satOff val="0"/>
                    <a:lumOff val="0"/>
                    <a:alphaOff val="0"/>
                  </a:prstClr>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8B973B4A-FA27-850D-3890-3EA79D96B86C}"/>
                </a:ext>
              </a:extLst>
            </p:cNvPr>
            <p:cNvSpPr txBox="1"/>
            <p:nvPr/>
          </p:nvSpPr>
          <p:spPr>
            <a:xfrm>
              <a:off x="6914965" y="1321030"/>
              <a:ext cx="2462866"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AJIT PANDIT</a:t>
              </a:r>
            </a:p>
          </p:txBody>
        </p:sp>
        <p:pic>
          <p:nvPicPr>
            <p:cNvPr id="13" name="Picture 2" descr="Linkedin - Free social media icons">
              <a:hlinkClick r:id="rId6" highlightClick="1"/>
              <a:extLst>
                <a:ext uri="{FF2B5EF4-FFF2-40B4-BE49-F238E27FC236}">
                  <a16:creationId xmlns:a16="http://schemas.microsoft.com/office/drawing/2014/main" id="{835A0D79-0CE0-0184-EDFC-BC6EA355E4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3255" y="2169875"/>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DD57056-3D61-5485-5CD4-BB633DCA1BF3}"/>
                </a:ext>
              </a:extLst>
            </p:cNvPr>
            <p:cNvSpPr txBox="1"/>
            <p:nvPr/>
          </p:nvSpPr>
          <p:spPr>
            <a:xfrm>
              <a:off x="6873205" y="1736268"/>
              <a:ext cx="2534045"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Director and CEO</a:t>
              </a:r>
            </a:p>
          </p:txBody>
        </p:sp>
      </p:grpSp>
      <p:sp>
        <p:nvSpPr>
          <p:cNvPr id="17" name="TextBox 16">
            <a:extLst>
              <a:ext uri="{FF2B5EF4-FFF2-40B4-BE49-F238E27FC236}">
                <a16:creationId xmlns:a16="http://schemas.microsoft.com/office/drawing/2014/main" id="{99015E69-70CC-5385-4522-C69F3078B601}"/>
              </a:ext>
            </a:extLst>
          </p:cNvPr>
          <p:cNvSpPr txBox="1">
            <a:spLocks/>
          </p:cNvSpPr>
          <p:nvPr userDrawn="1"/>
        </p:nvSpPr>
        <p:spPr>
          <a:xfrm>
            <a:off x="3712675" y="3192668"/>
            <a:ext cx="1800000" cy="288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B3455320-F9B5-0619-AFB2-3B86F062D077}"/>
              </a:ext>
            </a:extLst>
          </p:cNvPr>
          <p:cNvSpPr txBox="1">
            <a:spLocks/>
          </p:cNvSpPr>
          <p:nvPr userDrawn="1"/>
        </p:nvSpPr>
        <p:spPr>
          <a:xfrm>
            <a:off x="9645974" y="3189526"/>
            <a:ext cx="1800000" cy="288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69102E46-BA1B-50FE-12E9-ED61C40E6F9A}"/>
              </a:ext>
            </a:extLst>
          </p:cNvPr>
          <p:cNvSpPr txBox="1">
            <a:spLocks/>
          </p:cNvSpPr>
          <p:nvPr userDrawn="1"/>
        </p:nvSpPr>
        <p:spPr>
          <a:xfrm>
            <a:off x="746075" y="3189526"/>
            <a:ext cx="1800000" cy="288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E812D742-B1E0-A8D9-D8DC-0C0B39080755}"/>
              </a:ext>
            </a:extLst>
          </p:cNvPr>
          <p:cNvSpPr txBox="1">
            <a:spLocks/>
          </p:cNvSpPr>
          <p:nvPr userDrawn="1"/>
        </p:nvSpPr>
        <p:spPr>
          <a:xfrm>
            <a:off x="6679324" y="3189526"/>
            <a:ext cx="1800000" cy="288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xt Placeholder 27">
            <a:extLst>
              <a:ext uri="{FF2B5EF4-FFF2-40B4-BE49-F238E27FC236}">
                <a16:creationId xmlns:a16="http://schemas.microsoft.com/office/drawing/2014/main" id="{985B67D9-9E14-B7AF-303B-2651344767B8}"/>
              </a:ext>
            </a:extLst>
          </p:cNvPr>
          <p:cNvSpPr>
            <a:spLocks noGrp="1"/>
          </p:cNvSpPr>
          <p:nvPr>
            <p:ph type="body" sz="quarter" idx="14" hasCustomPrompt="1"/>
          </p:nvPr>
        </p:nvSpPr>
        <p:spPr>
          <a:xfrm>
            <a:off x="746025" y="3429000"/>
            <a:ext cx="18000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29" name="Text Placeholder 27">
            <a:extLst>
              <a:ext uri="{FF2B5EF4-FFF2-40B4-BE49-F238E27FC236}">
                <a16:creationId xmlns:a16="http://schemas.microsoft.com/office/drawing/2014/main" id="{1A9E6283-AB37-9383-C1E4-AEDFFE63B67E}"/>
              </a:ext>
            </a:extLst>
          </p:cNvPr>
          <p:cNvSpPr>
            <a:spLocks noGrp="1"/>
          </p:cNvSpPr>
          <p:nvPr>
            <p:ph type="body" sz="quarter" idx="15" hasCustomPrompt="1"/>
          </p:nvPr>
        </p:nvSpPr>
        <p:spPr>
          <a:xfrm>
            <a:off x="3712774" y="3429000"/>
            <a:ext cx="1799851"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30" name="Text Placeholder 27">
            <a:extLst>
              <a:ext uri="{FF2B5EF4-FFF2-40B4-BE49-F238E27FC236}">
                <a16:creationId xmlns:a16="http://schemas.microsoft.com/office/drawing/2014/main" id="{ECEC555F-5181-A50E-FE3F-B95358E34B63}"/>
              </a:ext>
            </a:extLst>
          </p:cNvPr>
          <p:cNvSpPr>
            <a:spLocks noGrp="1"/>
          </p:cNvSpPr>
          <p:nvPr>
            <p:ph type="body" sz="quarter" idx="16" hasCustomPrompt="1"/>
          </p:nvPr>
        </p:nvSpPr>
        <p:spPr>
          <a:xfrm>
            <a:off x="6679424" y="3428999"/>
            <a:ext cx="1799801"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31" name="Text Placeholder 27">
            <a:extLst>
              <a:ext uri="{FF2B5EF4-FFF2-40B4-BE49-F238E27FC236}">
                <a16:creationId xmlns:a16="http://schemas.microsoft.com/office/drawing/2014/main" id="{CDAB2C42-781C-B098-5507-86C895528525}"/>
              </a:ext>
            </a:extLst>
          </p:cNvPr>
          <p:cNvSpPr>
            <a:spLocks noGrp="1"/>
          </p:cNvSpPr>
          <p:nvPr>
            <p:ph type="body" sz="quarter" idx="17" hasCustomPrompt="1"/>
          </p:nvPr>
        </p:nvSpPr>
        <p:spPr>
          <a:xfrm>
            <a:off x="9646074" y="3428998"/>
            <a:ext cx="17999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33" name="Text Placeholder 32">
            <a:extLst>
              <a:ext uri="{FF2B5EF4-FFF2-40B4-BE49-F238E27FC236}">
                <a16:creationId xmlns:a16="http://schemas.microsoft.com/office/drawing/2014/main" id="{4374E7A4-8B8F-71A8-1211-B22786D8BDBE}"/>
              </a:ext>
            </a:extLst>
          </p:cNvPr>
          <p:cNvSpPr>
            <a:spLocks noGrp="1"/>
          </p:cNvSpPr>
          <p:nvPr>
            <p:ph type="body" sz="quarter" idx="18" hasCustomPrompt="1"/>
          </p:nvPr>
        </p:nvSpPr>
        <p:spPr>
          <a:xfrm>
            <a:off x="746025" y="5191877"/>
            <a:ext cx="179995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35" name="Text Placeholder 32">
            <a:extLst>
              <a:ext uri="{FF2B5EF4-FFF2-40B4-BE49-F238E27FC236}">
                <a16:creationId xmlns:a16="http://schemas.microsoft.com/office/drawing/2014/main" id="{804EFCF7-5AC9-035D-40DD-0778CD93C6B2}"/>
              </a:ext>
            </a:extLst>
          </p:cNvPr>
          <p:cNvSpPr>
            <a:spLocks noGrp="1"/>
          </p:cNvSpPr>
          <p:nvPr>
            <p:ph type="body" sz="quarter" idx="19" hasCustomPrompt="1"/>
          </p:nvPr>
        </p:nvSpPr>
        <p:spPr>
          <a:xfrm>
            <a:off x="3712625" y="5191877"/>
            <a:ext cx="180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36" name="Text Placeholder 32">
            <a:extLst>
              <a:ext uri="{FF2B5EF4-FFF2-40B4-BE49-F238E27FC236}">
                <a16:creationId xmlns:a16="http://schemas.microsoft.com/office/drawing/2014/main" id="{AAECC034-8DA3-CCF7-58CB-444771A53237}"/>
              </a:ext>
            </a:extLst>
          </p:cNvPr>
          <p:cNvSpPr>
            <a:spLocks noGrp="1"/>
          </p:cNvSpPr>
          <p:nvPr>
            <p:ph type="body" sz="quarter" idx="20" hasCustomPrompt="1"/>
          </p:nvPr>
        </p:nvSpPr>
        <p:spPr>
          <a:xfrm>
            <a:off x="6679225" y="5191877"/>
            <a:ext cx="180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37" name="Text Placeholder 32">
            <a:extLst>
              <a:ext uri="{FF2B5EF4-FFF2-40B4-BE49-F238E27FC236}">
                <a16:creationId xmlns:a16="http://schemas.microsoft.com/office/drawing/2014/main" id="{57D6D280-D62B-3733-0898-3D88250639EC}"/>
              </a:ext>
            </a:extLst>
          </p:cNvPr>
          <p:cNvSpPr>
            <a:spLocks noGrp="1"/>
          </p:cNvSpPr>
          <p:nvPr>
            <p:ph type="body" sz="quarter" idx="21" hasCustomPrompt="1"/>
          </p:nvPr>
        </p:nvSpPr>
        <p:spPr>
          <a:xfrm>
            <a:off x="9645825" y="5191877"/>
            <a:ext cx="180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Tree>
    <p:extLst>
      <p:ext uri="{BB962C8B-B14F-4D97-AF65-F5344CB8AC3E}">
        <p14:creationId xmlns:p14="http://schemas.microsoft.com/office/powerpoint/2010/main" val="1955107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42EBE7E-91C8-3047-5ACF-E82796F8D150}"/>
              </a:ext>
            </a:extLst>
          </p:cNvPr>
          <p:cNvSpPr>
            <a:spLocks noGrp="1"/>
          </p:cNvSpPr>
          <p:nvPr>
            <p:ph type="body" sz="quarter" idx="12" hasCustomPrompt="1"/>
          </p:nvPr>
        </p:nvSpPr>
        <p:spPr>
          <a:xfrm>
            <a:off x="101353" y="147942"/>
            <a:ext cx="8880722" cy="522000"/>
          </a:xfrm>
          <a:prstGeom prst="rect">
            <a:avLst/>
          </a:prstGeom>
        </p:spPr>
        <p:txBody>
          <a:bodyPr anchor="ctr"/>
          <a:lstStyle>
            <a:lvl1pPr marL="0" indent="0">
              <a:buNone/>
              <a:defRPr sz="2800" b="1">
                <a:latin typeface="Book Antiqua" panose="02040602050305030304" pitchFamily="18" charset="0"/>
              </a:defRPr>
            </a:lvl1pPr>
            <a:lvl2pPr marL="457200" indent="0">
              <a:buNone/>
              <a:defRPr sz="2800" b="1">
                <a:latin typeface="Book Antiqua" panose="02040602050305030304" pitchFamily="18" charset="0"/>
              </a:defRPr>
            </a:lvl2pPr>
            <a:lvl3pPr marL="914400" indent="0">
              <a:buNone/>
              <a:defRPr sz="2800" b="1">
                <a:latin typeface="Book Antiqua" panose="02040602050305030304" pitchFamily="18" charset="0"/>
              </a:defRPr>
            </a:lvl3pPr>
            <a:lvl4pPr marL="1371600" indent="0">
              <a:buNone/>
              <a:defRPr sz="2800" b="1">
                <a:latin typeface="Book Antiqua" panose="02040602050305030304" pitchFamily="18" charset="0"/>
              </a:defRPr>
            </a:lvl4pPr>
            <a:lvl5pPr marL="1828800" indent="0">
              <a:buNone/>
              <a:defRPr sz="2800" b="1">
                <a:latin typeface="Book Antiqua" panose="02040602050305030304" pitchFamily="18" charset="0"/>
              </a:defRPr>
            </a:lvl5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Team</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j-ea"/>
              <a:cs typeface="+mj-cs"/>
            </a:endParaRPr>
          </a:p>
        </p:txBody>
      </p:sp>
      <p:sp>
        <p:nvSpPr>
          <p:cNvPr id="2" name="Slide Number Placeholder 1">
            <a:extLst>
              <a:ext uri="{FF2B5EF4-FFF2-40B4-BE49-F238E27FC236}">
                <a16:creationId xmlns:a16="http://schemas.microsoft.com/office/drawing/2014/main" id="{65E1AFC4-0F27-C41F-0CD4-41D007CEFB92}"/>
              </a:ext>
            </a:extLst>
          </p:cNvPr>
          <p:cNvSpPr>
            <a:spLocks noGrp="1"/>
          </p:cNvSpPr>
          <p:nvPr>
            <p:ph type="sldNum" sz="quarter" idx="13"/>
          </p:nvPr>
        </p:nvSpPr>
        <p:spPr/>
        <p:txBody>
          <a:bodyPr/>
          <a:lstStyle/>
          <a:p>
            <a:fld id="{C00E2477-2837-4DC5-A9A0-BBEF21CCD47D}" type="slidenum">
              <a:rPr lang="en-IN" smtClean="0"/>
              <a:pPr/>
              <a:t>‹#›</a:t>
            </a:fld>
            <a:endParaRPr lang="en-IN"/>
          </a:p>
        </p:txBody>
      </p:sp>
      <p:grpSp>
        <p:nvGrpSpPr>
          <p:cNvPr id="3" name="Group 2">
            <a:extLst>
              <a:ext uri="{FF2B5EF4-FFF2-40B4-BE49-F238E27FC236}">
                <a16:creationId xmlns:a16="http://schemas.microsoft.com/office/drawing/2014/main" id="{597C3910-CCD3-7D30-84F0-082E6512D9DA}"/>
              </a:ext>
            </a:extLst>
          </p:cNvPr>
          <p:cNvGrpSpPr/>
          <p:nvPr userDrawn="1"/>
        </p:nvGrpSpPr>
        <p:grpSpPr>
          <a:xfrm>
            <a:off x="746026" y="1121305"/>
            <a:ext cx="4632373" cy="1620000"/>
            <a:chOff x="255919" y="1016841"/>
            <a:chExt cx="4632373" cy="1620000"/>
          </a:xfrm>
        </p:grpSpPr>
        <p:sp>
          <p:nvSpPr>
            <p:cNvPr id="4" name="TextBox 3">
              <a:extLst>
                <a:ext uri="{FF2B5EF4-FFF2-40B4-BE49-F238E27FC236}">
                  <a16:creationId xmlns:a16="http://schemas.microsoft.com/office/drawing/2014/main" id="{FF3DDFDF-079B-ADF9-E205-E3FE1500C694}"/>
                </a:ext>
              </a:extLst>
            </p:cNvPr>
            <p:cNvSpPr txBox="1">
              <a:spLocks/>
            </p:cNvSpPr>
            <p:nvPr/>
          </p:nvSpPr>
          <p:spPr>
            <a:xfrm>
              <a:off x="255919" y="1016841"/>
              <a:ext cx="4632373"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Oval 4">
              <a:extLst>
                <a:ext uri="{FF2B5EF4-FFF2-40B4-BE49-F238E27FC236}">
                  <a16:creationId xmlns:a16="http://schemas.microsoft.com/office/drawing/2014/main" id="{86E6A415-56AA-6652-E546-4DACFF619217}"/>
                </a:ext>
              </a:extLst>
            </p:cNvPr>
            <p:cNvSpPr/>
            <p:nvPr/>
          </p:nvSpPr>
          <p:spPr>
            <a:xfrm>
              <a:off x="3364342" y="1160841"/>
              <a:ext cx="1332000" cy="1332000"/>
            </a:xfrm>
            <a:prstGeom prst="ellipse">
              <a:avLst/>
            </a:prstGeom>
            <a:blipFill rotWithShape="0">
              <a:blip r:embed="rId2" cstate="print"/>
              <a:stretch>
                <a:fillRect/>
              </a:stretch>
            </a:blipFill>
            <a:ln w="38100">
              <a:solidFill>
                <a:schemeClr val="tx1"/>
              </a:solid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6" name="TextBox 5">
              <a:extLst>
                <a:ext uri="{FF2B5EF4-FFF2-40B4-BE49-F238E27FC236}">
                  <a16:creationId xmlns:a16="http://schemas.microsoft.com/office/drawing/2014/main" id="{00E89718-EEF9-B10D-E181-6093F9B65A8C}"/>
                </a:ext>
              </a:extLst>
            </p:cNvPr>
            <p:cNvSpPr txBox="1"/>
            <p:nvPr/>
          </p:nvSpPr>
          <p:spPr>
            <a:xfrm>
              <a:off x="409575" y="1323107"/>
              <a:ext cx="2652638"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BALAWANT JOSHI</a:t>
              </a:r>
            </a:p>
          </p:txBody>
        </p:sp>
        <p:sp>
          <p:nvSpPr>
            <p:cNvPr id="7" name="TextBox 6">
              <a:extLst>
                <a:ext uri="{FF2B5EF4-FFF2-40B4-BE49-F238E27FC236}">
                  <a16:creationId xmlns:a16="http://schemas.microsoft.com/office/drawing/2014/main" id="{BA3709DB-8A3E-0CB0-0883-3288E6C1E340}"/>
                </a:ext>
              </a:extLst>
            </p:cNvPr>
            <p:cNvSpPr txBox="1"/>
            <p:nvPr/>
          </p:nvSpPr>
          <p:spPr>
            <a:xfrm>
              <a:off x="528168" y="1731386"/>
              <a:ext cx="2534045"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Managing Director</a:t>
              </a:r>
            </a:p>
          </p:txBody>
        </p:sp>
      </p:grpSp>
      <p:grpSp>
        <p:nvGrpSpPr>
          <p:cNvPr id="9" name="Group 8">
            <a:extLst>
              <a:ext uri="{FF2B5EF4-FFF2-40B4-BE49-F238E27FC236}">
                <a16:creationId xmlns:a16="http://schemas.microsoft.com/office/drawing/2014/main" id="{CA48A577-6EF5-2C69-94E5-BF1BAAD943E5}"/>
              </a:ext>
            </a:extLst>
          </p:cNvPr>
          <p:cNvGrpSpPr/>
          <p:nvPr userDrawn="1"/>
        </p:nvGrpSpPr>
        <p:grpSpPr>
          <a:xfrm>
            <a:off x="6877145" y="1122031"/>
            <a:ext cx="4568829" cy="1620000"/>
            <a:chOff x="5146509" y="1016841"/>
            <a:chExt cx="4568829" cy="1620000"/>
          </a:xfrm>
        </p:grpSpPr>
        <p:sp>
          <p:nvSpPr>
            <p:cNvPr id="10" name="TextBox 9">
              <a:extLst>
                <a:ext uri="{FF2B5EF4-FFF2-40B4-BE49-F238E27FC236}">
                  <a16:creationId xmlns:a16="http://schemas.microsoft.com/office/drawing/2014/main" id="{092B0C84-FDD9-6041-9DF7-469BA0E4E56C}"/>
                </a:ext>
              </a:extLst>
            </p:cNvPr>
            <p:cNvSpPr txBox="1">
              <a:spLocks/>
            </p:cNvSpPr>
            <p:nvPr/>
          </p:nvSpPr>
          <p:spPr>
            <a:xfrm>
              <a:off x="5146509" y="1016841"/>
              <a:ext cx="4568829" cy="1620000"/>
            </a:xfrm>
            <a:prstGeom prst="roundRect">
              <a:avLst>
                <a:gd name="adj" fmla="val 11816"/>
              </a:avLst>
            </a:prstGeom>
            <a:solidFill>
              <a:srgbClr val="E1EBCD"/>
            </a:solidFill>
            <a:ln w="19050">
              <a:solidFill>
                <a:srgbClr val="7CBE4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Oval 10">
              <a:extLst>
                <a:ext uri="{FF2B5EF4-FFF2-40B4-BE49-F238E27FC236}">
                  <a16:creationId xmlns:a16="http://schemas.microsoft.com/office/drawing/2014/main" id="{8E318EE4-45E9-7D5D-6A90-AD07B0C6122A}"/>
                </a:ext>
              </a:extLst>
            </p:cNvPr>
            <p:cNvSpPr/>
            <p:nvPr/>
          </p:nvSpPr>
          <p:spPr>
            <a:xfrm>
              <a:off x="5324748" y="1170303"/>
              <a:ext cx="1332000" cy="1332000"/>
            </a:xfrm>
            <a:prstGeom prst="ellipse">
              <a:avLst/>
            </a:prstGeom>
            <a:blipFill>
              <a:blip r:embed="rId3" cstate="print">
                <a:extLst>
                  <a:ext uri="{28A0092B-C50C-407E-A947-70E740481C1C}">
                    <a14:useLocalDpi xmlns:a14="http://schemas.microsoft.com/office/drawing/2010/main" val="0"/>
                  </a:ext>
                </a:extLst>
              </a:blip>
              <a:srcRect/>
              <a:stretch>
                <a:fillRect t="-1000" b="-1000"/>
              </a:stretch>
            </a:blipFill>
            <a:ln w="38100">
              <a:solidFill>
                <a:schemeClr val="tx1"/>
              </a:solidFill>
            </a:ln>
          </p:spPr>
          <p:style>
            <a:lnRef idx="2">
              <a:scrgbClr r="0" g="0" b="0"/>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hueOff val="0"/>
                    <a:satOff val="0"/>
                    <a:lumOff val="0"/>
                    <a:alphaOff val="0"/>
                  </a:prstClr>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8B973B4A-FA27-850D-3890-3EA79D96B86C}"/>
                </a:ext>
              </a:extLst>
            </p:cNvPr>
            <p:cNvSpPr txBox="1"/>
            <p:nvPr/>
          </p:nvSpPr>
          <p:spPr>
            <a:xfrm>
              <a:off x="6914965" y="1321030"/>
              <a:ext cx="2462866"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AJIT PANDIT</a:t>
              </a:r>
            </a:p>
          </p:txBody>
        </p:sp>
        <p:sp>
          <p:nvSpPr>
            <p:cNvPr id="15" name="TextBox 14">
              <a:extLst>
                <a:ext uri="{FF2B5EF4-FFF2-40B4-BE49-F238E27FC236}">
                  <a16:creationId xmlns:a16="http://schemas.microsoft.com/office/drawing/2014/main" id="{CDD57056-3D61-5485-5CD4-BB633DCA1BF3}"/>
                </a:ext>
              </a:extLst>
            </p:cNvPr>
            <p:cNvSpPr txBox="1"/>
            <p:nvPr/>
          </p:nvSpPr>
          <p:spPr>
            <a:xfrm>
              <a:off x="6873205" y="1736268"/>
              <a:ext cx="2534045"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Director and CEO</a:t>
              </a:r>
            </a:p>
          </p:txBody>
        </p:sp>
      </p:grpSp>
      <p:sp>
        <p:nvSpPr>
          <p:cNvPr id="17" name="TextBox 16">
            <a:extLst>
              <a:ext uri="{FF2B5EF4-FFF2-40B4-BE49-F238E27FC236}">
                <a16:creationId xmlns:a16="http://schemas.microsoft.com/office/drawing/2014/main" id="{99015E69-70CC-5385-4522-C69F3078B601}"/>
              </a:ext>
            </a:extLst>
          </p:cNvPr>
          <p:cNvSpPr txBox="1">
            <a:spLocks/>
          </p:cNvSpPr>
          <p:nvPr userDrawn="1"/>
        </p:nvSpPr>
        <p:spPr>
          <a:xfrm>
            <a:off x="2978061" y="3192668"/>
            <a:ext cx="1800000" cy="288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B3455320-F9B5-0619-AFB2-3B86F062D077}"/>
              </a:ext>
            </a:extLst>
          </p:cNvPr>
          <p:cNvSpPr txBox="1">
            <a:spLocks/>
          </p:cNvSpPr>
          <p:nvPr userDrawn="1"/>
        </p:nvSpPr>
        <p:spPr>
          <a:xfrm>
            <a:off x="7442033" y="3189526"/>
            <a:ext cx="1800000" cy="288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69102E46-BA1B-50FE-12E9-ED61C40E6F9A}"/>
              </a:ext>
            </a:extLst>
          </p:cNvPr>
          <p:cNvSpPr txBox="1">
            <a:spLocks/>
          </p:cNvSpPr>
          <p:nvPr userDrawn="1"/>
        </p:nvSpPr>
        <p:spPr>
          <a:xfrm>
            <a:off x="746075" y="3189526"/>
            <a:ext cx="1800000" cy="288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E812D742-B1E0-A8D9-D8DC-0C0B39080755}"/>
              </a:ext>
            </a:extLst>
          </p:cNvPr>
          <p:cNvSpPr txBox="1">
            <a:spLocks/>
          </p:cNvSpPr>
          <p:nvPr userDrawn="1"/>
        </p:nvSpPr>
        <p:spPr>
          <a:xfrm>
            <a:off x="5210047" y="3189526"/>
            <a:ext cx="1800000" cy="288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xt Placeholder 27">
            <a:extLst>
              <a:ext uri="{FF2B5EF4-FFF2-40B4-BE49-F238E27FC236}">
                <a16:creationId xmlns:a16="http://schemas.microsoft.com/office/drawing/2014/main" id="{985B67D9-9E14-B7AF-303B-2651344767B8}"/>
              </a:ext>
            </a:extLst>
          </p:cNvPr>
          <p:cNvSpPr>
            <a:spLocks noGrp="1"/>
          </p:cNvSpPr>
          <p:nvPr>
            <p:ph type="body" sz="quarter" idx="14" hasCustomPrompt="1"/>
          </p:nvPr>
        </p:nvSpPr>
        <p:spPr>
          <a:xfrm>
            <a:off x="746025" y="3429000"/>
            <a:ext cx="18000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29" name="Text Placeholder 27">
            <a:extLst>
              <a:ext uri="{FF2B5EF4-FFF2-40B4-BE49-F238E27FC236}">
                <a16:creationId xmlns:a16="http://schemas.microsoft.com/office/drawing/2014/main" id="{1A9E6283-AB37-9383-C1E4-AEDFFE63B67E}"/>
              </a:ext>
            </a:extLst>
          </p:cNvPr>
          <p:cNvSpPr>
            <a:spLocks noGrp="1"/>
          </p:cNvSpPr>
          <p:nvPr>
            <p:ph type="body" sz="quarter" idx="15" hasCustomPrompt="1"/>
          </p:nvPr>
        </p:nvSpPr>
        <p:spPr>
          <a:xfrm>
            <a:off x="2978011" y="3428998"/>
            <a:ext cx="179985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30" name="Text Placeholder 27">
            <a:extLst>
              <a:ext uri="{FF2B5EF4-FFF2-40B4-BE49-F238E27FC236}">
                <a16:creationId xmlns:a16="http://schemas.microsoft.com/office/drawing/2014/main" id="{ECEC555F-5181-A50E-FE3F-B95358E34B63}"/>
              </a:ext>
            </a:extLst>
          </p:cNvPr>
          <p:cNvSpPr>
            <a:spLocks noGrp="1"/>
          </p:cNvSpPr>
          <p:nvPr>
            <p:ph type="body" sz="quarter" idx="16" hasCustomPrompt="1"/>
          </p:nvPr>
        </p:nvSpPr>
        <p:spPr>
          <a:xfrm>
            <a:off x="5209847" y="3428998"/>
            <a:ext cx="17999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31" name="Text Placeholder 27">
            <a:extLst>
              <a:ext uri="{FF2B5EF4-FFF2-40B4-BE49-F238E27FC236}">
                <a16:creationId xmlns:a16="http://schemas.microsoft.com/office/drawing/2014/main" id="{CDAB2C42-781C-B098-5507-86C895528525}"/>
              </a:ext>
            </a:extLst>
          </p:cNvPr>
          <p:cNvSpPr>
            <a:spLocks noGrp="1"/>
          </p:cNvSpPr>
          <p:nvPr>
            <p:ph type="body" sz="quarter" idx="17" hasCustomPrompt="1"/>
          </p:nvPr>
        </p:nvSpPr>
        <p:spPr>
          <a:xfrm>
            <a:off x="7442133" y="3428998"/>
            <a:ext cx="17999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33" name="Text Placeholder 32">
            <a:extLst>
              <a:ext uri="{FF2B5EF4-FFF2-40B4-BE49-F238E27FC236}">
                <a16:creationId xmlns:a16="http://schemas.microsoft.com/office/drawing/2014/main" id="{4374E7A4-8B8F-71A8-1211-B22786D8BDBE}"/>
              </a:ext>
            </a:extLst>
          </p:cNvPr>
          <p:cNvSpPr>
            <a:spLocks noGrp="1"/>
          </p:cNvSpPr>
          <p:nvPr>
            <p:ph type="body" sz="quarter" idx="18" hasCustomPrompt="1"/>
          </p:nvPr>
        </p:nvSpPr>
        <p:spPr>
          <a:xfrm>
            <a:off x="746025" y="5191877"/>
            <a:ext cx="180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37" name="Text Placeholder 32">
            <a:extLst>
              <a:ext uri="{FF2B5EF4-FFF2-40B4-BE49-F238E27FC236}">
                <a16:creationId xmlns:a16="http://schemas.microsoft.com/office/drawing/2014/main" id="{57D6D280-D62B-3733-0898-3D88250639EC}"/>
              </a:ext>
            </a:extLst>
          </p:cNvPr>
          <p:cNvSpPr>
            <a:spLocks noGrp="1"/>
          </p:cNvSpPr>
          <p:nvPr>
            <p:ph type="body" sz="quarter" idx="21" hasCustomPrompt="1"/>
          </p:nvPr>
        </p:nvSpPr>
        <p:spPr>
          <a:xfrm>
            <a:off x="9645825" y="5191877"/>
            <a:ext cx="180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16" name="TextBox 15">
            <a:extLst>
              <a:ext uri="{FF2B5EF4-FFF2-40B4-BE49-F238E27FC236}">
                <a16:creationId xmlns:a16="http://schemas.microsoft.com/office/drawing/2014/main" id="{79541893-2501-7C36-A4B9-5E5521B382F6}"/>
              </a:ext>
            </a:extLst>
          </p:cNvPr>
          <p:cNvSpPr txBox="1">
            <a:spLocks/>
          </p:cNvSpPr>
          <p:nvPr userDrawn="1"/>
        </p:nvSpPr>
        <p:spPr>
          <a:xfrm>
            <a:off x="9674019" y="3197423"/>
            <a:ext cx="1800000" cy="288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 Placeholder 27">
            <a:extLst>
              <a:ext uri="{FF2B5EF4-FFF2-40B4-BE49-F238E27FC236}">
                <a16:creationId xmlns:a16="http://schemas.microsoft.com/office/drawing/2014/main" id="{0232D7D8-8455-9B12-C6B1-B21019DA2CDA}"/>
              </a:ext>
            </a:extLst>
          </p:cNvPr>
          <p:cNvSpPr>
            <a:spLocks noGrp="1"/>
          </p:cNvSpPr>
          <p:nvPr>
            <p:ph type="body" sz="quarter" idx="22" hasCustomPrompt="1"/>
          </p:nvPr>
        </p:nvSpPr>
        <p:spPr>
          <a:xfrm>
            <a:off x="9674119" y="3428997"/>
            <a:ext cx="17999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20" name="Text Placeholder 32">
            <a:extLst>
              <a:ext uri="{FF2B5EF4-FFF2-40B4-BE49-F238E27FC236}">
                <a16:creationId xmlns:a16="http://schemas.microsoft.com/office/drawing/2014/main" id="{2E4C9057-EDA2-03EE-0BF0-3DA4A926338D}"/>
              </a:ext>
            </a:extLst>
          </p:cNvPr>
          <p:cNvSpPr>
            <a:spLocks noGrp="1"/>
          </p:cNvSpPr>
          <p:nvPr>
            <p:ph type="body" sz="quarter" idx="23" hasCustomPrompt="1"/>
          </p:nvPr>
        </p:nvSpPr>
        <p:spPr>
          <a:xfrm>
            <a:off x="2977911" y="5191877"/>
            <a:ext cx="180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21" name="Text Placeholder 32">
            <a:extLst>
              <a:ext uri="{FF2B5EF4-FFF2-40B4-BE49-F238E27FC236}">
                <a16:creationId xmlns:a16="http://schemas.microsoft.com/office/drawing/2014/main" id="{57883D31-1D3F-675F-9C0C-1A161790A5BB}"/>
              </a:ext>
            </a:extLst>
          </p:cNvPr>
          <p:cNvSpPr>
            <a:spLocks noGrp="1"/>
          </p:cNvSpPr>
          <p:nvPr>
            <p:ph type="body" sz="quarter" idx="24" hasCustomPrompt="1"/>
          </p:nvPr>
        </p:nvSpPr>
        <p:spPr>
          <a:xfrm>
            <a:off x="5209797" y="5191877"/>
            <a:ext cx="180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22" name="Text Placeholder 32">
            <a:extLst>
              <a:ext uri="{FF2B5EF4-FFF2-40B4-BE49-F238E27FC236}">
                <a16:creationId xmlns:a16="http://schemas.microsoft.com/office/drawing/2014/main" id="{EAFE7885-F7A4-5CC4-C934-54ADC2D21AD8}"/>
              </a:ext>
            </a:extLst>
          </p:cNvPr>
          <p:cNvSpPr>
            <a:spLocks noGrp="1"/>
          </p:cNvSpPr>
          <p:nvPr>
            <p:ph type="body" sz="quarter" idx="25" hasCustomPrompt="1"/>
          </p:nvPr>
        </p:nvSpPr>
        <p:spPr>
          <a:xfrm>
            <a:off x="7441683" y="5191877"/>
            <a:ext cx="180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23" name="Text Placeholder 32">
            <a:extLst>
              <a:ext uri="{FF2B5EF4-FFF2-40B4-BE49-F238E27FC236}">
                <a16:creationId xmlns:a16="http://schemas.microsoft.com/office/drawing/2014/main" id="{2A150BC6-0754-8D3F-060F-3C0F9B3AFDA3}"/>
              </a:ext>
            </a:extLst>
          </p:cNvPr>
          <p:cNvSpPr>
            <a:spLocks noGrp="1"/>
          </p:cNvSpPr>
          <p:nvPr>
            <p:ph type="body" sz="quarter" idx="26" hasCustomPrompt="1"/>
          </p:nvPr>
        </p:nvSpPr>
        <p:spPr>
          <a:xfrm>
            <a:off x="9673569" y="5191877"/>
            <a:ext cx="180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Tree>
    <p:extLst>
      <p:ext uri="{BB962C8B-B14F-4D97-AF65-F5344CB8AC3E}">
        <p14:creationId xmlns:p14="http://schemas.microsoft.com/office/powerpoint/2010/main" val="554733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42EBE7E-91C8-3047-5ACF-E82796F8D150}"/>
              </a:ext>
            </a:extLst>
          </p:cNvPr>
          <p:cNvSpPr>
            <a:spLocks noGrp="1"/>
          </p:cNvSpPr>
          <p:nvPr>
            <p:ph type="body" sz="quarter" idx="12" hasCustomPrompt="1"/>
          </p:nvPr>
        </p:nvSpPr>
        <p:spPr>
          <a:xfrm>
            <a:off x="101353" y="147942"/>
            <a:ext cx="8880722" cy="522000"/>
          </a:xfrm>
          <a:prstGeom prst="rect">
            <a:avLst/>
          </a:prstGeom>
        </p:spPr>
        <p:txBody>
          <a:bodyPr anchor="ctr"/>
          <a:lstStyle>
            <a:lvl1pPr marL="0" indent="0">
              <a:buNone/>
              <a:defRPr sz="2800" b="1">
                <a:latin typeface="Book Antiqua" panose="02040602050305030304" pitchFamily="18" charset="0"/>
              </a:defRPr>
            </a:lvl1pPr>
            <a:lvl2pPr marL="457200" indent="0">
              <a:buNone/>
              <a:defRPr sz="2800" b="1">
                <a:latin typeface="Book Antiqua" panose="02040602050305030304" pitchFamily="18" charset="0"/>
              </a:defRPr>
            </a:lvl2pPr>
            <a:lvl3pPr marL="914400" indent="0">
              <a:buNone/>
              <a:defRPr sz="2800" b="1">
                <a:latin typeface="Book Antiqua" panose="02040602050305030304" pitchFamily="18" charset="0"/>
              </a:defRPr>
            </a:lvl3pPr>
            <a:lvl4pPr marL="1371600" indent="0">
              <a:buNone/>
              <a:defRPr sz="2800" b="1">
                <a:latin typeface="Book Antiqua" panose="02040602050305030304" pitchFamily="18" charset="0"/>
              </a:defRPr>
            </a:lvl4pPr>
            <a:lvl5pPr marL="1828800" indent="0">
              <a:buNone/>
              <a:defRPr sz="2800" b="1">
                <a:latin typeface="Book Antiqua" panose="02040602050305030304" pitchFamily="18" charset="0"/>
              </a:defRPr>
            </a:lvl5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Team</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j-ea"/>
              <a:cs typeface="+mj-cs"/>
            </a:endParaRPr>
          </a:p>
        </p:txBody>
      </p:sp>
      <p:sp>
        <p:nvSpPr>
          <p:cNvPr id="2" name="Slide Number Placeholder 1">
            <a:extLst>
              <a:ext uri="{FF2B5EF4-FFF2-40B4-BE49-F238E27FC236}">
                <a16:creationId xmlns:a16="http://schemas.microsoft.com/office/drawing/2014/main" id="{65E1AFC4-0F27-C41F-0CD4-41D007CEFB92}"/>
              </a:ext>
            </a:extLst>
          </p:cNvPr>
          <p:cNvSpPr>
            <a:spLocks noGrp="1"/>
          </p:cNvSpPr>
          <p:nvPr>
            <p:ph type="sldNum" sz="quarter" idx="13"/>
          </p:nvPr>
        </p:nvSpPr>
        <p:spPr/>
        <p:txBody>
          <a:bodyPr/>
          <a:lstStyle/>
          <a:p>
            <a:fld id="{C00E2477-2837-4DC5-A9A0-BBEF21CCD47D}" type="slidenum">
              <a:rPr lang="en-IN" smtClean="0"/>
              <a:pPr/>
              <a:t>‹#›</a:t>
            </a:fld>
            <a:endParaRPr lang="en-IN"/>
          </a:p>
        </p:txBody>
      </p:sp>
      <p:grpSp>
        <p:nvGrpSpPr>
          <p:cNvPr id="3" name="Group 2">
            <a:extLst>
              <a:ext uri="{FF2B5EF4-FFF2-40B4-BE49-F238E27FC236}">
                <a16:creationId xmlns:a16="http://schemas.microsoft.com/office/drawing/2014/main" id="{597C3910-CCD3-7D30-84F0-082E6512D9DA}"/>
              </a:ext>
            </a:extLst>
          </p:cNvPr>
          <p:cNvGrpSpPr/>
          <p:nvPr userDrawn="1"/>
        </p:nvGrpSpPr>
        <p:grpSpPr>
          <a:xfrm>
            <a:off x="746026" y="1121305"/>
            <a:ext cx="4632373" cy="1620000"/>
            <a:chOff x="255919" y="1016841"/>
            <a:chExt cx="4632373" cy="1620000"/>
          </a:xfrm>
        </p:grpSpPr>
        <p:sp>
          <p:nvSpPr>
            <p:cNvPr id="4" name="TextBox 3">
              <a:extLst>
                <a:ext uri="{FF2B5EF4-FFF2-40B4-BE49-F238E27FC236}">
                  <a16:creationId xmlns:a16="http://schemas.microsoft.com/office/drawing/2014/main" id="{FF3DDFDF-079B-ADF9-E205-E3FE1500C694}"/>
                </a:ext>
              </a:extLst>
            </p:cNvPr>
            <p:cNvSpPr txBox="1">
              <a:spLocks/>
            </p:cNvSpPr>
            <p:nvPr/>
          </p:nvSpPr>
          <p:spPr>
            <a:xfrm>
              <a:off x="255919" y="1016841"/>
              <a:ext cx="4632373"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Oval 4">
              <a:extLst>
                <a:ext uri="{FF2B5EF4-FFF2-40B4-BE49-F238E27FC236}">
                  <a16:creationId xmlns:a16="http://schemas.microsoft.com/office/drawing/2014/main" id="{86E6A415-56AA-6652-E546-4DACFF619217}"/>
                </a:ext>
              </a:extLst>
            </p:cNvPr>
            <p:cNvSpPr/>
            <p:nvPr/>
          </p:nvSpPr>
          <p:spPr>
            <a:xfrm>
              <a:off x="3364342" y="1160841"/>
              <a:ext cx="1332000" cy="1332000"/>
            </a:xfrm>
            <a:prstGeom prst="ellipse">
              <a:avLst/>
            </a:prstGeom>
            <a:blipFill rotWithShape="0">
              <a:blip r:embed="rId2" cstate="print"/>
              <a:stretch>
                <a:fillRect/>
              </a:stretch>
            </a:blipFill>
            <a:ln w="38100">
              <a:solidFill>
                <a:schemeClr val="tx1"/>
              </a:solid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6" name="TextBox 5">
              <a:extLst>
                <a:ext uri="{FF2B5EF4-FFF2-40B4-BE49-F238E27FC236}">
                  <a16:creationId xmlns:a16="http://schemas.microsoft.com/office/drawing/2014/main" id="{00E89718-EEF9-B10D-E181-6093F9B65A8C}"/>
                </a:ext>
              </a:extLst>
            </p:cNvPr>
            <p:cNvSpPr txBox="1"/>
            <p:nvPr/>
          </p:nvSpPr>
          <p:spPr>
            <a:xfrm>
              <a:off x="409575" y="1323107"/>
              <a:ext cx="2652638"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BALAWANT JOSHI</a:t>
              </a:r>
            </a:p>
          </p:txBody>
        </p:sp>
        <p:sp>
          <p:nvSpPr>
            <p:cNvPr id="7" name="TextBox 6">
              <a:extLst>
                <a:ext uri="{FF2B5EF4-FFF2-40B4-BE49-F238E27FC236}">
                  <a16:creationId xmlns:a16="http://schemas.microsoft.com/office/drawing/2014/main" id="{BA3709DB-8A3E-0CB0-0883-3288E6C1E340}"/>
                </a:ext>
              </a:extLst>
            </p:cNvPr>
            <p:cNvSpPr txBox="1"/>
            <p:nvPr/>
          </p:nvSpPr>
          <p:spPr>
            <a:xfrm>
              <a:off x="528168" y="1731386"/>
              <a:ext cx="2534045"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Managing Director</a:t>
              </a:r>
            </a:p>
          </p:txBody>
        </p:sp>
        <p:pic>
          <p:nvPicPr>
            <p:cNvPr id="8" name="Picture 2" descr="Linkedin - Free social media icons">
              <a:hlinkClick r:id="rId3" highlightClick="1"/>
              <a:extLst>
                <a:ext uri="{FF2B5EF4-FFF2-40B4-BE49-F238E27FC236}">
                  <a16:creationId xmlns:a16="http://schemas.microsoft.com/office/drawing/2014/main" id="{0A9F9478-099B-A361-44F7-F31CA778E4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9861" y="2167762"/>
              <a:ext cx="252000" cy="25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CA48A577-6EF5-2C69-94E5-BF1BAAD943E5}"/>
              </a:ext>
            </a:extLst>
          </p:cNvPr>
          <p:cNvGrpSpPr/>
          <p:nvPr userDrawn="1"/>
        </p:nvGrpSpPr>
        <p:grpSpPr>
          <a:xfrm>
            <a:off x="6877145" y="1122031"/>
            <a:ext cx="4568829" cy="1620000"/>
            <a:chOff x="5146509" y="1016841"/>
            <a:chExt cx="4568829" cy="1620000"/>
          </a:xfrm>
        </p:grpSpPr>
        <p:sp>
          <p:nvSpPr>
            <p:cNvPr id="10" name="TextBox 9">
              <a:extLst>
                <a:ext uri="{FF2B5EF4-FFF2-40B4-BE49-F238E27FC236}">
                  <a16:creationId xmlns:a16="http://schemas.microsoft.com/office/drawing/2014/main" id="{092B0C84-FDD9-6041-9DF7-469BA0E4E56C}"/>
                </a:ext>
              </a:extLst>
            </p:cNvPr>
            <p:cNvSpPr txBox="1">
              <a:spLocks/>
            </p:cNvSpPr>
            <p:nvPr/>
          </p:nvSpPr>
          <p:spPr>
            <a:xfrm>
              <a:off x="5146509" y="1016841"/>
              <a:ext cx="4568829" cy="1620000"/>
            </a:xfrm>
            <a:prstGeom prst="roundRect">
              <a:avLst>
                <a:gd name="adj" fmla="val 11816"/>
              </a:avLst>
            </a:prstGeom>
            <a:solidFill>
              <a:srgbClr val="E1EBCD"/>
            </a:solidFill>
            <a:ln w="19050">
              <a:solidFill>
                <a:srgbClr val="7CBE4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Oval 10">
              <a:extLst>
                <a:ext uri="{FF2B5EF4-FFF2-40B4-BE49-F238E27FC236}">
                  <a16:creationId xmlns:a16="http://schemas.microsoft.com/office/drawing/2014/main" id="{8E318EE4-45E9-7D5D-6A90-AD07B0C6122A}"/>
                </a:ext>
              </a:extLst>
            </p:cNvPr>
            <p:cNvSpPr/>
            <p:nvPr/>
          </p:nvSpPr>
          <p:spPr>
            <a:xfrm>
              <a:off x="5324748" y="1170303"/>
              <a:ext cx="1332000" cy="1332000"/>
            </a:xfrm>
            <a:prstGeom prst="ellipse">
              <a:avLst/>
            </a:prstGeom>
            <a:blipFill>
              <a:blip r:embed="rId5" cstate="print">
                <a:extLst>
                  <a:ext uri="{28A0092B-C50C-407E-A947-70E740481C1C}">
                    <a14:useLocalDpi xmlns:a14="http://schemas.microsoft.com/office/drawing/2010/main" val="0"/>
                  </a:ext>
                </a:extLst>
              </a:blip>
              <a:srcRect/>
              <a:stretch>
                <a:fillRect t="-1000" b="-1000"/>
              </a:stretch>
            </a:blipFill>
            <a:ln w="38100">
              <a:solidFill>
                <a:schemeClr val="tx1"/>
              </a:solidFill>
            </a:ln>
          </p:spPr>
          <p:style>
            <a:lnRef idx="2">
              <a:scrgbClr r="0" g="0" b="0"/>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hueOff val="0"/>
                    <a:satOff val="0"/>
                    <a:lumOff val="0"/>
                    <a:alphaOff val="0"/>
                  </a:prstClr>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8B973B4A-FA27-850D-3890-3EA79D96B86C}"/>
                </a:ext>
              </a:extLst>
            </p:cNvPr>
            <p:cNvSpPr txBox="1"/>
            <p:nvPr/>
          </p:nvSpPr>
          <p:spPr>
            <a:xfrm>
              <a:off x="6914965" y="1321030"/>
              <a:ext cx="2462866"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AJIT PANDIT</a:t>
              </a:r>
            </a:p>
          </p:txBody>
        </p:sp>
        <p:pic>
          <p:nvPicPr>
            <p:cNvPr id="13" name="Picture 2" descr="Linkedin - Free social media icons">
              <a:hlinkClick r:id="rId6" highlightClick="1"/>
              <a:extLst>
                <a:ext uri="{FF2B5EF4-FFF2-40B4-BE49-F238E27FC236}">
                  <a16:creationId xmlns:a16="http://schemas.microsoft.com/office/drawing/2014/main" id="{835A0D79-0CE0-0184-EDFC-BC6EA355E4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3255" y="2169875"/>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DD57056-3D61-5485-5CD4-BB633DCA1BF3}"/>
                </a:ext>
              </a:extLst>
            </p:cNvPr>
            <p:cNvSpPr txBox="1"/>
            <p:nvPr/>
          </p:nvSpPr>
          <p:spPr>
            <a:xfrm>
              <a:off x="6873205" y="1736268"/>
              <a:ext cx="2534045"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Director and CEO</a:t>
              </a:r>
            </a:p>
          </p:txBody>
        </p:sp>
      </p:grpSp>
      <p:sp>
        <p:nvSpPr>
          <p:cNvPr id="25" name="TextBox 24">
            <a:extLst>
              <a:ext uri="{FF2B5EF4-FFF2-40B4-BE49-F238E27FC236}">
                <a16:creationId xmlns:a16="http://schemas.microsoft.com/office/drawing/2014/main" id="{69102E46-BA1B-50FE-12E9-ED61C40E6F9A}"/>
              </a:ext>
            </a:extLst>
          </p:cNvPr>
          <p:cNvSpPr txBox="1">
            <a:spLocks/>
          </p:cNvSpPr>
          <p:nvPr userDrawn="1"/>
        </p:nvSpPr>
        <p:spPr>
          <a:xfrm>
            <a:off x="746075" y="3189526"/>
            <a:ext cx="1620000" cy="288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xt Placeholder 27">
            <a:extLst>
              <a:ext uri="{FF2B5EF4-FFF2-40B4-BE49-F238E27FC236}">
                <a16:creationId xmlns:a16="http://schemas.microsoft.com/office/drawing/2014/main" id="{985B67D9-9E14-B7AF-303B-2651344767B8}"/>
              </a:ext>
            </a:extLst>
          </p:cNvPr>
          <p:cNvSpPr>
            <a:spLocks noGrp="1"/>
          </p:cNvSpPr>
          <p:nvPr>
            <p:ph type="body" sz="quarter" idx="14" hasCustomPrompt="1"/>
          </p:nvPr>
        </p:nvSpPr>
        <p:spPr>
          <a:xfrm>
            <a:off x="746025" y="3429000"/>
            <a:ext cx="16200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33" name="Text Placeholder 32">
            <a:extLst>
              <a:ext uri="{FF2B5EF4-FFF2-40B4-BE49-F238E27FC236}">
                <a16:creationId xmlns:a16="http://schemas.microsoft.com/office/drawing/2014/main" id="{4374E7A4-8B8F-71A8-1211-B22786D8BDBE}"/>
              </a:ext>
            </a:extLst>
          </p:cNvPr>
          <p:cNvSpPr>
            <a:spLocks noGrp="1"/>
          </p:cNvSpPr>
          <p:nvPr>
            <p:ph type="body" sz="quarter" idx="18" hasCustomPrompt="1"/>
          </p:nvPr>
        </p:nvSpPr>
        <p:spPr>
          <a:xfrm>
            <a:off x="746025" y="5191877"/>
            <a:ext cx="162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27" name="TextBox 26">
            <a:extLst>
              <a:ext uri="{FF2B5EF4-FFF2-40B4-BE49-F238E27FC236}">
                <a16:creationId xmlns:a16="http://schemas.microsoft.com/office/drawing/2014/main" id="{CF1CC940-532D-83FE-4690-3E870BBCD21C}"/>
              </a:ext>
            </a:extLst>
          </p:cNvPr>
          <p:cNvSpPr txBox="1">
            <a:spLocks/>
          </p:cNvSpPr>
          <p:nvPr userDrawn="1"/>
        </p:nvSpPr>
        <p:spPr>
          <a:xfrm>
            <a:off x="2562045" y="3189526"/>
            <a:ext cx="1620000" cy="288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00113D38-F067-CBFC-3145-21B5562A27DC}"/>
              </a:ext>
            </a:extLst>
          </p:cNvPr>
          <p:cNvSpPr txBox="1">
            <a:spLocks/>
          </p:cNvSpPr>
          <p:nvPr userDrawn="1"/>
        </p:nvSpPr>
        <p:spPr>
          <a:xfrm>
            <a:off x="4378015" y="3189526"/>
            <a:ext cx="1620000" cy="288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9FA059EC-A1F4-334A-C9D3-932874ED3414}"/>
              </a:ext>
            </a:extLst>
          </p:cNvPr>
          <p:cNvSpPr txBox="1">
            <a:spLocks/>
          </p:cNvSpPr>
          <p:nvPr userDrawn="1"/>
        </p:nvSpPr>
        <p:spPr>
          <a:xfrm>
            <a:off x="6193985" y="3189526"/>
            <a:ext cx="1620000" cy="288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DE62A5BC-A762-9F76-CA5A-55A2D58E3C09}"/>
              </a:ext>
            </a:extLst>
          </p:cNvPr>
          <p:cNvSpPr txBox="1">
            <a:spLocks/>
          </p:cNvSpPr>
          <p:nvPr userDrawn="1"/>
        </p:nvSpPr>
        <p:spPr>
          <a:xfrm>
            <a:off x="8009955" y="3189526"/>
            <a:ext cx="1620000" cy="288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46204F0E-AF18-DEB2-5845-F89428382E35}"/>
              </a:ext>
            </a:extLst>
          </p:cNvPr>
          <p:cNvSpPr txBox="1">
            <a:spLocks/>
          </p:cNvSpPr>
          <p:nvPr userDrawn="1"/>
        </p:nvSpPr>
        <p:spPr>
          <a:xfrm>
            <a:off x="9825925" y="3189526"/>
            <a:ext cx="1620000" cy="288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 Placeholder 27">
            <a:extLst>
              <a:ext uri="{FF2B5EF4-FFF2-40B4-BE49-F238E27FC236}">
                <a16:creationId xmlns:a16="http://schemas.microsoft.com/office/drawing/2014/main" id="{EF8A49D7-9D40-8A4B-0E51-403ABEB10B61}"/>
              </a:ext>
            </a:extLst>
          </p:cNvPr>
          <p:cNvSpPr>
            <a:spLocks noGrp="1"/>
          </p:cNvSpPr>
          <p:nvPr>
            <p:ph type="body" sz="quarter" idx="19" hasCustomPrompt="1"/>
          </p:nvPr>
        </p:nvSpPr>
        <p:spPr>
          <a:xfrm>
            <a:off x="2562045" y="3429000"/>
            <a:ext cx="16200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39" name="Text Placeholder 27">
            <a:extLst>
              <a:ext uri="{FF2B5EF4-FFF2-40B4-BE49-F238E27FC236}">
                <a16:creationId xmlns:a16="http://schemas.microsoft.com/office/drawing/2014/main" id="{2B63F183-D6C7-B34D-6E26-0A0C3B780623}"/>
              </a:ext>
            </a:extLst>
          </p:cNvPr>
          <p:cNvSpPr>
            <a:spLocks noGrp="1"/>
          </p:cNvSpPr>
          <p:nvPr>
            <p:ph type="body" sz="quarter" idx="20" hasCustomPrompt="1"/>
          </p:nvPr>
        </p:nvSpPr>
        <p:spPr>
          <a:xfrm>
            <a:off x="4378065" y="3429000"/>
            <a:ext cx="16200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40" name="Text Placeholder 27">
            <a:extLst>
              <a:ext uri="{FF2B5EF4-FFF2-40B4-BE49-F238E27FC236}">
                <a16:creationId xmlns:a16="http://schemas.microsoft.com/office/drawing/2014/main" id="{DD3FB9C2-897F-24B9-1393-B7E96396D42D}"/>
              </a:ext>
            </a:extLst>
          </p:cNvPr>
          <p:cNvSpPr>
            <a:spLocks noGrp="1"/>
          </p:cNvSpPr>
          <p:nvPr>
            <p:ph type="body" sz="quarter" idx="21" hasCustomPrompt="1"/>
          </p:nvPr>
        </p:nvSpPr>
        <p:spPr>
          <a:xfrm>
            <a:off x="6194085" y="3429000"/>
            <a:ext cx="16200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41" name="Text Placeholder 27">
            <a:extLst>
              <a:ext uri="{FF2B5EF4-FFF2-40B4-BE49-F238E27FC236}">
                <a16:creationId xmlns:a16="http://schemas.microsoft.com/office/drawing/2014/main" id="{7CAD4858-3B76-ABC9-88FC-0D33DC959425}"/>
              </a:ext>
            </a:extLst>
          </p:cNvPr>
          <p:cNvSpPr>
            <a:spLocks noGrp="1"/>
          </p:cNvSpPr>
          <p:nvPr>
            <p:ph type="body" sz="quarter" idx="22" hasCustomPrompt="1"/>
          </p:nvPr>
        </p:nvSpPr>
        <p:spPr>
          <a:xfrm>
            <a:off x="8010105" y="3429000"/>
            <a:ext cx="16200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42" name="Text Placeholder 27">
            <a:extLst>
              <a:ext uri="{FF2B5EF4-FFF2-40B4-BE49-F238E27FC236}">
                <a16:creationId xmlns:a16="http://schemas.microsoft.com/office/drawing/2014/main" id="{05534F31-672B-54C6-09AF-2C5D42B18B5F}"/>
              </a:ext>
            </a:extLst>
          </p:cNvPr>
          <p:cNvSpPr>
            <a:spLocks noGrp="1"/>
          </p:cNvSpPr>
          <p:nvPr>
            <p:ph type="body" sz="quarter" idx="23" hasCustomPrompt="1"/>
          </p:nvPr>
        </p:nvSpPr>
        <p:spPr>
          <a:xfrm>
            <a:off x="9826125" y="3429000"/>
            <a:ext cx="16200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43" name="Text Placeholder 32">
            <a:extLst>
              <a:ext uri="{FF2B5EF4-FFF2-40B4-BE49-F238E27FC236}">
                <a16:creationId xmlns:a16="http://schemas.microsoft.com/office/drawing/2014/main" id="{D3C7AD3D-522D-FDDF-AB0E-06805E7B5C30}"/>
              </a:ext>
            </a:extLst>
          </p:cNvPr>
          <p:cNvSpPr>
            <a:spLocks noGrp="1"/>
          </p:cNvSpPr>
          <p:nvPr>
            <p:ph type="body" sz="quarter" idx="24" hasCustomPrompt="1"/>
          </p:nvPr>
        </p:nvSpPr>
        <p:spPr>
          <a:xfrm>
            <a:off x="2561845" y="5191877"/>
            <a:ext cx="162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44" name="Text Placeholder 32">
            <a:extLst>
              <a:ext uri="{FF2B5EF4-FFF2-40B4-BE49-F238E27FC236}">
                <a16:creationId xmlns:a16="http://schemas.microsoft.com/office/drawing/2014/main" id="{66B7E3E8-F8FF-97D8-BD45-2F4099F11ACF}"/>
              </a:ext>
            </a:extLst>
          </p:cNvPr>
          <p:cNvSpPr>
            <a:spLocks noGrp="1"/>
          </p:cNvSpPr>
          <p:nvPr>
            <p:ph type="body" sz="quarter" idx="25" hasCustomPrompt="1"/>
          </p:nvPr>
        </p:nvSpPr>
        <p:spPr>
          <a:xfrm>
            <a:off x="4377665" y="5191877"/>
            <a:ext cx="162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45" name="Text Placeholder 32">
            <a:extLst>
              <a:ext uri="{FF2B5EF4-FFF2-40B4-BE49-F238E27FC236}">
                <a16:creationId xmlns:a16="http://schemas.microsoft.com/office/drawing/2014/main" id="{8A3DCA34-81B7-89A0-C6C5-93E93189D400}"/>
              </a:ext>
            </a:extLst>
          </p:cNvPr>
          <p:cNvSpPr>
            <a:spLocks noGrp="1"/>
          </p:cNvSpPr>
          <p:nvPr>
            <p:ph type="body" sz="quarter" idx="26" hasCustomPrompt="1"/>
          </p:nvPr>
        </p:nvSpPr>
        <p:spPr>
          <a:xfrm>
            <a:off x="6193485" y="5191877"/>
            <a:ext cx="162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46" name="Text Placeholder 32">
            <a:extLst>
              <a:ext uri="{FF2B5EF4-FFF2-40B4-BE49-F238E27FC236}">
                <a16:creationId xmlns:a16="http://schemas.microsoft.com/office/drawing/2014/main" id="{3ACAD8C9-7BBD-80F9-8052-7942283C1786}"/>
              </a:ext>
            </a:extLst>
          </p:cNvPr>
          <p:cNvSpPr>
            <a:spLocks noGrp="1"/>
          </p:cNvSpPr>
          <p:nvPr>
            <p:ph type="body" sz="quarter" idx="27" hasCustomPrompt="1"/>
          </p:nvPr>
        </p:nvSpPr>
        <p:spPr>
          <a:xfrm>
            <a:off x="8009305" y="5191877"/>
            <a:ext cx="162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47" name="Text Placeholder 32">
            <a:extLst>
              <a:ext uri="{FF2B5EF4-FFF2-40B4-BE49-F238E27FC236}">
                <a16:creationId xmlns:a16="http://schemas.microsoft.com/office/drawing/2014/main" id="{929F325D-5581-F38E-B4AE-3C4614770CF9}"/>
              </a:ext>
            </a:extLst>
          </p:cNvPr>
          <p:cNvSpPr>
            <a:spLocks noGrp="1"/>
          </p:cNvSpPr>
          <p:nvPr>
            <p:ph type="body" sz="quarter" idx="28" hasCustomPrompt="1"/>
          </p:nvPr>
        </p:nvSpPr>
        <p:spPr>
          <a:xfrm>
            <a:off x="9825125" y="5191877"/>
            <a:ext cx="162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Tree>
    <p:extLst>
      <p:ext uri="{BB962C8B-B14F-4D97-AF65-F5344CB8AC3E}">
        <p14:creationId xmlns:p14="http://schemas.microsoft.com/office/powerpoint/2010/main" val="2160709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at is Idam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E90F0E-1556-C14E-89C4-935E61C71E0B}"/>
              </a:ext>
            </a:extLst>
          </p:cNvPr>
          <p:cNvSpPr txBox="1"/>
          <p:nvPr userDrawn="1"/>
        </p:nvSpPr>
        <p:spPr>
          <a:xfrm>
            <a:off x="3379771" y="962362"/>
            <a:ext cx="5432458"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i-IN" sz="2800" b="1" i="0" u="none" strike="noStrike" kern="1200" cap="none" spc="0" normalizeH="0" baseline="0" noProof="0">
                <a:ln>
                  <a:noFill/>
                </a:ln>
                <a:solidFill>
                  <a:srgbClr val="4F81BD"/>
                </a:solidFill>
                <a:effectLst/>
                <a:uLnTx/>
                <a:uFillTx/>
                <a:latin typeface="Book Antiqua" panose="02040602050305030304" pitchFamily="18" charset="0"/>
                <a:ea typeface="+mn-ea"/>
              </a:rPr>
              <a:t>इदम्</a:t>
            </a:r>
            <a:r>
              <a:rPr kumimoji="0" lang="en-GB" sz="2800" b="1" i="0" u="none" strike="noStrike" kern="1200" cap="none" spc="0" normalizeH="0" baseline="0" noProof="0">
                <a:ln>
                  <a:noFill/>
                </a:ln>
                <a:solidFill>
                  <a:srgbClr val="4F81BD"/>
                </a:solidFill>
                <a:effectLst/>
                <a:uLnTx/>
                <a:uFillTx/>
                <a:latin typeface="Book Antiqua" panose="02040602050305030304" pitchFamily="18" charset="0"/>
                <a:ea typeface="+mn-ea"/>
                <a:cs typeface="Arial" panose="020B0604020202020204" pitchFamily="34" charset="0"/>
              </a:rPr>
              <a:t> - ‘This’  </a:t>
            </a:r>
            <a:r>
              <a:rPr kumimoji="0" lang="en-GB" sz="2400" b="0" i="1" u="none" strike="noStrike" kern="1200" cap="none" spc="0" normalizeH="0" baseline="0" noProof="0">
                <a:ln>
                  <a:noFill/>
                </a:ln>
                <a:solidFill>
                  <a:srgbClr val="00B050"/>
                </a:solidFill>
                <a:effectLst/>
                <a:uLnTx/>
                <a:uFillTx/>
                <a:latin typeface="Book Antiqua" panose="02040602050305030304" pitchFamily="18" charset="0"/>
                <a:ea typeface="+mn-ea"/>
                <a:cs typeface="Arial" panose="020B0604020202020204" pitchFamily="34" charset="0"/>
              </a:rPr>
              <a:t>‘This Earth at This Time’</a:t>
            </a:r>
            <a:endParaRPr kumimoji="0" lang="en-IN" sz="2400" b="0" i="1" u="none" strike="noStrike" kern="1200" cap="none" spc="0" normalizeH="0" baseline="0" noProof="0">
              <a:ln>
                <a:noFill/>
              </a:ln>
              <a:solidFill>
                <a:srgbClr val="00B050"/>
              </a:solidFill>
              <a:effectLst/>
              <a:uLnTx/>
              <a:uFillTx/>
              <a:latin typeface="Book Antiqua" panose="02040602050305030304" pitchFamily="18" charset="0"/>
              <a:ea typeface="+mn-ea"/>
              <a:cs typeface="Arial" panose="020B0604020202020204" pitchFamily="34" charset="0"/>
            </a:endParaRPr>
          </a:p>
        </p:txBody>
      </p:sp>
      <p:sp>
        <p:nvSpPr>
          <p:cNvPr id="3" name="TextBox 2">
            <a:extLst>
              <a:ext uri="{FF2B5EF4-FFF2-40B4-BE49-F238E27FC236}">
                <a16:creationId xmlns:a16="http://schemas.microsoft.com/office/drawing/2014/main" id="{595346EF-56BE-6AEA-8DAF-5A9856344BF6}"/>
              </a:ext>
            </a:extLst>
          </p:cNvPr>
          <p:cNvSpPr txBox="1"/>
          <p:nvPr userDrawn="1"/>
        </p:nvSpPr>
        <p:spPr>
          <a:xfrm>
            <a:off x="253555" y="1844990"/>
            <a:ext cx="5033839" cy="3909275"/>
          </a:xfrm>
          <a:prstGeom prst="rect">
            <a:avLst/>
          </a:prstGeom>
          <a:noFill/>
        </p:spPr>
        <p:txBody>
          <a:bodyPr wrap="square" rtlCol="0">
            <a:spAutoFit/>
          </a:bodyPr>
          <a:lstStyle/>
          <a:p>
            <a:pPr marL="0" marR="0" lvl="0" indent="0" algn="just" defTabSz="914400" rtl="0" eaLnBrk="1" fontAlgn="base" latinLnBrk="0" hangingPunct="1">
              <a:lnSpc>
                <a:spcPct val="130000"/>
              </a:lnSpc>
              <a:spcBef>
                <a:spcPct val="0"/>
              </a:spcBef>
              <a:spcAft>
                <a:spcPts val="600"/>
              </a:spcAft>
              <a:buClrTx/>
              <a:buSzTx/>
              <a:buFontTx/>
              <a:buNone/>
              <a:tabLst/>
              <a:defRPr/>
            </a:pPr>
            <a:r>
              <a:rPr kumimoji="0" lang="en-US" sz="16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The word </a:t>
            </a:r>
            <a:r>
              <a:rPr kumimoji="0" lang="en-US" sz="16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'Idam' </a:t>
            </a:r>
            <a:r>
              <a:rPr kumimoji="0" lang="en-US" sz="16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in Sanskrit means </a:t>
            </a:r>
            <a:r>
              <a:rPr kumimoji="0" lang="en-US" sz="16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'This' </a:t>
            </a:r>
            <a:r>
              <a:rPr kumimoji="0" lang="en-US" sz="16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and is used as a pronoun to refer to earth and/or  time as 'This Earth' or 'This Time‘. We interpret it as ‘This Earth at This Time’ or ‘Firmly Grounded’. Of course, that does not mean we are immobile, but it means that we are "Realistic". We believe this represents our corporate ethos. Our logo has Earth at the center, surrounded by five basic elements or ‘</a:t>
            </a:r>
            <a:r>
              <a:rPr kumimoji="0" lang="en-US" sz="1600" b="0" i="0" u="none" strike="noStrike" kern="1200" cap="none" spc="0" normalizeH="0" baseline="0" noProof="0" err="1">
                <a:ln>
                  <a:noFill/>
                </a:ln>
                <a:solidFill>
                  <a:prstClr val="black"/>
                </a:solidFill>
                <a:effectLst/>
                <a:uLnTx/>
                <a:uFillTx/>
                <a:latin typeface="Book Antiqua" panose="02040602050305030304" pitchFamily="18" charset="0"/>
                <a:ea typeface="+mn-ea"/>
                <a:cs typeface="Arial" panose="020B0604020202020204" pitchFamily="34" charset="0"/>
              </a:rPr>
              <a:t>Panchmahabhutas</a:t>
            </a:r>
            <a:r>
              <a:rPr kumimoji="0" lang="en-US" sz="16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 according to Hindu Literature, i.e., air, fire, water, earth, and space. The fins represent continuous churning around the earth ensuring that the earth is always stable.</a:t>
            </a:r>
          </a:p>
        </p:txBody>
      </p:sp>
      <p:grpSp>
        <p:nvGrpSpPr>
          <p:cNvPr id="4" name="Group 3">
            <a:extLst>
              <a:ext uri="{FF2B5EF4-FFF2-40B4-BE49-F238E27FC236}">
                <a16:creationId xmlns:a16="http://schemas.microsoft.com/office/drawing/2014/main" id="{819CE0A1-9964-18C8-5638-A871204A942E}"/>
              </a:ext>
            </a:extLst>
          </p:cNvPr>
          <p:cNvGrpSpPr/>
          <p:nvPr userDrawn="1"/>
        </p:nvGrpSpPr>
        <p:grpSpPr>
          <a:xfrm>
            <a:off x="6904607" y="1481608"/>
            <a:ext cx="5186040" cy="4272657"/>
            <a:chOff x="2416992" y="1524000"/>
            <a:chExt cx="5431607" cy="4325112"/>
          </a:xfrm>
        </p:grpSpPr>
        <p:pic>
          <p:nvPicPr>
            <p:cNvPr id="5" name="Picture 4" descr="logo new.png">
              <a:extLst>
                <a:ext uri="{FF2B5EF4-FFF2-40B4-BE49-F238E27FC236}">
                  <a16:creationId xmlns:a16="http://schemas.microsoft.com/office/drawing/2014/main" id="{58F1B32F-509D-E52E-A3E4-653D56F17B15}"/>
                </a:ext>
              </a:extLst>
            </p:cNvPr>
            <p:cNvPicPr>
              <a:picLocks noChangeAspect="1"/>
            </p:cNvPicPr>
            <p:nvPr/>
          </p:nvPicPr>
          <p:blipFill>
            <a:blip r:embed="rId2" cstate="print"/>
            <a:stretch>
              <a:fillRect/>
            </a:stretch>
          </p:blipFill>
          <p:spPr>
            <a:xfrm>
              <a:off x="2764685" y="1524000"/>
              <a:ext cx="4376630" cy="4325112"/>
            </a:xfrm>
            <a:prstGeom prst="rect">
              <a:avLst/>
            </a:prstGeom>
          </p:spPr>
        </p:pic>
        <p:sp>
          <p:nvSpPr>
            <p:cNvPr id="6" name="TextBox 5">
              <a:extLst>
                <a:ext uri="{FF2B5EF4-FFF2-40B4-BE49-F238E27FC236}">
                  <a16:creationId xmlns:a16="http://schemas.microsoft.com/office/drawing/2014/main" id="{02753528-EC0E-6E7B-CD0D-A38FB96D09F4}"/>
                </a:ext>
              </a:extLst>
            </p:cNvPr>
            <p:cNvSpPr txBox="1"/>
            <p:nvPr/>
          </p:nvSpPr>
          <p:spPr>
            <a:xfrm rot="16200000">
              <a:off x="7333629" y="2856940"/>
              <a:ext cx="400110" cy="629831"/>
            </a:xfrm>
            <a:prstGeom prst="rect">
              <a:avLst/>
            </a:prstGeom>
            <a:noFill/>
          </p:spPr>
          <p:txBody>
            <a:bodyPr vert="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rPr>
                <a:t>Air</a:t>
              </a:r>
              <a:endParaRPr kumimoji="0" lang="en-IN"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endParaRPr>
            </a:p>
          </p:txBody>
        </p:sp>
        <p:sp>
          <p:nvSpPr>
            <p:cNvPr id="7" name="TextBox 6">
              <a:extLst>
                <a:ext uri="{FF2B5EF4-FFF2-40B4-BE49-F238E27FC236}">
                  <a16:creationId xmlns:a16="http://schemas.microsoft.com/office/drawing/2014/main" id="{08C6315C-F590-87DD-8062-B466F71CE444}"/>
                </a:ext>
              </a:extLst>
            </p:cNvPr>
            <p:cNvSpPr txBox="1"/>
            <p:nvPr/>
          </p:nvSpPr>
          <p:spPr>
            <a:xfrm rot="5400000">
              <a:off x="6585329" y="5004240"/>
              <a:ext cx="400110" cy="602431"/>
            </a:xfrm>
            <a:prstGeom prst="rect">
              <a:avLst/>
            </a:prstGeom>
            <a:noFill/>
          </p:spPr>
          <p:txBody>
            <a:bodyPr vert="vert270"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rPr>
                <a:t>Fire</a:t>
              </a:r>
              <a:endParaRPr kumimoji="0" lang="en-IN"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endParaRPr>
            </a:p>
          </p:txBody>
        </p:sp>
        <p:sp>
          <p:nvSpPr>
            <p:cNvPr id="8" name="TextBox 7">
              <a:extLst>
                <a:ext uri="{FF2B5EF4-FFF2-40B4-BE49-F238E27FC236}">
                  <a16:creationId xmlns:a16="http://schemas.microsoft.com/office/drawing/2014/main" id="{5E98B722-5BDE-23CF-A6C0-CA2D4B5E26E9}"/>
                </a:ext>
              </a:extLst>
            </p:cNvPr>
            <p:cNvSpPr txBox="1"/>
            <p:nvPr/>
          </p:nvSpPr>
          <p:spPr>
            <a:xfrm rot="5400000">
              <a:off x="3038445" y="4867245"/>
              <a:ext cx="400110" cy="685800"/>
            </a:xfrm>
            <a:prstGeom prst="rect">
              <a:avLst/>
            </a:prstGeom>
            <a:noFill/>
          </p:spPr>
          <p:txBody>
            <a:bodyPr vert="vert270"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rPr>
                <a:t>Water</a:t>
              </a:r>
              <a:endParaRPr kumimoji="0" lang="en-IN"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endParaRPr>
            </a:p>
          </p:txBody>
        </p:sp>
        <p:sp>
          <p:nvSpPr>
            <p:cNvPr id="9" name="TextBox 8">
              <a:extLst>
                <a:ext uri="{FF2B5EF4-FFF2-40B4-BE49-F238E27FC236}">
                  <a16:creationId xmlns:a16="http://schemas.microsoft.com/office/drawing/2014/main" id="{116487DA-A4A5-04B7-BF2F-3942A0213EC5}"/>
                </a:ext>
              </a:extLst>
            </p:cNvPr>
            <p:cNvSpPr txBox="1"/>
            <p:nvPr/>
          </p:nvSpPr>
          <p:spPr>
            <a:xfrm rot="5400000">
              <a:off x="2570541" y="2722941"/>
              <a:ext cx="400110" cy="707208"/>
            </a:xfrm>
            <a:prstGeom prst="rect">
              <a:avLst/>
            </a:prstGeom>
            <a:noFill/>
            <a:ln>
              <a:noFill/>
            </a:ln>
          </p:spPr>
          <p:txBody>
            <a:bodyPr vert="vert270"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rPr>
                <a:t>Earth</a:t>
              </a:r>
              <a:endParaRPr kumimoji="0" lang="en-IN"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7A41840-6642-6207-2737-7F62F5B43885}"/>
                </a:ext>
              </a:extLst>
            </p:cNvPr>
            <p:cNvSpPr txBox="1"/>
            <p:nvPr/>
          </p:nvSpPr>
          <p:spPr>
            <a:xfrm rot="5400000">
              <a:off x="5666759" y="1343642"/>
              <a:ext cx="400110" cy="760827"/>
            </a:xfrm>
            <a:prstGeom prst="rect">
              <a:avLst/>
            </a:prstGeom>
            <a:noFill/>
          </p:spPr>
          <p:txBody>
            <a:bodyPr vert="vert270"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rPr>
                <a:t>Space</a:t>
              </a:r>
              <a:endParaRPr kumimoji="0" lang="en-IN"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endParaRPr>
            </a:p>
          </p:txBody>
        </p:sp>
      </p:grpSp>
      <p:sp>
        <p:nvSpPr>
          <p:cNvPr id="17" name="TextBox 16">
            <a:extLst>
              <a:ext uri="{FF2B5EF4-FFF2-40B4-BE49-F238E27FC236}">
                <a16:creationId xmlns:a16="http://schemas.microsoft.com/office/drawing/2014/main" id="{CB8725D2-1F93-558D-7CFA-25DF771C1DF4}"/>
              </a:ext>
            </a:extLst>
          </p:cNvPr>
          <p:cNvSpPr txBox="1"/>
          <p:nvPr userDrawn="1"/>
        </p:nvSpPr>
        <p:spPr>
          <a:xfrm>
            <a:off x="1864639" y="5984967"/>
            <a:ext cx="8462722" cy="351122"/>
          </a:xfrm>
          <a:prstGeom prst="rect">
            <a:avLst/>
          </a:prstGeom>
          <a:noFill/>
        </p:spPr>
        <p:txBody>
          <a:bodyPr wrap="square">
            <a:spAutoFit/>
          </a:bodyPr>
          <a:lstStyle/>
          <a:p>
            <a:pPr marL="0" marR="0" lvl="0" indent="0" algn="just" defTabSz="914400" rtl="0" eaLnBrk="1" fontAlgn="base" latinLnBrk="0" hangingPunct="1">
              <a:lnSpc>
                <a:spcPct val="130000"/>
              </a:lnSpc>
              <a:spcBef>
                <a:spcPct val="0"/>
              </a:spcBef>
              <a:spcAft>
                <a:spcPts val="600"/>
              </a:spcAft>
              <a:buClrTx/>
              <a:buSzTx/>
              <a:buFontTx/>
              <a:buNone/>
              <a:tabLst/>
              <a:defRPr/>
            </a:pPr>
            <a:r>
              <a:rPr kumimoji="0" lang="en-GB" sz="1400" b="1" i="0" u="none" strike="noStrike" kern="1200" cap="none" spc="0" normalizeH="0" baseline="0" noProof="0" err="1">
                <a:ln>
                  <a:noFill/>
                </a:ln>
                <a:solidFill>
                  <a:prstClr val="black"/>
                </a:solidFill>
                <a:effectLst/>
                <a:uLnTx/>
                <a:uFillTx/>
                <a:latin typeface="Book Antiqua" panose="02040602050305030304" pitchFamily="18" charset="0"/>
                <a:ea typeface="+mn-ea"/>
                <a:cs typeface="Arial" panose="020B0604020202020204" pitchFamily="34" charset="0"/>
              </a:rPr>
              <a:t>Idam</a:t>
            </a:r>
            <a:r>
              <a:rPr kumimoji="0" lang="en-GB" sz="14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 Group </a:t>
            </a:r>
            <a:r>
              <a:rPr kumimoji="0" lang="en-GB" sz="14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consists of </a:t>
            </a:r>
            <a:r>
              <a:rPr kumimoji="0" lang="en-GB" sz="1400" b="1" i="0" u="none" strike="noStrike" kern="1200" cap="none" spc="0" normalizeH="0" baseline="0" noProof="0" err="1">
                <a:ln>
                  <a:noFill/>
                </a:ln>
                <a:solidFill>
                  <a:prstClr val="black"/>
                </a:solidFill>
                <a:effectLst/>
                <a:uLnTx/>
                <a:uFillTx/>
                <a:latin typeface="Book Antiqua" panose="02040602050305030304" pitchFamily="18" charset="0"/>
                <a:ea typeface="+mn-ea"/>
                <a:cs typeface="Arial" panose="020B0604020202020204" pitchFamily="34" charset="0"/>
              </a:rPr>
              <a:t>Idam</a:t>
            </a:r>
            <a:r>
              <a:rPr kumimoji="0" lang="en-GB" sz="14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 Infrastructure Advisory </a:t>
            </a:r>
            <a:r>
              <a:rPr kumimoji="0" lang="en-GB" sz="1400" b="1" i="0" u="none" strike="noStrike" kern="1200" cap="none" spc="0" normalizeH="0" baseline="0" noProof="0" err="1">
                <a:ln>
                  <a:noFill/>
                </a:ln>
                <a:solidFill>
                  <a:prstClr val="black"/>
                </a:solidFill>
                <a:effectLst/>
                <a:uLnTx/>
                <a:uFillTx/>
                <a:latin typeface="Book Antiqua" panose="02040602050305030304" pitchFamily="18" charset="0"/>
                <a:ea typeface="+mn-ea"/>
                <a:cs typeface="Arial" panose="020B0604020202020204" pitchFamily="34" charset="0"/>
              </a:rPr>
              <a:t>Pvt.</a:t>
            </a:r>
            <a:r>
              <a:rPr kumimoji="0" lang="en-GB" sz="14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 Ltd. </a:t>
            </a:r>
            <a:r>
              <a:rPr kumimoji="0" lang="en-GB" sz="14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and </a:t>
            </a:r>
            <a:r>
              <a:rPr kumimoji="0" lang="en-GB" sz="1400" b="1" i="0" u="none" strike="noStrike" kern="1200" cap="none" spc="0" normalizeH="0" baseline="0" noProof="0" err="1">
                <a:ln>
                  <a:noFill/>
                </a:ln>
                <a:solidFill>
                  <a:prstClr val="black"/>
                </a:solidFill>
                <a:effectLst/>
                <a:uLnTx/>
                <a:uFillTx/>
                <a:latin typeface="Book Antiqua" panose="02040602050305030304" pitchFamily="18" charset="0"/>
                <a:ea typeface="+mn-ea"/>
                <a:cs typeface="Arial" panose="020B0604020202020204" pitchFamily="34" charset="0"/>
              </a:rPr>
              <a:t>Enfragy</a:t>
            </a:r>
            <a:r>
              <a:rPr kumimoji="0" lang="en-GB" sz="14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 Solutions India </a:t>
            </a:r>
            <a:r>
              <a:rPr kumimoji="0" lang="en-GB" sz="1400" b="1" i="0" u="none" strike="noStrike" kern="1200" cap="none" spc="0" normalizeH="0" baseline="0" noProof="0" err="1">
                <a:ln>
                  <a:noFill/>
                </a:ln>
                <a:solidFill>
                  <a:prstClr val="black"/>
                </a:solidFill>
                <a:effectLst/>
                <a:uLnTx/>
                <a:uFillTx/>
                <a:latin typeface="Book Antiqua" panose="02040602050305030304" pitchFamily="18" charset="0"/>
                <a:ea typeface="+mn-ea"/>
                <a:cs typeface="Arial" panose="020B0604020202020204" pitchFamily="34" charset="0"/>
              </a:rPr>
              <a:t>Pvt.</a:t>
            </a:r>
            <a:r>
              <a:rPr kumimoji="0" lang="en-GB" sz="14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 Ltd.</a:t>
            </a:r>
          </a:p>
        </p:txBody>
      </p:sp>
      <p:sp>
        <p:nvSpPr>
          <p:cNvPr id="21" name="TextBox 20">
            <a:extLst>
              <a:ext uri="{FF2B5EF4-FFF2-40B4-BE49-F238E27FC236}">
                <a16:creationId xmlns:a16="http://schemas.microsoft.com/office/drawing/2014/main" id="{F9F40B1A-C4C9-59AA-7FAA-03B0F399FF68}"/>
              </a:ext>
            </a:extLst>
          </p:cNvPr>
          <p:cNvSpPr txBox="1"/>
          <p:nvPr userDrawn="1"/>
        </p:nvSpPr>
        <p:spPr>
          <a:xfrm>
            <a:off x="101353" y="146722"/>
            <a:ext cx="609600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What Is </a:t>
            </a:r>
            <a:r>
              <a:rPr kumimoji="0" lang="en-US" altLang="en-US" sz="2800" b="1" i="0" u="none" strike="noStrike" kern="1200" cap="none" spc="0" normalizeH="0" baseline="0" noProof="0">
                <a:ln>
                  <a:noFill/>
                </a:ln>
                <a:solidFill>
                  <a:srgbClr val="0F5EB5"/>
                </a:solidFill>
                <a:effectLst/>
                <a:uLnTx/>
                <a:uFillTx/>
                <a:latin typeface="Book Antiqua" pitchFamily="18" charset="0"/>
                <a:ea typeface="+mn-ea"/>
                <a:cs typeface="Arial" panose="020B0604020202020204" pitchFamily="34" charset="0"/>
              </a:rPr>
              <a:t>Idam?</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n-ea"/>
              <a:cs typeface="Arial" panose="020B0604020202020204" pitchFamily="34" charset="0"/>
            </a:endParaRPr>
          </a:p>
        </p:txBody>
      </p:sp>
    </p:spTree>
    <p:extLst>
      <p:ext uri="{BB962C8B-B14F-4D97-AF65-F5344CB8AC3E}">
        <p14:creationId xmlns:p14="http://schemas.microsoft.com/office/powerpoint/2010/main" val="3926158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42EBE7E-91C8-3047-5ACF-E82796F8D150}"/>
              </a:ext>
            </a:extLst>
          </p:cNvPr>
          <p:cNvSpPr>
            <a:spLocks noGrp="1"/>
          </p:cNvSpPr>
          <p:nvPr>
            <p:ph type="body" sz="quarter" idx="12" hasCustomPrompt="1"/>
          </p:nvPr>
        </p:nvSpPr>
        <p:spPr>
          <a:xfrm>
            <a:off x="101353" y="147942"/>
            <a:ext cx="8880722" cy="522000"/>
          </a:xfrm>
          <a:prstGeom prst="rect">
            <a:avLst/>
          </a:prstGeom>
        </p:spPr>
        <p:txBody>
          <a:bodyPr anchor="ctr"/>
          <a:lstStyle>
            <a:lvl1pPr marL="0" indent="0">
              <a:buNone/>
              <a:defRPr sz="2800" b="1">
                <a:latin typeface="Book Antiqua" panose="02040602050305030304" pitchFamily="18" charset="0"/>
              </a:defRPr>
            </a:lvl1pPr>
            <a:lvl2pPr marL="457200" indent="0">
              <a:buNone/>
              <a:defRPr sz="2800" b="1">
                <a:latin typeface="Book Antiqua" panose="02040602050305030304" pitchFamily="18" charset="0"/>
              </a:defRPr>
            </a:lvl2pPr>
            <a:lvl3pPr marL="914400" indent="0">
              <a:buNone/>
              <a:defRPr sz="2800" b="1">
                <a:latin typeface="Book Antiqua" panose="02040602050305030304" pitchFamily="18" charset="0"/>
              </a:defRPr>
            </a:lvl3pPr>
            <a:lvl4pPr marL="1371600" indent="0">
              <a:buNone/>
              <a:defRPr sz="2800" b="1">
                <a:latin typeface="Book Antiqua" panose="02040602050305030304" pitchFamily="18" charset="0"/>
              </a:defRPr>
            </a:lvl4pPr>
            <a:lvl5pPr marL="1828800" indent="0">
              <a:buNone/>
              <a:defRPr sz="2800" b="1">
                <a:latin typeface="Book Antiqua" panose="02040602050305030304" pitchFamily="18" charset="0"/>
              </a:defRPr>
            </a:lvl5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Team</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j-ea"/>
              <a:cs typeface="+mj-cs"/>
            </a:endParaRPr>
          </a:p>
        </p:txBody>
      </p:sp>
      <p:sp>
        <p:nvSpPr>
          <p:cNvPr id="2" name="Slide Number Placeholder 1">
            <a:extLst>
              <a:ext uri="{FF2B5EF4-FFF2-40B4-BE49-F238E27FC236}">
                <a16:creationId xmlns:a16="http://schemas.microsoft.com/office/drawing/2014/main" id="{65E1AFC4-0F27-C41F-0CD4-41D007CEFB92}"/>
              </a:ext>
            </a:extLst>
          </p:cNvPr>
          <p:cNvSpPr>
            <a:spLocks noGrp="1"/>
          </p:cNvSpPr>
          <p:nvPr>
            <p:ph type="sldNum" sz="quarter" idx="13"/>
          </p:nvPr>
        </p:nvSpPr>
        <p:spPr/>
        <p:txBody>
          <a:bodyPr/>
          <a:lstStyle/>
          <a:p>
            <a:fld id="{C00E2477-2837-4DC5-A9A0-BBEF21CCD47D}" type="slidenum">
              <a:rPr lang="en-IN" smtClean="0"/>
              <a:pPr/>
              <a:t>‹#›</a:t>
            </a:fld>
            <a:endParaRPr lang="en-IN"/>
          </a:p>
        </p:txBody>
      </p:sp>
      <p:grpSp>
        <p:nvGrpSpPr>
          <p:cNvPr id="3" name="Group 2">
            <a:extLst>
              <a:ext uri="{FF2B5EF4-FFF2-40B4-BE49-F238E27FC236}">
                <a16:creationId xmlns:a16="http://schemas.microsoft.com/office/drawing/2014/main" id="{597C3910-CCD3-7D30-84F0-082E6512D9DA}"/>
              </a:ext>
            </a:extLst>
          </p:cNvPr>
          <p:cNvGrpSpPr/>
          <p:nvPr userDrawn="1"/>
        </p:nvGrpSpPr>
        <p:grpSpPr>
          <a:xfrm>
            <a:off x="746026" y="1121305"/>
            <a:ext cx="4632373" cy="1620000"/>
            <a:chOff x="255919" y="1016841"/>
            <a:chExt cx="4632373" cy="1620000"/>
          </a:xfrm>
        </p:grpSpPr>
        <p:sp>
          <p:nvSpPr>
            <p:cNvPr id="4" name="TextBox 3">
              <a:extLst>
                <a:ext uri="{FF2B5EF4-FFF2-40B4-BE49-F238E27FC236}">
                  <a16:creationId xmlns:a16="http://schemas.microsoft.com/office/drawing/2014/main" id="{FF3DDFDF-079B-ADF9-E205-E3FE1500C694}"/>
                </a:ext>
              </a:extLst>
            </p:cNvPr>
            <p:cNvSpPr txBox="1">
              <a:spLocks/>
            </p:cNvSpPr>
            <p:nvPr/>
          </p:nvSpPr>
          <p:spPr>
            <a:xfrm>
              <a:off x="255919" y="1016841"/>
              <a:ext cx="4632373"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Oval 4">
              <a:extLst>
                <a:ext uri="{FF2B5EF4-FFF2-40B4-BE49-F238E27FC236}">
                  <a16:creationId xmlns:a16="http://schemas.microsoft.com/office/drawing/2014/main" id="{86E6A415-56AA-6652-E546-4DACFF619217}"/>
                </a:ext>
              </a:extLst>
            </p:cNvPr>
            <p:cNvSpPr/>
            <p:nvPr/>
          </p:nvSpPr>
          <p:spPr>
            <a:xfrm>
              <a:off x="3364342" y="1160841"/>
              <a:ext cx="1332000" cy="1332000"/>
            </a:xfrm>
            <a:prstGeom prst="ellipse">
              <a:avLst/>
            </a:prstGeom>
            <a:blipFill rotWithShape="0">
              <a:blip r:embed="rId2" cstate="print"/>
              <a:stretch>
                <a:fillRect/>
              </a:stretch>
            </a:blipFill>
            <a:ln w="38100">
              <a:solidFill>
                <a:schemeClr val="tx1"/>
              </a:solid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6" name="TextBox 5">
              <a:extLst>
                <a:ext uri="{FF2B5EF4-FFF2-40B4-BE49-F238E27FC236}">
                  <a16:creationId xmlns:a16="http://schemas.microsoft.com/office/drawing/2014/main" id="{00E89718-EEF9-B10D-E181-6093F9B65A8C}"/>
                </a:ext>
              </a:extLst>
            </p:cNvPr>
            <p:cNvSpPr txBox="1"/>
            <p:nvPr/>
          </p:nvSpPr>
          <p:spPr>
            <a:xfrm>
              <a:off x="409575" y="1323107"/>
              <a:ext cx="2652638"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BALAWANT JOSHI</a:t>
              </a:r>
            </a:p>
          </p:txBody>
        </p:sp>
        <p:sp>
          <p:nvSpPr>
            <p:cNvPr id="7" name="TextBox 6">
              <a:extLst>
                <a:ext uri="{FF2B5EF4-FFF2-40B4-BE49-F238E27FC236}">
                  <a16:creationId xmlns:a16="http://schemas.microsoft.com/office/drawing/2014/main" id="{BA3709DB-8A3E-0CB0-0883-3288E6C1E340}"/>
                </a:ext>
              </a:extLst>
            </p:cNvPr>
            <p:cNvSpPr txBox="1"/>
            <p:nvPr/>
          </p:nvSpPr>
          <p:spPr>
            <a:xfrm>
              <a:off x="528168" y="1731386"/>
              <a:ext cx="2534045"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Managing Director</a:t>
              </a:r>
            </a:p>
          </p:txBody>
        </p:sp>
        <p:pic>
          <p:nvPicPr>
            <p:cNvPr id="8" name="Picture 2" descr="Linkedin - Free social media icons">
              <a:hlinkClick r:id="rId3" highlightClick="1"/>
              <a:extLst>
                <a:ext uri="{FF2B5EF4-FFF2-40B4-BE49-F238E27FC236}">
                  <a16:creationId xmlns:a16="http://schemas.microsoft.com/office/drawing/2014/main" id="{0A9F9478-099B-A361-44F7-F31CA778E4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9861" y="2167762"/>
              <a:ext cx="252000" cy="25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CA48A577-6EF5-2C69-94E5-BF1BAAD943E5}"/>
              </a:ext>
            </a:extLst>
          </p:cNvPr>
          <p:cNvGrpSpPr/>
          <p:nvPr userDrawn="1"/>
        </p:nvGrpSpPr>
        <p:grpSpPr>
          <a:xfrm>
            <a:off x="6877145" y="1122031"/>
            <a:ext cx="4568829" cy="1620000"/>
            <a:chOff x="5146509" y="1016841"/>
            <a:chExt cx="4568829" cy="1620000"/>
          </a:xfrm>
        </p:grpSpPr>
        <p:sp>
          <p:nvSpPr>
            <p:cNvPr id="10" name="TextBox 9">
              <a:extLst>
                <a:ext uri="{FF2B5EF4-FFF2-40B4-BE49-F238E27FC236}">
                  <a16:creationId xmlns:a16="http://schemas.microsoft.com/office/drawing/2014/main" id="{092B0C84-FDD9-6041-9DF7-469BA0E4E56C}"/>
                </a:ext>
              </a:extLst>
            </p:cNvPr>
            <p:cNvSpPr txBox="1">
              <a:spLocks/>
            </p:cNvSpPr>
            <p:nvPr/>
          </p:nvSpPr>
          <p:spPr>
            <a:xfrm>
              <a:off x="5146509" y="1016841"/>
              <a:ext cx="4568829" cy="1620000"/>
            </a:xfrm>
            <a:prstGeom prst="roundRect">
              <a:avLst>
                <a:gd name="adj" fmla="val 11816"/>
              </a:avLst>
            </a:prstGeom>
            <a:solidFill>
              <a:srgbClr val="E1EBCD"/>
            </a:solidFill>
            <a:ln w="19050">
              <a:solidFill>
                <a:srgbClr val="7CBE4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Oval 10">
              <a:extLst>
                <a:ext uri="{FF2B5EF4-FFF2-40B4-BE49-F238E27FC236}">
                  <a16:creationId xmlns:a16="http://schemas.microsoft.com/office/drawing/2014/main" id="{8E318EE4-45E9-7D5D-6A90-AD07B0C6122A}"/>
                </a:ext>
              </a:extLst>
            </p:cNvPr>
            <p:cNvSpPr/>
            <p:nvPr/>
          </p:nvSpPr>
          <p:spPr>
            <a:xfrm>
              <a:off x="5324748" y="1170303"/>
              <a:ext cx="1332000" cy="1332000"/>
            </a:xfrm>
            <a:prstGeom prst="ellipse">
              <a:avLst/>
            </a:prstGeom>
            <a:blipFill>
              <a:blip r:embed="rId5" cstate="print">
                <a:extLst>
                  <a:ext uri="{28A0092B-C50C-407E-A947-70E740481C1C}">
                    <a14:useLocalDpi xmlns:a14="http://schemas.microsoft.com/office/drawing/2010/main" val="0"/>
                  </a:ext>
                </a:extLst>
              </a:blip>
              <a:srcRect/>
              <a:stretch>
                <a:fillRect t="-1000" b="-1000"/>
              </a:stretch>
            </a:blipFill>
            <a:ln w="38100">
              <a:solidFill>
                <a:schemeClr val="tx1"/>
              </a:solidFill>
            </a:ln>
          </p:spPr>
          <p:style>
            <a:lnRef idx="2">
              <a:scrgbClr r="0" g="0" b="0"/>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hueOff val="0"/>
                    <a:satOff val="0"/>
                    <a:lumOff val="0"/>
                    <a:alphaOff val="0"/>
                  </a:prstClr>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8B973B4A-FA27-850D-3890-3EA79D96B86C}"/>
                </a:ext>
              </a:extLst>
            </p:cNvPr>
            <p:cNvSpPr txBox="1"/>
            <p:nvPr/>
          </p:nvSpPr>
          <p:spPr>
            <a:xfrm>
              <a:off x="6914965" y="1321030"/>
              <a:ext cx="2462866"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AJIT PANDIT</a:t>
              </a:r>
            </a:p>
          </p:txBody>
        </p:sp>
        <p:pic>
          <p:nvPicPr>
            <p:cNvPr id="13" name="Picture 2" descr="Linkedin - Free social media icons">
              <a:hlinkClick r:id="rId6" highlightClick="1"/>
              <a:extLst>
                <a:ext uri="{FF2B5EF4-FFF2-40B4-BE49-F238E27FC236}">
                  <a16:creationId xmlns:a16="http://schemas.microsoft.com/office/drawing/2014/main" id="{835A0D79-0CE0-0184-EDFC-BC6EA355E4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3255" y="2169875"/>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DD57056-3D61-5485-5CD4-BB633DCA1BF3}"/>
                </a:ext>
              </a:extLst>
            </p:cNvPr>
            <p:cNvSpPr txBox="1"/>
            <p:nvPr/>
          </p:nvSpPr>
          <p:spPr>
            <a:xfrm>
              <a:off x="6873205" y="1736268"/>
              <a:ext cx="2534045"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Director and CEO</a:t>
              </a:r>
            </a:p>
          </p:txBody>
        </p:sp>
      </p:grpSp>
      <p:sp>
        <p:nvSpPr>
          <p:cNvPr id="26" name="TextBox 25">
            <a:extLst>
              <a:ext uri="{FF2B5EF4-FFF2-40B4-BE49-F238E27FC236}">
                <a16:creationId xmlns:a16="http://schemas.microsoft.com/office/drawing/2014/main" id="{23F5EBC8-E44A-AF39-8DC1-ADA705F44D48}"/>
              </a:ext>
            </a:extLst>
          </p:cNvPr>
          <p:cNvSpPr txBox="1">
            <a:spLocks/>
          </p:cNvSpPr>
          <p:nvPr userDrawn="1"/>
        </p:nvSpPr>
        <p:spPr>
          <a:xfrm>
            <a:off x="746075" y="3189526"/>
            <a:ext cx="1440000" cy="288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F768B03F-4535-436D-1648-2A4445C0279D}"/>
              </a:ext>
            </a:extLst>
          </p:cNvPr>
          <p:cNvSpPr txBox="1">
            <a:spLocks/>
          </p:cNvSpPr>
          <p:nvPr userDrawn="1"/>
        </p:nvSpPr>
        <p:spPr>
          <a:xfrm>
            <a:off x="2289383" y="3189526"/>
            <a:ext cx="1440000" cy="288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5E04B640-5327-1C58-4CA4-0E10B63F0A8F}"/>
              </a:ext>
            </a:extLst>
          </p:cNvPr>
          <p:cNvSpPr txBox="1">
            <a:spLocks/>
          </p:cNvSpPr>
          <p:nvPr userDrawn="1"/>
        </p:nvSpPr>
        <p:spPr>
          <a:xfrm>
            <a:off x="3832691" y="3189526"/>
            <a:ext cx="1440000" cy="288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29618370-C7FA-07E8-C501-938BC9519071}"/>
              </a:ext>
            </a:extLst>
          </p:cNvPr>
          <p:cNvSpPr txBox="1">
            <a:spLocks/>
          </p:cNvSpPr>
          <p:nvPr userDrawn="1"/>
        </p:nvSpPr>
        <p:spPr>
          <a:xfrm>
            <a:off x="5375999" y="3189526"/>
            <a:ext cx="1440000" cy="288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7EB70375-8B5D-55E9-09E2-B4541DD5222E}"/>
              </a:ext>
            </a:extLst>
          </p:cNvPr>
          <p:cNvSpPr txBox="1">
            <a:spLocks/>
          </p:cNvSpPr>
          <p:nvPr userDrawn="1"/>
        </p:nvSpPr>
        <p:spPr>
          <a:xfrm>
            <a:off x="6919307" y="3189526"/>
            <a:ext cx="1440000" cy="288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 name="TextBox 47">
            <a:extLst>
              <a:ext uri="{FF2B5EF4-FFF2-40B4-BE49-F238E27FC236}">
                <a16:creationId xmlns:a16="http://schemas.microsoft.com/office/drawing/2014/main" id="{D458AB2A-566E-15E5-C5D8-F87A59D742F0}"/>
              </a:ext>
            </a:extLst>
          </p:cNvPr>
          <p:cNvSpPr txBox="1">
            <a:spLocks/>
          </p:cNvSpPr>
          <p:nvPr userDrawn="1"/>
        </p:nvSpPr>
        <p:spPr>
          <a:xfrm>
            <a:off x="8462615" y="3189526"/>
            <a:ext cx="1440000" cy="288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id="{CAD8956A-B001-8F14-35C5-09EE9F5B6C4D}"/>
              </a:ext>
            </a:extLst>
          </p:cNvPr>
          <p:cNvSpPr txBox="1">
            <a:spLocks/>
          </p:cNvSpPr>
          <p:nvPr userDrawn="1"/>
        </p:nvSpPr>
        <p:spPr>
          <a:xfrm>
            <a:off x="10005925" y="3189526"/>
            <a:ext cx="1440000" cy="288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Text Placeholder 27">
            <a:extLst>
              <a:ext uri="{FF2B5EF4-FFF2-40B4-BE49-F238E27FC236}">
                <a16:creationId xmlns:a16="http://schemas.microsoft.com/office/drawing/2014/main" id="{EA7929A2-FACC-CEF2-56BE-27C731098ADD}"/>
              </a:ext>
            </a:extLst>
          </p:cNvPr>
          <p:cNvSpPr>
            <a:spLocks noGrp="1"/>
          </p:cNvSpPr>
          <p:nvPr>
            <p:ph type="body" sz="quarter" idx="14" hasCustomPrompt="1"/>
          </p:nvPr>
        </p:nvSpPr>
        <p:spPr>
          <a:xfrm>
            <a:off x="746025" y="3429000"/>
            <a:ext cx="14400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51" name="Text Placeholder 27">
            <a:extLst>
              <a:ext uri="{FF2B5EF4-FFF2-40B4-BE49-F238E27FC236}">
                <a16:creationId xmlns:a16="http://schemas.microsoft.com/office/drawing/2014/main" id="{2CEF8BA9-3F41-32F8-5B32-C805B3F7079E}"/>
              </a:ext>
            </a:extLst>
          </p:cNvPr>
          <p:cNvSpPr>
            <a:spLocks noGrp="1"/>
          </p:cNvSpPr>
          <p:nvPr>
            <p:ph type="body" sz="quarter" idx="15" hasCustomPrompt="1"/>
          </p:nvPr>
        </p:nvSpPr>
        <p:spPr>
          <a:xfrm>
            <a:off x="2289574" y="3428999"/>
            <a:ext cx="14400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52" name="Text Placeholder 27">
            <a:extLst>
              <a:ext uri="{FF2B5EF4-FFF2-40B4-BE49-F238E27FC236}">
                <a16:creationId xmlns:a16="http://schemas.microsoft.com/office/drawing/2014/main" id="{EFD7EC66-66C3-A6A8-C13C-4730DD9028F4}"/>
              </a:ext>
            </a:extLst>
          </p:cNvPr>
          <p:cNvSpPr>
            <a:spLocks noGrp="1"/>
          </p:cNvSpPr>
          <p:nvPr>
            <p:ph type="body" sz="quarter" idx="16" hasCustomPrompt="1"/>
          </p:nvPr>
        </p:nvSpPr>
        <p:spPr>
          <a:xfrm>
            <a:off x="3833123" y="3428998"/>
            <a:ext cx="14400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53" name="Text Placeholder 27">
            <a:extLst>
              <a:ext uri="{FF2B5EF4-FFF2-40B4-BE49-F238E27FC236}">
                <a16:creationId xmlns:a16="http://schemas.microsoft.com/office/drawing/2014/main" id="{90EC14E6-3F97-8DAF-62FC-A84994D85DD8}"/>
              </a:ext>
            </a:extLst>
          </p:cNvPr>
          <p:cNvSpPr>
            <a:spLocks noGrp="1"/>
          </p:cNvSpPr>
          <p:nvPr>
            <p:ph type="body" sz="quarter" idx="17" hasCustomPrompt="1"/>
          </p:nvPr>
        </p:nvSpPr>
        <p:spPr>
          <a:xfrm>
            <a:off x="5376672" y="3428997"/>
            <a:ext cx="14400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54" name="Text Placeholder 27">
            <a:extLst>
              <a:ext uri="{FF2B5EF4-FFF2-40B4-BE49-F238E27FC236}">
                <a16:creationId xmlns:a16="http://schemas.microsoft.com/office/drawing/2014/main" id="{89B7F425-1AD2-A117-925F-2C53B79038A6}"/>
              </a:ext>
            </a:extLst>
          </p:cNvPr>
          <p:cNvSpPr>
            <a:spLocks noGrp="1"/>
          </p:cNvSpPr>
          <p:nvPr>
            <p:ph type="body" sz="quarter" idx="18" hasCustomPrompt="1"/>
          </p:nvPr>
        </p:nvSpPr>
        <p:spPr>
          <a:xfrm>
            <a:off x="6920221" y="3428996"/>
            <a:ext cx="14400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55" name="Text Placeholder 27">
            <a:extLst>
              <a:ext uri="{FF2B5EF4-FFF2-40B4-BE49-F238E27FC236}">
                <a16:creationId xmlns:a16="http://schemas.microsoft.com/office/drawing/2014/main" id="{E5C08CA0-A8BC-887B-A947-1DFA0CF3E61A}"/>
              </a:ext>
            </a:extLst>
          </p:cNvPr>
          <p:cNvSpPr>
            <a:spLocks noGrp="1"/>
          </p:cNvSpPr>
          <p:nvPr>
            <p:ph type="body" sz="quarter" idx="19" hasCustomPrompt="1"/>
          </p:nvPr>
        </p:nvSpPr>
        <p:spPr>
          <a:xfrm>
            <a:off x="8463770" y="3428995"/>
            <a:ext cx="14400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56" name="Text Placeholder 27">
            <a:extLst>
              <a:ext uri="{FF2B5EF4-FFF2-40B4-BE49-F238E27FC236}">
                <a16:creationId xmlns:a16="http://schemas.microsoft.com/office/drawing/2014/main" id="{370D8CFD-9B14-5728-ED6E-4664F48A51D1}"/>
              </a:ext>
            </a:extLst>
          </p:cNvPr>
          <p:cNvSpPr>
            <a:spLocks noGrp="1"/>
          </p:cNvSpPr>
          <p:nvPr>
            <p:ph type="body" sz="quarter" idx="20" hasCustomPrompt="1"/>
          </p:nvPr>
        </p:nvSpPr>
        <p:spPr>
          <a:xfrm>
            <a:off x="10007319" y="3428994"/>
            <a:ext cx="1440000" cy="638175"/>
          </a:xfrm>
          <a:prstGeom prst="rect">
            <a:avLst/>
          </a:prstGeom>
        </p:spPr>
        <p:txBody>
          <a:bodyPr/>
          <a:lstStyle>
            <a:lvl1pPr marL="0" indent="0" algn="ctr">
              <a:buNone/>
              <a:defRPr sz="1400" b="1">
                <a:latin typeface="Book Antiqua" panose="02040602050305030304" pitchFamily="18" charset="0"/>
              </a:defRPr>
            </a:lvl1pPr>
          </a:lstStyle>
          <a:p>
            <a:pPr lvl="0"/>
            <a:r>
              <a:rPr lang="en-US"/>
              <a:t>NAME</a:t>
            </a:r>
          </a:p>
          <a:p>
            <a:pPr lvl="0"/>
            <a:endParaRPr lang="en-US"/>
          </a:p>
        </p:txBody>
      </p:sp>
      <p:sp>
        <p:nvSpPr>
          <p:cNvPr id="57" name="Text Placeholder 32">
            <a:extLst>
              <a:ext uri="{FF2B5EF4-FFF2-40B4-BE49-F238E27FC236}">
                <a16:creationId xmlns:a16="http://schemas.microsoft.com/office/drawing/2014/main" id="{5CEB673B-7395-364F-86E1-D1ECB0866B59}"/>
              </a:ext>
            </a:extLst>
          </p:cNvPr>
          <p:cNvSpPr>
            <a:spLocks noGrp="1"/>
          </p:cNvSpPr>
          <p:nvPr>
            <p:ph type="body" sz="quarter" idx="21" hasCustomPrompt="1"/>
          </p:nvPr>
        </p:nvSpPr>
        <p:spPr>
          <a:xfrm>
            <a:off x="746025" y="5191877"/>
            <a:ext cx="144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58" name="Text Placeholder 32">
            <a:extLst>
              <a:ext uri="{FF2B5EF4-FFF2-40B4-BE49-F238E27FC236}">
                <a16:creationId xmlns:a16="http://schemas.microsoft.com/office/drawing/2014/main" id="{CF65C23E-DA46-7C14-A901-44F1084628CB}"/>
              </a:ext>
            </a:extLst>
          </p:cNvPr>
          <p:cNvSpPr>
            <a:spLocks noGrp="1"/>
          </p:cNvSpPr>
          <p:nvPr>
            <p:ph type="body" sz="quarter" idx="22" hasCustomPrompt="1"/>
          </p:nvPr>
        </p:nvSpPr>
        <p:spPr>
          <a:xfrm>
            <a:off x="2289383" y="5191877"/>
            <a:ext cx="144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59" name="Text Placeholder 32">
            <a:extLst>
              <a:ext uri="{FF2B5EF4-FFF2-40B4-BE49-F238E27FC236}">
                <a16:creationId xmlns:a16="http://schemas.microsoft.com/office/drawing/2014/main" id="{4005A191-F35A-B7C0-2425-F552DD35E7A7}"/>
              </a:ext>
            </a:extLst>
          </p:cNvPr>
          <p:cNvSpPr>
            <a:spLocks noGrp="1"/>
          </p:cNvSpPr>
          <p:nvPr>
            <p:ph type="body" sz="quarter" idx="23" hasCustomPrompt="1"/>
          </p:nvPr>
        </p:nvSpPr>
        <p:spPr>
          <a:xfrm>
            <a:off x="3832741" y="5191877"/>
            <a:ext cx="144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60" name="Text Placeholder 32">
            <a:extLst>
              <a:ext uri="{FF2B5EF4-FFF2-40B4-BE49-F238E27FC236}">
                <a16:creationId xmlns:a16="http://schemas.microsoft.com/office/drawing/2014/main" id="{8BB6396A-C0BA-4495-04A2-F5591D08486C}"/>
              </a:ext>
            </a:extLst>
          </p:cNvPr>
          <p:cNvSpPr>
            <a:spLocks noGrp="1"/>
          </p:cNvSpPr>
          <p:nvPr>
            <p:ph type="body" sz="quarter" idx="24" hasCustomPrompt="1"/>
          </p:nvPr>
        </p:nvSpPr>
        <p:spPr>
          <a:xfrm>
            <a:off x="5376099" y="5191877"/>
            <a:ext cx="144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61" name="Text Placeholder 32">
            <a:extLst>
              <a:ext uri="{FF2B5EF4-FFF2-40B4-BE49-F238E27FC236}">
                <a16:creationId xmlns:a16="http://schemas.microsoft.com/office/drawing/2014/main" id="{B915DB5C-C460-AD91-6DE6-0EB2A72F5D84}"/>
              </a:ext>
            </a:extLst>
          </p:cNvPr>
          <p:cNvSpPr>
            <a:spLocks noGrp="1"/>
          </p:cNvSpPr>
          <p:nvPr>
            <p:ph type="body" sz="quarter" idx="25" hasCustomPrompt="1"/>
          </p:nvPr>
        </p:nvSpPr>
        <p:spPr>
          <a:xfrm>
            <a:off x="6919457" y="5191877"/>
            <a:ext cx="144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62" name="Text Placeholder 32">
            <a:extLst>
              <a:ext uri="{FF2B5EF4-FFF2-40B4-BE49-F238E27FC236}">
                <a16:creationId xmlns:a16="http://schemas.microsoft.com/office/drawing/2014/main" id="{F6CCD14B-3AC8-D229-D1B3-F2FF95ADB57F}"/>
              </a:ext>
            </a:extLst>
          </p:cNvPr>
          <p:cNvSpPr>
            <a:spLocks noGrp="1"/>
          </p:cNvSpPr>
          <p:nvPr>
            <p:ph type="body" sz="quarter" idx="26" hasCustomPrompt="1"/>
          </p:nvPr>
        </p:nvSpPr>
        <p:spPr>
          <a:xfrm>
            <a:off x="8462815" y="5191877"/>
            <a:ext cx="144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63" name="Text Placeholder 32">
            <a:extLst>
              <a:ext uri="{FF2B5EF4-FFF2-40B4-BE49-F238E27FC236}">
                <a16:creationId xmlns:a16="http://schemas.microsoft.com/office/drawing/2014/main" id="{4CE9E6F3-D935-5820-0EC2-E96B1CD63BF2}"/>
              </a:ext>
            </a:extLst>
          </p:cNvPr>
          <p:cNvSpPr>
            <a:spLocks noGrp="1"/>
          </p:cNvSpPr>
          <p:nvPr>
            <p:ph type="body" sz="quarter" idx="27" hasCustomPrompt="1"/>
          </p:nvPr>
        </p:nvSpPr>
        <p:spPr>
          <a:xfrm>
            <a:off x="10006173" y="5191877"/>
            <a:ext cx="1440000"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Tree>
    <p:extLst>
      <p:ext uri="{BB962C8B-B14F-4D97-AF65-F5344CB8AC3E}">
        <p14:creationId xmlns:p14="http://schemas.microsoft.com/office/powerpoint/2010/main" val="4247703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42EBE7E-91C8-3047-5ACF-E82796F8D150}"/>
              </a:ext>
            </a:extLst>
          </p:cNvPr>
          <p:cNvSpPr>
            <a:spLocks noGrp="1"/>
          </p:cNvSpPr>
          <p:nvPr>
            <p:ph type="body" sz="quarter" idx="12" hasCustomPrompt="1"/>
          </p:nvPr>
        </p:nvSpPr>
        <p:spPr>
          <a:xfrm>
            <a:off x="101353" y="147942"/>
            <a:ext cx="8880722" cy="522000"/>
          </a:xfrm>
          <a:prstGeom prst="rect">
            <a:avLst/>
          </a:prstGeom>
        </p:spPr>
        <p:txBody>
          <a:bodyPr anchor="ctr"/>
          <a:lstStyle>
            <a:lvl1pPr marL="0" indent="0">
              <a:buNone/>
              <a:defRPr sz="2800" b="1">
                <a:latin typeface="Book Antiqua" panose="02040602050305030304" pitchFamily="18" charset="0"/>
              </a:defRPr>
            </a:lvl1pPr>
            <a:lvl2pPr marL="457200" indent="0">
              <a:buNone/>
              <a:defRPr sz="2800" b="1">
                <a:latin typeface="Book Antiqua" panose="02040602050305030304" pitchFamily="18" charset="0"/>
              </a:defRPr>
            </a:lvl2pPr>
            <a:lvl3pPr marL="914400" indent="0">
              <a:buNone/>
              <a:defRPr sz="2800" b="1">
                <a:latin typeface="Book Antiqua" panose="02040602050305030304" pitchFamily="18" charset="0"/>
              </a:defRPr>
            </a:lvl3pPr>
            <a:lvl4pPr marL="1371600" indent="0">
              <a:buNone/>
              <a:defRPr sz="2800" b="1">
                <a:latin typeface="Book Antiqua" panose="02040602050305030304" pitchFamily="18" charset="0"/>
              </a:defRPr>
            </a:lvl4pPr>
            <a:lvl5pPr marL="1828800" indent="0">
              <a:buNone/>
              <a:defRPr sz="2800" b="1">
                <a:latin typeface="Book Antiqua" panose="02040602050305030304" pitchFamily="18" charset="0"/>
              </a:defRPr>
            </a:lvl5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Team</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j-ea"/>
              <a:cs typeface="+mj-cs"/>
            </a:endParaRPr>
          </a:p>
        </p:txBody>
      </p:sp>
      <p:sp>
        <p:nvSpPr>
          <p:cNvPr id="2" name="Slide Number Placeholder 1">
            <a:extLst>
              <a:ext uri="{FF2B5EF4-FFF2-40B4-BE49-F238E27FC236}">
                <a16:creationId xmlns:a16="http://schemas.microsoft.com/office/drawing/2014/main" id="{65E1AFC4-0F27-C41F-0CD4-41D007CEFB92}"/>
              </a:ext>
            </a:extLst>
          </p:cNvPr>
          <p:cNvSpPr>
            <a:spLocks noGrp="1"/>
          </p:cNvSpPr>
          <p:nvPr>
            <p:ph type="sldNum" sz="quarter" idx="13"/>
          </p:nvPr>
        </p:nvSpPr>
        <p:spPr/>
        <p:txBody>
          <a:bodyPr/>
          <a:lstStyle/>
          <a:p>
            <a:fld id="{C00E2477-2837-4DC5-A9A0-BBEF21CCD47D}" type="slidenum">
              <a:rPr lang="en-IN" smtClean="0"/>
              <a:pPr/>
              <a:t>‹#›</a:t>
            </a:fld>
            <a:endParaRPr lang="en-IN"/>
          </a:p>
        </p:txBody>
      </p:sp>
      <p:grpSp>
        <p:nvGrpSpPr>
          <p:cNvPr id="3" name="Group 2">
            <a:extLst>
              <a:ext uri="{FF2B5EF4-FFF2-40B4-BE49-F238E27FC236}">
                <a16:creationId xmlns:a16="http://schemas.microsoft.com/office/drawing/2014/main" id="{597C3910-CCD3-7D30-84F0-082E6512D9DA}"/>
              </a:ext>
            </a:extLst>
          </p:cNvPr>
          <p:cNvGrpSpPr/>
          <p:nvPr userDrawn="1"/>
        </p:nvGrpSpPr>
        <p:grpSpPr>
          <a:xfrm>
            <a:off x="746026" y="1121305"/>
            <a:ext cx="4632373" cy="1620000"/>
            <a:chOff x="255919" y="1016841"/>
            <a:chExt cx="4632373" cy="1620000"/>
          </a:xfrm>
        </p:grpSpPr>
        <p:sp>
          <p:nvSpPr>
            <p:cNvPr id="4" name="TextBox 3">
              <a:extLst>
                <a:ext uri="{FF2B5EF4-FFF2-40B4-BE49-F238E27FC236}">
                  <a16:creationId xmlns:a16="http://schemas.microsoft.com/office/drawing/2014/main" id="{FF3DDFDF-079B-ADF9-E205-E3FE1500C694}"/>
                </a:ext>
              </a:extLst>
            </p:cNvPr>
            <p:cNvSpPr txBox="1">
              <a:spLocks/>
            </p:cNvSpPr>
            <p:nvPr/>
          </p:nvSpPr>
          <p:spPr>
            <a:xfrm>
              <a:off x="255919" y="1016841"/>
              <a:ext cx="4632373"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Oval 4">
              <a:extLst>
                <a:ext uri="{FF2B5EF4-FFF2-40B4-BE49-F238E27FC236}">
                  <a16:creationId xmlns:a16="http://schemas.microsoft.com/office/drawing/2014/main" id="{86E6A415-56AA-6652-E546-4DACFF619217}"/>
                </a:ext>
              </a:extLst>
            </p:cNvPr>
            <p:cNvSpPr/>
            <p:nvPr/>
          </p:nvSpPr>
          <p:spPr>
            <a:xfrm>
              <a:off x="3364342" y="1160841"/>
              <a:ext cx="1332000" cy="1332000"/>
            </a:xfrm>
            <a:prstGeom prst="ellipse">
              <a:avLst/>
            </a:prstGeom>
            <a:blipFill rotWithShape="0">
              <a:blip r:embed="rId2" cstate="print"/>
              <a:stretch>
                <a:fillRect/>
              </a:stretch>
            </a:blipFill>
            <a:ln w="38100">
              <a:solidFill>
                <a:schemeClr val="tx1"/>
              </a:solid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6" name="TextBox 5">
              <a:extLst>
                <a:ext uri="{FF2B5EF4-FFF2-40B4-BE49-F238E27FC236}">
                  <a16:creationId xmlns:a16="http://schemas.microsoft.com/office/drawing/2014/main" id="{00E89718-EEF9-B10D-E181-6093F9B65A8C}"/>
                </a:ext>
              </a:extLst>
            </p:cNvPr>
            <p:cNvSpPr txBox="1"/>
            <p:nvPr/>
          </p:nvSpPr>
          <p:spPr>
            <a:xfrm>
              <a:off x="409575" y="1323107"/>
              <a:ext cx="2652638"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BALAWANT JOSHI</a:t>
              </a:r>
            </a:p>
          </p:txBody>
        </p:sp>
        <p:sp>
          <p:nvSpPr>
            <p:cNvPr id="7" name="TextBox 6">
              <a:extLst>
                <a:ext uri="{FF2B5EF4-FFF2-40B4-BE49-F238E27FC236}">
                  <a16:creationId xmlns:a16="http://schemas.microsoft.com/office/drawing/2014/main" id="{BA3709DB-8A3E-0CB0-0883-3288E6C1E340}"/>
                </a:ext>
              </a:extLst>
            </p:cNvPr>
            <p:cNvSpPr txBox="1"/>
            <p:nvPr/>
          </p:nvSpPr>
          <p:spPr>
            <a:xfrm>
              <a:off x="528168" y="1731386"/>
              <a:ext cx="2534045"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Managing Director</a:t>
              </a:r>
            </a:p>
          </p:txBody>
        </p:sp>
        <p:pic>
          <p:nvPicPr>
            <p:cNvPr id="8" name="Picture 2" descr="Linkedin - Free social media icons">
              <a:hlinkClick r:id="rId3" highlightClick="1"/>
              <a:extLst>
                <a:ext uri="{FF2B5EF4-FFF2-40B4-BE49-F238E27FC236}">
                  <a16:creationId xmlns:a16="http://schemas.microsoft.com/office/drawing/2014/main" id="{0A9F9478-099B-A361-44F7-F31CA778E4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9861" y="2167762"/>
              <a:ext cx="252000" cy="25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CA48A577-6EF5-2C69-94E5-BF1BAAD943E5}"/>
              </a:ext>
            </a:extLst>
          </p:cNvPr>
          <p:cNvGrpSpPr/>
          <p:nvPr userDrawn="1"/>
        </p:nvGrpSpPr>
        <p:grpSpPr>
          <a:xfrm>
            <a:off x="6877145" y="1122031"/>
            <a:ext cx="4568829" cy="1620000"/>
            <a:chOff x="5146509" y="1016841"/>
            <a:chExt cx="4568829" cy="1620000"/>
          </a:xfrm>
        </p:grpSpPr>
        <p:sp>
          <p:nvSpPr>
            <p:cNvPr id="10" name="TextBox 9">
              <a:extLst>
                <a:ext uri="{FF2B5EF4-FFF2-40B4-BE49-F238E27FC236}">
                  <a16:creationId xmlns:a16="http://schemas.microsoft.com/office/drawing/2014/main" id="{092B0C84-FDD9-6041-9DF7-469BA0E4E56C}"/>
                </a:ext>
              </a:extLst>
            </p:cNvPr>
            <p:cNvSpPr txBox="1">
              <a:spLocks/>
            </p:cNvSpPr>
            <p:nvPr/>
          </p:nvSpPr>
          <p:spPr>
            <a:xfrm>
              <a:off x="5146509" y="1016841"/>
              <a:ext cx="4568829" cy="1620000"/>
            </a:xfrm>
            <a:prstGeom prst="roundRect">
              <a:avLst>
                <a:gd name="adj" fmla="val 11816"/>
              </a:avLst>
            </a:prstGeom>
            <a:solidFill>
              <a:srgbClr val="E1EBCD"/>
            </a:solidFill>
            <a:ln w="19050">
              <a:solidFill>
                <a:srgbClr val="7CBE4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Oval 10">
              <a:extLst>
                <a:ext uri="{FF2B5EF4-FFF2-40B4-BE49-F238E27FC236}">
                  <a16:creationId xmlns:a16="http://schemas.microsoft.com/office/drawing/2014/main" id="{8E318EE4-45E9-7D5D-6A90-AD07B0C6122A}"/>
                </a:ext>
              </a:extLst>
            </p:cNvPr>
            <p:cNvSpPr/>
            <p:nvPr/>
          </p:nvSpPr>
          <p:spPr>
            <a:xfrm>
              <a:off x="5324748" y="1170303"/>
              <a:ext cx="1332000" cy="1332000"/>
            </a:xfrm>
            <a:prstGeom prst="ellipse">
              <a:avLst/>
            </a:prstGeom>
            <a:blipFill>
              <a:blip r:embed="rId5" cstate="print">
                <a:extLst>
                  <a:ext uri="{28A0092B-C50C-407E-A947-70E740481C1C}">
                    <a14:useLocalDpi xmlns:a14="http://schemas.microsoft.com/office/drawing/2010/main" val="0"/>
                  </a:ext>
                </a:extLst>
              </a:blip>
              <a:srcRect/>
              <a:stretch>
                <a:fillRect t="-1000" b="-1000"/>
              </a:stretch>
            </a:blipFill>
            <a:ln w="38100">
              <a:solidFill>
                <a:schemeClr val="tx1"/>
              </a:solidFill>
            </a:ln>
          </p:spPr>
          <p:style>
            <a:lnRef idx="2">
              <a:scrgbClr r="0" g="0" b="0"/>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hueOff val="0"/>
                    <a:satOff val="0"/>
                    <a:lumOff val="0"/>
                    <a:alphaOff val="0"/>
                  </a:prstClr>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8B973B4A-FA27-850D-3890-3EA79D96B86C}"/>
                </a:ext>
              </a:extLst>
            </p:cNvPr>
            <p:cNvSpPr txBox="1"/>
            <p:nvPr/>
          </p:nvSpPr>
          <p:spPr>
            <a:xfrm>
              <a:off x="6914965" y="1321030"/>
              <a:ext cx="2462866"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AJIT PANDIT</a:t>
              </a:r>
            </a:p>
          </p:txBody>
        </p:sp>
        <p:pic>
          <p:nvPicPr>
            <p:cNvPr id="13" name="Picture 2" descr="Linkedin - Free social media icons">
              <a:hlinkClick r:id="rId6" highlightClick="1"/>
              <a:extLst>
                <a:ext uri="{FF2B5EF4-FFF2-40B4-BE49-F238E27FC236}">
                  <a16:creationId xmlns:a16="http://schemas.microsoft.com/office/drawing/2014/main" id="{835A0D79-0CE0-0184-EDFC-BC6EA355E4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3255" y="2169875"/>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DD57056-3D61-5485-5CD4-BB633DCA1BF3}"/>
                </a:ext>
              </a:extLst>
            </p:cNvPr>
            <p:cNvSpPr txBox="1"/>
            <p:nvPr/>
          </p:nvSpPr>
          <p:spPr>
            <a:xfrm>
              <a:off x="6873205" y="1736268"/>
              <a:ext cx="2534045"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Director and CEO</a:t>
              </a:r>
            </a:p>
          </p:txBody>
        </p:sp>
      </p:grpSp>
      <p:sp>
        <p:nvSpPr>
          <p:cNvPr id="25" name="TextBox 24">
            <a:extLst>
              <a:ext uri="{FF2B5EF4-FFF2-40B4-BE49-F238E27FC236}">
                <a16:creationId xmlns:a16="http://schemas.microsoft.com/office/drawing/2014/main" id="{69102E46-BA1B-50FE-12E9-ED61C40E6F9A}"/>
              </a:ext>
            </a:extLst>
          </p:cNvPr>
          <p:cNvSpPr txBox="1">
            <a:spLocks/>
          </p:cNvSpPr>
          <p:nvPr userDrawn="1"/>
        </p:nvSpPr>
        <p:spPr>
          <a:xfrm>
            <a:off x="745173" y="2896501"/>
            <a:ext cx="1800000" cy="162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xt Placeholder 27">
            <a:extLst>
              <a:ext uri="{FF2B5EF4-FFF2-40B4-BE49-F238E27FC236}">
                <a16:creationId xmlns:a16="http://schemas.microsoft.com/office/drawing/2014/main" id="{985B67D9-9E14-B7AF-303B-2651344767B8}"/>
              </a:ext>
            </a:extLst>
          </p:cNvPr>
          <p:cNvSpPr>
            <a:spLocks noGrp="1"/>
          </p:cNvSpPr>
          <p:nvPr>
            <p:ph type="body" sz="quarter" idx="14" hasCustomPrompt="1"/>
          </p:nvPr>
        </p:nvSpPr>
        <p:spPr>
          <a:xfrm>
            <a:off x="745173" y="3898204"/>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algn="ctr"/>
            <a:r>
              <a:rPr lang="en-US" sz="1400" b="1">
                <a:solidFill>
                  <a:schemeClr val="tx1"/>
                </a:solidFill>
                <a:latin typeface="Book Antiqua" panose="02040602050305030304" pitchFamily="18" charset="0"/>
              </a:rPr>
              <a:t>NAME</a:t>
            </a:r>
          </a:p>
          <a:p>
            <a:pPr algn="ctr"/>
            <a:r>
              <a:rPr lang="en-US" sz="1400" b="1">
                <a:solidFill>
                  <a:schemeClr val="tx1"/>
                </a:solidFill>
                <a:latin typeface="Book Antiqua" panose="02040602050305030304" pitchFamily="18" charset="0"/>
              </a:rPr>
              <a:t>NAME</a:t>
            </a:r>
            <a:endParaRPr lang="en-IN" sz="1400"/>
          </a:p>
        </p:txBody>
      </p:sp>
      <p:sp>
        <p:nvSpPr>
          <p:cNvPr id="16" name="TextBox 15">
            <a:extLst>
              <a:ext uri="{FF2B5EF4-FFF2-40B4-BE49-F238E27FC236}">
                <a16:creationId xmlns:a16="http://schemas.microsoft.com/office/drawing/2014/main" id="{EBD93972-7A9F-54C1-0FE4-B97D422F61FC}"/>
              </a:ext>
            </a:extLst>
          </p:cNvPr>
          <p:cNvSpPr txBox="1">
            <a:spLocks/>
          </p:cNvSpPr>
          <p:nvPr userDrawn="1"/>
        </p:nvSpPr>
        <p:spPr>
          <a:xfrm>
            <a:off x="3712107" y="2896501"/>
            <a:ext cx="1800000"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41775994-6632-37E4-D066-01F080E5D01D}"/>
              </a:ext>
            </a:extLst>
          </p:cNvPr>
          <p:cNvSpPr txBox="1">
            <a:spLocks/>
          </p:cNvSpPr>
          <p:nvPr userDrawn="1"/>
        </p:nvSpPr>
        <p:spPr>
          <a:xfrm>
            <a:off x="6679041" y="2896501"/>
            <a:ext cx="1800000" cy="162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4E56F8C2-DA57-7542-DF15-4E4B44CF18DA}"/>
              </a:ext>
            </a:extLst>
          </p:cNvPr>
          <p:cNvSpPr txBox="1">
            <a:spLocks/>
          </p:cNvSpPr>
          <p:nvPr userDrawn="1"/>
        </p:nvSpPr>
        <p:spPr>
          <a:xfrm>
            <a:off x="9645974" y="2896501"/>
            <a:ext cx="1800000"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85A7C8D8-6B1E-EA2F-6EB0-FD93014FFB0E}"/>
              </a:ext>
            </a:extLst>
          </p:cNvPr>
          <p:cNvSpPr txBox="1">
            <a:spLocks/>
          </p:cNvSpPr>
          <p:nvPr userDrawn="1"/>
        </p:nvSpPr>
        <p:spPr>
          <a:xfrm>
            <a:off x="3712107" y="4671697"/>
            <a:ext cx="1800000" cy="162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33C4FBAF-B7C8-95CF-A1BD-F5703E461071}"/>
              </a:ext>
            </a:extLst>
          </p:cNvPr>
          <p:cNvSpPr txBox="1">
            <a:spLocks/>
          </p:cNvSpPr>
          <p:nvPr userDrawn="1"/>
        </p:nvSpPr>
        <p:spPr>
          <a:xfrm>
            <a:off x="6679041" y="4671697"/>
            <a:ext cx="1800000"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39517065-F764-9753-D441-A41A421E1868}"/>
              </a:ext>
            </a:extLst>
          </p:cNvPr>
          <p:cNvSpPr txBox="1">
            <a:spLocks/>
          </p:cNvSpPr>
          <p:nvPr userDrawn="1"/>
        </p:nvSpPr>
        <p:spPr>
          <a:xfrm>
            <a:off x="9645974" y="4676364"/>
            <a:ext cx="1800000" cy="162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Text Placeholder 27">
            <a:extLst>
              <a:ext uri="{FF2B5EF4-FFF2-40B4-BE49-F238E27FC236}">
                <a16:creationId xmlns:a16="http://schemas.microsoft.com/office/drawing/2014/main" id="{39F9000C-6427-0BC6-E192-81F2B1256A38}"/>
              </a:ext>
            </a:extLst>
          </p:cNvPr>
          <p:cNvSpPr>
            <a:spLocks noGrp="1"/>
          </p:cNvSpPr>
          <p:nvPr>
            <p:ph type="body" sz="quarter" idx="19" hasCustomPrompt="1"/>
          </p:nvPr>
        </p:nvSpPr>
        <p:spPr>
          <a:xfrm>
            <a:off x="3712106" y="3898204"/>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lvl="0"/>
            <a:r>
              <a:rPr lang="en-US"/>
              <a:t>NAME</a:t>
            </a:r>
          </a:p>
          <a:p>
            <a:pPr lvl="0"/>
            <a:r>
              <a:rPr lang="en-US"/>
              <a:t>NAME</a:t>
            </a:r>
          </a:p>
        </p:txBody>
      </p:sp>
      <p:sp>
        <p:nvSpPr>
          <p:cNvPr id="32" name="Text Placeholder 27">
            <a:extLst>
              <a:ext uri="{FF2B5EF4-FFF2-40B4-BE49-F238E27FC236}">
                <a16:creationId xmlns:a16="http://schemas.microsoft.com/office/drawing/2014/main" id="{40805DB9-5518-ADE1-B56E-9F20D9E9B229}"/>
              </a:ext>
            </a:extLst>
          </p:cNvPr>
          <p:cNvSpPr>
            <a:spLocks noGrp="1"/>
          </p:cNvSpPr>
          <p:nvPr>
            <p:ph type="body" sz="quarter" idx="20" hasCustomPrompt="1"/>
          </p:nvPr>
        </p:nvSpPr>
        <p:spPr>
          <a:xfrm>
            <a:off x="6679039" y="3898204"/>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lvl="0"/>
            <a:r>
              <a:rPr lang="en-US"/>
              <a:t>NAME</a:t>
            </a:r>
          </a:p>
          <a:p>
            <a:pPr lvl="0"/>
            <a:r>
              <a:rPr lang="en-US"/>
              <a:t>NAME</a:t>
            </a:r>
          </a:p>
        </p:txBody>
      </p:sp>
      <p:sp>
        <p:nvSpPr>
          <p:cNvPr id="34" name="Text Placeholder 27">
            <a:extLst>
              <a:ext uri="{FF2B5EF4-FFF2-40B4-BE49-F238E27FC236}">
                <a16:creationId xmlns:a16="http://schemas.microsoft.com/office/drawing/2014/main" id="{986C9231-C114-16BB-89A8-F709FE95EE05}"/>
              </a:ext>
            </a:extLst>
          </p:cNvPr>
          <p:cNvSpPr>
            <a:spLocks noGrp="1"/>
          </p:cNvSpPr>
          <p:nvPr>
            <p:ph type="body" sz="quarter" idx="21" hasCustomPrompt="1"/>
          </p:nvPr>
        </p:nvSpPr>
        <p:spPr>
          <a:xfrm>
            <a:off x="9645972" y="3898204"/>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lvl="0"/>
            <a:r>
              <a:rPr lang="en-US"/>
              <a:t>NAME</a:t>
            </a:r>
          </a:p>
          <a:p>
            <a:pPr lvl="0"/>
            <a:r>
              <a:rPr lang="en-US"/>
              <a:t>NAME</a:t>
            </a:r>
          </a:p>
        </p:txBody>
      </p:sp>
      <p:sp>
        <p:nvSpPr>
          <p:cNvPr id="41" name="Text Placeholder 27">
            <a:extLst>
              <a:ext uri="{FF2B5EF4-FFF2-40B4-BE49-F238E27FC236}">
                <a16:creationId xmlns:a16="http://schemas.microsoft.com/office/drawing/2014/main" id="{D04EFBBD-1C8D-0C42-0811-1145A3B8F6C2}"/>
              </a:ext>
            </a:extLst>
          </p:cNvPr>
          <p:cNvSpPr>
            <a:spLocks noGrp="1"/>
          </p:cNvSpPr>
          <p:nvPr>
            <p:ph type="body" sz="quarter" idx="23" hasCustomPrompt="1"/>
          </p:nvPr>
        </p:nvSpPr>
        <p:spPr>
          <a:xfrm>
            <a:off x="3712105" y="5673400"/>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lvl="0"/>
            <a:r>
              <a:rPr lang="en-US"/>
              <a:t>NAME</a:t>
            </a:r>
          </a:p>
          <a:p>
            <a:pPr lvl="0"/>
            <a:r>
              <a:rPr lang="en-US"/>
              <a:t>NAME</a:t>
            </a:r>
          </a:p>
        </p:txBody>
      </p:sp>
      <p:sp>
        <p:nvSpPr>
          <p:cNvPr id="42" name="Text Placeholder 27">
            <a:extLst>
              <a:ext uri="{FF2B5EF4-FFF2-40B4-BE49-F238E27FC236}">
                <a16:creationId xmlns:a16="http://schemas.microsoft.com/office/drawing/2014/main" id="{07739809-DCBF-1245-FC73-33909A7F7A30}"/>
              </a:ext>
            </a:extLst>
          </p:cNvPr>
          <p:cNvSpPr>
            <a:spLocks noGrp="1"/>
          </p:cNvSpPr>
          <p:nvPr>
            <p:ph type="body" sz="quarter" idx="24" hasCustomPrompt="1"/>
          </p:nvPr>
        </p:nvSpPr>
        <p:spPr>
          <a:xfrm>
            <a:off x="6679038" y="5673400"/>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lvl="0"/>
            <a:r>
              <a:rPr lang="en-US"/>
              <a:t>NAME</a:t>
            </a:r>
          </a:p>
          <a:p>
            <a:pPr lvl="0"/>
            <a:r>
              <a:rPr lang="en-US"/>
              <a:t>NAME</a:t>
            </a:r>
          </a:p>
        </p:txBody>
      </p:sp>
      <p:sp>
        <p:nvSpPr>
          <p:cNvPr id="43" name="Text Placeholder 27">
            <a:extLst>
              <a:ext uri="{FF2B5EF4-FFF2-40B4-BE49-F238E27FC236}">
                <a16:creationId xmlns:a16="http://schemas.microsoft.com/office/drawing/2014/main" id="{23C2073A-4B07-78B4-AD46-365A4D334254}"/>
              </a:ext>
            </a:extLst>
          </p:cNvPr>
          <p:cNvSpPr>
            <a:spLocks noGrp="1"/>
          </p:cNvSpPr>
          <p:nvPr>
            <p:ph type="body" sz="quarter" idx="25" hasCustomPrompt="1"/>
          </p:nvPr>
        </p:nvSpPr>
        <p:spPr>
          <a:xfrm>
            <a:off x="9645971" y="5673400"/>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lvl="0"/>
            <a:r>
              <a:rPr lang="en-US"/>
              <a:t>NAME</a:t>
            </a:r>
          </a:p>
          <a:p>
            <a:pPr lvl="0"/>
            <a:r>
              <a:rPr lang="en-US"/>
              <a:t>NAME</a:t>
            </a:r>
          </a:p>
        </p:txBody>
      </p:sp>
      <p:sp>
        <p:nvSpPr>
          <p:cNvPr id="45" name="Text Placeholder 32">
            <a:extLst>
              <a:ext uri="{FF2B5EF4-FFF2-40B4-BE49-F238E27FC236}">
                <a16:creationId xmlns:a16="http://schemas.microsoft.com/office/drawing/2014/main" id="{936B2AA7-362B-618B-50F1-DF5C4FE06875}"/>
              </a:ext>
            </a:extLst>
          </p:cNvPr>
          <p:cNvSpPr>
            <a:spLocks noGrp="1"/>
          </p:cNvSpPr>
          <p:nvPr>
            <p:ph type="body" sz="quarter" idx="26" hasCustomPrompt="1"/>
          </p:nvPr>
        </p:nvSpPr>
        <p:spPr>
          <a:xfrm>
            <a:off x="745171" y="4277797"/>
            <a:ext cx="1799999" cy="238552"/>
          </a:xfrm>
          <a:prstGeom prst="rect">
            <a:avLst/>
          </a:prstGeom>
        </p:spPr>
        <p:txBody>
          <a:bodyPr anchor="ct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algn="ctr">
              <a:lnSpc>
                <a:spcPct val="150000"/>
              </a:lnSpc>
            </a:pPr>
            <a:r>
              <a:rPr lang="en-US" sz="1200" b="1">
                <a:solidFill>
                  <a:srgbClr val="000000"/>
                </a:solidFill>
                <a:latin typeface="Book Antiqua" panose="02040602050305030304" pitchFamily="18" charset="0"/>
              </a:rPr>
              <a:t>Practice Head</a:t>
            </a:r>
            <a:endParaRPr lang="en-US" sz="1400" b="1">
              <a:solidFill>
                <a:srgbClr val="000000"/>
              </a:solidFill>
              <a:latin typeface="Book Antiqua" panose="02040602050305030304" pitchFamily="18" charset="0"/>
            </a:endParaRPr>
          </a:p>
        </p:txBody>
      </p:sp>
      <p:sp>
        <p:nvSpPr>
          <p:cNvPr id="46" name="Text Placeholder 32">
            <a:extLst>
              <a:ext uri="{FF2B5EF4-FFF2-40B4-BE49-F238E27FC236}">
                <a16:creationId xmlns:a16="http://schemas.microsoft.com/office/drawing/2014/main" id="{302432FC-067B-45B1-D928-7C000EF8EF4A}"/>
              </a:ext>
            </a:extLst>
          </p:cNvPr>
          <p:cNvSpPr>
            <a:spLocks noGrp="1"/>
          </p:cNvSpPr>
          <p:nvPr>
            <p:ph type="body" sz="quarter" idx="27" hasCustomPrompt="1"/>
          </p:nvPr>
        </p:nvSpPr>
        <p:spPr>
          <a:xfrm>
            <a:off x="3712101" y="4277797"/>
            <a:ext cx="1799999"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47" name="Text Placeholder 32">
            <a:extLst>
              <a:ext uri="{FF2B5EF4-FFF2-40B4-BE49-F238E27FC236}">
                <a16:creationId xmlns:a16="http://schemas.microsoft.com/office/drawing/2014/main" id="{655E7813-7340-D109-E70A-6460F91F90E4}"/>
              </a:ext>
            </a:extLst>
          </p:cNvPr>
          <p:cNvSpPr>
            <a:spLocks noGrp="1"/>
          </p:cNvSpPr>
          <p:nvPr>
            <p:ph type="body" sz="quarter" idx="28" hasCustomPrompt="1"/>
          </p:nvPr>
        </p:nvSpPr>
        <p:spPr>
          <a:xfrm>
            <a:off x="6679031" y="4277797"/>
            <a:ext cx="1799999"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48" name="Text Placeholder 32">
            <a:extLst>
              <a:ext uri="{FF2B5EF4-FFF2-40B4-BE49-F238E27FC236}">
                <a16:creationId xmlns:a16="http://schemas.microsoft.com/office/drawing/2014/main" id="{4FF726E5-E049-22C0-BF1B-34956C4FA297}"/>
              </a:ext>
            </a:extLst>
          </p:cNvPr>
          <p:cNvSpPr>
            <a:spLocks noGrp="1"/>
          </p:cNvSpPr>
          <p:nvPr>
            <p:ph type="body" sz="quarter" idx="29" hasCustomPrompt="1"/>
          </p:nvPr>
        </p:nvSpPr>
        <p:spPr>
          <a:xfrm>
            <a:off x="9645961" y="4277797"/>
            <a:ext cx="1799999"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51" name="TextBox 50">
            <a:extLst>
              <a:ext uri="{FF2B5EF4-FFF2-40B4-BE49-F238E27FC236}">
                <a16:creationId xmlns:a16="http://schemas.microsoft.com/office/drawing/2014/main" id="{54DE9AD4-D34F-33B3-EA2A-62C5010D84F3}"/>
              </a:ext>
            </a:extLst>
          </p:cNvPr>
          <p:cNvSpPr txBox="1">
            <a:spLocks/>
          </p:cNvSpPr>
          <p:nvPr userDrawn="1"/>
        </p:nvSpPr>
        <p:spPr>
          <a:xfrm>
            <a:off x="745170" y="4671697"/>
            <a:ext cx="1800000"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Text Placeholder 27">
            <a:extLst>
              <a:ext uri="{FF2B5EF4-FFF2-40B4-BE49-F238E27FC236}">
                <a16:creationId xmlns:a16="http://schemas.microsoft.com/office/drawing/2014/main" id="{829BFD5B-CFF6-098E-1060-D550C3E4F3E7}"/>
              </a:ext>
            </a:extLst>
          </p:cNvPr>
          <p:cNvSpPr>
            <a:spLocks noGrp="1"/>
          </p:cNvSpPr>
          <p:nvPr>
            <p:ph type="body" sz="quarter" idx="30" hasCustomPrompt="1"/>
          </p:nvPr>
        </p:nvSpPr>
        <p:spPr>
          <a:xfrm>
            <a:off x="745169" y="5673400"/>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lvl="0"/>
            <a:r>
              <a:rPr lang="en-US"/>
              <a:t>NAME</a:t>
            </a:r>
          </a:p>
          <a:p>
            <a:pPr lvl="0"/>
            <a:r>
              <a:rPr lang="en-US"/>
              <a:t>NAME</a:t>
            </a:r>
          </a:p>
        </p:txBody>
      </p:sp>
      <p:sp>
        <p:nvSpPr>
          <p:cNvPr id="53" name="Text Placeholder 32">
            <a:extLst>
              <a:ext uri="{FF2B5EF4-FFF2-40B4-BE49-F238E27FC236}">
                <a16:creationId xmlns:a16="http://schemas.microsoft.com/office/drawing/2014/main" id="{818D1F0E-0881-4293-0179-DD7A88BE133A}"/>
              </a:ext>
            </a:extLst>
          </p:cNvPr>
          <p:cNvSpPr>
            <a:spLocks noGrp="1"/>
          </p:cNvSpPr>
          <p:nvPr>
            <p:ph type="body" sz="quarter" idx="31" hasCustomPrompt="1"/>
          </p:nvPr>
        </p:nvSpPr>
        <p:spPr>
          <a:xfrm>
            <a:off x="745164" y="6052993"/>
            <a:ext cx="1799999"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54" name="Text Placeholder 32">
            <a:extLst>
              <a:ext uri="{FF2B5EF4-FFF2-40B4-BE49-F238E27FC236}">
                <a16:creationId xmlns:a16="http://schemas.microsoft.com/office/drawing/2014/main" id="{5F2125D1-E351-FCEF-9EF9-A792DCE9017A}"/>
              </a:ext>
            </a:extLst>
          </p:cNvPr>
          <p:cNvSpPr>
            <a:spLocks noGrp="1"/>
          </p:cNvSpPr>
          <p:nvPr>
            <p:ph type="body" sz="quarter" idx="32" hasCustomPrompt="1"/>
          </p:nvPr>
        </p:nvSpPr>
        <p:spPr>
          <a:xfrm>
            <a:off x="3712093" y="6059155"/>
            <a:ext cx="1799999"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55" name="Text Placeholder 32">
            <a:extLst>
              <a:ext uri="{FF2B5EF4-FFF2-40B4-BE49-F238E27FC236}">
                <a16:creationId xmlns:a16="http://schemas.microsoft.com/office/drawing/2014/main" id="{2219868C-8B7E-BEBD-4906-E008362CBBE2}"/>
              </a:ext>
            </a:extLst>
          </p:cNvPr>
          <p:cNvSpPr>
            <a:spLocks noGrp="1"/>
          </p:cNvSpPr>
          <p:nvPr>
            <p:ph type="body" sz="quarter" idx="33" hasCustomPrompt="1"/>
          </p:nvPr>
        </p:nvSpPr>
        <p:spPr>
          <a:xfrm>
            <a:off x="6679022" y="6065317"/>
            <a:ext cx="1799999"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56" name="Text Placeholder 32">
            <a:extLst>
              <a:ext uri="{FF2B5EF4-FFF2-40B4-BE49-F238E27FC236}">
                <a16:creationId xmlns:a16="http://schemas.microsoft.com/office/drawing/2014/main" id="{7377DD99-5323-F5B4-A9D1-FA5258FB8E54}"/>
              </a:ext>
            </a:extLst>
          </p:cNvPr>
          <p:cNvSpPr>
            <a:spLocks noGrp="1"/>
          </p:cNvSpPr>
          <p:nvPr>
            <p:ph type="body" sz="quarter" idx="34" hasCustomPrompt="1"/>
          </p:nvPr>
        </p:nvSpPr>
        <p:spPr>
          <a:xfrm>
            <a:off x="9645951" y="6071479"/>
            <a:ext cx="1799999"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Tree>
    <p:extLst>
      <p:ext uri="{BB962C8B-B14F-4D97-AF65-F5344CB8AC3E}">
        <p14:creationId xmlns:p14="http://schemas.microsoft.com/office/powerpoint/2010/main" val="1528786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42EBE7E-91C8-3047-5ACF-E82796F8D150}"/>
              </a:ext>
            </a:extLst>
          </p:cNvPr>
          <p:cNvSpPr>
            <a:spLocks noGrp="1"/>
          </p:cNvSpPr>
          <p:nvPr>
            <p:ph type="body" sz="quarter" idx="12" hasCustomPrompt="1"/>
          </p:nvPr>
        </p:nvSpPr>
        <p:spPr>
          <a:xfrm>
            <a:off x="101353" y="147942"/>
            <a:ext cx="8880722" cy="522000"/>
          </a:xfrm>
          <a:prstGeom prst="rect">
            <a:avLst/>
          </a:prstGeom>
        </p:spPr>
        <p:txBody>
          <a:bodyPr anchor="ctr"/>
          <a:lstStyle>
            <a:lvl1pPr marL="0" indent="0">
              <a:buNone/>
              <a:defRPr sz="2800" b="1">
                <a:latin typeface="Book Antiqua" panose="02040602050305030304" pitchFamily="18" charset="0"/>
              </a:defRPr>
            </a:lvl1pPr>
            <a:lvl2pPr marL="457200" indent="0">
              <a:buNone/>
              <a:defRPr sz="2800" b="1">
                <a:latin typeface="Book Antiqua" panose="02040602050305030304" pitchFamily="18" charset="0"/>
              </a:defRPr>
            </a:lvl2pPr>
            <a:lvl3pPr marL="914400" indent="0">
              <a:buNone/>
              <a:defRPr sz="2800" b="1">
                <a:latin typeface="Book Antiqua" panose="02040602050305030304" pitchFamily="18" charset="0"/>
              </a:defRPr>
            </a:lvl3pPr>
            <a:lvl4pPr marL="1371600" indent="0">
              <a:buNone/>
              <a:defRPr sz="2800" b="1">
                <a:latin typeface="Book Antiqua" panose="02040602050305030304" pitchFamily="18" charset="0"/>
              </a:defRPr>
            </a:lvl4pPr>
            <a:lvl5pPr marL="1828800" indent="0">
              <a:buNone/>
              <a:defRPr sz="2800" b="1">
                <a:latin typeface="Book Antiqua" panose="02040602050305030304" pitchFamily="18" charset="0"/>
              </a:defRPr>
            </a:lvl5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Team</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j-ea"/>
              <a:cs typeface="+mj-cs"/>
            </a:endParaRPr>
          </a:p>
        </p:txBody>
      </p:sp>
      <p:sp>
        <p:nvSpPr>
          <p:cNvPr id="2" name="Slide Number Placeholder 1">
            <a:extLst>
              <a:ext uri="{FF2B5EF4-FFF2-40B4-BE49-F238E27FC236}">
                <a16:creationId xmlns:a16="http://schemas.microsoft.com/office/drawing/2014/main" id="{65E1AFC4-0F27-C41F-0CD4-41D007CEFB92}"/>
              </a:ext>
            </a:extLst>
          </p:cNvPr>
          <p:cNvSpPr>
            <a:spLocks noGrp="1"/>
          </p:cNvSpPr>
          <p:nvPr>
            <p:ph type="sldNum" sz="quarter" idx="13"/>
          </p:nvPr>
        </p:nvSpPr>
        <p:spPr/>
        <p:txBody>
          <a:bodyPr/>
          <a:lstStyle/>
          <a:p>
            <a:fld id="{C00E2477-2837-4DC5-A9A0-BBEF21CCD47D}" type="slidenum">
              <a:rPr lang="en-IN" smtClean="0"/>
              <a:pPr/>
              <a:t>‹#›</a:t>
            </a:fld>
            <a:endParaRPr lang="en-IN"/>
          </a:p>
        </p:txBody>
      </p:sp>
      <p:grpSp>
        <p:nvGrpSpPr>
          <p:cNvPr id="3" name="Group 2">
            <a:extLst>
              <a:ext uri="{FF2B5EF4-FFF2-40B4-BE49-F238E27FC236}">
                <a16:creationId xmlns:a16="http://schemas.microsoft.com/office/drawing/2014/main" id="{597C3910-CCD3-7D30-84F0-082E6512D9DA}"/>
              </a:ext>
            </a:extLst>
          </p:cNvPr>
          <p:cNvGrpSpPr/>
          <p:nvPr userDrawn="1"/>
        </p:nvGrpSpPr>
        <p:grpSpPr>
          <a:xfrm>
            <a:off x="746026" y="1121305"/>
            <a:ext cx="4632373" cy="1620000"/>
            <a:chOff x="255919" y="1016841"/>
            <a:chExt cx="4632373" cy="1620000"/>
          </a:xfrm>
        </p:grpSpPr>
        <p:sp>
          <p:nvSpPr>
            <p:cNvPr id="4" name="TextBox 3">
              <a:extLst>
                <a:ext uri="{FF2B5EF4-FFF2-40B4-BE49-F238E27FC236}">
                  <a16:creationId xmlns:a16="http://schemas.microsoft.com/office/drawing/2014/main" id="{FF3DDFDF-079B-ADF9-E205-E3FE1500C694}"/>
                </a:ext>
              </a:extLst>
            </p:cNvPr>
            <p:cNvSpPr txBox="1">
              <a:spLocks/>
            </p:cNvSpPr>
            <p:nvPr/>
          </p:nvSpPr>
          <p:spPr>
            <a:xfrm>
              <a:off x="255919" y="1016841"/>
              <a:ext cx="4632373"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Oval 4">
              <a:extLst>
                <a:ext uri="{FF2B5EF4-FFF2-40B4-BE49-F238E27FC236}">
                  <a16:creationId xmlns:a16="http://schemas.microsoft.com/office/drawing/2014/main" id="{86E6A415-56AA-6652-E546-4DACFF619217}"/>
                </a:ext>
              </a:extLst>
            </p:cNvPr>
            <p:cNvSpPr/>
            <p:nvPr/>
          </p:nvSpPr>
          <p:spPr>
            <a:xfrm>
              <a:off x="3364342" y="1160841"/>
              <a:ext cx="1332000" cy="1332000"/>
            </a:xfrm>
            <a:prstGeom prst="ellipse">
              <a:avLst/>
            </a:prstGeom>
            <a:blipFill rotWithShape="0">
              <a:blip r:embed="rId2" cstate="print"/>
              <a:stretch>
                <a:fillRect/>
              </a:stretch>
            </a:blipFill>
            <a:ln w="38100">
              <a:solidFill>
                <a:schemeClr val="tx1"/>
              </a:solid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6" name="TextBox 5">
              <a:extLst>
                <a:ext uri="{FF2B5EF4-FFF2-40B4-BE49-F238E27FC236}">
                  <a16:creationId xmlns:a16="http://schemas.microsoft.com/office/drawing/2014/main" id="{00E89718-EEF9-B10D-E181-6093F9B65A8C}"/>
                </a:ext>
              </a:extLst>
            </p:cNvPr>
            <p:cNvSpPr txBox="1"/>
            <p:nvPr/>
          </p:nvSpPr>
          <p:spPr>
            <a:xfrm>
              <a:off x="409575" y="1323107"/>
              <a:ext cx="2652638"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BALAWANT JOSHI</a:t>
              </a:r>
            </a:p>
          </p:txBody>
        </p:sp>
        <p:sp>
          <p:nvSpPr>
            <p:cNvPr id="7" name="TextBox 6">
              <a:extLst>
                <a:ext uri="{FF2B5EF4-FFF2-40B4-BE49-F238E27FC236}">
                  <a16:creationId xmlns:a16="http://schemas.microsoft.com/office/drawing/2014/main" id="{BA3709DB-8A3E-0CB0-0883-3288E6C1E340}"/>
                </a:ext>
              </a:extLst>
            </p:cNvPr>
            <p:cNvSpPr txBox="1"/>
            <p:nvPr/>
          </p:nvSpPr>
          <p:spPr>
            <a:xfrm>
              <a:off x="528168" y="1731386"/>
              <a:ext cx="2534045"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Managing Director</a:t>
              </a:r>
            </a:p>
          </p:txBody>
        </p:sp>
        <p:pic>
          <p:nvPicPr>
            <p:cNvPr id="8" name="Picture 2" descr="Linkedin - Free social media icons">
              <a:hlinkClick r:id="rId3" highlightClick="1"/>
              <a:extLst>
                <a:ext uri="{FF2B5EF4-FFF2-40B4-BE49-F238E27FC236}">
                  <a16:creationId xmlns:a16="http://schemas.microsoft.com/office/drawing/2014/main" id="{0A9F9478-099B-A361-44F7-F31CA778E4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9861" y="2167762"/>
              <a:ext cx="252000" cy="25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CA48A577-6EF5-2C69-94E5-BF1BAAD943E5}"/>
              </a:ext>
            </a:extLst>
          </p:cNvPr>
          <p:cNvGrpSpPr/>
          <p:nvPr userDrawn="1"/>
        </p:nvGrpSpPr>
        <p:grpSpPr>
          <a:xfrm>
            <a:off x="6877145" y="1122031"/>
            <a:ext cx="4568829" cy="1620000"/>
            <a:chOff x="5146509" y="1016841"/>
            <a:chExt cx="4568829" cy="1620000"/>
          </a:xfrm>
        </p:grpSpPr>
        <p:sp>
          <p:nvSpPr>
            <p:cNvPr id="10" name="TextBox 9">
              <a:extLst>
                <a:ext uri="{FF2B5EF4-FFF2-40B4-BE49-F238E27FC236}">
                  <a16:creationId xmlns:a16="http://schemas.microsoft.com/office/drawing/2014/main" id="{092B0C84-FDD9-6041-9DF7-469BA0E4E56C}"/>
                </a:ext>
              </a:extLst>
            </p:cNvPr>
            <p:cNvSpPr txBox="1">
              <a:spLocks/>
            </p:cNvSpPr>
            <p:nvPr/>
          </p:nvSpPr>
          <p:spPr>
            <a:xfrm>
              <a:off x="5146509" y="1016841"/>
              <a:ext cx="4568829" cy="1620000"/>
            </a:xfrm>
            <a:prstGeom prst="roundRect">
              <a:avLst>
                <a:gd name="adj" fmla="val 11816"/>
              </a:avLst>
            </a:prstGeom>
            <a:solidFill>
              <a:srgbClr val="E1EBCD"/>
            </a:solidFill>
            <a:ln w="19050">
              <a:solidFill>
                <a:srgbClr val="7CBE4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Oval 10">
              <a:extLst>
                <a:ext uri="{FF2B5EF4-FFF2-40B4-BE49-F238E27FC236}">
                  <a16:creationId xmlns:a16="http://schemas.microsoft.com/office/drawing/2014/main" id="{8E318EE4-45E9-7D5D-6A90-AD07B0C6122A}"/>
                </a:ext>
              </a:extLst>
            </p:cNvPr>
            <p:cNvSpPr/>
            <p:nvPr/>
          </p:nvSpPr>
          <p:spPr>
            <a:xfrm>
              <a:off x="5324748" y="1170303"/>
              <a:ext cx="1332000" cy="1332000"/>
            </a:xfrm>
            <a:prstGeom prst="ellipse">
              <a:avLst/>
            </a:prstGeom>
            <a:blipFill>
              <a:blip r:embed="rId5" cstate="print">
                <a:extLst>
                  <a:ext uri="{28A0092B-C50C-407E-A947-70E740481C1C}">
                    <a14:useLocalDpi xmlns:a14="http://schemas.microsoft.com/office/drawing/2010/main" val="0"/>
                  </a:ext>
                </a:extLst>
              </a:blip>
              <a:srcRect/>
              <a:stretch>
                <a:fillRect t="-1000" b="-1000"/>
              </a:stretch>
            </a:blipFill>
            <a:ln w="38100">
              <a:solidFill>
                <a:schemeClr val="tx1"/>
              </a:solidFill>
            </a:ln>
          </p:spPr>
          <p:style>
            <a:lnRef idx="2">
              <a:scrgbClr r="0" g="0" b="0"/>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hueOff val="0"/>
                    <a:satOff val="0"/>
                    <a:lumOff val="0"/>
                    <a:alphaOff val="0"/>
                  </a:prstClr>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8B973B4A-FA27-850D-3890-3EA79D96B86C}"/>
                </a:ext>
              </a:extLst>
            </p:cNvPr>
            <p:cNvSpPr txBox="1"/>
            <p:nvPr/>
          </p:nvSpPr>
          <p:spPr>
            <a:xfrm>
              <a:off x="6914965" y="1321030"/>
              <a:ext cx="2462866"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AJIT PANDIT</a:t>
              </a:r>
            </a:p>
          </p:txBody>
        </p:sp>
        <p:pic>
          <p:nvPicPr>
            <p:cNvPr id="13" name="Picture 2" descr="Linkedin - Free social media icons">
              <a:hlinkClick r:id="rId6" highlightClick="1"/>
              <a:extLst>
                <a:ext uri="{FF2B5EF4-FFF2-40B4-BE49-F238E27FC236}">
                  <a16:creationId xmlns:a16="http://schemas.microsoft.com/office/drawing/2014/main" id="{835A0D79-0CE0-0184-EDFC-BC6EA355E4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3255" y="2169875"/>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DD57056-3D61-5485-5CD4-BB633DCA1BF3}"/>
                </a:ext>
              </a:extLst>
            </p:cNvPr>
            <p:cNvSpPr txBox="1"/>
            <p:nvPr/>
          </p:nvSpPr>
          <p:spPr>
            <a:xfrm>
              <a:off x="6873205" y="1736268"/>
              <a:ext cx="2534045"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Director and CEO</a:t>
              </a:r>
            </a:p>
          </p:txBody>
        </p:sp>
      </p:grpSp>
      <p:sp>
        <p:nvSpPr>
          <p:cNvPr id="17" name="TextBox 16">
            <a:extLst>
              <a:ext uri="{FF2B5EF4-FFF2-40B4-BE49-F238E27FC236}">
                <a16:creationId xmlns:a16="http://schemas.microsoft.com/office/drawing/2014/main" id="{99015E69-70CC-5385-4522-C69F3078B601}"/>
              </a:ext>
            </a:extLst>
          </p:cNvPr>
          <p:cNvSpPr txBox="1">
            <a:spLocks/>
          </p:cNvSpPr>
          <p:nvPr userDrawn="1"/>
        </p:nvSpPr>
        <p:spPr>
          <a:xfrm>
            <a:off x="745173" y="4671697"/>
            <a:ext cx="1800000"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EBD93972-7A9F-54C1-0FE4-B97D422F61FC}"/>
              </a:ext>
            </a:extLst>
          </p:cNvPr>
          <p:cNvSpPr txBox="1">
            <a:spLocks/>
          </p:cNvSpPr>
          <p:nvPr userDrawn="1"/>
        </p:nvSpPr>
        <p:spPr>
          <a:xfrm>
            <a:off x="2970373" y="2896501"/>
            <a:ext cx="1800000"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41775994-6632-37E4-D066-01F080E5D01D}"/>
              </a:ext>
            </a:extLst>
          </p:cNvPr>
          <p:cNvSpPr txBox="1">
            <a:spLocks/>
          </p:cNvSpPr>
          <p:nvPr userDrawn="1"/>
        </p:nvSpPr>
        <p:spPr>
          <a:xfrm>
            <a:off x="5195573" y="2896501"/>
            <a:ext cx="1800000" cy="162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4E56F8C2-DA57-7542-DF15-4E4B44CF18DA}"/>
              </a:ext>
            </a:extLst>
          </p:cNvPr>
          <p:cNvSpPr txBox="1">
            <a:spLocks/>
          </p:cNvSpPr>
          <p:nvPr userDrawn="1"/>
        </p:nvSpPr>
        <p:spPr>
          <a:xfrm>
            <a:off x="7420773" y="2896501"/>
            <a:ext cx="1800000"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85A7C8D8-6B1E-EA2F-6EB0-FD93014FFB0E}"/>
              </a:ext>
            </a:extLst>
          </p:cNvPr>
          <p:cNvSpPr txBox="1">
            <a:spLocks/>
          </p:cNvSpPr>
          <p:nvPr userDrawn="1"/>
        </p:nvSpPr>
        <p:spPr>
          <a:xfrm>
            <a:off x="3712107" y="4671697"/>
            <a:ext cx="1800000" cy="162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33C4FBAF-B7C8-95CF-A1BD-F5703E461071}"/>
              </a:ext>
            </a:extLst>
          </p:cNvPr>
          <p:cNvSpPr txBox="1">
            <a:spLocks/>
          </p:cNvSpPr>
          <p:nvPr userDrawn="1"/>
        </p:nvSpPr>
        <p:spPr>
          <a:xfrm>
            <a:off x="6679041" y="4671697"/>
            <a:ext cx="1800000"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39517065-F764-9753-D441-A41A421E1868}"/>
              </a:ext>
            </a:extLst>
          </p:cNvPr>
          <p:cNvSpPr txBox="1">
            <a:spLocks/>
          </p:cNvSpPr>
          <p:nvPr userDrawn="1"/>
        </p:nvSpPr>
        <p:spPr>
          <a:xfrm>
            <a:off x="9645974" y="4676364"/>
            <a:ext cx="1800000" cy="162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81E3843C-BBE6-2931-0A40-CDD5C8A9CCCE}"/>
              </a:ext>
            </a:extLst>
          </p:cNvPr>
          <p:cNvSpPr txBox="1">
            <a:spLocks/>
          </p:cNvSpPr>
          <p:nvPr userDrawn="1"/>
        </p:nvSpPr>
        <p:spPr>
          <a:xfrm>
            <a:off x="9645974" y="2896501"/>
            <a:ext cx="1800000" cy="162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CEA9938B-9D31-CB7D-B357-D61C9B7D44CE}"/>
              </a:ext>
            </a:extLst>
          </p:cNvPr>
          <p:cNvSpPr txBox="1">
            <a:spLocks/>
          </p:cNvSpPr>
          <p:nvPr userDrawn="1"/>
        </p:nvSpPr>
        <p:spPr>
          <a:xfrm>
            <a:off x="745173" y="2896501"/>
            <a:ext cx="1800000" cy="162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 Placeholder 27">
            <a:extLst>
              <a:ext uri="{FF2B5EF4-FFF2-40B4-BE49-F238E27FC236}">
                <a16:creationId xmlns:a16="http://schemas.microsoft.com/office/drawing/2014/main" id="{90CD1C7F-78EA-4CF3-FC56-2E5B9CF83140}"/>
              </a:ext>
            </a:extLst>
          </p:cNvPr>
          <p:cNvSpPr>
            <a:spLocks noGrp="1"/>
          </p:cNvSpPr>
          <p:nvPr>
            <p:ph type="body" sz="quarter" idx="14" hasCustomPrompt="1"/>
          </p:nvPr>
        </p:nvSpPr>
        <p:spPr>
          <a:xfrm>
            <a:off x="745173" y="3898204"/>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algn="ctr"/>
            <a:r>
              <a:rPr lang="en-US" sz="1400" b="1">
                <a:solidFill>
                  <a:schemeClr val="tx1"/>
                </a:solidFill>
                <a:latin typeface="Book Antiqua" panose="02040602050305030304" pitchFamily="18" charset="0"/>
              </a:rPr>
              <a:t>NAME</a:t>
            </a:r>
          </a:p>
          <a:p>
            <a:pPr algn="ctr"/>
            <a:r>
              <a:rPr lang="en-US" sz="1400" b="1">
                <a:solidFill>
                  <a:schemeClr val="tx1"/>
                </a:solidFill>
                <a:latin typeface="Book Antiqua" panose="02040602050305030304" pitchFamily="18" charset="0"/>
              </a:rPr>
              <a:t>NAME</a:t>
            </a:r>
            <a:endParaRPr lang="en-IN" sz="1400"/>
          </a:p>
        </p:txBody>
      </p:sp>
      <p:sp>
        <p:nvSpPr>
          <p:cNvPr id="27" name="Text Placeholder 32">
            <a:extLst>
              <a:ext uri="{FF2B5EF4-FFF2-40B4-BE49-F238E27FC236}">
                <a16:creationId xmlns:a16="http://schemas.microsoft.com/office/drawing/2014/main" id="{E56C66F8-13EA-6441-D2C2-C91844DA75CD}"/>
              </a:ext>
            </a:extLst>
          </p:cNvPr>
          <p:cNvSpPr>
            <a:spLocks noGrp="1"/>
          </p:cNvSpPr>
          <p:nvPr>
            <p:ph type="body" sz="quarter" idx="26" hasCustomPrompt="1"/>
          </p:nvPr>
        </p:nvSpPr>
        <p:spPr>
          <a:xfrm>
            <a:off x="745171" y="4277797"/>
            <a:ext cx="1799999" cy="238552"/>
          </a:xfrm>
          <a:prstGeom prst="rect">
            <a:avLst/>
          </a:prstGeom>
        </p:spPr>
        <p:txBody>
          <a:bodyPr anchor="ct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algn="ctr">
              <a:lnSpc>
                <a:spcPct val="150000"/>
              </a:lnSpc>
            </a:pPr>
            <a:r>
              <a:rPr lang="en-US" sz="1200" b="1">
                <a:solidFill>
                  <a:srgbClr val="000000"/>
                </a:solidFill>
                <a:latin typeface="Book Antiqua" panose="02040602050305030304" pitchFamily="18" charset="0"/>
              </a:rPr>
              <a:t>Practice Head</a:t>
            </a:r>
            <a:endParaRPr lang="en-US" sz="1400" b="1">
              <a:solidFill>
                <a:srgbClr val="000000"/>
              </a:solidFill>
              <a:latin typeface="Book Antiqua" panose="02040602050305030304" pitchFamily="18" charset="0"/>
            </a:endParaRPr>
          </a:p>
        </p:txBody>
      </p:sp>
      <p:sp>
        <p:nvSpPr>
          <p:cNvPr id="29" name="Text Placeholder 27">
            <a:extLst>
              <a:ext uri="{FF2B5EF4-FFF2-40B4-BE49-F238E27FC236}">
                <a16:creationId xmlns:a16="http://schemas.microsoft.com/office/drawing/2014/main" id="{1755F030-8483-7AF9-D87C-38FFAD40096A}"/>
              </a:ext>
            </a:extLst>
          </p:cNvPr>
          <p:cNvSpPr>
            <a:spLocks noGrp="1"/>
          </p:cNvSpPr>
          <p:nvPr>
            <p:ph type="body" sz="quarter" idx="27" hasCustomPrompt="1"/>
          </p:nvPr>
        </p:nvSpPr>
        <p:spPr>
          <a:xfrm>
            <a:off x="2974913" y="3898204"/>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algn="ctr"/>
            <a:r>
              <a:rPr lang="en-US" sz="1400" b="1">
                <a:solidFill>
                  <a:schemeClr val="tx1"/>
                </a:solidFill>
                <a:latin typeface="Book Antiqua" panose="02040602050305030304" pitchFamily="18" charset="0"/>
              </a:rPr>
              <a:t>NAME</a:t>
            </a:r>
          </a:p>
          <a:p>
            <a:pPr algn="ctr"/>
            <a:r>
              <a:rPr lang="en-US" sz="1400" b="1">
                <a:solidFill>
                  <a:schemeClr val="tx1"/>
                </a:solidFill>
                <a:latin typeface="Book Antiqua" panose="02040602050305030304" pitchFamily="18" charset="0"/>
              </a:rPr>
              <a:t>NAME</a:t>
            </a:r>
            <a:endParaRPr lang="en-IN" sz="1400"/>
          </a:p>
        </p:txBody>
      </p:sp>
      <p:sp>
        <p:nvSpPr>
          <p:cNvPr id="30" name="Text Placeholder 27">
            <a:extLst>
              <a:ext uri="{FF2B5EF4-FFF2-40B4-BE49-F238E27FC236}">
                <a16:creationId xmlns:a16="http://schemas.microsoft.com/office/drawing/2014/main" id="{FB2B5BC1-51C4-B578-55EA-45A0F148460F}"/>
              </a:ext>
            </a:extLst>
          </p:cNvPr>
          <p:cNvSpPr>
            <a:spLocks noGrp="1"/>
          </p:cNvSpPr>
          <p:nvPr>
            <p:ph type="body" sz="quarter" idx="28" hasCustomPrompt="1"/>
          </p:nvPr>
        </p:nvSpPr>
        <p:spPr>
          <a:xfrm>
            <a:off x="5204653" y="3898204"/>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algn="ctr"/>
            <a:r>
              <a:rPr lang="en-US" sz="1400" b="1">
                <a:solidFill>
                  <a:schemeClr val="tx1"/>
                </a:solidFill>
                <a:latin typeface="Book Antiqua" panose="02040602050305030304" pitchFamily="18" charset="0"/>
              </a:rPr>
              <a:t>NAME</a:t>
            </a:r>
          </a:p>
          <a:p>
            <a:pPr algn="ctr"/>
            <a:r>
              <a:rPr lang="en-US" sz="1400" b="1">
                <a:solidFill>
                  <a:schemeClr val="tx1"/>
                </a:solidFill>
                <a:latin typeface="Book Antiqua" panose="02040602050305030304" pitchFamily="18" charset="0"/>
              </a:rPr>
              <a:t>NAME</a:t>
            </a:r>
            <a:endParaRPr lang="en-IN" sz="1400"/>
          </a:p>
        </p:txBody>
      </p:sp>
      <p:sp>
        <p:nvSpPr>
          <p:cNvPr id="31" name="Text Placeholder 27">
            <a:extLst>
              <a:ext uri="{FF2B5EF4-FFF2-40B4-BE49-F238E27FC236}">
                <a16:creationId xmlns:a16="http://schemas.microsoft.com/office/drawing/2014/main" id="{EAC31C4E-09BB-4D88-DFF3-773A56CD39C0}"/>
              </a:ext>
            </a:extLst>
          </p:cNvPr>
          <p:cNvSpPr>
            <a:spLocks noGrp="1"/>
          </p:cNvSpPr>
          <p:nvPr>
            <p:ph type="body" sz="quarter" idx="29" hasCustomPrompt="1"/>
          </p:nvPr>
        </p:nvSpPr>
        <p:spPr>
          <a:xfrm>
            <a:off x="7434393" y="3898204"/>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algn="ctr"/>
            <a:r>
              <a:rPr lang="en-US" sz="1400" b="1">
                <a:solidFill>
                  <a:schemeClr val="tx1"/>
                </a:solidFill>
                <a:latin typeface="Book Antiqua" panose="02040602050305030304" pitchFamily="18" charset="0"/>
              </a:rPr>
              <a:t>NAME</a:t>
            </a:r>
          </a:p>
          <a:p>
            <a:pPr algn="ctr"/>
            <a:r>
              <a:rPr lang="en-US" sz="1400" b="1">
                <a:solidFill>
                  <a:schemeClr val="tx1"/>
                </a:solidFill>
                <a:latin typeface="Book Antiqua" panose="02040602050305030304" pitchFamily="18" charset="0"/>
              </a:rPr>
              <a:t>NAME</a:t>
            </a:r>
            <a:endParaRPr lang="en-IN" sz="1400"/>
          </a:p>
        </p:txBody>
      </p:sp>
      <p:sp>
        <p:nvSpPr>
          <p:cNvPr id="32" name="Text Placeholder 27">
            <a:extLst>
              <a:ext uri="{FF2B5EF4-FFF2-40B4-BE49-F238E27FC236}">
                <a16:creationId xmlns:a16="http://schemas.microsoft.com/office/drawing/2014/main" id="{6D30B6F0-D6AE-17B7-72E7-F208C5CAC818}"/>
              </a:ext>
            </a:extLst>
          </p:cNvPr>
          <p:cNvSpPr>
            <a:spLocks noGrp="1"/>
          </p:cNvSpPr>
          <p:nvPr>
            <p:ph type="body" sz="quarter" idx="30" hasCustomPrompt="1"/>
          </p:nvPr>
        </p:nvSpPr>
        <p:spPr>
          <a:xfrm>
            <a:off x="9664133" y="3898204"/>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algn="ctr"/>
            <a:r>
              <a:rPr lang="en-US" sz="1400" b="1">
                <a:solidFill>
                  <a:schemeClr val="tx1"/>
                </a:solidFill>
                <a:latin typeface="Book Antiqua" panose="02040602050305030304" pitchFamily="18" charset="0"/>
              </a:rPr>
              <a:t>NAME</a:t>
            </a:r>
          </a:p>
          <a:p>
            <a:pPr algn="ctr"/>
            <a:r>
              <a:rPr lang="en-US" sz="1400" b="1">
                <a:solidFill>
                  <a:schemeClr val="tx1"/>
                </a:solidFill>
                <a:latin typeface="Book Antiqua" panose="02040602050305030304" pitchFamily="18" charset="0"/>
              </a:rPr>
              <a:t>NAME</a:t>
            </a:r>
            <a:endParaRPr lang="en-IN" sz="1400"/>
          </a:p>
        </p:txBody>
      </p:sp>
      <p:sp>
        <p:nvSpPr>
          <p:cNvPr id="34" name="Text Placeholder 32">
            <a:extLst>
              <a:ext uri="{FF2B5EF4-FFF2-40B4-BE49-F238E27FC236}">
                <a16:creationId xmlns:a16="http://schemas.microsoft.com/office/drawing/2014/main" id="{B1A7344D-CA5D-68CA-317B-889F21B0B7D6}"/>
              </a:ext>
            </a:extLst>
          </p:cNvPr>
          <p:cNvSpPr>
            <a:spLocks noGrp="1"/>
          </p:cNvSpPr>
          <p:nvPr>
            <p:ph type="body" sz="quarter" idx="31" hasCustomPrompt="1"/>
          </p:nvPr>
        </p:nvSpPr>
        <p:spPr>
          <a:xfrm>
            <a:off x="2970373" y="4277797"/>
            <a:ext cx="1799999" cy="238552"/>
          </a:xfrm>
          <a:prstGeom prst="rect">
            <a:avLst/>
          </a:prstGeom>
        </p:spPr>
        <p:txBody>
          <a:bodyPr anchor="ct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algn="ctr">
              <a:lnSpc>
                <a:spcPct val="150000"/>
              </a:lnSpc>
            </a:pPr>
            <a:r>
              <a:rPr lang="en-US" sz="1200" b="1">
                <a:solidFill>
                  <a:srgbClr val="000000"/>
                </a:solidFill>
                <a:latin typeface="Book Antiqua" panose="02040602050305030304" pitchFamily="18" charset="0"/>
              </a:rPr>
              <a:t>Practice Head</a:t>
            </a:r>
            <a:endParaRPr lang="en-US" sz="1400" b="1">
              <a:solidFill>
                <a:srgbClr val="000000"/>
              </a:solidFill>
              <a:latin typeface="Book Antiqua" panose="02040602050305030304" pitchFamily="18" charset="0"/>
            </a:endParaRPr>
          </a:p>
        </p:txBody>
      </p:sp>
      <p:sp>
        <p:nvSpPr>
          <p:cNvPr id="35" name="Text Placeholder 32">
            <a:extLst>
              <a:ext uri="{FF2B5EF4-FFF2-40B4-BE49-F238E27FC236}">
                <a16:creationId xmlns:a16="http://schemas.microsoft.com/office/drawing/2014/main" id="{AA10A047-8394-275F-B3DA-89B21F799EFE}"/>
              </a:ext>
            </a:extLst>
          </p:cNvPr>
          <p:cNvSpPr>
            <a:spLocks noGrp="1"/>
          </p:cNvSpPr>
          <p:nvPr>
            <p:ph type="body" sz="quarter" idx="32" hasCustomPrompt="1"/>
          </p:nvPr>
        </p:nvSpPr>
        <p:spPr>
          <a:xfrm>
            <a:off x="5195575" y="4277797"/>
            <a:ext cx="1799999" cy="238552"/>
          </a:xfrm>
          <a:prstGeom prst="rect">
            <a:avLst/>
          </a:prstGeom>
        </p:spPr>
        <p:txBody>
          <a:bodyPr anchor="ct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algn="ctr">
              <a:lnSpc>
                <a:spcPct val="150000"/>
              </a:lnSpc>
            </a:pPr>
            <a:r>
              <a:rPr lang="en-US" sz="1200" b="1">
                <a:solidFill>
                  <a:srgbClr val="000000"/>
                </a:solidFill>
                <a:latin typeface="Book Antiqua" panose="02040602050305030304" pitchFamily="18" charset="0"/>
              </a:rPr>
              <a:t>Practice Head</a:t>
            </a:r>
            <a:endParaRPr lang="en-US" sz="1400" b="1">
              <a:solidFill>
                <a:srgbClr val="000000"/>
              </a:solidFill>
              <a:latin typeface="Book Antiqua" panose="02040602050305030304" pitchFamily="18" charset="0"/>
            </a:endParaRPr>
          </a:p>
        </p:txBody>
      </p:sp>
      <p:sp>
        <p:nvSpPr>
          <p:cNvPr id="36" name="Text Placeholder 32">
            <a:extLst>
              <a:ext uri="{FF2B5EF4-FFF2-40B4-BE49-F238E27FC236}">
                <a16:creationId xmlns:a16="http://schemas.microsoft.com/office/drawing/2014/main" id="{E1086FA8-C9D4-C74A-A3B6-7701184B1237}"/>
              </a:ext>
            </a:extLst>
          </p:cNvPr>
          <p:cNvSpPr>
            <a:spLocks noGrp="1"/>
          </p:cNvSpPr>
          <p:nvPr>
            <p:ph type="body" sz="quarter" idx="33" hasCustomPrompt="1"/>
          </p:nvPr>
        </p:nvSpPr>
        <p:spPr>
          <a:xfrm>
            <a:off x="7420777" y="4277797"/>
            <a:ext cx="1799999" cy="238552"/>
          </a:xfrm>
          <a:prstGeom prst="rect">
            <a:avLst/>
          </a:prstGeom>
        </p:spPr>
        <p:txBody>
          <a:bodyPr anchor="ct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algn="ctr">
              <a:lnSpc>
                <a:spcPct val="150000"/>
              </a:lnSpc>
            </a:pPr>
            <a:r>
              <a:rPr lang="en-US" sz="1200" b="1">
                <a:solidFill>
                  <a:srgbClr val="000000"/>
                </a:solidFill>
                <a:latin typeface="Book Antiqua" panose="02040602050305030304" pitchFamily="18" charset="0"/>
              </a:rPr>
              <a:t>Practice Head</a:t>
            </a:r>
            <a:endParaRPr lang="en-US" sz="1400" b="1">
              <a:solidFill>
                <a:srgbClr val="000000"/>
              </a:solidFill>
              <a:latin typeface="Book Antiqua" panose="02040602050305030304" pitchFamily="18" charset="0"/>
            </a:endParaRPr>
          </a:p>
        </p:txBody>
      </p:sp>
      <p:sp>
        <p:nvSpPr>
          <p:cNvPr id="37" name="Text Placeholder 32">
            <a:extLst>
              <a:ext uri="{FF2B5EF4-FFF2-40B4-BE49-F238E27FC236}">
                <a16:creationId xmlns:a16="http://schemas.microsoft.com/office/drawing/2014/main" id="{A53F1CAE-849B-7FAC-0674-0B450D298131}"/>
              </a:ext>
            </a:extLst>
          </p:cNvPr>
          <p:cNvSpPr>
            <a:spLocks noGrp="1"/>
          </p:cNvSpPr>
          <p:nvPr>
            <p:ph type="body" sz="quarter" idx="34" hasCustomPrompt="1"/>
          </p:nvPr>
        </p:nvSpPr>
        <p:spPr>
          <a:xfrm>
            <a:off x="9645979" y="4277797"/>
            <a:ext cx="1799999" cy="238552"/>
          </a:xfrm>
          <a:prstGeom prst="rect">
            <a:avLst/>
          </a:prstGeom>
        </p:spPr>
        <p:txBody>
          <a:bodyPr anchor="ct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algn="ctr">
              <a:lnSpc>
                <a:spcPct val="150000"/>
              </a:lnSpc>
            </a:pPr>
            <a:r>
              <a:rPr lang="en-US" sz="1200" b="1">
                <a:solidFill>
                  <a:srgbClr val="000000"/>
                </a:solidFill>
                <a:latin typeface="Book Antiqua" panose="02040602050305030304" pitchFamily="18" charset="0"/>
              </a:rPr>
              <a:t>Practice Head</a:t>
            </a:r>
            <a:endParaRPr lang="en-US" sz="1400" b="1">
              <a:solidFill>
                <a:srgbClr val="000000"/>
              </a:solidFill>
              <a:latin typeface="Book Antiqua" panose="02040602050305030304" pitchFamily="18" charset="0"/>
            </a:endParaRPr>
          </a:p>
        </p:txBody>
      </p:sp>
      <p:sp>
        <p:nvSpPr>
          <p:cNvPr id="38" name="Text Placeholder 27">
            <a:extLst>
              <a:ext uri="{FF2B5EF4-FFF2-40B4-BE49-F238E27FC236}">
                <a16:creationId xmlns:a16="http://schemas.microsoft.com/office/drawing/2014/main" id="{A5FD4639-8CD3-EDE4-99C7-C7A57E8AF3C1}"/>
              </a:ext>
            </a:extLst>
          </p:cNvPr>
          <p:cNvSpPr>
            <a:spLocks noGrp="1"/>
          </p:cNvSpPr>
          <p:nvPr>
            <p:ph type="body" sz="quarter" idx="35" hasCustomPrompt="1"/>
          </p:nvPr>
        </p:nvSpPr>
        <p:spPr>
          <a:xfrm>
            <a:off x="745169" y="5673400"/>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lvl="0"/>
            <a:r>
              <a:rPr lang="en-US"/>
              <a:t>NAME</a:t>
            </a:r>
          </a:p>
          <a:p>
            <a:pPr lvl="0"/>
            <a:r>
              <a:rPr lang="en-US"/>
              <a:t>NAME</a:t>
            </a:r>
          </a:p>
        </p:txBody>
      </p:sp>
      <p:sp>
        <p:nvSpPr>
          <p:cNvPr id="39" name="Text Placeholder 32">
            <a:extLst>
              <a:ext uri="{FF2B5EF4-FFF2-40B4-BE49-F238E27FC236}">
                <a16:creationId xmlns:a16="http://schemas.microsoft.com/office/drawing/2014/main" id="{A2FE53AE-301A-DC0D-4B0F-4FA100A7A57A}"/>
              </a:ext>
            </a:extLst>
          </p:cNvPr>
          <p:cNvSpPr>
            <a:spLocks noGrp="1"/>
          </p:cNvSpPr>
          <p:nvPr>
            <p:ph type="body" sz="quarter" idx="36" hasCustomPrompt="1"/>
          </p:nvPr>
        </p:nvSpPr>
        <p:spPr>
          <a:xfrm>
            <a:off x="745164" y="6052993"/>
            <a:ext cx="1799999"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40" name="Text Placeholder 27">
            <a:extLst>
              <a:ext uri="{FF2B5EF4-FFF2-40B4-BE49-F238E27FC236}">
                <a16:creationId xmlns:a16="http://schemas.microsoft.com/office/drawing/2014/main" id="{B4BA9694-8406-FF28-411A-1D879565AFCF}"/>
              </a:ext>
            </a:extLst>
          </p:cNvPr>
          <p:cNvSpPr>
            <a:spLocks noGrp="1"/>
          </p:cNvSpPr>
          <p:nvPr>
            <p:ph type="body" sz="quarter" idx="37" hasCustomPrompt="1"/>
          </p:nvPr>
        </p:nvSpPr>
        <p:spPr>
          <a:xfrm>
            <a:off x="3712096" y="5673400"/>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lvl="0"/>
            <a:r>
              <a:rPr lang="en-US"/>
              <a:t>NAME</a:t>
            </a:r>
          </a:p>
          <a:p>
            <a:pPr lvl="0"/>
            <a:r>
              <a:rPr lang="en-US"/>
              <a:t>NAME</a:t>
            </a:r>
          </a:p>
        </p:txBody>
      </p:sp>
      <p:sp>
        <p:nvSpPr>
          <p:cNvPr id="41" name="Text Placeholder 32">
            <a:extLst>
              <a:ext uri="{FF2B5EF4-FFF2-40B4-BE49-F238E27FC236}">
                <a16:creationId xmlns:a16="http://schemas.microsoft.com/office/drawing/2014/main" id="{803DDB58-9848-E9B7-0223-D87D471B893D}"/>
              </a:ext>
            </a:extLst>
          </p:cNvPr>
          <p:cNvSpPr>
            <a:spLocks noGrp="1"/>
          </p:cNvSpPr>
          <p:nvPr>
            <p:ph type="body" sz="quarter" idx="38" hasCustomPrompt="1"/>
          </p:nvPr>
        </p:nvSpPr>
        <p:spPr>
          <a:xfrm>
            <a:off x="3712091" y="6052993"/>
            <a:ext cx="1799999"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42" name="Text Placeholder 27">
            <a:extLst>
              <a:ext uri="{FF2B5EF4-FFF2-40B4-BE49-F238E27FC236}">
                <a16:creationId xmlns:a16="http://schemas.microsoft.com/office/drawing/2014/main" id="{387F35FC-BEF5-2369-0531-5E4EDE60435C}"/>
              </a:ext>
            </a:extLst>
          </p:cNvPr>
          <p:cNvSpPr>
            <a:spLocks noGrp="1"/>
          </p:cNvSpPr>
          <p:nvPr>
            <p:ph type="body" sz="quarter" idx="39" hasCustomPrompt="1"/>
          </p:nvPr>
        </p:nvSpPr>
        <p:spPr>
          <a:xfrm>
            <a:off x="6679023" y="5673400"/>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lvl="0"/>
            <a:r>
              <a:rPr lang="en-US"/>
              <a:t>NAME</a:t>
            </a:r>
          </a:p>
          <a:p>
            <a:pPr lvl="0"/>
            <a:r>
              <a:rPr lang="en-US"/>
              <a:t>NAME</a:t>
            </a:r>
          </a:p>
        </p:txBody>
      </p:sp>
      <p:sp>
        <p:nvSpPr>
          <p:cNvPr id="43" name="Text Placeholder 32">
            <a:extLst>
              <a:ext uri="{FF2B5EF4-FFF2-40B4-BE49-F238E27FC236}">
                <a16:creationId xmlns:a16="http://schemas.microsoft.com/office/drawing/2014/main" id="{CB6D8BD7-2336-9AEF-63D2-2B15B5BE3078}"/>
              </a:ext>
            </a:extLst>
          </p:cNvPr>
          <p:cNvSpPr>
            <a:spLocks noGrp="1"/>
          </p:cNvSpPr>
          <p:nvPr>
            <p:ph type="body" sz="quarter" idx="40" hasCustomPrompt="1"/>
          </p:nvPr>
        </p:nvSpPr>
        <p:spPr>
          <a:xfrm>
            <a:off x="6679018" y="6052993"/>
            <a:ext cx="1799999"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44" name="Text Placeholder 27">
            <a:extLst>
              <a:ext uri="{FF2B5EF4-FFF2-40B4-BE49-F238E27FC236}">
                <a16:creationId xmlns:a16="http://schemas.microsoft.com/office/drawing/2014/main" id="{A1EB34D7-7661-95A0-7B04-66238FF4D1C6}"/>
              </a:ext>
            </a:extLst>
          </p:cNvPr>
          <p:cNvSpPr>
            <a:spLocks noGrp="1"/>
          </p:cNvSpPr>
          <p:nvPr>
            <p:ph type="body" sz="quarter" idx="41" hasCustomPrompt="1"/>
          </p:nvPr>
        </p:nvSpPr>
        <p:spPr>
          <a:xfrm>
            <a:off x="9645950" y="5673400"/>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lvl="0"/>
            <a:r>
              <a:rPr lang="en-US"/>
              <a:t>NAME</a:t>
            </a:r>
          </a:p>
          <a:p>
            <a:pPr lvl="0"/>
            <a:r>
              <a:rPr lang="en-US"/>
              <a:t>NAME</a:t>
            </a:r>
          </a:p>
        </p:txBody>
      </p:sp>
      <p:sp>
        <p:nvSpPr>
          <p:cNvPr id="45" name="Text Placeholder 32">
            <a:extLst>
              <a:ext uri="{FF2B5EF4-FFF2-40B4-BE49-F238E27FC236}">
                <a16:creationId xmlns:a16="http://schemas.microsoft.com/office/drawing/2014/main" id="{34E264B3-D34F-6A60-43A0-D4E4FD0C32CD}"/>
              </a:ext>
            </a:extLst>
          </p:cNvPr>
          <p:cNvSpPr>
            <a:spLocks noGrp="1"/>
          </p:cNvSpPr>
          <p:nvPr>
            <p:ph type="body" sz="quarter" idx="42" hasCustomPrompt="1"/>
          </p:nvPr>
        </p:nvSpPr>
        <p:spPr>
          <a:xfrm>
            <a:off x="9645945" y="6052993"/>
            <a:ext cx="1799999"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Tree>
    <p:extLst>
      <p:ext uri="{BB962C8B-B14F-4D97-AF65-F5344CB8AC3E}">
        <p14:creationId xmlns:p14="http://schemas.microsoft.com/office/powerpoint/2010/main" val="2046644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42EBE7E-91C8-3047-5ACF-E82796F8D150}"/>
              </a:ext>
            </a:extLst>
          </p:cNvPr>
          <p:cNvSpPr>
            <a:spLocks noGrp="1"/>
          </p:cNvSpPr>
          <p:nvPr>
            <p:ph type="body" sz="quarter" idx="12" hasCustomPrompt="1"/>
          </p:nvPr>
        </p:nvSpPr>
        <p:spPr>
          <a:xfrm>
            <a:off x="101353" y="147942"/>
            <a:ext cx="8880722" cy="522000"/>
          </a:xfrm>
          <a:prstGeom prst="rect">
            <a:avLst/>
          </a:prstGeom>
        </p:spPr>
        <p:txBody>
          <a:bodyPr anchor="ctr"/>
          <a:lstStyle>
            <a:lvl1pPr marL="0" indent="0">
              <a:buNone/>
              <a:defRPr sz="2800" b="1">
                <a:latin typeface="Book Antiqua" panose="02040602050305030304" pitchFamily="18" charset="0"/>
              </a:defRPr>
            </a:lvl1pPr>
            <a:lvl2pPr marL="457200" indent="0">
              <a:buNone/>
              <a:defRPr sz="2800" b="1">
                <a:latin typeface="Book Antiqua" panose="02040602050305030304" pitchFamily="18" charset="0"/>
              </a:defRPr>
            </a:lvl2pPr>
            <a:lvl3pPr marL="914400" indent="0">
              <a:buNone/>
              <a:defRPr sz="2800" b="1">
                <a:latin typeface="Book Antiqua" panose="02040602050305030304" pitchFamily="18" charset="0"/>
              </a:defRPr>
            </a:lvl3pPr>
            <a:lvl4pPr marL="1371600" indent="0">
              <a:buNone/>
              <a:defRPr sz="2800" b="1">
                <a:latin typeface="Book Antiqua" panose="02040602050305030304" pitchFamily="18" charset="0"/>
              </a:defRPr>
            </a:lvl4pPr>
            <a:lvl5pPr marL="1828800" indent="0">
              <a:buNone/>
              <a:defRPr sz="2800" b="1">
                <a:latin typeface="Book Antiqua" panose="02040602050305030304" pitchFamily="18" charset="0"/>
              </a:defRPr>
            </a:lvl5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Team</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j-ea"/>
              <a:cs typeface="+mj-cs"/>
            </a:endParaRPr>
          </a:p>
        </p:txBody>
      </p:sp>
      <p:sp>
        <p:nvSpPr>
          <p:cNvPr id="2" name="Slide Number Placeholder 1">
            <a:extLst>
              <a:ext uri="{FF2B5EF4-FFF2-40B4-BE49-F238E27FC236}">
                <a16:creationId xmlns:a16="http://schemas.microsoft.com/office/drawing/2014/main" id="{65E1AFC4-0F27-C41F-0CD4-41D007CEFB92}"/>
              </a:ext>
            </a:extLst>
          </p:cNvPr>
          <p:cNvSpPr>
            <a:spLocks noGrp="1"/>
          </p:cNvSpPr>
          <p:nvPr>
            <p:ph type="sldNum" sz="quarter" idx="13"/>
          </p:nvPr>
        </p:nvSpPr>
        <p:spPr/>
        <p:txBody>
          <a:bodyPr/>
          <a:lstStyle/>
          <a:p>
            <a:fld id="{C00E2477-2837-4DC5-A9A0-BBEF21CCD47D}" type="slidenum">
              <a:rPr lang="en-IN" smtClean="0"/>
              <a:pPr/>
              <a:t>‹#›</a:t>
            </a:fld>
            <a:endParaRPr lang="en-IN"/>
          </a:p>
        </p:txBody>
      </p:sp>
      <p:grpSp>
        <p:nvGrpSpPr>
          <p:cNvPr id="3" name="Group 2">
            <a:extLst>
              <a:ext uri="{FF2B5EF4-FFF2-40B4-BE49-F238E27FC236}">
                <a16:creationId xmlns:a16="http://schemas.microsoft.com/office/drawing/2014/main" id="{597C3910-CCD3-7D30-84F0-082E6512D9DA}"/>
              </a:ext>
            </a:extLst>
          </p:cNvPr>
          <p:cNvGrpSpPr/>
          <p:nvPr userDrawn="1"/>
        </p:nvGrpSpPr>
        <p:grpSpPr>
          <a:xfrm>
            <a:off x="746026" y="1121305"/>
            <a:ext cx="4632373" cy="1620000"/>
            <a:chOff x="255919" y="1016841"/>
            <a:chExt cx="4632373" cy="1620000"/>
          </a:xfrm>
        </p:grpSpPr>
        <p:sp>
          <p:nvSpPr>
            <p:cNvPr id="4" name="TextBox 3">
              <a:extLst>
                <a:ext uri="{FF2B5EF4-FFF2-40B4-BE49-F238E27FC236}">
                  <a16:creationId xmlns:a16="http://schemas.microsoft.com/office/drawing/2014/main" id="{FF3DDFDF-079B-ADF9-E205-E3FE1500C694}"/>
                </a:ext>
              </a:extLst>
            </p:cNvPr>
            <p:cNvSpPr txBox="1">
              <a:spLocks/>
            </p:cNvSpPr>
            <p:nvPr/>
          </p:nvSpPr>
          <p:spPr>
            <a:xfrm>
              <a:off x="255919" y="1016841"/>
              <a:ext cx="4632373"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Oval 4">
              <a:extLst>
                <a:ext uri="{FF2B5EF4-FFF2-40B4-BE49-F238E27FC236}">
                  <a16:creationId xmlns:a16="http://schemas.microsoft.com/office/drawing/2014/main" id="{86E6A415-56AA-6652-E546-4DACFF619217}"/>
                </a:ext>
              </a:extLst>
            </p:cNvPr>
            <p:cNvSpPr/>
            <p:nvPr/>
          </p:nvSpPr>
          <p:spPr>
            <a:xfrm>
              <a:off x="3364342" y="1160841"/>
              <a:ext cx="1332000" cy="1332000"/>
            </a:xfrm>
            <a:prstGeom prst="ellipse">
              <a:avLst/>
            </a:prstGeom>
            <a:blipFill rotWithShape="0">
              <a:blip r:embed="rId2" cstate="print"/>
              <a:stretch>
                <a:fillRect/>
              </a:stretch>
            </a:blipFill>
            <a:ln w="38100">
              <a:solidFill>
                <a:schemeClr val="tx1"/>
              </a:solidFill>
            </a:ln>
          </p:spPr>
          <p:style>
            <a:lnRef idx="2">
              <a:scrgbClr r="0" g="0" b="0"/>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6" name="TextBox 5">
              <a:extLst>
                <a:ext uri="{FF2B5EF4-FFF2-40B4-BE49-F238E27FC236}">
                  <a16:creationId xmlns:a16="http://schemas.microsoft.com/office/drawing/2014/main" id="{00E89718-EEF9-B10D-E181-6093F9B65A8C}"/>
                </a:ext>
              </a:extLst>
            </p:cNvPr>
            <p:cNvSpPr txBox="1"/>
            <p:nvPr/>
          </p:nvSpPr>
          <p:spPr>
            <a:xfrm>
              <a:off x="409575" y="1323107"/>
              <a:ext cx="2652638"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BALAWANT JOSHI</a:t>
              </a:r>
            </a:p>
          </p:txBody>
        </p:sp>
        <p:sp>
          <p:nvSpPr>
            <p:cNvPr id="7" name="TextBox 6">
              <a:extLst>
                <a:ext uri="{FF2B5EF4-FFF2-40B4-BE49-F238E27FC236}">
                  <a16:creationId xmlns:a16="http://schemas.microsoft.com/office/drawing/2014/main" id="{BA3709DB-8A3E-0CB0-0883-3288E6C1E340}"/>
                </a:ext>
              </a:extLst>
            </p:cNvPr>
            <p:cNvSpPr txBox="1"/>
            <p:nvPr/>
          </p:nvSpPr>
          <p:spPr>
            <a:xfrm>
              <a:off x="528168" y="1731386"/>
              <a:ext cx="2534045"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Managing Director</a:t>
              </a:r>
            </a:p>
          </p:txBody>
        </p:sp>
        <p:pic>
          <p:nvPicPr>
            <p:cNvPr id="8" name="Picture 2" descr="Linkedin - Free social media icons">
              <a:hlinkClick r:id="rId3" highlightClick="1"/>
              <a:extLst>
                <a:ext uri="{FF2B5EF4-FFF2-40B4-BE49-F238E27FC236}">
                  <a16:creationId xmlns:a16="http://schemas.microsoft.com/office/drawing/2014/main" id="{0A9F9478-099B-A361-44F7-F31CA778E4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9861" y="2167762"/>
              <a:ext cx="252000" cy="25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CA48A577-6EF5-2C69-94E5-BF1BAAD943E5}"/>
              </a:ext>
            </a:extLst>
          </p:cNvPr>
          <p:cNvGrpSpPr/>
          <p:nvPr userDrawn="1"/>
        </p:nvGrpSpPr>
        <p:grpSpPr>
          <a:xfrm>
            <a:off x="6877145" y="1122031"/>
            <a:ext cx="4568829" cy="1620000"/>
            <a:chOff x="5146509" y="1016841"/>
            <a:chExt cx="4568829" cy="1620000"/>
          </a:xfrm>
        </p:grpSpPr>
        <p:sp>
          <p:nvSpPr>
            <p:cNvPr id="10" name="TextBox 9">
              <a:extLst>
                <a:ext uri="{FF2B5EF4-FFF2-40B4-BE49-F238E27FC236}">
                  <a16:creationId xmlns:a16="http://schemas.microsoft.com/office/drawing/2014/main" id="{092B0C84-FDD9-6041-9DF7-469BA0E4E56C}"/>
                </a:ext>
              </a:extLst>
            </p:cNvPr>
            <p:cNvSpPr txBox="1">
              <a:spLocks/>
            </p:cNvSpPr>
            <p:nvPr/>
          </p:nvSpPr>
          <p:spPr>
            <a:xfrm>
              <a:off x="5146509" y="1016841"/>
              <a:ext cx="4568829" cy="1620000"/>
            </a:xfrm>
            <a:prstGeom prst="roundRect">
              <a:avLst>
                <a:gd name="adj" fmla="val 11816"/>
              </a:avLst>
            </a:prstGeom>
            <a:solidFill>
              <a:srgbClr val="E1EBCD"/>
            </a:solidFill>
            <a:ln w="19050">
              <a:solidFill>
                <a:srgbClr val="7CBE4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Oval 10">
              <a:extLst>
                <a:ext uri="{FF2B5EF4-FFF2-40B4-BE49-F238E27FC236}">
                  <a16:creationId xmlns:a16="http://schemas.microsoft.com/office/drawing/2014/main" id="{8E318EE4-45E9-7D5D-6A90-AD07B0C6122A}"/>
                </a:ext>
              </a:extLst>
            </p:cNvPr>
            <p:cNvSpPr/>
            <p:nvPr/>
          </p:nvSpPr>
          <p:spPr>
            <a:xfrm>
              <a:off x="5324748" y="1170303"/>
              <a:ext cx="1332000" cy="1332000"/>
            </a:xfrm>
            <a:prstGeom prst="ellipse">
              <a:avLst/>
            </a:prstGeom>
            <a:blipFill>
              <a:blip r:embed="rId5" cstate="print">
                <a:extLst>
                  <a:ext uri="{28A0092B-C50C-407E-A947-70E740481C1C}">
                    <a14:useLocalDpi xmlns:a14="http://schemas.microsoft.com/office/drawing/2010/main" val="0"/>
                  </a:ext>
                </a:extLst>
              </a:blip>
              <a:srcRect/>
              <a:stretch>
                <a:fillRect t="-1000" b="-1000"/>
              </a:stretch>
            </a:blipFill>
            <a:ln w="38100">
              <a:solidFill>
                <a:schemeClr val="tx1"/>
              </a:solidFill>
            </a:ln>
          </p:spPr>
          <p:style>
            <a:lnRef idx="2">
              <a:scrgbClr r="0" g="0" b="0"/>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hueOff val="0"/>
                    <a:satOff val="0"/>
                    <a:lumOff val="0"/>
                    <a:alphaOff val="0"/>
                  </a:prstClr>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8B973B4A-FA27-850D-3890-3EA79D96B86C}"/>
                </a:ext>
              </a:extLst>
            </p:cNvPr>
            <p:cNvSpPr txBox="1"/>
            <p:nvPr/>
          </p:nvSpPr>
          <p:spPr>
            <a:xfrm>
              <a:off x="6914965" y="1321030"/>
              <a:ext cx="2462866" cy="40011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AJIT PANDIT</a:t>
              </a:r>
            </a:p>
          </p:txBody>
        </p:sp>
        <p:pic>
          <p:nvPicPr>
            <p:cNvPr id="13" name="Picture 2" descr="Linkedin - Free social media icons">
              <a:hlinkClick r:id="rId6" highlightClick="1"/>
              <a:extLst>
                <a:ext uri="{FF2B5EF4-FFF2-40B4-BE49-F238E27FC236}">
                  <a16:creationId xmlns:a16="http://schemas.microsoft.com/office/drawing/2014/main" id="{835A0D79-0CE0-0184-EDFC-BC6EA355E4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3255" y="2169875"/>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DD57056-3D61-5485-5CD4-BB633DCA1BF3}"/>
                </a:ext>
              </a:extLst>
            </p:cNvPr>
            <p:cNvSpPr txBox="1"/>
            <p:nvPr/>
          </p:nvSpPr>
          <p:spPr>
            <a:xfrm>
              <a:off x="6873205" y="1736268"/>
              <a:ext cx="2534045"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Director and CEO</a:t>
              </a:r>
            </a:p>
          </p:txBody>
        </p:sp>
      </p:grpSp>
      <p:sp>
        <p:nvSpPr>
          <p:cNvPr id="17" name="TextBox 16">
            <a:extLst>
              <a:ext uri="{FF2B5EF4-FFF2-40B4-BE49-F238E27FC236}">
                <a16:creationId xmlns:a16="http://schemas.microsoft.com/office/drawing/2014/main" id="{99015E69-70CC-5385-4522-C69F3078B601}"/>
              </a:ext>
            </a:extLst>
          </p:cNvPr>
          <p:cNvSpPr txBox="1">
            <a:spLocks/>
          </p:cNvSpPr>
          <p:nvPr userDrawn="1"/>
        </p:nvSpPr>
        <p:spPr>
          <a:xfrm>
            <a:off x="745173" y="4671697"/>
            <a:ext cx="1800000"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69102E46-BA1B-50FE-12E9-ED61C40E6F9A}"/>
              </a:ext>
            </a:extLst>
          </p:cNvPr>
          <p:cNvSpPr txBox="1">
            <a:spLocks/>
          </p:cNvSpPr>
          <p:nvPr userDrawn="1"/>
        </p:nvSpPr>
        <p:spPr>
          <a:xfrm>
            <a:off x="745173" y="2896501"/>
            <a:ext cx="1800000" cy="162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EBD93972-7A9F-54C1-0FE4-B97D422F61FC}"/>
              </a:ext>
            </a:extLst>
          </p:cNvPr>
          <p:cNvSpPr txBox="1">
            <a:spLocks/>
          </p:cNvSpPr>
          <p:nvPr userDrawn="1"/>
        </p:nvSpPr>
        <p:spPr>
          <a:xfrm>
            <a:off x="2970373" y="2896501"/>
            <a:ext cx="1800000"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41775994-6632-37E4-D066-01F080E5D01D}"/>
              </a:ext>
            </a:extLst>
          </p:cNvPr>
          <p:cNvSpPr txBox="1">
            <a:spLocks/>
          </p:cNvSpPr>
          <p:nvPr userDrawn="1"/>
        </p:nvSpPr>
        <p:spPr>
          <a:xfrm>
            <a:off x="5195573" y="2896501"/>
            <a:ext cx="1800000" cy="162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4E56F8C2-DA57-7542-DF15-4E4B44CF18DA}"/>
              </a:ext>
            </a:extLst>
          </p:cNvPr>
          <p:cNvSpPr txBox="1">
            <a:spLocks/>
          </p:cNvSpPr>
          <p:nvPr userDrawn="1"/>
        </p:nvSpPr>
        <p:spPr>
          <a:xfrm>
            <a:off x="7420773" y="2896501"/>
            <a:ext cx="1800000"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85A7C8D8-6B1E-EA2F-6EB0-FD93014FFB0E}"/>
              </a:ext>
            </a:extLst>
          </p:cNvPr>
          <p:cNvSpPr txBox="1">
            <a:spLocks/>
          </p:cNvSpPr>
          <p:nvPr userDrawn="1"/>
        </p:nvSpPr>
        <p:spPr>
          <a:xfrm>
            <a:off x="2970373" y="4671697"/>
            <a:ext cx="1800000" cy="162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33C4FBAF-B7C8-95CF-A1BD-F5703E461071}"/>
              </a:ext>
            </a:extLst>
          </p:cNvPr>
          <p:cNvSpPr txBox="1">
            <a:spLocks/>
          </p:cNvSpPr>
          <p:nvPr userDrawn="1"/>
        </p:nvSpPr>
        <p:spPr>
          <a:xfrm>
            <a:off x="5195573" y="4671697"/>
            <a:ext cx="1800000"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39517065-F764-9753-D441-A41A421E1868}"/>
              </a:ext>
            </a:extLst>
          </p:cNvPr>
          <p:cNvSpPr txBox="1">
            <a:spLocks/>
          </p:cNvSpPr>
          <p:nvPr userDrawn="1"/>
        </p:nvSpPr>
        <p:spPr>
          <a:xfrm>
            <a:off x="7420773" y="4670971"/>
            <a:ext cx="1800000" cy="162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81E3843C-BBE6-2931-0A40-CDD5C8A9CCCE}"/>
              </a:ext>
            </a:extLst>
          </p:cNvPr>
          <p:cNvSpPr txBox="1">
            <a:spLocks/>
          </p:cNvSpPr>
          <p:nvPr userDrawn="1"/>
        </p:nvSpPr>
        <p:spPr>
          <a:xfrm>
            <a:off x="9645974" y="2896501"/>
            <a:ext cx="1800000" cy="1620000"/>
          </a:xfrm>
          <a:prstGeom prst="roundRect">
            <a:avLst>
              <a:gd name="adj" fmla="val 11816"/>
            </a:avLst>
          </a:prstGeom>
          <a:solidFill>
            <a:srgbClr val="E1EBCD"/>
          </a:solidFill>
          <a:ln w="19050">
            <a:solidFill>
              <a:srgbClr val="66C967"/>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2CD91219-F4BD-B0EF-7523-1E6545EF8F9D}"/>
              </a:ext>
            </a:extLst>
          </p:cNvPr>
          <p:cNvSpPr txBox="1">
            <a:spLocks/>
          </p:cNvSpPr>
          <p:nvPr userDrawn="1"/>
        </p:nvSpPr>
        <p:spPr>
          <a:xfrm>
            <a:off x="9645974" y="4670971"/>
            <a:ext cx="1800000" cy="1620000"/>
          </a:xfrm>
          <a:prstGeom prst="roundRect">
            <a:avLst>
              <a:gd name="adj" fmla="val 11816"/>
            </a:avLst>
          </a:prstGeom>
          <a:solidFill>
            <a:srgbClr val="E1EBCD"/>
          </a:solidFill>
          <a:ln w="19050">
            <a:solidFill>
              <a:srgbClr val="0D80C3"/>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 Placeholder 27">
            <a:extLst>
              <a:ext uri="{FF2B5EF4-FFF2-40B4-BE49-F238E27FC236}">
                <a16:creationId xmlns:a16="http://schemas.microsoft.com/office/drawing/2014/main" id="{9F21C991-ECCB-0058-8BFE-2AF9C30E615A}"/>
              </a:ext>
            </a:extLst>
          </p:cNvPr>
          <p:cNvSpPr>
            <a:spLocks noGrp="1"/>
          </p:cNvSpPr>
          <p:nvPr>
            <p:ph type="body" sz="quarter" idx="30" hasCustomPrompt="1"/>
          </p:nvPr>
        </p:nvSpPr>
        <p:spPr>
          <a:xfrm>
            <a:off x="745169" y="5673400"/>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lvl="0"/>
            <a:r>
              <a:rPr lang="en-US"/>
              <a:t>NAME</a:t>
            </a:r>
          </a:p>
          <a:p>
            <a:pPr lvl="0"/>
            <a:r>
              <a:rPr lang="en-US"/>
              <a:t>NAME</a:t>
            </a:r>
          </a:p>
        </p:txBody>
      </p:sp>
      <p:sp>
        <p:nvSpPr>
          <p:cNvPr id="36" name="Text Placeholder 32">
            <a:extLst>
              <a:ext uri="{FF2B5EF4-FFF2-40B4-BE49-F238E27FC236}">
                <a16:creationId xmlns:a16="http://schemas.microsoft.com/office/drawing/2014/main" id="{11EFE4E4-917B-A7F3-75AB-285CE9C224BB}"/>
              </a:ext>
            </a:extLst>
          </p:cNvPr>
          <p:cNvSpPr>
            <a:spLocks noGrp="1"/>
          </p:cNvSpPr>
          <p:nvPr>
            <p:ph type="body" sz="quarter" idx="31" hasCustomPrompt="1"/>
          </p:nvPr>
        </p:nvSpPr>
        <p:spPr>
          <a:xfrm>
            <a:off x="745164" y="6052993"/>
            <a:ext cx="1799999"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38" name="Text Placeholder 27">
            <a:extLst>
              <a:ext uri="{FF2B5EF4-FFF2-40B4-BE49-F238E27FC236}">
                <a16:creationId xmlns:a16="http://schemas.microsoft.com/office/drawing/2014/main" id="{432C8ED6-1CF9-3E32-A8BC-F840B4EFD76B}"/>
              </a:ext>
            </a:extLst>
          </p:cNvPr>
          <p:cNvSpPr>
            <a:spLocks noGrp="1"/>
          </p:cNvSpPr>
          <p:nvPr>
            <p:ph type="body" sz="quarter" idx="32" hasCustomPrompt="1"/>
          </p:nvPr>
        </p:nvSpPr>
        <p:spPr>
          <a:xfrm>
            <a:off x="2970372" y="5673400"/>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lvl="0"/>
            <a:r>
              <a:rPr lang="en-US"/>
              <a:t>NAME</a:t>
            </a:r>
          </a:p>
          <a:p>
            <a:pPr lvl="0"/>
            <a:r>
              <a:rPr lang="en-US"/>
              <a:t>NAME</a:t>
            </a:r>
          </a:p>
        </p:txBody>
      </p:sp>
      <p:sp>
        <p:nvSpPr>
          <p:cNvPr id="39" name="Text Placeholder 32">
            <a:extLst>
              <a:ext uri="{FF2B5EF4-FFF2-40B4-BE49-F238E27FC236}">
                <a16:creationId xmlns:a16="http://schemas.microsoft.com/office/drawing/2014/main" id="{FCDBE9A8-FCB3-53A1-7D52-79531F0EC6A4}"/>
              </a:ext>
            </a:extLst>
          </p:cNvPr>
          <p:cNvSpPr>
            <a:spLocks noGrp="1"/>
          </p:cNvSpPr>
          <p:nvPr>
            <p:ph type="body" sz="quarter" idx="33" hasCustomPrompt="1"/>
          </p:nvPr>
        </p:nvSpPr>
        <p:spPr>
          <a:xfrm>
            <a:off x="2970367" y="6052993"/>
            <a:ext cx="1799999"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40" name="Text Placeholder 27">
            <a:extLst>
              <a:ext uri="{FF2B5EF4-FFF2-40B4-BE49-F238E27FC236}">
                <a16:creationId xmlns:a16="http://schemas.microsoft.com/office/drawing/2014/main" id="{77F8EB82-1828-0134-CF61-67C1BBFEE1F5}"/>
              </a:ext>
            </a:extLst>
          </p:cNvPr>
          <p:cNvSpPr>
            <a:spLocks noGrp="1"/>
          </p:cNvSpPr>
          <p:nvPr>
            <p:ph type="body" sz="quarter" idx="34" hasCustomPrompt="1"/>
          </p:nvPr>
        </p:nvSpPr>
        <p:spPr>
          <a:xfrm>
            <a:off x="5195575" y="5673400"/>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lvl="0"/>
            <a:r>
              <a:rPr lang="en-US"/>
              <a:t>NAME</a:t>
            </a:r>
          </a:p>
          <a:p>
            <a:pPr lvl="0"/>
            <a:r>
              <a:rPr lang="en-US"/>
              <a:t>NAME</a:t>
            </a:r>
          </a:p>
        </p:txBody>
      </p:sp>
      <p:sp>
        <p:nvSpPr>
          <p:cNvPr id="41" name="Text Placeholder 32">
            <a:extLst>
              <a:ext uri="{FF2B5EF4-FFF2-40B4-BE49-F238E27FC236}">
                <a16:creationId xmlns:a16="http://schemas.microsoft.com/office/drawing/2014/main" id="{05D1840F-D5C8-B389-D610-62EA124DA782}"/>
              </a:ext>
            </a:extLst>
          </p:cNvPr>
          <p:cNvSpPr>
            <a:spLocks noGrp="1"/>
          </p:cNvSpPr>
          <p:nvPr>
            <p:ph type="body" sz="quarter" idx="35" hasCustomPrompt="1"/>
          </p:nvPr>
        </p:nvSpPr>
        <p:spPr>
          <a:xfrm>
            <a:off x="5195570" y="6052993"/>
            <a:ext cx="1799999"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42" name="Text Placeholder 27">
            <a:extLst>
              <a:ext uri="{FF2B5EF4-FFF2-40B4-BE49-F238E27FC236}">
                <a16:creationId xmlns:a16="http://schemas.microsoft.com/office/drawing/2014/main" id="{2CE41951-F810-CEA1-5CBB-94AED5C71970}"/>
              </a:ext>
            </a:extLst>
          </p:cNvPr>
          <p:cNvSpPr>
            <a:spLocks noGrp="1"/>
          </p:cNvSpPr>
          <p:nvPr>
            <p:ph type="body" sz="quarter" idx="36" hasCustomPrompt="1"/>
          </p:nvPr>
        </p:nvSpPr>
        <p:spPr>
          <a:xfrm>
            <a:off x="7420778" y="5673400"/>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lvl="0"/>
            <a:r>
              <a:rPr lang="en-US"/>
              <a:t>NAME</a:t>
            </a:r>
          </a:p>
          <a:p>
            <a:pPr lvl="0"/>
            <a:r>
              <a:rPr lang="en-US"/>
              <a:t>NAME</a:t>
            </a:r>
          </a:p>
        </p:txBody>
      </p:sp>
      <p:sp>
        <p:nvSpPr>
          <p:cNvPr id="43" name="Text Placeholder 32">
            <a:extLst>
              <a:ext uri="{FF2B5EF4-FFF2-40B4-BE49-F238E27FC236}">
                <a16:creationId xmlns:a16="http://schemas.microsoft.com/office/drawing/2014/main" id="{80569AD0-61B0-4C7D-E9D4-8B7106AB3109}"/>
              </a:ext>
            </a:extLst>
          </p:cNvPr>
          <p:cNvSpPr>
            <a:spLocks noGrp="1"/>
          </p:cNvSpPr>
          <p:nvPr>
            <p:ph type="body" sz="quarter" idx="37" hasCustomPrompt="1"/>
          </p:nvPr>
        </p:nvSpPr>
        <p:spPr>
          <a:xfrm>
            <a:off x="7420773" y="6052993"/>
            <a:ext cx="1799999"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44" name="Text Placeholder 27">
            <a:extLst>
              <a:ext uri="{FF2B5EF4-FFF2-40B4-BE49-F238E27FC236}">
                <a16:creationId xmlns:a16="http://schemas.microsoft.com/office/drawing/2014/main" id="{BA259DA4-5C89-B1CF-7C89-9C38FC20B3BC}"/>
              </a:ext>
            </a:extLst>
          </p:cNvPr>
          <p:cNvSpPr>
            <a:spLocks noGrp="1"/>
          </p:cNvSpPr>
          <p:nvPr>
            <p:ph type="body" sz="quarter" idx="38" hasCustomPrompt="1"/>
          </p:nvPr>
        </p:nvSpPr>
        <p:spPr>
          <a:xfrm>
            <a:off x="9645981" y="5673400"/>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lvl="0"/>
            <a:r>
              <a:rPr lang="en-US"/>
              <a:t>NAME</a:t>
            </a:r>
          </a:p>
          <a:p>
            <a:pPr lvl="0"/>
            <a:r>
              <a:rPr lang="en-US"/>
              <a:t>NAME</a:t>
            </a:r>
          </a:p>
        </p:txBody>
      </p:sp>
      <p:sp>
        <p:nvSpPr>
          <p:cNvPr id="45" name="Text Placeholder 32">
            <a:extLst>
              <a:ext uri="{FF2B5EF4-FFF2-40B4-BE49-F238E27FC236}">
                <a16:creationId xmlns:a16="http://schemas.microsoft.com/office/drawing/2014/main" id="{5A10ADF6-A4F7-4E5B-CC19-A8F50847DFB4}"/>
              </a:ext>
            </a:extLst>
          </p:cNvPr>
          <p:cNvSpPr>
            <a:spLocks noGrp="1"/>
          </p:cNvSpPr>
          <p:nvPr>
            <p:ph type="body" sz="quarter" idx="39" hasCustomPrompt="1"/>
          </p:nvPr>
        </p:nvSpPr>
        <p:spPr>
          <a:xfrm>
            <a:off x="9645976" y="6052993"/>
            <a:ext cx="1799999" cy="238552"/>
          </a:xfrm>
          <a:prstGeom prst="rect">
            <a:avLst/>
          </a:prstGeom>
        </p:spPr>
        <p:txBody>
          <a:bodyP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lvl="0"/>
            <a:r>
              <a:rPr lang="en-US"/>
              <a:t>Designation</a:t>
            </a:r>
          </a:p>
        </p:txBody>
      </p:sp>
      <p:sp>
        <p:nvSpPr>
          <p:cNvPr id="46" name="Text Placeholder 27">
            <a:extLst>
              <a:ext uri="{FF2B5EF4-FFF2-40B4-BE49-F238E27FC236}">
                <a16:creationId xmlns:a16="http://schemas.microsoft.com/office/drawing/2014/main" id="{EF1FB7DC-B6AB-B076-3A82-BFE3B48690E7}"/>
              </a:ext>
            </a:extLst>
          </p:cNvPr>
          <p:cNvSpPr>
            <a:spLocks noGrp="1"/>
          </p:cNvSpPr>
          <p:nvPr>
            <p:ph type="body" sz="quarter" idx="14" hasCustomPrompt="1"/>
          </p:nvPr>
        </p:nvSpPr>
        <p:spPr>
          <a:xfrm>
            <a:off x="745173" y="3898204"/>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algn="ctr"/>
            <a:r>
              <a:rPr lang="en-US" sz="1400" b="1">
                <a:solidFill>
                  <a:schemeClr val="tx1"/>
                </a:solidFill>
                <a:latin typeface="Book Antiqua" panose="02040602050305030304" pitchFamily="18" charset="0"/>
              </a:rPr>
              <a:t>NAME</a:t>
            </a:r>
          </a:p>
          <a:p>
            <a:pPr algn="ctr"/>
            <a:r>
              <a:rPr lang="en-US" sz="1400" b="1">
                <a:solidFill>
                  <a:schemeClr val="tx1"/>
                </a:solidFill>
                <a:latin typeface="Book Antiqua" panose="02040602050305030304" pitchFamily="18" charset="0"/>
              </a:rPr>
              <a:t>NAME</a:t>
            </a:r>
            <a:endParaRPr lang="en-IN" sz="1400"/>
          </a:p>
        </p:txBody>
      </p:sp>
      <p:sp>
        <p:nvSpPr>
          <p:cNvPr id="47" name="Text Placeholder 32">
            <a:extLst>
              <a:ext uri="{FF2B5EF4-FFF2-40B4-BE49-F238E27FC236}">
                <a16:creationId xmlns:a16="http://schemas.microsoft.com/office/drawing/2014/main" id="{71E58601-930B-DC70-1C27-27E17388D415}"/>
              </a:ext>
            </a:extLst>
          </p:cNvPr>
          <p:cNvSpPr>
            <a:spLocks noGrp="1"/>
          </p:cNvSpPr>
          <p:nvPr>
            <p:ph type="body" sz="quarter" idx="26" hasCustomPrompt="1"/>
          </p:nvPr>
        </p:nvSpPr>
        <p:spPr>
          <a:xfrm>
            <a:off x="745171" y="4277797"/>
            <a:ext cx="1799999" cy="238552"/>
          </a:xfrm>
          <a:prstGeom prst="rect">
            <a:avLst/>
          </a:prstGeom>
        </p:spPr>
        <p:txBody>
          <a:bodyPr anchor="ct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algn="ctr">
              <a:lnSpc>
                <a:spcPct val="150000"/>
              </a:lnSpc>
            </a:pPr>
            <a:r>
              <a:rPr lang="en-US" sz="1200" b="1">
                <a:solidFill>
                  <a:srgbClr val="000000"/>
                </a:solidFill>
                <a:latin typeface="Book Antiqua" panose="02040602050305030304" pitchFamily="18" charset="0"/>
              </a:rPr>
              <a:t>Practice Head</a:t>
            </a:r>
            <a:endParaRPr lang="en-US" sz="1400" b="1">
              <a:solidFill>
                <a:srgbClr val="000000"/>
              </a:solidFill>
              <a:latin typeface="Book Antiqua" panose="02040602050305030304" pitchFamily="18" charset="0"/>
            </a:endParaRPr>
          </a:p>
        </p:txBody>
      </p:sp>
      <p:sp>
        <p:nvSpPr>
          <p:cNvPr id="48" name="Text Placeholder 27">
            <a:extLst>
              <a:ext uri="{FF2B5EF4-FFF2-40B4-BE49-F238E27FC236}">
                <a16:creationId xmlns:a16="http://schemas.microsoft.com/office/drawing/2014/main" id="{17483448-D57D-30F8-44F6-85D6884A8AF5}"/>
              </a:ext>
            </a:extLst>
          </p:cNvPr>
          <p:cNvSpPr>
            <a:spLocks noGrp="1"/>
          </p:cNvSpPr>
          <p:nvPr>
            <p:ph type="body" sz="quarter" idx="27" hasCustomPrompt="1"/>
          </p:nvPr>
        </p:nvSpPr>
        <p:spPr>
          <a:xfrm>
            <a:off x="2974913" y="3898204"/>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algn="ctr"/>
            <a:r>
              <a:rPr lang="en-US" sz="1400" b="1">
                <a:solidFill>
                  <a:schemeClr val="tx1"/>
                </a:solidFill>
                <a:latin typeface="Book Antiqua" panose="02040602050305030304" pitchFamily="18" charset="0"/>
              </a:rPr>
              <a:t>NAME</a:t>
            </a:r>
          </a:p>
          <a:p>
            <a:pPr algn="ctr"/>
            <a:r>
              <a:rPr lang="en-US" sz="1400" b="1">
                <a:solidFill>
                  <a:schemeClr val="tx1"/>
                </a:solidFill>
                <a:latin typeface="Book Antiqua" panose="02040602050305030304" pitchFamily="18" charset="0"/>
              </a:rPr>
              <a:t>NAME</a:t>
            </a:r>
            <a:endParaRPr lang="en-IN" sz="1400"/>
          </a:p>
        </p:txBody>
      </p:sp>
      <p:sp>
        <p:nvSpPr>
          <p:cNvPr id="49" name="Text Placeholder 27">
            <a:extLst>
              <a:ext uri="{FF2B5EF4-FFF2-40B4-BE49-F238E27FC236}">
                <a16:creationId xmlns:a16="http://schemas.microsoft.com/office/drawing/2014/main" id="{4BCEC0AB-5C7D-0A24-FD9E-917EC910BC54}"/>
              </a:ext>
            </a:extLst>
          </p:cNvPr>
          <p:cNvSpPr>
            <a:spLocks noGrp="1"/>
          </p:cNvSpPr>
          <p:nvPr>
            <p:ph type="body" sz="quarter" idx="28" hasCustomPrompt="1"/>
          </p:nvPr>
        </p:nvSpPr>
        <p:spPr>
          <a:xfrm>
            <a:off x="5204653" y="3898204"/>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algn="ctr"/>
            <a:r>
              <a:rPr lang="en-US" sz="1400" b="1">
                <a:solidFill>
                  <a:schemeClr val="tx1"/>
                </a:solidFill>
                <a:latin typeface="Book Antiqua" panose="02040602050305030304" pitchFamily="18" charset="0"/>
              </a:rPr>
              <a:t>NAME</a:t>
            </a:r>
          </a:p>
          <a:p>
            <a:pPr algn="ctr"/>
            <a:r>
              <a:rPr lang="en-US" sz="1400" b="1">
                <a:solidFill>
                  <a:schemeClr val="tx1"/>
                </a:solidFill>
                <a:latin typeface="Book Antiqua" panose="02040602050305030304" pitchFamily="18" charset="0"/>
              </a:rPr>
              <a:t>NAME</a:t>
            </a:r>
            <a:endParaRPr lang="en-IN" sz="1400"/>
          </a:p>
        </p:txBody>
      </p:sp>
      <p:sp>
        <p:nvSpPr>
          <p:cNvPr id="50" name="Text Placeholder 27">
            <a:extLst>
              <a:ext uri="{FF2B5EF4-FFF2-40B4-BE49-F238E27FC236}">
                <a16:creationId xmlns:a16="http://schemas.microsoft.com/office/drawing/2014/main" id="{0FFD1C14-1523-C42C-C5EB-A71EDD318418}"/>
              </a:ext>
            </a:extLst>
          </p:cNvPr>
          <p:cNvSpPr>
            <a:spLocks noGrp="1"/>
          </p:cNvSpPr>
          <p:nvPr>
            <p:ph type="body" sz="quarter" idx="29" hasCustomPrompt="1"/>
          </p:nvPr>
        </p:nvSpPr>
        <p:spPr>
          <a:xfrm>
            <a:off x="7434393" y="3898204"/>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algn="ctr"/>
            <a:r>
              <a:rPr lang="en-US" sz="1400" b="1">
                <a:solidFill>
                  <a:schemeClr val="tx1"/>
                </a:solidFill>
                <a:latin typeface="Book Antiqua" panose="02040602050305030304" pitchFamily="18" charset="0"/>
              </a:rPr>
              <a:t>NAME</a:t>
            </a:r>
          </a:p>
          <a:p>
            <a:pPr algn="ctr"/>
            <a:r>
              <a:rPr lang="en-US" sz="1400" b="1">
                <a:solidFill>
                  <a:schemeClr val="tx1"/>
                </a:solidFill>
                <a:latin typeface="Book Antiqua" panose="02040602050305030304" pitchFamily="18" charset="0"/>
              </a:rPr>
              <a:t>NAME</a:t>
            </a:r>
            <a:endParaRPr lang="en-IN" sz="1400"/>
          </a:p>
        </p:txBody>
      </p:sp>
      <p:sp>
        <p:nvSpPr>
          <p:cNvPr id="51" name="Text Placeholder 27">
            <a:extLst>
              <a:ext uri="{FF2B5EF4-FFF2-40B4-BE49-F238E27FC236}">
                <a16:creationId xmlns:a16="http://schemas.microsoft.com/office/drawing/2014/main" id="{7FEB13FE-16B0-C2E7-7862-8B646B3E1602}"/>
              </a:ext>
            </a:extLst>
          </p:cNvPr>
          <p:cNvSpPr>
            <a:spLocks noGrp="1"/>
          </p:cNvSpPr>
          <p:nvPr>
            <p:ph type="body" sz="quarter" idx="40" hasCustomPrompt="1"/>
          </p:nvPr>
        </p:nvSpPr>
        <p:spPr>
          <a:xfrm>
            <a:off x="9664133" y="3898204"/>
            <a:ext cx="1800000" cy="380049"/>
          </a:xfrm>
          <a:prstGeom prst="rect">
            <a:avLst/>
          </a:prstGeom>
        </p:spPr>
        <p:txBody>
          <a:bodyPr/>
          <a:lstStyle>
            <a:lvl1pPr marL="0" indent="0" algn="ctr">
              <a:lnSpc>
                <a:spcPct val="50000"/>
              </a:lnSpc>
              <a:buNone/>
              <a:defRPr sz="1400" b="1">
                <a:latin typeface="Book Antiqua" panose="02040602050305030304" pitchFamily="18" charset="0"/>
              </a:defRPr>
            </a:lvl1pPr>
          </a:lstStyle>
          <a:p>
            <a:pPr algn="ctr"/>
            <a:r>
              <a:rPr lang="en-US" sz="1400" b="1">
                <a:solidFill>
                  <a:schemeClr val="tx1"/>
                </a:solidFill>
                <a:latin typeface="Book Antiqua" panose="02040602050305030304" pitchFamily="18" charset="0"/>
              </a:rPr>
              <a:t>NAME</a:t>
            </a:r>
          </a:p>
          <a:p>
            <a:pPr algn="ctr"/>
            <a:r>
              <a:rPr lang="en-US" sz="1400" b="1">
                <a:solidFill>
                  <a:schemeClr val="tx1"/>
                </a:solidFill>
                <a:latin typeface="Book Antiqua" panose="02040602050305030304" pitchFamily="18" charset="0"/>
              </a:rPr>
              <a:t>NAME</a:t>
            </a:r>
            <a:endParaRPr lang="en-IN" sz="1400"/>
          </a:p>
        </p:txBody>
      </p:sp>
      <p:sp>
        <p:nvSpPr>
          <p:cNvPr id="52" name="Text Placeholder 32">
            <a:extLst>
              <a:ext uri="{FF2B5EF4-FFF2-40B4-BE49-F238E27FC236}">
                <a16:creationId xmlns:a16="http://schemas.microsoft.com/office/drawing/2014/main" id="{480CFDD7-B3F8-59D3-664F-118355116063}"/>
              </a:ext>
            </a:extLst>
          </p:cNvPr>
          <p:cNvSpPr>
            <a:spLocks noGrp="1"/>
          </p:cNvSpPr>
          <p:nvPr>
            <p:ph type="body" sz="quarter" idx="41" hasCustomPrompt="1"/>
          </p:nvPr>
        </p:nvSpPr>
        <p:spPr>
          <a:xfrm>
            <a:off x="2970373" y="4277797"/>
            <a:ext cx="1799999" cy="238552"/>
          </a:xfrm>
          <a:prstGeom prst="rect">
            <a:avLst/>
          </a:prstGeom>
        </p:spPr>
        <p:txBody>
          <a:bodyPr anchor="ct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algn="ctr">
              <a:lnSpc>
                <a:spcPct val="150000"/>
              </a:lnSpc>
            </a:pPr>
            <a:r>
              <a:rPr lang="en-US" sz="1200" b="1">
                <a:solidFill>
                  <a:srgbClr val="000000"/>
                </a:solidFill>
                <a:latin typeface="Book Antiqua" panose="02040602050305030304" pitchFamily="18" charset="0"/>
              </a:rPr>
              <a:t>Practice Head</a:t>
            </a:r>
            <a:endParaRPr lang="en-US" sz="1400" b="1">
              <a:solidFill>
                <a:srgbClr val="000000"/>
              </a:solidFill>
              <a:latin typeface="Book Antiqua" panose="02040602050305030304" pitchFamily="18" charset="0"/>
            </a:endParaRPr>
          </a:p>
        </p:txBody>
      </p:sp>
      <p:sp>
        <p:nvSpPr>
          <p:cNvPr id="53" name="Text Placeholder 32">
            <a:extLst>
              <a:ext uri="{FF2B5EF4-FFF2-40B4-BE49-F238E27FC236}">
                <a16:creationId xmlns:a16="http://schemas.microsoft.com/office/drawing/2014/main" id="{D1B491A7-4B1C-7178-D6D1-C8B7EDB82380}"/>
              </a:ext>
            </a:extLst>
          </p:cNvPr>
          <p:cNvSpPr>
            <a:spLocks noGrp="1"/>
          </p:cNvSpPr>
          <p:nvPr>
            <p:ph type="body" sz="quarter" idx="42" hasCustomPrompt="1"/>
          </p:nvPr>
        </p:nvSpPr>
        <p:spPr>
          <a:xfrm>
            <a:off x="5195575" y="4277797"/>
            <a:ext cx="1799999" cy="238552"/>
          </a:xfrm>
          <a:prstGeom prst="rect">
            <a:avLst/>
          </a:prstGeom>
        </p:spPr>
        <p:txBody>
          <a:bodyPr anchor="ct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algn="ctr">
              <a:lnSpc>
                <a:spcPct val="150000"/>
              </a:lnSpc>
            </a:pPr>
            <a:r>
              <a:rPr lang="en-US" sz="1200" b="1">
                <a:solidFill>
                  <a:srgbClr val="000000"/>
                </a:solidFill>
                <a:latin typeface="Book Antiqua" panose="02040602050305030304" pitchFamily="18" charset="0"/>
              </a:rPr>
              <a:t>Practice Head</a:t>
            </a:r>
            <a:endParaRPr lang="en-US" sz="1400" b="1">
              <a:solidFill>
                <a:srgbClr val="000000"/>
              </a:solidFill>
              <a:latin typeface="Book Antiqua" panose="02040602050305030304" pitchFamily="18" charset="0"/>
            </a:endParaRPr>
          </a:p>
        </p:txBody>
      </p:sp>
      <p:sp>
        <p:nvSpPr>
          <p:cNvPr id="54" name="Text Placeholder 32">
            <a:extLst>
              <a:ext uri="{FF2B5EF4-FFF2-40B4-BE49-F238E27FC236}">
                <a16:creationId xmlns:a16="http://schemas.microsoft.com/office/drawing/2014/main" id="{B7223C43-C48A-1BBC-7598-649DA57F10A0}"/>
              </a:ext>
            </a:extLst>
          </p:cNvPr>
          <p:cNvSpPr>
            <a:spLocks noGrp="1"/>
          </p:cNvSpPr>
          <p:nvPr>
            <p:ph type="body" sz="quarter" idx="43" hasCustomPrompt="1"/>
          </p:nvPr>
        </p:nvSpPr>
        <p:spPr>
          <a:xfrm>
            <a:off x="7420777" y="4277797"/>
            <a:ext cx="1799999" cy="238552"/>
          </a:xfrm>
          <a:prstGeom prst="rect">
            <a:avLst/>
          </a:prstGeom>
        </p:spPr>
        <p:txBody>
          <a:bodyPr anchor="ct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algn="ctr">
              <a:lnSpc>
                <a:spcPct val="150000"/>
              </a:lnSpc>
            </a:pPr>
            <a:r>
              <a:rPr lang="en-US" sz="1200" b="1">
                <a:solidFill>
                  <a:srgbClr val="000000"/>
                </a:solidFill>
                <a:latin typeface="Book Antiqua" panose="02040602050305030304" pitchFamily="18" charset="0"/>
              </a:rPr>
              <a:t>Practice Head</a:t>
            </a:r>
            <a:endParaRPr lang="en-US" sz="1400" b="1">
              <a:solidFill>
                <a:srgbClr val="000000"/>
              </a:solidFill>
              <a:latin typeface="Book Antiqua" panose="02040602050305030304" pitchFamily="18" charset="0"/>
            </a:endParaRPr>
          </a:p>
        </p:txBody>
      </p:sp>
      <p:sp>
        <p:nvSpPr>
          <p:cNvPr id="55" name="Text Placeholder 32">
            <a:extLst>
              <a:ext uri="{FF2B5EF4-FFF2-40B4-BE49-F238E27FC236}">
                <a16:creationId xmlns:a16="http://schemas.microsoft.com/office/drawing/2014/main" id="{17C0ACCA-5F8A-9BB4-709A-D7AD6A4AFE9F}"/>
              </a:ext>
            </a:extLst>
          </p:cNvPr>
          <p:cNvSpPr>
            <a:spLocks noGrp="1"/>
          </p:cNvSpPr>
          <p:nvPr>
            <p:ph type="body" sz="quarter" idx="44" hasCustomPrompt="1"/>
          </p:nvPr>
        </p:nvSpPr>
        <p:spPr>
          <a:xfrm>
            <a:off x="9645979" y="4277797"/>
            <a:ext cx="1799999" cy="238552"/>
          </a:xfrm>
          <a:prstGeom prst="rect">
            <a:avLst/>
          </a:prstGeom>
        </p:spPr>
        <p:txBody>
          <a:bodyPr anchor="ctr"/>
          <a:lstStyle>
            <a:lvl1pPr marL="0" indent="0" algn="ctr">
              <a:buNone/>
              <a:defRPr sz="1200" b="1">
                <a:latin typeface="Book Antiqua" panose="02040602050305030304" pitchFamily="18" charset="0"/>
              </a:defRPr>
            </a:lvl1pPr>
            <a:lvl2pPr marL="457200" indent="0">
              <a:buNone/>
              <a:defRPr sz="1200">
                <a:latin typeface="Book Antiqua" panose="02040602050305030304" pitchFamily="18" charset="0"/>
              </a:defRPr>
            </a:lvl2pPr>
            <a:lvl3pPr marL="914400" indent="0">
              <a:buNone/>
              <a:defRPr sz="1200">
                <a:latin typeface="Book Antiqua" panose="02040602050305030304" pitchFamily="18" charset="0"/>
              </a:defRPr>
            </a:lvl3pPr>
            <a:lvl4pPr marL="1371600" indent="0">
              <a:buNone/>
              <a:defRPr sz="1200">
                <a:latin typeface="Book Antiqua" panose="02040602050305030304" pitchFamily="18" charset="0"/>
              </a:defRPr>
            </a:lvl4pPr>
            <a:lvl5pPr marL="1828800" indent="0">
              <a:buNone/>
              <a:defRPr sz="1200">
                <a:latin typeface="Book Antiqua" panose="02040602050305030304" pitchFamily="18" charset="0"/>
              </a:defRPr>
            </a:lvl5pPr>
          </a:lstStyle>
          <a:p>
            <a:pPr algn="ctr">
              <a:lnSpc>
                <a:spcPct val="150000"/>
              </a:lnSpc>
            </a:pPr>
            <a:r>
              <a:rPr lang="en-US" sz="1200" b="1">
                <a:solidFill>
                  <a:srgbClr val="000000"/>
                </a:solidFill>
                <a:latin typeface="Book Antiqua" panose="02040602050305030304" pitchFamily="18" charset="0"/>
              </a:rPr>
              <a:t>Practice Head</a:t>
            </a:r>
            <a:endParaRPr lang="en-US" sz="1400" b="1">
              <a:solidFill>
                <a:srgbClr val="000000"/>
              </a:solidFill>
              <a:latin typeface="Book Antiqua" panose="02040602050305030304" pitchFamily="18" charset="0"/>
            </a:endParaRPr>
          </a:p>
        </p:txBody>
      </p:sp>
    </p:spTree>
    <p:extLst>
      <p:ext uri="{BB962C8B-B14F-4D97-AF65-F5344CB8AC3E}">
        <p14:creationId xmlns:p14="http://schemas.microsoft.com/office/powerpoint/2010/main" val="2853855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E1AFC4-0F27-C41F-0CD4-41D007CEFB92}"/>
              </a:ext>
            </a:extLst>
          </p:cNvPr>
          <p:cNvSpPr>
            <a:spLocks noGrp="1"/>
          </p:cNvSpPr>
          <p:nvPr>
            <p:ph type="sldNum" sz="quarter" idx="13"/>
          </p:nvPr>
        </p:nvSpPr>
        <p:spPr/>
        <p:txBody>
          <a:bodyPr/>
          <a:lstStyle/>
          <a:p>
            <a:fld id="{C00E2477-2837-4DC5-A9A0-BBEF21CCD47D}" type="slidenum">
              <a:rPr lang="en-IN" smtClean="0"/>
              <a:pPr/>
              <a:t>‹#›</a:t>
            </a:fld>
            <a:endParaRPr lang="en-IN"/>
          </a:p>
        </p:txBody>
      </p:sp>
    </p:spTree>
    <p:extLst>
      <p:ext uri="{BB962C8B-B14F-4D97-AF65-F5344CB8AC3E}">
        <p14:creationId xmlns:p14="http://schemas.microsoft.com/office/powerpoint/2010/main" val="3772270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930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pic>
        <p:nvPicPr>
          <p:cNvPr id="18" name="Picture 17" descr="logo-idam-30.png">
            <a:extLst>
              <a:ext uri="{FF2B5EF4-FFF2-40B4-BE49-F238E27FC236}">
                <a16:creationId xmlns:a16="http://schemas.microsoft.com/office/drawing/2014/main" id="{288424C1-0FFF-1AC9-3FF2-53744170DAA8}"/>
              </a:ext>
            </a:extLst>
          </p:cNvPr>
          <p:cNvPicPr>
            <a:picLocks noChangeAspect="1"/>
          </p:cNvPicPr>
          <p:nvPr userDrawn="1"/>
        </p:nvPicPr>
        <p:blipFill>
          <a:blip r:embed="rId2" cstate="print"/>
          <a:stretch>
            <a:fillRect/>
          </a:stretch>
        </p:blipFill>
        <p:spPr>
          <a:xfrm>
            <a:off x="6279654" y="219579"/>
            <a:ext cx="5510820" cy="5435685"/>
          </a:xfrm>
          <a:prstGeom prst="rect">
            <a:avLst/>
          </a:prstGeom>
        </p:spPr>
      </p:pic>
      <p:sp>
        <p:nvSpPr>
          <p:cNvPr id="19" name="TextBox 18">
            <a:extLst>
              <a:ext uri="{FF2B5EF4-FFF2-40B4-BE49-F238E27FC236}">
                <a16:creationId xmlns:a16="http://schemas.microsoft.com/office/drawing/2014/main" id="{6D9D31EE-2867-B182-024B-C654112B58B2}"/>
              </a:ext>
            </a:extLst>
          </p:cNvPr>
          <p:cNvSpPr txBox="1"/>
          <p:nvPr userDrawn="1"/>
        </p:nvSpPr>
        <p:spPr>
          <a:xfrm>
            <a:off x="306275" y="4830815"/>
            <a:ext cx="5789725" cy="523220"/>
          </a:xfrm>
          <a:prstGeom prst="rect">
            <a:avLst/>
          </a:prstGeom>
          <a:noFill/>
        </p:spPr>
        <p:txBody>
          <a:bodyPr wrap="square" rtlCol="0">
            <a:spAutoFit/>
          </a:bodyPr>
          <a:lstStyle/>
          <a:p>
            <a:pPr>
              <a:defRPr/>
            </a:pPr>
            <a:r>
              <a:rPr lang="en-IN" sz="2800" b="1">
                <a:solidFill>
                  <a:srgbClr val="4F81BD">
                    <a:lumMod val="50000"/>
                  </a:srgbClr>
                </a:solidFill>
                <a:latin typeface="Book Antiqua" panose="02040602050305030304" pitchFamily="18" charset="0"/>
              </a:rPr>
              <a:t>Energy Transition</a:t>
            </a:r>
          </a:p>
        </p:txBody>
      </p:sp>
      <p:sp>
        <p:nvSpPr>
          <p:cNvPr id="20" name="TextBox 19">
            <a:extLst>
              <a:ext uri="{FF2B5EF4-FFF2-40B4-BE49-F238E27FC236}">
                <a16:creationId xmlns:a16="http://schemas.microsoft.com/office/drawing/2014/main" id="{91915AEB-5661-769D-C4F9-0FAE2FA555C4}"/>
              </a:ext>
            </a:extLst>
          </p:cNvPr>
          <p:cNvSpPr txBox="1"/>
          <p:nvPr userDrawn="1"/>
        </p:nvSpPr>
        <p:spPr>
          <a:xfrm>
            <a:off x="306276" y="5819163"/>
            <a:ext cx="4745267" cy="461665"/>
          </a:xfrm>
          <a:prstGeom prst="rect">
            <a:avLst/>
          </a:prstGeom>
          <a:noFill/>
        </p:spPr>
        <p:txBody>
          <a:bodyPr wrap="square" rtlCol="0">
            <a:spAutoFit/>
          </a:bodyPr>
          <a:lstStyle/>
          <a:p>
            <a:pPr defTabSz="844062">
              <a:defRPr/>
            </a:pPr>
            <a:r>
              <a:rPr lang="en-IN" sz="2400" b="1" i="1">
                <a:solidFill>
                  <a:srgbClr val="FF6600"/>
                </a:solidFill>
                <a:latin typeface="Book Antiqua" panose="02040602050305030304" pitchFamily="18" charset="0"/>
                <a:cs typeface="MV Boli" panose="02000500030200090000" pitchFamily="2" charset="0"/>
              </a:rPr>
              <a:t>Enabling Carbon Minimal World</a:t>
            </a:r>
          </a:p>
        </p:txBody>
      </p:sp>
      <p:sp>
        <p:nvSpPr>
          <p:cNvPr id="21" name="TextBox 20">
            <a:extLst>
              <a:ext uri="{FF2B5EF4-FFF2-40B4-BE49-F238E27FC236}">
                <a16:creationId xmlns:a16="http://schemas.microsoft.com/office/drawing/2014/main" id="{E093B4BB-85BC-F770-7A59-5F6CAE29313D}"/>
              </a:ext>
            </a:extLst>
          </p:cNvPr>
          <p:cNvSpPr txBox="1"/>
          <p:nvPr userDrawn="1"/>
        </p:nvSpPr>
        <p:spPr>
          <a:xfrm>
            <a:off x="9568821" y="6328634"/>
            <a:ext cx="2133600" cy="323165"/>
          </a:xfrm>
          <a:prstGeom prst="rect">
            <a:avLst/>
          </a:prstGeom>
          <a:noFill/>
        </p:spPr>
        <p:txBody>
          <a:bodyPr wrap="square" rtlCol="0">
            <a:spAutoFit/>
          </a:bodyPr>
          <a:lstStyle/>
          <a:p>
            <a:pPr algn="l">
              <a:defRPr/>
            </a:pPr>
            <a:r>
              <a:rPr lang="en-US" sz="1500" b="1">
                <a:solidFill>
                  <a:srgbClr val="4F81BD">
                    <a:lumMod val="50000"/>
                  </a:srgbClr>
                </a:solidFill>
                <a:latin typeface="Book Antiqua" panose="02040602050305030304" pitchFamily="18" charset="0"/>
              </a:rPr>
              <a:t>June 2023</a:t>
            </a:r>
            <a:endParaRPr lang="en-IN" sz="1500" b="1">
              <a:solidFill>
                <a:srgbClr val="4F81BD">
                  <a:lumMod val="50000"/>
                </a:srgbClr>
              </a:solidFill>
              <a:latin typeface="Book Antiqua" panose="02040602050305030304" pitchFamily="18" charset="0"/>
            </a:endParaRPr>
          </a:p>
        </p:txBody>
      </p:sp>
      <p:sp>
        <p:nvSpPr>
          <p:cNvPr id="22" name="Right Triangle 21">
            <a:extLst>
              <a:ext uri="{FF2B5EF4-FFF2-40B4-BE49-F238E27FC236}">
                <a16:creationId xmlns:a16="http://schemas.microsoft.com/office/drawing/2014/main" id="{D007292D-B98A-29F5-29F0-23F2DB1DB38F}"/>
              </a:ext>
            </a:extLst>
          </p:cNvPr>
          <p:cNvSpPr/>
          <p:nvPr userDrawn="1"/>
        </p:nvSpPr>
        <p:spPr>
          <a:xfrm rot="5400000">
            <a:off x="342900" y="-342900"/>
            <a:ext cx="4343400" cy="5029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a:solidFill>
                <a:prstClr val="white"/>
              </a:solidFill>
              <a:latin typeface="Gill Sans MT"/>
            </a:endParaRPr>
          </a:p>
        </p:txBody>
      </p:sp>
      <p:pic>
        <p:nvPicPr>
          <p:cNvPr id="24" name="Picture 23">
            <a:extLst>
              <a:ext uri="{FF2B5EF4-FFF2-40B4-BE49-F238E27FC236}">
                <a16:creationId xmlns:a16="http://schemas.microsoft.com/office/drawing/2014/main" id="{6FC78114-D755-6D74-58D3-E0254A151A00}"/>
              </a:ext>
            </a:extLst>
          </p:cNvPr>
          <p:cNvPicPr>
            <a:picLocks noChangeAspect="1"/>
          </p:cNvPicPr>
          <p:nvPr userDrawn="1"/>
        </p:nvPicPr>
        <p:blipFill>
          <a:blip r:embed="rId3"/>
          <a:stretch>
            <a:fillRect/>
          </a:stretch>
        </p:blipFill>
        <p:spPr>
          <a:xfrm>
            <a:off x="0" y="69746"/>
            <a:ext cx="2975106" cy="1414395"/>
          </a:xfrm>
          <a:prstGeom prst="rect">
            <a:avLst/>
          </a:prstGeom>
        </p:spPr>
      </p:pic>
    </p:spTree>
    <p:extLst>
      <p:ext uri="{BB962C8B-B14F-4D97-AF65-F5344CB8AC3E}">
        <p14:creationId xmlns:p14="http://schemas.microsoft.com/office/powerpoint/2010/main" val="281823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at is Idam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E90F0E-1556-C14E-89C4-935E61C71E0B}"/>
              </a:ext>
            </a:extLst>
          </p:cNvPr>
          <p:cNvSpPr txBox="1"/>
          <p:nvPr userDrawn="1"/>
        </p:nvSpPr>
        <p:spPr>
          <a:xfrm>
            <a:off x="3379771" y="962362"/>
            <a:ext cx="5432458"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i-IN" sz="2800" b="1" i="0" u="none" strike="noStrike" kern="1200" cap="none" spc="0" normalizeH="0" baseline="0" noProof="0">
                <a:ln>
                  <a:noFill/>
                </a:ln>
                <a:solidFill>
                  <a:srgbClr val="4F81BD"/>
                </a:solidFill>
                <a:effectLst/>
                <a:uLnTx/>
                <a:uFillTx/>
                <a:latin typeface="Book Antiqua" panose="02040602050305030304" pitchFamily="18" charset="0"/>
                <a:ea typeface="+mn-ea"/>
              </a:rPr>
              <a:t>इदम्</a:t>
            </a:r>
            <a:r>
              <a:rPr kumimoji="0" lang="en-GB" sz="2800" b="1" i="0" u="none" strike="noStrike" kern="1200" cap="none" spc="0" normalizeH="0" baseline="0" noProof="0">
                <a:ln>
                  <a:noFill/>
                </a:ln>
                <a:solidFill>
                  <a:srgbClr val="4F81BD"/>
                </a:solidFill>
                <a:effectLst/>
                <a:uLnTx/>
                <a:uFillTx/>
                <a:latin typeface="Book Antiqua" panose="02040602050305030304" pitchFamily="18" charset="0"/>
                <a:ea typeface="+mn-ea"/>
                <a:cs typeface="Arial" panose="020B0604020202020204" pitchFamily="34" charset="0"/>
              </a:rPr>
              <a:t> - ‘This’  </a:t>
            </a:r>
            <a:r>
              <a:rPr kumimoji="0" lang="en-GB" sz="2400" b="0" i="1" u="none" strike="noStrike" kern="1200" cap="none" spc="0" normalizeH="0" baseline="0" noProof="0">
                <a:ln>
                  <a:noFill/>
                </a:ln>
                <a:solidFill>
                  <a:srgbClr val="00B050"/>
                </a:solidFill>
                <a:effectLst/>
                <a:uLnTx/>
                <a:uFillTx/>
                <a:latin typeface="Book Antiqua" panose="02040602050305030304" pitchFamily="18" charset="0"/>
                <a:ea typeface="+mn-ea"/>
                <a:cs typeface="Arial" panose="020B0604020202020204" pitchFamily="34" charset="0"/>
              </a:rPr>
              <a:t>‘This Earth at This Time’</a:t>
            </a:r>
            <a:endParaRPr kumimoji="0" lang="en-IN" sz="2400" b="0" i="1" u="none" strike="noStrike" kern="1200" cap="none" spc="0" normalizeH="0" baseline="0" noProof="0">
              <a:ln>
                <a:noFill/>
              </a:ln>
              <a:solidFill>
                <a:srgbClr val="00B050"/>
              </a:solidFill>
              <a:effectLst/>
              <a:uLnTx/>
              <a:uFillTx/>
              <a:latin typeface="Book Antiqua" panose="02040602050305030304" pitchFamily="18" charset="0"/>
              <a:ea typeface="+mn-ea"/>
              <a:cs typeface="Arial" panose="020B0604020202020204" pitchFamily="34" charset="0"/>
            </a:endParaRPr>
          </a:p>
        </p:txBody>
      </p:sp>
      <p:sp>
        <p:nvSpPr>
          <p:cNvPr id="3" name="TextBox 2">
            <a:extLst>
              <a:ext uri="{FF2B5EF4-FFF2-40B4-BE49-F238E27FC236}">
                <a16:creationId xmlns:a16="http://schemas.microsoft.com/office/drawing/2014/main" id="{595346EF-56BE-6AEA-8DAF-5A9856344BF6}"/>
              </a:ext>
            </a:extLst>
          </p:cNvPr>
          <p:cNvSpPr txBox="1"/>
          <p:nvPr userDrawn="1"/>
        </p:nvSpPr>
        <p:spPr>
          <a:xfrm>
            <a:off x="253555" y="1844990"/>
            <a:ext cx="5033839" cy="3909275"/>
          </a:xfrm>
          <a:prstGeom prst="rect">
            <a:avLst/>
          </a:prstGeom>
          <a:noFill/>
        </p:spPr>
        <p:txBody>
          <a:bodyPr wrap="square" rtlCol="0">
            <a:spAutoFit/>
          </a:bodyPr>
          <a:lstStyle/>
          <a:p>
            <a:pPr marL="0" marR="0" lvl="0" indent="0" algn="just" defTabSz="914400" rtl="0" eaLnBrk="1" fontAlgn="base" latinLnBrk="0" hangingPunct="1">
              <a:lnSpc>
                <a:spcPct val="130000"/>
              </a:lnSpc>
              <a:spcBef>
                <a:spcPct val="0"/>
              </a:spcBef>
              <a:spcAft>
                <a:spcPts val="600"/>
              </a:spcAft>
              <a:buClrTx/>
              <a:buSzTx/>
              <a:buFontTx/>
              <a:buNone/>
              <a:tabLst/>
              <a:defRPr/>
            </a:pPr>
            <a:r>
              <a:rPr kumimoji="0" lang="en-US" sz="16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The word </a:t>
            </a:r>
            <a:r>
              <a:rPr kumimoji="0" lang="en-US" sz="16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'Idam' </a:t>
            </a:r>
            <a:r>
              <a:rPr kumimoji="0" lang="en-US" sz="16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in Sanskrit means </a:t>
            </a:r>
            <a:r>
              <a:rPr kumimoji="0" lang="en-US" sz="16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'This' </a:t>
            </a:r>
            <a:r>
              <a:rPr kumimoji="0" lang="en-US" sz="16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and is used as a pronoun to refer to earth and/or  time as 'This Earth' or 'This Time‘. We interpret it as ‘This Earth at This Time’ or ‘Firmly Grounded’. Of course, that does not mean we are immobile, but it means that we are "Realistic". We believe this represents our corporate ethos. Our logo has Earth at the center, surrounded by five basic elements or ‘</a:t>
            </a:r>
            <a:r>
              <a:rPr kumimoji="0" lang="en-US" sz="1600" b="0" i="0" u="none" strike="noStrike" kern="1200" cap="none" spc="0" normalizeH="0" baseline="0" noProof="0" err="1">
                <a:ln>
                  <a:noFill/>
                </a:ln>
                <a:solidFill>
                  <a:prstClr val="black"/>
                </a:solidFill>
                <a:effectLst/>
                <a:uLnTx/>
                <a:uFillTx/>
                <a:latin typeface="Book Antiqua" panose="02040602050305030304" pitchFamily="18" charset="0"/>
                <a:ea typeface="+mn-ea"/>
                <a:cs typeface="Arial" panose="020B0604020202020204" pitchFamily="34" charset="0"/>
              </a:rPr>
              <a:t>Panchmahabhutas</a:t>
            </a:r>
            <a:r>
              <a:rPr kumimoji="0" lang="en-US" sz="16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 according to Hindu Literature, i.e., air, fire, water, earth, and space. The fins represent continuous churning around the earth ensuring that the earth is always stable.</a:t>
            </a:r>
          </a:p>
        </p:txBody>
      </p:sp>
      <p:grpSp>
        <p:nvGrpSpPr>
          <p:cNvPr id="4" name="Group 3">
            <a:extLst>
              <a:ext uri="{FF2B5EF4-FFF2-40B4-BE49-F238E27FC236}">
                <a16:creationId xmlns:a16="http://schemas.microsoft.com/office/drawing/2014/main" id="{819CE0A1-9964-18C8-5638-A871204A942E}"/>
              </a:ext>
            </a:extLst>
          </p:cNvPr>
          <p:cNvGrpSpPr/>
          <p:nvPr userDrawn="1"/>
        </p:nvGrpSpPr>
        <p:grpSpPr>
          <a:xfrm>
            <a:off x="6904607" y="1481608"/>
            <a:ext cx="5186040" cy="4272657"/>
            <a:chOff x="2416992" y="1524000"/>
            <a:chExt cx="5431607" cy="4325112"/>
          </a:xfrm>
        </p:grpSpPr>
        <p:pic>
          <p:nvPicPr>
            <p:cNvPr id="5" name="Picture 4" descr="logo new.png">
              <a:extLst>
                <a:ext uri="{FF2B5EF4-FFF2-40B4-BE49-F238E27FC236}">
                  <a16:creationId xmlns:a16="http://schemas.microsoft.com/office/drawing/2014/main" id="{58F1B32F-509D-E52E-A3E4-653D56F17B15}"/>
                </a:ext>
              </a:extLst>
            </p:cNvPr>
            <p:cNvPicPr>
              <a:picLocks noChangeAspect="1"/>
            </p:cNvPicPr>
            <p:nvPr/>
          </p:nvPicPr>
          <p:blipFill>
            <a:blip r:embed="rId2" cstate="print"/>
            <a:stretch>
              <a:fillRect/>
            </a:stretch>
          </p:blipFill>
          <p:spPr>
            <a:xfrm>
              <a:off x="2764685" y="1524000"/>
              <a:ext cx="4376630" cy="4325112"/>
            </a:xfrm>
            <a:prstGeom prst="rect">
              <a:avLst/>
            </a:prstGeom>
          </p:spPr>
        </p:pic>
        <p:sp>
          <p:nvSpPr>
            <p:cNvPr id="6" name="TextBox 5">
              <a:extLst>
                <a:ext uri="{FF2B5EF4-FFF2-40B4-BE49-F238E27FC236}">
                  <a16:creationId xmlns:a16="http://schemas.microsoft.com/office/drawing/2014/main" id="{02753528-EC0E-6E7B-CD0D-A38FB96D09F4}"/>
                </a:ext>
              </a:extLst>
            </p:cNvPr>
            <p:cNvSpPr txBox="1"/>
            <p:nvPr/>
          </p:nvSpPr>
          <p:spPr>
            <a:xfrm rot="16200000">
              <a:off x="7333629" y="2856940"/>
              <a:ext cx="400110" cy="629831"/>
            </a:xfrm>
            <a:prstGeom prst="rect">
              <a:avLst/>
            </a:prstGeom>
            <a:noFill/>
          </p:spPr>
          <p:txBody>
            <a:bodyPr vert="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rPr>
                <a:t>Air</a:t>
              </a:r>
              <a:endParaRPr kumimoji="0" lang="en-IN"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endParaRPr>
            </a:p>
          </p:txBody>
        </p:sp>
        <p:sp>
          <p:nvSpPr>
            <p:cNvPr id="7" name="TextBox 6">
              <a:extLst>
                <a:ext uri="{FF2B5EF4-FFF2-40B4-BE49-F238E27FC236}">
                  <a16:creationId xmlns:a16="http://schemas.microsoft.com/office/drawing/2014/main" id="{08C6315C-F590-87DD-8062-B466F71CE444}"/>
                </a:ext>
              </a:extLst>
            </p:cNvPr>
            <p:cNvSpPr txBox="1"/>
            <p:nvPr/>
          </p:nvSpPr>
          <p:spPr>
            <a:xfrm rot="5400000">
              <a:off x="6585329" y="5004240"/>
              <a:ext cx="400110" cy="602431"/>
            </a:xfrm>
            <a:prstGeom prst="rect">
              <a:avLst/>
            </a:prstGeom>
            <a:noFill/>
          </p:spPr>
          <p:txBody>
            <a:bodyPr vert="vert270"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rPr>
                <a:t>Fire</a:t>
              </a:r>
              <a:endParaRPr kumimoji="0" lang="en-IN"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endParaRPr>
            </a:p>
          </p:txBody>
        </p:sp>
        <p:sp>
          <p:nvSpPr>
            <p:cNvPr id="8" name="TextBox 7">
              <a:extLst>
                <a:ext uri="{FF2B5EF4-FFF2-40B4-BE49-F238E27FC236}">
                  <a16:creationId xmlns:a16="http://schemas.microsoft.com/office/drawing/2014/main" id="{5E98B722-5BDE-23CF-A6C0-CA2D4B5E26E9}"/>
                </a:ext>
              </a:extLst>
            </p:cNvPr>
            <p:cNvSpPr txBox="1"/>
            <p:nvPr/>
          </p:nvSpPr>
          <p:spPr>
            <a:xfrm rot="5400000">
              <a:off x="3038445" y="4867245"/>
              <a:ext cx="400110" cy="685800"/>
            </a:xfrm>
            <a:prstGeom prst="rect">
              <a:avLst/>
            </a:prstGeom>
            <a:noFill/>
          </p:spPr>
          <p:txBody>
            <a:bodyPr vert="vert270"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rPr>
                <a:t>Water</a:t>
              </a:r>
              <a:endParaRPr kumimoji="0" lang="en-IN"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endParaRPr>
            </a:p>
          </p:txBody>
        </p:sp>
        <p:sp>
          <p:nvSpPr>
            <p:cNvPr id="9" name="TextBox 8">
              <a:extLst>
                <a:ext uri="{FF2B5EF4-FFF2-40B4-BE49-F238E27FC236}">
                  <a16:creationId xmlns:a16="http://schemas.microsoft.com/office/drawing/2014/main" id="{116487DA-A4A5-04B7-BF2F-3942A0213EC5}"/>
                </a:ext>
              </a:extLst>
            </p:cNvPr>
            <p:cNvSpPr txBox="1"/>
            <p:nvPr/>
          </p:nvSpPr>
          <p:spPr>
            <a:xfrm rot="5400000">
              <a:off x="2570541" y="2722941"/>
              <a:ext cx="400110" cy="707208"/>
            </a:xfrm>
            <a:prstGeom prst="rect">
              <a:avLst/>
            </a:prstGeom>
            <a:noFill/>
            <a:ln>
              <a:noFill/>
            </a:ln>
          </p:spPr>
          <p:txBody>
            <a:bodyPr vert="vert270"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rPr>
                <a:t>Earth</a:t>
              </a:r>
              <a:endParaRPr kumimoji="0" lang="en-IN"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7A41840-6642-6207-2737-7F62F5B43885}"/>
                </a:ext>
              </a:extLst>
            </p:cNvPr>
            <p:cNvSpPr txBox="1"/>
            <p:nvPr/>
          </p:nvSpPr>
          <p:spPr>
            <a:xfrm rot="5400000">
              <a:off x="5666759" y="1343642"/>
              <a:ext cx="400110" cy="760827"/>
            </a:xfrm>
            <a:prstGeom prst="rect">
              <a:avLst/>
            </a:prstGeom>
            <a:noFill/>
          </p:spPr>
          <p:txBody>
            <a:bodyPr vert="vert270"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rPr>
                <a:t>Space</a:t>
              </a:r>
              <a:endParaRPr kumimoji="0" lang="en-IN" sz="1400" b="1" i="0" u="none" strike="noStrike" kern="1200" cap="none" spc="0" normalizeH="0" baseline="0" noProof="0">
                <a:ln>
                  <a:noFill/>
                </a:ln>
                <a:solidFill>
                  <a:srgbClr val="0F5EB5"/>
                </a:solidFill>
                <a:effectLst/>
                <a:uLnTx/>
                <a:uFillTx/>
                <a:latin typeface="Book Antiqua" panose="02040602050305030304" pitchFamily="18" charset="0"/>
                <a:ea typeface="+mn-ea"/>
                <a:cs typeface="Arial" panose="020B0604020202020204" pitchFamily="34" charset="0"/>
              </a:endParaRPr>
            </a:p>
          </p:txBody>
        </p:sp>
      </p:grpSp>
      <p:sp>
        <p:nvSpPr>
          <p:cNvPr id="17" name="TextBox 16">
            <a:extLst>
              <a:ext uri="{FF2B5EF4-FFF2-40B4-BE49-F238E27FC236}">
                <a16:creationId xmlns:a16="http://schemas.microsoft.com/office/drawing/2014/main" id="{CB8725D2-1F93-558D-7CFA-25DF771C1DF4}"/>
              </a:ext>
            </a:extLst>
          </p:cNvPr>
          <p:cNvSpPr txBox="1"/>
          <p:nvPr userDrawn="1"/>
        </p:nvSpPr>
        <p:spPr>
          <a:xfrm>
            <a:off x="1864639" y="5984967"/>
            <a:ext cx="8462722" cy="351122"/>
          </a:xfrm>
          <a:prstGeom prst="rect">
            <a:avLst/>
          </a:prstGeom>
          <a:noFill/>
        </p:spPr>
        <p:txBody>
          <a:bodyPr wrap="square">
            <a:spAutoFit/>
          </a:bodyPr>
          <a:lstStyle/>
          <a:p>
            <a:pPr marL="0" marR="0" lvl="0" indent="0" algn="just" defTabSz="914400" rtl="0" eaLnBrk="1" fontAlgn="base" latinLnBrk="0" hangingPunct="1">
              <a:lnSpc>
                <a:spcPct val="130000"/>
              </a:lnSpc>
              <a:spcBef>
                <a:spcPct val="0"/>
              </a:spcBef>
              <a:spcAft>
                <a:spcPts val="600"/>
              </a:spcAft>
              <a:buClrTx/>
              <a:buSzTx/>
              <a:buFontTx/>
              <a:buNone/>
              <a:tabLst/>
              <a:defRPr/>
            </a:pPr>
            <a:r>
              <a:rPr kumimoji="0" lang="en-GB" sz="1400" b="1" i="0" u="none" strike="noStrike" kern="1200" cap="none" spc="0" normalizeH="0" baseline="0" noProof="0" err="1">
                <a:ln>
                  <a:noFill/>
                </a:ln>
                <a:solidFill>
                  <a:prstClr val="black"/>
                </a:solidFill>
                <a:effectLst/>
                <a:uLnTx/>
                <a:uFillTx/>
                <a:latin typeface="Book Antiqua" panose="02040602050305030304" pitchFamily="18" charset="0"/>
                <a:ea typeface="+mn-ea"/>
                <a:cs typeface="Arial" panose="020B0604020202020204" pitchFamily="34" charset="0"/>
              </a:rPr>
              <a:t>Idam</a:t>
            </a:r>
            <a:r>
              <a:rPr kumimoji="0" lang="en-GB" sz="14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 Group </a:t>
            </a:r>
            <a:r>
              <a:rPr kumimoji="0" lang="en-GB" sz="14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consists of </a:t>
            </a:r>
            <a:r>
              <a:rPr kumimoji="0" lang="en-GB" sz="1400" b="1" i="0" u="none" strike="noStrike" kern="1200" cap="none" spc="0" normalizeH="0" baseline="0" noProof="0" err="1">
                <a:ln>
                  <a:noFill/>
                </a:ln>
                <a:solidFill>
                  <a:prstClr val="black"/>
                </a:solidFill>
                <a:effectLst/>
                <a:uLnTx/>
                <a:uFillTx/>
                <a:latin typeface="Book Antiqua" panose="02040602050305030304" pitchFamily="18" charset="0"/>
                <a:ea typeface="+mn-ea"/>
                <a:cs typeface="Arial" panose="020B0604020202020204" pitchFamily="34" charset="0"/>
              </a:rPr>
              <a:t>Idam</a:t>
            </a:r>
            <a:r>
              <a:rPr kumimoji="0" lang="en-GB" sz="14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 Infrastructure Advisory </a:t>
            </a:r>
            <a:r>
              <a:rPr kumimoji="0" lang="en-GB" sz="1400" b="1" i="0" u="none" strike="noStrike" kern="1200" cap="none" spc="0" normalizeH="0" baseline="0" noProof="0" err="1">
                <a:ln>
                  <a:noFill/>
                </a:ln>
                <a:solidFill>
                  <a:prstClr val="black"/>
                </a:solidFill>
                <a:effectLst/>
                <a:uLnTx/>
                <a:uFillTx/>
                <a:latin typeface="Book Antiqua" panose="02040602050305030304" pitchFamily="18" charset="0"/>
                <a:ea typeface="+mn-ea"/>
                <a:cs typeface="Arial" panose="020B0604020202020204" pitchFamily="34" charset="0"/>
              </a:rPr>
              <a:t>Pvt.</a:t>
            </a:r>
            <a:r>
              <a:rPr kumimoji="0" lang="en-GB" sz="14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 Ltd. </a:t>
            </a:r>
            <a:r>
              <a:rPr kumimoji="0" lang="en-GB" sz="14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and </a:t>
            </a:r>
            <a:r>
              <a:rPr kumimoji="0" lang="en-GB" sz="1400" b="1" i="0" u="none" strike="noStrike" kern="1200" cap="none" spc="0" normalizeH="0" baseline="0" noProof="0" err="1">
                <a:ln>
                  <a:noFill/>
                </a:ln>
                <a:solidFill>
                  <a:prstClr val="black"/>
                </a:solidFill>
                <a:effectLst/>
                <a:uLnTx/>
                <a:uFillTx/>
                <a:latin typeface="Book Antiqua" panose="02040602050305030304" pitchFamily="18" charset="0"/>
                <a:ea typeface="+mn-ea"/>
                <a:cs typeface="Arial" panose="020B0604020202020204" pitchFamily="34" charset="0"/>
              </a:rPr>
              <a:t>Enfragy</a:t>
            </a:r>
            <a:r>
              <a:rPr kumimoji="0" lang="en-GB" sz="14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 Solutions India </a:t>
            </a:r>
            <a:r>
              <a:rPr kumimoji="0" lang="en-GB" sz="1400" b="1" i="0" u="none" strike="noStrike" kern="1200" cap="none" spc="0" normalizeH="0" baseline="0" noProof="0" err="1">
                <a:ln>
                  <a:noFill/>
                </a:ln>
                <a:solidFill>
                  <a:prstClr val="black"/>
                </a:solidFill>
                <a:effectLst/>
                <a:uLnTx/>
                <a:uFillTx/>
                <a:latin typeface="Book Antiqua" panose="02040602050305030304" pitchFamily="18" charset="0"/>
                <a:ea typeface="+mn-ea"/>
                <a:cs typeface="Arial" panose="020B0604020202020204" pitchFamily="34" charset="0"/>
              </a:rPr>
              <a:t>Pvt.</a:t>
            </a:r>
            <a:r>
              <a:rPr kumimoji="0" lang="en-GB" sz="14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 Ltd.</a:t>
            </a:r>
          </a:p>
        </p:txBody>
      </p:sp>
      <p:sp>
        <p:nvSpPr>
          <p:cNvPr id="21" name="TextBox 20">
            <a:extLst>
              <a:ext uri="{FF2B5EF4-FFF2-40B4-BE49-F238E27FC236}">
                <a16:creationId xmlns:a16="http://schemas.microsoft.com/office/drawing/2014/main" id="{F9F40B1A-C4C9-59AA-7FAA-03B0F399FF68}"/>
              </a:ext>
            </a:extLst>
          </p:cNvPr>
          <p:cNvSpPr txBox="1"/>
          <p:nvPr userDrawn="1"/>
        </p:nvSpPr>
        <p:spPr>
          <a:xfrm>
            <a:off x="101353" y="146722"/>
            <a:ext cx="609600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What Is </a:t>
            </a:r>
            <a:r>
              <a:rPr kumimoji="0" lang="en-US" altLang="en-US" sz="2800" b="1" i="0" u="none" strike="noStrike" kern="1200" cap="none" spc="0" normalizeH="0" baseline="0" noProof="0">
                <a:ln>
                  <a:noFill/>
                </a:ln>
                <a:solidFill>
                  <a:srgbClr val="0F5EB5"/>
                </a:solidFill>
                <a:effectLst/>
                <a:uLnTx/>
                <a:uFillTx/>
                <a:latin typeface="Book Antiqua" pitchFamily="18" charset="0"/>
                <a:ea typeface="+mn-ea"/>
                <a:cs typeface="Arial" panose="020B0604020202020204" pitchFamily="34" charset="0"/>
              </a:rPr>
              <a:t>Idam?</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n-ea"/>
              <a:cs typeface="Arial" panose="020B0604020202020204" pitchFamily="34" charset="0"/>
            </a:endParaRPr>
          </a:p>
        </p:txBody>
      </p:sp>
    </p:spTree>
    <p:extLst>
      <p:ext uri="{BB962C8B-B14F-4D97-AF65-F5344CB8AC3E}">
        <p14:creationId xmlns:p14="http://schemas.microsoft.com/office/powerpoint/2010/main" val="2133011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33D3EDB-6429-FBA3-E41F-5FBEA068EE02}"/>
              </a:ext>
            </a:extLst>
          </p:cNvPr>
          <p:cNvSpPr txBox="1"/>
          <p:nvPr userDrawn="1"/>
        </p:nvSpPr>
        <p:spPr>
          <a:xfrm>
            <a:off x="101353" y="146722"/>
            <a:ext cx="609600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mn-cs"/>
              </a:rPr>
              <a:t>ISO Certification </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n-ea"/>
              <a:cs typeface="+mn-cs"/>
            </a:endParaRPr>
          </a:p>
        </p:txBody>
      </p:sp>
      <p:pic>
        <p:nvPicPr>
          <p:cNvPr id="4" name="Picture 3">
            <a:extLst>
              <a:ext uri="{FF2B5EF4-FFF2-40B4-BE49-F238E27FC236}">
                <a16:creationId xmlns:a16="http://schemas.microsoft.com/office/drawing/2014/main" id="{C4DB88B8-1D70-A28A-BBDE-728F11C014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3491" y="1000224"/>
            <a:ext cx="3307804" cy="468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a:extLst>
              <a:ext uri="{FF2B5EF4-FFF2-40B4-BE49-F238E27FC236}">
                <a16:creationId xmlns:a16="http://schemas.microsoft.com/office/drawing/2014/main" id="{A979002E-845A-3B83-7D96-6D48A9687B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0705" y="1000224"/>
            <a:ext cx="3307804" cy="468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8" name="Group 7">
            <a:extLst>
              <a:ext uri="{FF2B5EF4-FFF2-40B4-BE49-F238E27FC236}">
                <a16:creationId xmlns:a16="http://schemas.microsoft.com/office/drawing/2014/main" id="{D3B07310-192E-F21F-B07C-4BD927C45E8B}"/>
              </a:ext>
            </a:extLst>
          </p:cNvPr>
          <p:cNvGrpSpPr/>
          <p:nvPr userDrawn="1"/>
        </p:nvGrpSpPr>
        <p:grpSpPr>
          <a:xfrm>
            <a:off x="3854769" y="5816556"/>
            <a:ext cx="4482461" cy="540000"/>
            <a:chOff x="3884639" y="5684392"/>
            <a:chExt cx="4482461" cy="540000"/>
          </a:xfrm>
        </p:grpSpPr>
        <p:pic>
          <p:nvPicPr>
            <p:cNvPr id="9" name="Picture 8" descr="A picture containing text, font, logo, graphics&#10;&#10;Description automatically generated">
              <a:extLst>
                <a:ext uri="{FF2B5EF4-FFF2-40B4-BE49-F238E27FC236}">
                  <a16:creationId xmlns:a16="http://schemas.microsoft.com/office/drawing/2014/main" id="{61E0275B-2D90-C990-0A38-1AF670D5ACC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55942" y="5684392"/>
              <a:ext cx="1311158" cy="540000"/>
            </a:xfrm>
            <a:prstGeom prst="rect">
              <a:avLst/>
            </a:prstGeom>
          </p:spPr>
        </p:pic>
        <p:pic>
          <p:nvPicPr>
            <p:cNvPr id="10" name="Picture 9" descr="A picture containing text, font, logo, graphics&#10;&#10;Description automatically generated">
              <a:extLst>
                <a:ext uri="{FF2B5EF4-FFF2-40B4-BE49-F238E27FC236}">
                  <a16:creationId xmlns:a16="http://schemas.microsoft.com/office/drawing/2014/main" id="{4867E6D6-BCF6-03E2-3088-A81C22E459B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84639" y="5684392"/>
              <a:ext cx="1336194" cy="540000"/>
            </a:xfrm>
            <a:prstGeom prst="rect">
              <a:avLst/>
            </a:prstGeom>
          </p:spPr>
        </p:pic>
        <p:pic>
          <p:nvPicPr>
            <p:cNvPr id="11" name="Picture 10" descr="A blue and green text&#10;&#10;Description automatically generated with low confidence">
              <a:extLst>
                <a:ext uri="{FF2B5EF4-FFF2-40B4-BE49-F238E27FC236}">
                  <a16:creationId xmlns:a16="http://schemas.microsoft.com/office/drawing/2014/main" id="{A5B76634-8CEF-7CC3-00CF-542F9473191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46042" y="5684392"/>
              <a:ext cx="1628686" cy="540000"/>
            </a:xfrm>
            <a:prstGeom prst="rect">
              <a:avLst/>
            </a:prstGeom>
          </p:spPr>
        </p:pic>
        <p:pic>
          <p:nvPicPr>
            <p:cNvPr id="12" name="Picture 11">
              <a:extLst>
                <a:ext uri="{FF2B5EF4-FFF2-40B4-BE49-F238E27FC236}">
                  <a16:creationId xmlns:a16="http://schemas.microsoft.com/office/drawing/2014/main" id="{DCF9CB86-7E97-A91F-6A2F-85D1E302FDF7}"/>
                </a:ext>
              </a:extLst>
            </p:cNvPr>
            <p:cNvPicPr>
              <a:picLocks noChangeAspect="1"/>
            </p:cNvPicPr>
            <p:nvPr userDrawn="1"/>
          </p:nvPicPr>
          <p:blipFill rotWithShape="1">
            <a:blip r:embed="rId7"/>
            <a:srcRect l="33872" r="29035"/>
            <a:stretch/>
          </p:blipFill>
          <p:spPr>
            <a:xfrm>
              <a:off x="5264828" y="5684392"/>
              <a:ext cx="92674" cy="540000"/>
            </a:xfrm>
            <a:prstGeom prst="rect">
              <a:avLst/>
            </a:prstGeom>
          </p:spPr>
        </p:pic>
        <p:pic>
          <p:nvPicPr>
            <p:cNvPr id="13" name="Picture 12">
              <a:extLst>
                <a:ext uri="{FF2B5EF4-FFF2-40B4-BE49-F238E27FC236}">
                  <a16:creationId xmlns:a16="http://schemas.microsoft.com/office/drawing/2014/main" id="{83B5999C-9AEF-F14A-D5C0-602D0BD55258}"/>
                </a:ext>
              </a:extLst>
            </p:cNvPr>
            <p:cNvPicPr>
              <a:picLocks noChangeAspect="1"/>
            </p:cNvPicPr>
            <p:nvPr userDrawn="1"/>
          </p:nvPicPr>
          <p:blipFill rotWithShape="1">
            <a:blip r:embed="rId7"/>
            <a:srcRect l="33872" r="29035"/>
            <a:stretch/>
          </p:blipFill>
          <p:spPr>
            <a:xfrm>
              <a:off x="6974728" y="5684392"/>
              <a:ext cx="92674" cy="540000"/>
            </a:xfrm>
            <a:prstGeom prst="rect">
              <a:avLst/>
            </a:prstGeom>
          </p:spPr>
        </p:pic>
      </p:grpSp>
    </p:spTree>
    <p:extLst>
      <p:ext uri="{BB962C8B-B14F-4D97-AF65-F5344CB8AC3E}">
        <p14:creationId xmlns:p14="http://schemas.microsoft.com/office/powerpoint/2010/main" val="1450963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C2D0A46-143D-7B26-EA04-46F192E666AF}"/>
              </a:ext>
            </a:extLst>
          </p:cNvPr>
          <p:cNvGrpSpPr/>
          <p:nvPr/>
        </p:nvGrpSpPr>
        <p:grpSpPr>
          <a:xfrm>
            <a:off x="507159" y="1202138"/>
            <a:ext cx="11177681" cy="4813719"/>
            <a:chOff x="508895" y="1194747"/>
            <a:chExt cx="11177681" cy="4813719"/>
          </a:xfrm>
        </p:grpSpPr>
        <p:sp>
          <p:nvSpPr>
            <p:cNvPr id="4" name="Freeform: Shape 3">
              <a:extLst>
                <a:ext uri="{FF2B5EF4-FFF2-40B4-BE49-F238E27FC236}">
                  <a16:creationId xmlns:a16="http://schemas.microsoft.com/office/drawing/2014/main" id="{78062F49-07C1-F146-F2C4-7B9A5DAA6669}"/>
                </a:ext>
              </a:extLst>
            </p:cNvPr>
            <p:cNvSpPr/>
            <p:nvPr/>
          </p:nvSpPr>
          <p:spPr>
            <a:xfrm>
              <a:off x="508896" y="1194801"/>
              <a:ext cx="3387787" cy="467946"/>
            </a:xfrm>
            <a:custGeom>
              <a:avLst/>
              <a:gdLst>
                <a:gd name="connsiteX0" fmla="*/ 0 w 3387787"/>
                <a:gd name="connsiteY0" fmla="*/ 0 h 467946"/>
                <a:gd name="connsiteX1" fmla="*/ 3387787 w 3387787"/>
                <a:gd name="connsiteY1" fmla="*/ 0 h 467946"/>
                <a:gd name="connsiteX2" fmla="*/ 3387787 w 3387787"/>
                <a:gd name="connsiteY2" fmla="*/ 467946 h 467946"/>
                <a:gd name="connsiteX3" fmla="*/ 0 w 3387787"/>
                <a:gd name="connsiteY3" fmla="*/ 467946 h 467946"/>
                <a:gd name="connsiteX4" fmla="*/ 0 w 3387787"/>
                <a:gd name="connsiteY4" fmla="*/ 0 h 467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787" h="467946">
                  <a:moveTo>
                    <a:pt x="0" y="0"/>
                  </a:moveTo>
                  <a:lnTo>
                    <a:pt x="3387787" y="0"/>
                  </a:lnTo>
                  <a:lnTo>
                    <a:pt x="3387787" y="467946"/>
                  </a:lnTo>
                  <a:lnTo>
                    <a:pt x="0" y="46794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IN" sz="1600" b="1" kern="1200">
                  <a:latin typeface="Book Antiqua" panose="02040602050305030304" pitchFamily="18" charset="0"/>
                </a:rPr>
                <a:t>Core Values and Beliefs</a:t>
              </a:r>
            </a:p>
          </p:txBody>
        </p:sp>
        <p:sp>
          <p:nvSpPr>
            <p:cNvPr id="5" name="Freeform: Shape 4">
              <a:extLst>
                <a:ext uri="{FF2B5EF4-FFF2-40B4-BE49-F238E27FC236}">
                  <a16:creationId xmlns:a16="http://schemas.microsoft.com/office/drawing/2014/main" id="{ED9927C8-3516-B1A4-EC45-1FFED93B7D93}"/>
                </a:ext>
              </a:extLst>
            </p:cNvPr>
            <p:cNvSpPr/>
            <p:nvPr/>
          </p:nvSpPr>
          <p:spPr>
            <a:xfrm>
              <a:off x="508895" y="1688466"/>
              <a:ext cx="3387787" cy="4320000"/>
            </a:xfrm>
            <a:custGeom>
              <a:avLst/>
              <a:gdLst>
                <a:gd name="connsiteX0" fmla="*/ 0 w 3387787"/>
                <a:gd name="connsiteY0" fmla="*/ 0 h 3681029"/>
                <a:gd name="connsiteX1" fmla="*/ 3387787 w 3387787"/>
                <a:gd name="connsiteY1" fmla="*/ 0 h 3681029"/>
                <a:gd name="connsiteX2" fmla="*/ 3387787 w 3387787"/>
                <a:gd name="connsiteY2" fmla="*/ 3681029 h 3681029"/>
                <a:gd name="connsiteX3" fmla="*/ 0 w 3387787"/>
                <a:gd name="connsiteY3" fmla="*/ 3681029 h 3681029"/>
                <a:gd name="connsiteX4" fmla="*/ 0 w 3387787"/>
                <a:gd name="connsiteY4" fmla="*/ 0 h 3681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787" h="3681029">
                  <a:moveTo>
                    <a:pt x="0" y="0"/>
                  </a:moveTo>
                  <a:lnTo>
                    <a:pt x="3387787" y="0"/>
                  </a:lnTo>
                  <a:lnTo>
                    <a:pt x="3387787" y="3681029"/>
                  </a:lnTo>
                  <a:lnTo>
                    <a:pt x="0" y="368102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71450" lvl="1" indent="-171450" algn="l" defTabSz="711200">
                <a:lnSpc>
                  <a:spcPct val="90000"/>
                </a:lnSpc>
                <a:spcBef>
                  <a:spcPct val="0"/>
                </a:spcBef>
                <a:spcAft>
                  <a:spcPct val="15000"/>
                </a:spcAft>
                <a:buChar char="•"/>
              </a:pPr>
              <a:r>
                <a:rPr lang="en-GB" sz="1400" b="1" kern="1200">
                  <a:solidFill>
                    <a:prstClr val="black">
                      <a:hueOff val="0"/>
                      <a:satOff val="0"/>
                      <a:lumOff val="0"/>
                      <a:alphaOff val="0"/>
                    </a:prstClr>
                  </a:solidFill>
                  <a:latin typeface="Book Antiqua" panose="02040602050305030304" pitchFamily="18" charset="0"/>
                  <a:ea typeface="+mn-ea"/>
                  <a:cs typeface="+mn-cs"/>
                </a:rPr>
                <a:t>Integrity</a:t>
              </a:r>
              <a:r>
                <a:rPr lang="en-GB" sz="1400" kern="1200">
                  <a:solidFill>
                    <a:prstClr val="black">
                      <a:hueOff val="0"/>
                      <a:satOff val="0"/>
                      <a:lumOff val="0"/>
                      <a:alphaOff val="0"/>
                    </a:prstClr>
                  </a:solidFill>
                  <a:latin typeface="Book Antiqua" panose="02040602050305030304" pitchFamily="18" charset="0"/>
                  <a:ea typeface="+mn-ea"/>
                  <a:cs typeface="+mn-cs"/>
                </a:rPr>
                <a:t>: We are honest, transparent, ethical, consistent and fair in dealing with all stakeholders. </a:t>
              </a:r>
              <a:endParaRPr lang="en-IN" sz="1400" kern="1200">
                <a:solidFill>
                  <a:prstClr val="black">
                    <a:hueOff val="0"/>
                    <a:satOff val="0"/>
                    <a:lumOff val="0"/>
                    <a:alphaOff val="0"/>
                  </a:prstClr>
                </a:solidFill>
                <a:latin typeface="Book Antiqua" panose="02040602050305030304" pitchFamily="18" charset="0"/>
                <a:ea typeface="+mn-ea"/>
                <a:cs typeface="+mn-cs"/>
              </a:endParaRPr>
            </a:p>
            <a:p>
              <a:pPr marL="171450" lvl="1" indent="-171450" algn="l" defTabSz="711200">
                <a:lnSpc>
                  <a:spcPct val="90000"/>
                </a:lnSpc>
                <a:spcBef>
                  <a:spcPct val="0"/>
                </a:spcBef>
                <a:spcAft>
                  <a:spcPct val="15000"/>
                </a:spcAft>
                <a:buChar char="•"/>
              </a:pPr>
              <a:r>
                <a:rPr lang="en-GB" sz="1400" b="1" kern="1200">
                  <a:solidFill>
                    <a:schemeClr val="tx1"/>
                  </a:solidFill>
                  <a:latin typeface="Book Antiqua" panose="02040602050305030304" pitchFamily="18" charset="0"/>
                  <a:ea typeface="+mn-ea"/>
                  <a:cs typeface="+mn-cs"/>
                </a:rPr>
                <a:t>Empowerment</a:t>
              </a:r>
              <a:r>
                <a:rPr lang="en-GB" sz="1400" kern="1200">
                  <a:solidFill>
                    <a:schemeClr val="tx1"/>
                  </a:solidFill>
                  <a:latin typeface="Book Antiqua" panose="02040602050305030304" pitchFamily="18" charset="0"/>
                  <a:ea typeface="+mn-ea"/>
                  <a:cs typeface="+mn-cs"/>
                </a:rPr>
                <a:t>: We are committed to employee development.</a:t>
              </a:r>
              <a:r>
                <a:rPr lang="en-IN" sz="1400" kern="1200">
                  <a:solidFill>
                    <a:schemeClr val="tx1"/>
                  </a:solidFill>
                  <a:latin typeface="Book Antiqua" panose="02040602050305030304" pitchFamily="18" charset="0"/>
                  <a:ea typeface="+mn-ea"/>
                  <a:cs typeface="+mn-cs"/>
                </a:rPr>
                <a:t> </a:t>
              </a:r>
            </a:p>
            <a:p>
              <a:pPr marL="171450" lvl="1" indent="-171450" algn="l" defTabSz="711200">
                <a:lnSpc>
                  <a:spcPct val="90000"/>
                </a:lnSpc>
                <a:spcBef>
                  <a:spcPct val="0"/>
                </a:spcBef>
                <a:spcAft>
                  <a:spcPct val="15000"/>
                </a:spcAft>
                <a:buChar char="•"/>
              </a:pPr>
              <a:r>
                <a:rPr lang="en-GB" sz="1400" b="1" kern="1200">
                  <a:solidFill>
                    <a:schemeClr val="tx1"/>
                  </a:solidFill>
                  <a:latin typeface="Book Antiqua" panose="02040602050305030304" pitchFamily="18" charset="0"/>
                  <a:ea typeface="+mn-ea"/>
                  <a:cs typeface="+mn-cs"/>
                </a:rPr>
                <a:t>Sustainability</a:t>
              </a:r>
              <a:r>
                <a:rPr lang="en-GB" sz="1400" kern="1200">
                  <a:solidFill>
                    <a:schemeClr val="tx1"/>
                  </a:solidFill>
                  <a:latin typeface="Book Antiqua" panose="02040602050305030304" pitchFamily="18" charset="0"/>
                  <a:ea typeface="+mn-ea"/>
                  <a:cs typeface="+mn-cs"/>
                </a:rPr>
                <a:t>: We firmly believe in protecting environment and sustainable living</a:t>
              </a:r>
            </a:p>
            <a:p>
              <a:pPr marL="171450" lvl="1" indent="-171450" algn="l" defTabSz="711200">
                <a:lnSpc>
                  <a:spcPct val="90000"/>
                </a:lnSpc>
                <a:spcBef>
                  <a:spcPct val="0"/>
                </a:spcBef>
                <a:spcAft>
                  <a:spcPct val="15000"/>
                </a:spcAft>
                <a:buChar char="•"/>
              </a:pPr>
              <a:r>
                <a:rPr lang="en-GB" sz="1400" b="1" kern="1200">
                  <a:solidFill>
                    <a:schemeClr val="tx1"/>
                  </a:solidFill>
                  <a:latin typeface="Book Antiqua" panose="02040602050305030304" pitchFamily="18" charset="0"/>
                  <a:ea typeface="+mn-ea"/>
                  <a:cs typeface="+mn-cs"/>
                </a:rPr>
                <a:t>Quality: </a:t>
              </a:r>
              <a:r>
                <a:rPr lang="en-GB" sz="1400" kern="1200">
                  <a:solidFill>
                    <a:schemeClr val="tx1"/>
                  </a:solidFill>
                  <a:latin typeface="Book Antiqua" panose="02040602050305030304" pitchFamily="18" charset="0"/>
                  <a:ea typeface="+mn-ea"/>
                  <a:cs typeface="+mn-cs"/>
                </a:rPr>
                <a:t>We are dedicated to quality; quality of every output; be it a product or a service. </a:t>
              </a:r>
              <a:r>
                <a:rPr lang="en-IN" sz="1400" kern="1200">
                  <a:solidFill>
                    <a:schemeClr val="tx1"/>
                  </a:solidFill>
                  <a:latin typeface="Book Antiqua" panose="02040602050305030304" pitchFamily="18" charset="0"/>
                  <a:ea typeface="+mn-ea"/>
                  <a:cs typeface="+mn-cs"/>
                </a:rPr>
                <a:t> </a:t>
              </a:r>
              <a:endParaRPr lang="en-GB" sz="1400" kern="1200">
                <a:solidFill>
                  <a:schemeClr val="tx1"/>
                </a:solidFill>
                <a:latin typeface="Book Antiqua" panose="02040602050305030304" pitchFamily="18" charset="0"/>
                <a:ea typeface="+mn-ea"/>
                <a:cs typeface="+mn-cs"/>
              </a:endParaRPr>
            </a:p>
            <a:p>
              <a:pPr marL="171450" lvl="1" indent="-171450" algn="l" defTabSz="711200">
                <a:lnSpc>
                  <a:spcPct val="90000"/>
                </a:lnSpc>
                <a:spcBef>
                  <a:spcPct val="0"/>
                </a:spcBef>
                <a:spcAft>
                  <a:spcPct val="15000"/>
                </a:spcAft>
                <a:buChar char="•"/>
              </a:pPr>
              <a:r>
                <a:rPr lang="en-GB" sz="1400" b="1" kern="1200">
                  <a:solidFill>
                    <a:schemeClr val="tx1"/>
                  </a:solidFill>
                  <a:latin typeface="Book Antiqua" panose="02040602050305030304" pitchFamily="18" charset="0"/>
                  <a:ea typeface="+mn-ea"/>
                  <a:cs typeface="+mn-cs"/>
                </a:rPr>
                <a:t>Innovation</a:t>
              </a:r>
              <a:r>
                <a:rPr lang="en-GB" sz="1400" kern="1200">
                  <a:solidFill>
                    <a:schemeClr val="tx1"/>
                  </a:solidFill>
                  <a:latin typeface="Book Antiqua" panose="02040602050305030304" pitchFamily="18" charset="0"/>
                  <a:ea typeface="+mn-ea"/>
                  <a:cs typeface="+mn-cs"/>
                </a:rPr>
                <a:t>: Continuous improvement/ innovations is at the core of our actions</a:t>
              </a:r>
            </a:p>
            <a:p>
              <a:pPr marL="171450" lvl="1" indent="-171450" algn="l" defTabSz="711200">
                <a:lnSpc>
                  <a:spcPct val="90000"/>
                </a:lnSpc>
                <a:spcBef>
                  <a:spcPct val="0"/>
                </a:spcBef>
                <a:spcAft>
                  <a:spcPct val="15000"/>
                </a:spcAft>
                <a:buChar char="•"/>
              </a:pPr>
              <a:r>
                <a:rPr lang="en-GB" sz="1400" b="1" kern="1200">
                  <a:solidFill>
                    <a:schemeClr val="tx1"/>
                  </a:solidFill>
                  <a:latin typeface="Book Antiqua" panose="02040602050305030304" pitchFamily="18" charset="0"/>
                  <a:ea typeface="+mn-ea"/>
                  <a:cs typeface="+mn-cs"/>
                </a:rPr>
                <a:t>Compassion</a:t>
              </a:r>
              <a:r>
                <a:rPr lang="en-GB" sz="1400" kern="1200">
                  <a:solidFill>
                    <a:schemeClr val="tx1"/>
                  </a:solidFill>
                  <a:latin typeface="Book Antiqua" panose="02040602050305030304" pitchFamily="18" charset="0"/>
                  <a:ea typeface="+mn-ea"/>
                  <a:cs typeface="+mn-cs"/>
                </a:rPr>
                <a:t>: We expect profit but not at the cost of core values.</a:t>
              </a:r>
            </a:p>
          </p:txBody>
        </p:sp>
        <p:sp>
          <p:nvSpPr>
            <p:cNvPr id="6" name="Freeform: Shape 5">
              <a:extLst>
                <a:ext uri="{FF2B5EF4-FFF2-40B4-BE49-F238E27FC236}">
                  <a16:creationId xmlns:a16="http://schemas.microsoft.com/office/drawing/2014/main" id="{0CF65ECE-9E96-C792-10A2-443BF6F1F725}"/>
                </a:ext>
              </a:extLst>
            </p:cNvPr>
            <p:cNvSpPr/>
            <p:nvPr/>
          </p:nvSpPr>
          <p:spPr>
            <a:xfrm>
              <a:off x="4403843" y="1194801"/>
              <a:ext cx="3387787" cy="467946"/>
            </a:xfrm>
            <a:custGeom>
              <a:avLst/>
              <a:gdLst>
                <a:gd name="connsiteX0" fmla="*/ 0 w 3387787"/>
                <a:gd name="connsiteY0" fmla="*/ 0 h 467946"/>
                <a:gd name="connsiteX1" fmla="*/ 3387787 w 3387787"/>
                <a:gd name="connsiteY1" fmla="*/ 0 h 467946"/>
                <a:gd name="connsiteX2" fmla="*/ 3387787 w 3387787"/>
                <a:gd name="connsiteY2" fmla="*/ 467946 h 467946"/>
                <a:gd name="connsiteX3" fmla="*/ 0 w 3387787"/>
                <a:gd name="connsiteY3" fmla="*/ 467946 h 467946"/>
                <a:gd name="connsiteX4" fmla="*/ 0 w 3387787"/>
                <a:gd name="connsiteY4" fmla="*/ 0 h 467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787" h="467946">
                  <a:moveTo>
                    <a:pt x="0" y="0"/>
                  </a:moveTo>
                  <a:lnTo>
                    <a:pt x="3387787" y="0"/>
                  </a:lnTo>
                  <a:lnTo>
                    <a:pt x="3387787" y="467946"/>
                  </a:lnTo>
                  <a:lnTo>
                    <a:pt x="0" y="46794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IN" sz="1600" b="1" kern="1200">
                  <a:latin typeface="Book Antiqua" panose="02040602050305030304" pitchFamily="18" charset="0"/>
                </a:rPr>
                <a:t>Purpose</a:t>
              </a:r>
            </a:p>
          </p:txBody>
        </p:sp>
        <p:sp>
          <p:nvSpPr>
            <p:cNvPr id="7" name="Freeform: Shape 6">
              <a:extLst>
                <a:ext uri="{FF2B5EF4-FFF2-40B4-BE49-F238E27FC236}">
                  <a16:creationId xmlns:a16="http://schemas.microsoft.com/office/drawing/2014/main" id="{921BCA79-B1AC-BC6E-8BFF-37F397E82335}"/>
                </a:ext>
              </a:extLst>
            </p:cNvPr>
            <p:cNvSpPr/>
            <p:nvPr/>
          </p:nvSpPr>
          <p:spPr>
            <a:xfrm>
              <a:off x="4403842" y="1688466"/>
              <a:ext cx="3387787" cy="4320000"/>
            </a:xfrm>
            <a:custGeom>
              <a:avLst/>
              <a:gdLst>
                <a:gd name="connsiteX0" fmla="*/ 0 w 3387787"/>
                <a:gd name="connsiteY0" fmla="*/ 0 h 3931104"/>
                <a:gd name="connsiteX1" fmla="*/ 3387787 w 3387787"/>
                <a:gd name="connsiteY1" fmla="*/ 0 h 3931104"/>
                <a:gd name="connsiteX2" fmla="*/ 3387787 w 3387787"/>
                <a:gd name="connsiteY2" fmla="*/ 3931104 h 3931104"/>
                <a:gd name="connsiteX3" fmla="*/ 0 w 3387787"/>
                <a:gd name="connsiteY3" fmla="*/ 3931104 h 3931104"/>
                <a:gd name="connsiteX4" fmla="*/ 0 w 3387787"/>
                <a:gd name="connsiteY4" fmla="*/ 0 h 393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787" h="3931104">
                  <a:moveTo>
                    <a:pt x="0" y="0"/>
                  </a:moveTo>
                  <a:lnTo>
                    <a:pt x="3387787" y="0"/>
                  </a:lnTo>
                  <a:lnTo>
                    <a:pt x="3387787" y="3931104"/>
                  </a:lnTo>
                  <a:lnTo>
                    <a:pt x="0" y="393110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latin typeface="Book Antiqua" panose="02040602050305030304" pitchFamily="18" charset="0"/>
                </a:rPr>
                <a:t>Enable carbon minimal world through our products and services in energy domain.</a:t>
              </a:r>
              <a:endParaRPr lang="en-IN" sz="1400" kern="1200">
                <a:solidFill>
                  <a:schemeClr val="accent1"/>
                </a:solidFill>
                <a:latin typeface="Book Antiqua" panose="02040602050305030304" pitchFamily="18" charset="0"/>
              </a:endParaRPr>
            </a:p>
            <a:p>
              <a:pPr marL="171450" lvl="1" indent="-171450" algn="l" defTabSz="711200">
                <a:lnSpc>
                  <a:spcPct val="90000"/>
                </a:lnSpc>
                <a:spcBef>
                  <a:spcPct val="0"/>
                </a:spcBef>
                <a:spcAft>
                  <a:spcPct val="15000"/>
                </a:spcAft>
                <a:buChar char="•"/>
              </a:pPr>
              <a:endParaRPr lang="en-IN" sz="1600" kern="1200">
                <a:latin typeface="Book Antiqua" panose="02040602050305030304" pitchFamily="18" charset="0"/>
              </a:endParaRPr>
            </a:p>
          </p:txBody>
        </p:sp>
        <p:sp>
          <p:nvSpPr>
            <p:cNvPr id="8" name="Freeform: Shape 7">
              <a:extLst>
                <a:ext uri="{FF2B5EF4-FFF2-40B4-BE49-F238E27FC236}">
                  <a16:creationId xmlns:a16="http://schemas.microsoft.com/office/drawing/2014/main" id="{7AF17248-0B74-8EBF-6935-80F916F30C51}"/>
                </a:ext>
              </a:extLst>
            </p:cNvPr>
            <p:cNvSpPr/>
            <p:nvPr/>
          </p:nvSpPr>
          <p:spPr>
            <a:xfrm>
              <a:off x="8298789" y="1194747"/>
              <a:ext cx="3387787" cy="468000"/>
            </a:xfrm>
            <a:custGeom>
              <a:avLst/>
              <a:gdLst>
                <a:gd name="connsiteX0" fmla="*/ 0 w 3387787"/>
                <a:gd name="connsiteY0" fmla="*/ 0 h 493665"/>
                <a:gd name="connsiteX1" fmla="*/ 3387787 w 3387787"/>
                <a:gd name="connsiteY1" fmla="*/ 0 h 493665"/>
                <a:gd name="connsiteX2" fmla="*/ 3387787 w 3387787"/>
                <a:gd name="connsiteY2" fmla="*/ 493665 h 493665"/>
                <a:gd name="connsiteX3" fmla="*/ 0 w 3387787"/>
                <a:gd name="connsiteY3" fmla="*/ 493665 h 493665"/>
                <a:gd name="connsiteX4" fmla="*/ 0 w 3387787"/>
                <a:gd name="connsiteY4" fmla="*/ 0 h 493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787" h="493665">
                  <a:moveTo>
                    <a:pt x="0" y="0"/>
                  </a:moveTo>
                  <a:lnTo>
                    <a:pt x="3387787" y="0"/>
                  </a:lnTo>
                  <a:lnTo>
                    <a:pt x="3387787" y="493665"/>
                  </a:lnTo>
                  <a:lnTo>
                    <a:pt x="0" y="49366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IN" sz="1600" b="1" kern="1200">
                  <a:latin typeface="Book Antiqua" panose="02040602050305030304" pitchFamily="18" charset="0"/>
                </a:rPr>
                <a:t>Mission – 2027</a:t>
              </a:r>
            </a:p>
          </p:txBody>
        </p:sp>
        <p:sp>
          <p:nvSpPr>
            <p:cNvPr id="9" name="Freeform: Shape 8">
              <a:extLst>
                <a:ext uri="{FF2B5EF4-FFF2-40B4-BE49-F238E27FC236}">
                  <a16:creationId xmlns:a16="http://schemas.microsoft.com/office/drawing/2014/main" id="{07C4A620-8C32-51B2-E690-886045FC9E17}"/>
                </a:ext>
              </a:extLst>
            </p:cNvPr>
            <p:cNvSpPr/>
            <p:nvPr/>
          </p:nvSpPr>
          <p:spPr>
            <a:xfrm>
              <a:off x="8298789" y="1688466"/>
              <a:ext cx="3387787" cy="4320000"/>
            </a:xfrm>
            <a:custGeom>
              <a:avLst/>
              <a:gdLst>
                <a:gd name="connsiteX0" fmla="*/ 0 w 3387787"/>
                <a:gd name="connsiteY0" fmla="*/ 0 h 3987032"/>
                <a:gd name="connsiteX1" fmla="*/ 3387787 w 3387787"/>
                <a:gd name="connsiteY1" fmla="*/ 0 h 3987032"/>
                <a:gd name="connsiteX2" fmla="*/ 3387787 w 3387787"/>
                <a:gd name="connsiteY2" fmla="*/ 3987032 h 3987032"/>
                <a:gd name="connsiteX3" fmla="*/ 0 w 3387787"/>
                <a:gd name="connsiteY3" fmla="*/ 3987032 h 3987032"/>
                <a:gd name="connsiteX4" fmla="*/ 0 w 3387787"/>
                <a:gd name="connsiteY4" fmla="*/ 0 h 3987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787" h="3987032">
                  <a:moveTo>
                    <a:pt x="0" y="0"/>
                  </a:moveTo>
                  <a:lnTo>
                    <a:pt x="3387787" y="0"/>
                  </a:lnTo>
                  <a:lnTo>
                    <a:pt x="3387787" y="3987032"/>
                  </a:lnTo>
                  <a:lnTo>
                    <a:pt x="0" y="398703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solidFill>
                    <a:prstClr val="black">
                      <a:hueOff val="0"/>
                      <a:satOff val="0"/>
                      <a:lumOff val="0"/>
                      <a:alphaOff val="0"/>
                    </a:prstClr>
                  </a:solidFill>
                  <a:latin typeface="Book Antiqua" panose="02040602050305030304" pitchFamily="18" charset="0"/>
                  <a:ea typeface="+mn-ea"/>
                  <a:cs typeface="+mn-cs"/>
                </a:rPr>
                <a:t>Be among top 3 companies providing carbon minimising services in India.</a:t>
              </a:r>
              <a:endParaRPr lang="en-IN" sz="1400" kern="1200">
                <a:solidFill>
                  <a:prstClr val="black">
                    <a:hueOff val="0"/>
                    <a:satOff val="0"/>
                    <a:lumOff val="0"/>
                    <a:alphaOff val="0"/>
                  </a:prstClr>
                </a:solidFill>
                <a:latin typeface="Book Antiqua" panose="02040602050305030304" pitchFamily="18" charset="0"/>
                <a:ea typeface="+mn-ea"/>
                <a:cs typeface="+mn-cs"/>
              </a:endParaRPr>
            </a:p>
            <a:p>
              <a:pPr marL="114300" lvl="1" indent="-114300" algn="l" defTabSz="622300">
                <a:lnSpc>
                  <a:spcPct val="90000"/>
                </a:lnSpc>
                <a:spcBef>
                  <a:spcPct val="0"/>
                </a:spcBef>
                <a:spcAft>
                  <a:spcPct val="15000"/>
                </a:spcAft>
                <a:buChar char="•"/>
              </a:pPr>
              <a:r>
                <a:rPr lang="en-IN" sz="1400" kern="1200">
                  <a:solidFill>
                    <a:prstClr val="black">
                      <a:hueOff val="0"/>
                      <a:satOff val="0"/>
                      <a:lumOff val="0"/>
                      <a:alphaOff val="0"/>
                    </a:prstClr>
                  </a:solidFill>
                  <a:latin typeface="Book Antiqua" panose="02040602050305030304" pitchFamily="18" charset="0"/>
                  <a:ea typeface="+mn-ea"/>
                  <a:cs typeface="+mn-cs"/>
                </a:rPr>
                <a:t>Expand geographical presence in at least three continents.</a:t>
              </a:r>
            </a:p>
            <a:p>
              <a:pPr marL="114300" lvl="1" indent="-114300" algn="l" defTabSz="622300">
                <a:lnSpc>
                  <a:spcPct val="90000"/>
                </a:lnSpc>
                <a:spcBef>
                  <a:spcPct val="0"/>
                </a:spcBef>
                <a:spcAft>
                  <a:spcPct val="15000"/>
                </a:spcAft>
                <a:buChar char="•"/>
              </a:pPr>
              <a:r>
                <a:rPr lang="en-IN" sz="1400" kern="1200">
                  <a:solidFill>
                    <a:prstClr val="black">
                      <a:hueOff val="0"/>
                      <a:satOff val="0"/>
                      <a:lumOff val="0"/>
                      <a:alphaOff val="0"/>
                    </a:prstClr>
                  </a:solidFill>
                  <a:latin typeface="Book Antiqua" panose="02040602050305030304" pitchFamily="18" charset="0"/>
                  <a:ea typeface="+mn-ea"/>
                  <a:cs typeface="+mn-cs"/>
                </a:rPr>
                <a:t>Achieve 25% revenue from international work. </a:t>
              </a:r>
            </a:p>
            <a:p>
              <a:pPr marL="114300" lvl="1" indent="0" algn="l" defTabSz="622300">
                <a:lnSpc>
                  <a:spcPct val="90000"/>
                </a:lnSpc>
                <a:spcBef>
                  <a:spcPct val="0"/>
                </a:spcBef>
                <a:spcAft>
                  <a:spcPct val="15000"/>
                </a:spcAft>
                <a:buFont typeface="Wingdings" panose="05000000000000000000" pitchFamily="2" charset="2"/>
                <a:buChar char="v"/>
              </a:pPr>
              <a:endParaRPr lang="en-IN" sz="1400" kern="1200">
                <a:latin typeface="Book Antiqua" panose="02040602050305030304" pitchFamily="18" charset="0"/>
              </a:endParaRPr>
            </a:p>
          </p:txBody>
        </p:sp>
      </p:grpSp>
      <p:sp>
        <p:nvSpPr>
          <p:cNvPr id="19" name="TextBox 18">
            <a:extLst>
              <a:ext uri="{FF2B5EF4-FFF2-40B4-BE49-F238E27FC236}">
                <a16:creationId xmlns:a16="http://schemas.microsoft.com/office/drawing/2014/main" id="{079548AC-7305-8114-7FD7-E5FC7141803E}"/>
              </a:ext>
            </a:extLst>
          </p:cNvPr>
          <p:cNvSpPr txBox="1"/>
          <p:nvPr userDrawn="1"/>
        </p:nvSpPr>
        <p:spPr>
          <a:xfrm>
            <a:off x="101353" y="146722"/>
            <a:ext cx="609600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N" altLang="en-US" sz="2800" b="1" i="0" u="none" strike="noStrike" kern="1200" cap="none" spc="0" normalizeH="0" baseline="0" noProof="0" err="1">
                <a:ln>
                  <a:noFill/>
                </a:ln>
                <a:solidFill>
                  <a:srgbClr val="0F5EB5"/>
                </a:solidFill>
                <a:effectLst/>
                <a:uLnTx/>
                <a:uFillTx/>
                <a:latin typeface="Book Antiqua" panose="02040602050305030304" pitchFamily="18" charset="0"/>
                <a:ea typeface="+mn-ea"/>
                <a:cs typeface="Arial" panose="020B0604020202020204" pitchFamily="34" charset="0"/>
              </a:rPr>
              <a:t>Idam</a:t>
            </a:r>
            <a:r>
              <a:rPr kumimoji="0" lang="en-IN" sz="2800" b="1" i="0" u="none" strike="noStrike" kern="1200" cap="none" spc="0" normalizeH="0" baseline="0" noProof="0" err="1">
                <a:ln>
                  <a:noFill/>
                </a:ln>
                <a:solidFill>
                  <a:prstClr val="black"/>
                </a:solidFill>
                <a:effectLst/>
                <a:uLnTx/>
                <a:uFillTx/>
                <a:latin typeface="Book Antiqua" panose="02040602050305030304" pitchFamily="18" charset="0"/>
                <a:ea typeface="+mn-ea"/>
                <a:cs typeface="Arial" panose="020B0604020202020204" pitchFamily="34" charset="0"/>
              </a:rPr>
              <a:t>’s</a:t>
            </a:r>
            <a:r>
              <a:rPr kumimoji="0" lang="en-IN" sz="28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 Vision</a:t>
            </a:r>
          </a:p>
        </p:txBody>
      </p:sp>
    </p:spTree>
    <p:extLst>
      <p:ext uri="{BB962C8B-B14F-4D97-AF65-F5344CB8AC3E}">
        <p14:creationId xmlns:p14="http://schemas.microsoft.com/office/powerpoint/2010/main" val="166047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33D3EDB-6429-FBA3-E41F-5FBEA068EE02}"/>
              </a:ext>
            </a:extLst>
          </p:cNvPr>
          <p:cNvSpPr txBox="1"/>
          <p:nvPr userDrawn="1"/>
        </p:nvSpPr>
        <p:spPr>
          <a:xfrm>
            <a:off x="101353" y="146722"/>
            <a:ext cx="609600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mn-cs"/>
              </a:rPr>
              <a:t>ISO Certification </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n-ea"/>
              <a:cs typeface="+mn-cs"/>
            </a:endParaRPr>
          </a:p>
        </p:txBody>
      </p:sp>
      <p:pic>
        <p:nvPicPr>
          <p:cNvPr id="4" name="Picture 3">
            <a:extLst>
              <a:ext uri="{FF2B5EF4-FFF2-40B4-BE49-F238E27FC236}">
                <a16:creationId xmlns:a16="http://schemas.microsoft.com/office/drawing/2014/main" id="{C4DB88B8-1D70-A28A-BBDE-728F11C014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3491" y="1000224"/>
            <a:ext cx="3307804" cy="468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a:extLst>
              <a:ext uri="{FF2B5EF4-FFF2-40B4-BE49-F238E27FC236}">
                <a16:creationId xmlns:a16="http://schemas.microsoft.com/office/drawing/2014/main" id="{A979002E-845A-3B83-7D96-6D48A9687B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0705" y="1000224"/>
            <a:ext cx="3307804" cy="468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8" name="Group 7">
            <a:extLst>
              <a:ext uri="{FF2B5EF4-FFF2-40B4-BE49-F238E27FC236}">
                <a16:creationId xmlns:a16="http://schemas.microsoft.com/office/drawing/2014/main" id="{D3B07310-192E-F21F-B07C-4BD927C45E8B}"/>
              </a:ext>
            </a:extLst>
          </p:cNvPr>
          <p:cNvGrpSpPr/>
          <p:nvPr userDrawn="1"/>
        </p:nvGrpSpPr>
        <p:grpSpPr>
          <a:xfrm>
            <a:off x="3854769" y="5816556"/>
            <a:ext cx="4482461" cy="540000"/>
            <a:chOff x="3884639" y="5684392"/>
            <a:chExt cx="4482461" cy="540000"/>
          </a:xfrm>
        </p:grpSpPr>
        <p:pic>
          <p:nvPicPr>
            <p:cNvPr id="9" name="Picture 8" descr="A picture containing text, font, logo, graphics&#10;&#10;Description automatically generated">
              <a:extLst>
                <a:ext uri="{FF2B5EF4-FFF2-40B4-BE49-F238E27FC236}">
                  <a16:creationId xmlns:a16="http://schemas.microsoft.com/office/drawing/2014/main" id="{61E0275B-2D90-C990-0A38-1AF670D5ACC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55942" y="5684392"/>
              <a:ext cx="1311158" cy="540000"/>
            </a:xfrm>
            <a:prstGeom prst="rect">
              <a:avLst/>
            </a:prstGeom>
          </p:spPr>
        </p:pic>
        <p:pic>
          <p:nvPicPr>
            <p:cNvPr id="10" name="Picture 9" descr="A picture containing text, font, logo, graphics&#10;&#10;Description automatically generated">
              <a:extLst>
                <a:ext uri="{FF2B5EF4-FFF2-40B4-BE49-F238E27FC236}">
                  <a16:creationId xmlns:a16="http://schemas.microsoft.com/office/drawing/2014/main" id="{4867E6D6-BCF6-03E2-3088-A81C22E459B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84639" y="5684392"/>
              <a:ext cx="1336194" cy="540000"/>
            </a:xfrm>
            <a:prstGeom prst="rect">
              <a:avLst/>
            </a:prstGeom>
          </p:spPr>
        </p:pic>
        <p:pic>
          <p:nvPicPr>
            <p:cNvPr id="11" name="Picture 10" descr="A blue and green text&#10;&#10;Description automatically generated with low confidence">
              <a:extLst>
                <a:ext uri="{FF2B5EF4-FFF2-40B4-BE49-F238E27FC236}">
                  <a16:creationId xmlns:a16="http://schemas.microsoft.com/office/drawing/2014/main" id="{A5B76634-8CEF-7CC3-00CF-542F9473191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46042" y="5684392"/>
              <a:ext cx="1628686" cy="540000"/>
            </a:xfrm>
            <a:prstGeom prst="rect">
              <a:avLst/>
            </a:prstGeom>
          </p:spPr>
        </p:pic>
        <p:pic>
          <p:nvPicPr>
            <p:cNvPr id="12" name="Picture 11">
              <a:extLst>
                <a:ext uri="{FF2B5EF4-FFF2-40B4-BE49-F238E27FC236}">
                  <a16:creationId xmlns:a16="http://schemas.microsoft.com/office/drawing/2014/main" id="{DCF9CB86-7E97-A91F-6A2F-85D1E302FDF7}"/>
                </a:ext>
              </a:extLst>
            </p:cNvPr>
            <p:cNvPicPr>
              <a:picLocks noChangeAspect="1"/>
            </p:cNvPicPr>
            <p:nvPr userDrawn="1"/>
          </p:nvPicPr>
          <p:blipFill rotWithShape="1">
            <a:blip r:embed="rId7"/>
            <a:srcRect l="33872" r="29035"/>
            <a:stretch/>
          </p:blipFill>
          <p:spPr>
            <a:xfrm>
              <a:off x="5264828" y="5684392"/>
              <a:ext cx="92674" cy="540000"/>
            </a:xfrm>
            <a:prstGeom prst="rect">
              <a:avLst/>
            </a:prstGeom>
          </p:spPr>
        </p:pic>
        <p:pic>
          <p:nvPicPr>
            <p:cNvPr id="13" name="Picture 12">
              <a:extLst>
                <a:ext uri="{FF2B5EF4-FFF2-40B4-BE49-F238E27FC236}">
                  <a16:creationId xmlns:a16="http://schemas.microsoft.com/office/drawing/2014/main" id="{83B5999C-9AEF-F14A-D5C0-602D0BD55258}"/>
                </a:ext>
              </a:extLst>
            </p:cNvPr>
            <p:cNvPicPr>
              <a:picLocks noChangeAspect="1"/>
            </p:cNvPicPr>
            <p:nvPr userDrawn="1"/>
          </p:nvPicPr>
          <p:blipFill rotWithShape="1">
            <a:blip r:embed="rId7"/>
            <a:srcRect l="33872" r="29035"/>
            <a:stretch/>
          </p:blipFill>
          <p:spPr>
            <a:xfrm>
              <a:off x="6974728" y="5684392"/>
              <a:ext cx="92674" cy="540000"/>
            </a:xfrm>
            <a:prstGeom prst="rect">
              <a:avLst/>
            </a:prstGeom>
          </p:spPr>
        </p:pic>
      </p:grpSp>
    </p:spTree>
    <p:extLst>
      <p:ext uri="{BB962C8B-B14F-4D97-AF65-F5344CB8AC3E}">
        <p14:creationId xmlns:p14="http://schemas.microsoft.com/office/powerpoint/2010/main" val="4080034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F7D434-27E0-FA0A-BC9A-ED82B9DC581C}"/>
              </a:ext>
            </a:extLst>
          </p:cNvPr>
          <p:cNvPicPr>
            <a:picLocks noChangeAspect="1"/>
          </p:cNvPicPr>
          <p:nvPr userDrawn="1"/>
        </p:nvPicPr>
        <p:blipFill>
          <a:blip r:embed="rId2"/>
          <a:stretch>
            <a:fillRect/>
          </a:stretch>
        </p:blipFill>
        <p:spPr>
          <a:xfrm>
            <a:off x="1379663" y="1064275"/>
            <a:ext cx="9432673" cy="5092485"/>
          </a:xfrm>
          <a:prstGeom prst="rect">
            <a:avLst/>
          </a:prstGeom>
        </p:spPr>
      </p:pic>
      <p:sp>
        <p:nvSpPr>
          <p:cNvPr id="6" name="TextBox 5">
            <a:extLst>
              <a:ext uri="{FF2B5EF4-FFF2-40B4-BE49-F238E27FC236}">
                <a16:creationId xmlns:a16="http://schemas.microsoft.com/office/drawing/2014/main" id="{1A46B5A8-4B5E-E562-C649-EC6C35754D2A}"/>
              </a:ext>
            </a:extLst>
          </p:cNvPr>
          <p:cNvSpPr txBox="1"/>
          <p:nvPr userDrawn="1"/>
        </p:nvSpPr>
        <p:spPr>
          <a:xfrm>
            <a:off x="101353" y="146722"/>
            <a:ext cx="609600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 Business Verticals</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j-ea"/>
              <a:cs typeface="+mj-cs"/>
            </a:endParaRPr>
          </a:p>
        </p:txBody>
      </p:sp>
    </p:spTree>
    <p:extLst>
      <p:ext uri="{BB962C8B-B14F-4D97-AF65-F5344CB8AC3E}">
        <p14:creationId xmlns:p14="http://schemas.microsoft.com/office/powerpoint/2010/main" val="317563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42EBE7E-91C8-3047-5ACF-E82796F8D150}"/>
              </a:ext>
            </a:extLst>
          </p:cNvPr>
          <p:cNvSpPr>
            <a:spLocks noGrp="1"/>
          </p:cNvSpPr>
          <p:nvPr>
            <p:ph type="body" sz="quarter" idx="12" hasCustomPrompt="1"/>
          </p:nvPr>
        </p:nvSpPr>
        <p:spPr>
          <a:xfrm>
            <a:off x="101353" y="147942"/>
            <a:ext cx="8880722" cy="522000"/>
          </a:xfrm>
          <a:prstGeom prst="rect">
            <a:avLst/>
          </a:prstGeom>
        </p:spPr>
        <p:txBody>
          <a:bodyPr anchor="ctr"/>
          <a:lstStyle>
            <a:lvl1pPr marL="0" indent="0">
              <a:buNone/>
              <a:defRPr sz="2800" b="1">
                <a:latin typeface="Book Antiqua" panose="02040602050305030304" pitchFamily="18" charset="0"/>
              </a:defRPr>
            </a:lvl1pPr>
            <a:lvl2pPr marL="457200" indent="0">
              <a:buNone/>
              <a:defRPr sz="2800" b="1">
                <a:latin typeface="Book Antiqua" panose="02040602050305030304" pitchFamily="18" charset="0"/>
              </a:defRPr>
            </a:lvl2pPr>
            <a:lvl3pPr marL="914400" indent="0">
              <a:buNone/>
              <a:defRPr sz="2800" b="1">
                <a:latin typeface="Book Antiqua" panose="02040602050305030304" pitchFamily="18" charset="0"/>
              </a:defRPr>
            </a:lvl3pPr>
            <a:lvl4pPr marL="1371600" indent="0">
              <a:buNone/>
              <a:defRPr sz="2800" b="1">
                <a:latin typeface="Book Antiqua" panose="02040602050305030304" pitchFamily="18" charset="0"/>
              </a:defRPr>
            </a:lvl4pPr>
            <a:lvl5pPr marL="1828800" indent="0">
              <a:buNone/>
              <a:defRPr sz="2800" b="1">
                <a:latin typeface="Book Antiqua" panose="02040602050305030304" pitchFamily="18" charset="0"/>
              </a:defRPr>
            </a:lvl5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Text</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j-ea"/>
              <a:cs typeface="+mj-cs"/>
            </a:endParaRPr>
          </a:p>
        </p:txBody>
      </p:sp>
      <p:sp>
        <p:nvSpPr>
          <p:cNvPr id="2" name="Slide Number Placeholder 1">
            <a:extLst>
              <a:ext uri="{FF2B5EF4-FFF2-40B4-BE49-F238E27FC236}">
                <a16:creationId xmlns:a16="http://schemas.microsoft.com/office/drawing/2014/main" id="{65E1AFC4-0F27-C41F-0CD4-41D007CEFB92}"/>
              </a:ext>
            </a:extLst>
          </p:cNvPr>
          <p:cNvSpPr>
            <a:spLocks noGrp="1"/>
          </p:cNvSpPr>
          <p:nvPr>
            <p:ph type="sldNum" sz="quarter" idx="13"/>
          </p:nvPr>
        </p:nvSpPr>
        <p:spPr/>
        <p:txBody>
          <a:bodyPr/>
          <a:lstStyle/>
          <a:p>
            <a:fld id="{C00E2477-2837-4DC5-A9A0-BBEF21CCD47D}" type="slidenum">
              <a:rPr lang="en-IN" smtClean="0"/>
              <a:pPr/>
              <a:t>‹#›</a:t>
            </a:fld>
            <a:endParaRPr lang="en-IN"/>
          </a:p>
        </p:txBody>
      </p:sp>
    </p:spTree>
    <p:extLst>
      <p:ext uri="{BB962C8B-B14F-4D97-AF65-F5344CB8AC3E}">
        <p14:creationId xmlns:p14="http://schemas.microsoft.com/office/powerpoint/2010/main" val="1548293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957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E1AFC4-0F27-C41F-0CD4-41D007CEFB92}"/>
              </a:ext>
            </a:extLst>
          </p:cNvPr>
          <p:cNvSpPr>
            <a:spLocks noGrp="1"/>
          </p:cNvSpPr>
          <p:nvPr>
            <p:ph type="sldNum" sz="quarter" idx="13"/>
          </p:nvPr>
        </p:nvSpPr>
        <p:spPr/>
        <p:txBody>
          <a:bodyPr/>
          <a:lstStyle/>
          <a:p>
            <a:fld id="{C00E2477-2837-4DC5-A9A0-BBEF21CCD47D}" type="slidenum">
              <a:rPr lang="en-IN" smtClean="0"/>
              <a:pPr/>
              <a:t>‹#›</a:t>
            </a:fld>
            <a:endParaRPr lang="en-IN"/>
          </a:p>
        </p:txBody>
      </p:sp>
    </p:spTree>
    <p:extLst>
      <p:ext uri="{BB962C8B-B14F-4D97-AF65-F5344CB8AC3E}">
        <p14:creationId xmlns:p14="http://schemas.microsoft.com/office/powerpoint/2010/main" val="375799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C2D0A46-143D-7B26-EA04-46F192E666AF}"/>
              </a:ext>
            </a:extLst>
          </p:cNvPr>
          <p:cNvGrpSpPr/>
          <p:nvPr/>
        </p:nvGrpSpPr>
        <p:grpSpPr>
          <a:xfrm>
            <a:off x="507159" y="1202138"/>
            <a:ext cx="11177681" cy="4813719"/>
            <a:chOff x="508895" y="1194747"/>
            <a:chExt cx="11177681" cy="4813719"/>
          </a:xfrm>
        </p:grpSpPr>
        <p:sp>
          <p:nvSpPr>
            <p:cNvPr id="4" name="Freeform: Shape 3">
              <a:extLst>
                <a:ext uri="{FF2B5EF4-FFF2-40B4-BE49-F238E27FC236}">
                  <a16:creationId xmlns:a16="http://schemas.microsoft.com/office/drawing/2014/main" id="{78062F49-07C1-F146-F2C4-7B9A5DAA6669}"/>
                </a:ext>
              </a:extLst>
            </p:cNvPr>
            <p:cNvSpPr/>
            <p:nvPr/>
          </p:nvSpPr>
          <p:spPr>
            <a:xfrm>
              <a:off x="508896" y="1194801"/>
              <a:ext cx="3387787" cy="467946"/>
            </a:xfrm>
            <a:custGeom>
              <a:avLst/>
              <a:gdLst>
                <a:gd name="connsiteX0" fmla="*/ 0 w 3387787"/>
                <a:gd name="connsiteY0" fmla="*/ 0 h 467946"/>
                <a:gd name="connsiteX1" fmla="*/ 3387787 w 3387787"/>
                <a:gd name="connsiteY1" fmla="*/ 0 h 467946"/>
                <a:gd name="connsiteX2" fmla="*/ 3387787 w 3387787"/>
                <a:gd name="connsiteY2" fmla="*/ 467946 h 467946"/>
                <a:gd name="connsiteX3" fmla="*/ 0 w 3387787"/>
                <a:gd name="connsiteY3" fmla="*/ 467946 h 467946"/>
                <a:gd name="connsiteX4" fmla="*/ 0 w 3387787"/>
                <a:gd name="connsiteY4" fmla="*/ 0 h 467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787" h="467946">
                  <a:moveTo>
                    <a:pt x="0" y="0"/>
                  </a:moveTo>
                  <a:lnTo>
                    <a:pt x="3387787" y="0"/>
                  </a:lnTo>
                  <a:lnTo>
                    <a:pt x="3387787" y="467946"/>
                  </a:lnTo>
                  <a:lnTo>
                    <a:pt x="0" y="46794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IN" sz="1600" b="1" kern="1200">
                  <a:latin typeface="Book Antiqua" panose="02040602050305030304" pitchFamily="18" charset="0"/>
                </a:rPr>
                <a:t>Core Values and Beliefs</a:t>
              </a:r>
            </a:p>
          </p:txBody>
        </p:sp>
        <p:sp>
          <p:nvSpPr>
            <p:cNvPr id="5" name="Freeform: Shape 4">
              <a:extLst>
                <a:ext uri="{FF2B5EF4-FFF2-40B4-BE49-F238E27FC236}">
                  <a16:creationId xmlns:a16="http://schemas.microsoft.com/office/drawing/2014/main" id="{ED9927C8-3516-B1A4-EC45-1FFED93B7D93}"/>
                </a:ext>
              </a:extLst>
            </p:cNvPr>
            <p:cNvSpPr/>
            <p:nvPr/>
          </p:nvSpPr>
          <p:spPr>
            <a:xfrm>
              <a:off x="508895" y="1688466"/>
              <a:ext cx="3387787" cy="4320000"/>
            </a:xfrm>
            <a:custGeom>
              <a:avLst/>
              <a:gdLst>
                <a:gd name="connsiteX0" fmla="*/ 0 w 3387787"/>
                <a:gd name="connsiteY0" fmla="*/ 0 h 3681029"/>
                <a:gd name="connsiteX1" fmla="*/ 3387787 w 3387787"/>
                <a:gd name="connsiteY1" fmla="*/ 0 h 3681029"/>
                <a:gd name="connsiteX2" fmla="*/ 3387787 w 3387787"/>
                <a:gd name="connsiteY2" fmla="*/ 3681029 h 3681029"/>
                <a:gd name="connsiteX3" fmla="*/ 0 w 3387787"/>
                <a:gd name="connsiteY3" fmla="*/ 3681029 h 3681029"/>
                <a:gd name="connsiteX4" fmla="*/ 0 w 3387787"/>
                <a:gd name="connsiteY4" fmla="*/ 0 h 3681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787" h="3681029">
                  <a:moveTo>
                    <a:pt x="0" y="0"/>
                  </a:moveTo>
                  <a:lnTo>
                    <a:pt x="3387787" y="0"/>
                  </a:lnTo>
                  <a:lnTo>
                    <a:pt x="3387787" y="3681029"/>
                  </a:lnTo>
                  <a:lnTo>
                    <a:pt x="0" y="368102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71450" lvl="1" indent="-171450" algn="l" defTabSz="711200">
                <a:lnSpc>
                  <a:spcPct val="90000"/>
                </a:lnSpc>
                <a:spcBef>
                  <a:spcPct val="0"/>
                </a:spcBef>
                <a:spcAft>
                  <a:spcPct val="15000"/>
                </a:spcAft>
                <a:buChar char="•"/>
              </a:pPr>
              <a:r>
                <a:rPr lang="en-GB" sz="1400" b="1" kern="1200">
                  <a:solidFill>
                    <a:prstClr val="black">
                      <a:hueOff val="0"/>
                      <a:satOff val="0"/>
                      <a:lumOff val="0"/>
                      <a:alphaOff val="0"/>
                    </a:prstClr>
                  </a:solidFill>
                  <a:latin typeface="Book Antiqua" panose="02040602050305030304" pitchFamily="18" charset="0"/>
                  <a:ea typeface="+mn-ea"/>
                  <a:cs typeface="+mn-cs"/>
                </a:rPr>
                <a:t>Integrity</a:t>
              </a:r>
              <a:r>
                <a:rPr lang="en-GB" sz="1400" kern="1200">
                  <a:solidFill>
                    <a:prstClr val="black">
                      <a:hueOff val="0"/>
                      <a:satOff val="0"/>
                      <a:lumOff val="0"/>
                      <a:alphaOff val="0"/>
                    </a:prstClr>
                  </a:solidFill>
                  <a:latin typeface="Book Antiqua" panose="02040602050305030304" pitchFamily="18" charset="0"/>
                  <a:ea typeface="+mn-ea"/>
                  <a:cs typeface="+mn-cs"/>
                </a:rPr>
                <a:t>: We are honest, transparent, ethical, consistent and fair in dealing with all stakeholders. </a:t>
              </a:r>
              <a:endParaRPr lang="en-IN" sz="1400" kern="1200">
                <a:solidFill>
                  <a:prstClr val="black">
                    <a:hueOff val="0"/>
                    <a:satOff val="0"/>
                    <a:lumOff val="0"/>
                    <a:alphaOff val="0"/>
                  </a:prstClr>
                </a:solidFill>
                <a:latin typeface="Book Antiqua" panose="02040602050305030304" pitchFamily="18" charset="0"/>
                <a:ea typeface="+mn-ea"/>
                <a:cs typeface="+mn-cs"/>
              </a:endParaRPr>
            </a:p>
            <a:p>
              <a:pPr marL="171450" lvl="1" indent="-171450" algn="l" defTabSz="711200">
                <a:lnSpc>
                  <a:spcPct val="90000"/>
                </a:lnSpc>
                <a:spcBef>
                  <a:spcPct val="0"/>
                </a:spcBef>
                <a:spcAft>
                  <a:spcPct val="15000"/>
                </a:spcAft>
                <a:buChar char="•"/>
              </a:pPr>
              <a:r>
                <a:rPr lang="en-GB" sz="1400" b="1" kern="1200">
                  <a:solidFill>
                    <a:schemeClr val="tx1"/>
                  </a:solidFill>
                  <a:latin typeface="Book Antiqua" panose="02040602050305030304" pitchFamily="18" charset="0"/>
                  <a:ea typeface="+mn-ea"/>
                  <a:cs typeface="+mn-cs"/>
                </a:rPr>
                <a:t>Empowerment</a:t>
              </a:r>
              <a:r>
                <a:rPr lang="en-GB" sz="1400" kern="1200">
                  <a:solidFill>
                    <a:schemeClr val="tx1"/>
                  </a:solidFill>
                  <a:latin typeface="Book Antiqua" panose="02040602050305030304" pitchFamily="18" charset="0"/>
                  <a:ea typeface="+mn-ea"/>
                  <a:cs typeface="+mn-cs"/>
                </a:rPr>
                <a:t>: We are committed to employee development.</a:t>
              </a:r>
              <a:r>
                <a:rPr lang="en-IN" sz="1400" kern="1200">
                  <a:solidFill>
                    <a:schemeClr val="tx1"/>
                  </a:solidFill>
                  <a:latin typeface="Book Antiqua" panose="02040602050305030304" pitchFamily="18" charset="0"/>
                  <a:ea typeface="+mn-ea"/>
                  <a:cs typeface="+mn-cs"/>
                </a:rPr>
                <a:t> </a:t>
              </a:r>
            </a:p>
            <a:p>
              <a:pPr marL="171450" lvl="1" indent="-171450" algn="l" defTabSz="711200">
                <a:lnSpc>
                  <a:spcPct val="90000"/>
                </a:lnSpc>
                <a:spcBef>
                  <a:spcPct val="0"/>
                </a:spcBef>
                <a:spcAft>
                  <a:spcPct val="15000"/>
                </a:spcAft>
                <a:buChar char="•"/>
              </a:pPr>
              <a:r>
                <a:rPr lang="en-GB" sz="1400" b="1" kern="1200">
                  <a:solidFill>
                    <a:schemeClr val="tx1"/>
                  </a:solidFill>
                  <a:latin typeface="Book Antiqua" panose="02040602050305030304" pitchFamily="18" charset="0"/>
                  <a:ea typeface="+mn-ea"/>
                  <a:cs typeface="+mn-cs"/>
                </a:rPr>
                <a:t>Sustainability</a:t>
              </a:r>
              <a:r>
                <a:rPr lang="en-GB" sz="1400" kern="1200">
                  <a:solidFill>
                    <a:schemeClr val="tx1"/>
                  </a:solidFill>
                  <a:latin typeface="Book Antiqua" panose="02040602050305030304" pitchFamily="18" charset="0"/>
                  <a:ea typeface="+mn-ea"/>
                  <a:cs typeface="+mn-cs"/>
                </a:rPr>
                <a:t>: We firmly believe in protecting environment and sustainable living</a:t>
              </a:r>
            </a:p>
            <a:p>
              <a:pPr marL="171450" lvl="1" indent="-171450" algn="l" defTabSz="711200">
                <a:lnSpc>
                  <a:spcPct val="90000"/>
                </a:lnSpc>
                <a:spcBef>
                  <a:spcPct val="0"/>
                </a:spcBef>
                <a:spcAft>
                  <a:spcPct val="15000"/>
                </a:spcAft>
                <a:buChar char="•"/>
              </a:pPr>
              <a:r>
                <a:rPr lang="en-GB" sz="1400" b="1" kern="1200">
                  <a:solidFill>
                    <a:schemeClr val="tx1"/>
                  </a:solidFill>
                  <a:latin typeface="Book Antiqua" panose="02040602050305030304" pitchFamily="18" charset="0"/>
                  <a:ea typeface="+mn-ea"/>
                  <a:cs typeface="+mn-cs"/>
                </a:rPr>
                <a:t>Quality: </a:t>
              </a:r>
              <a:r>
                <a:rPr lang="en-GB" sz="1400" kern="1200">
                  <a:solidFill>
                    <a:schemeClr val="tx1"/>
                  </a:solidFill>
                  <a:latin typeface="Book Antiqua" panose="02040602050305030304" pitchFamily="18" charset="0"/>
                  <a:ea typeface="+mn-ea"/>
                  <a:cs typeface="+mn-cs"/>
                </a:rPr>
                <a:t>We are dedicated to quality; quality of every output; be it a product or a service. </a:t>
              </a:r>
              <a:r>
                <a:rPr lang="en-IN" sz="1400" kern="1200">
                  <a:solidFill>
                    <a:schemeClr val="tx1"/>
                  </a:solidFill>
                  <a:latin typeface="Book Antiqua" panose="02040602050305030304" pitchFamily="18" charset="0"/>
                  <a:ea typeface="+mn-ea"/>
                  <a:cs typeface="+mn-cs"/>
                </a:rPr>
                <a:t> </a:t>
              </a:r>
              <a:endParaRPr lang="en-GB" sz="1400" kern="1200">
                <a:solidFill>
                  <a:schemeClr val="tx1"/>
                </a:solidFill>
                <a:latin typeface="Book Antiqua" panose="02040602050305030304" pitchFamily="18" charset="0"/>
                <a:ea typeface="+mn-ea"/>
                <a:cs typeface="+mn-cs"/>
              </a:endParaRPr>
            </a:p>
            <a:p>
              <a:pPr marL="171450" lvl="1" indent="-171450" algn="l" defTabSz="711200">
                <a:lnSpc>
                  <a:spcPct val="90000"/>
                </a:lnSpc>
                <a:spcBef>
                  <a:spcPct val="0"/>
                </a:spcBef>
                <a:spcAft>
                  <a:spcPct val="15000"/>
                </a:spcAft>
                <a:buChar char="•"/>
              </a:pPr>
              <a:r>
                <a:rPr lang="en-GB" sz="1400" b="1" kern="1200">
                  <a:solidFill>
                    <a:schemeClr val="tx1"/>
                  </a:solidFill>
                  <a:latin typeface="Book Antiqua" panose="02040602050305030304" pitchFamily="18" charset="0"/>
                  <a:ea typeface="+mn-ea"/>
                  <a:cs typeface="+mn-cs"/>
                </a:rPr>
                <a:t>Innovation</a:t>
              </a:r>
              <a:r>
                <a:rPr lang="en-GB" sz="1400" kern="1200">
                  <a:solidFill>
                    <a:schemeClr val="tx1"/>
                  </a:solidFill>
                  <a:latin typeface="Book Antiqua" panose="02040602050305030304" pitchFamily="18" charset="0"/>
                  <a:ea typeface="+mn-ea"/>
                  <a:cs typeface="+mn-cs"/>
                </a:rPr>
                <a:t>: Continuous improvement/ innovations is at the core of our actions</a:t>
              </a:r>
            </a:p>
            <a:p>
              <a:pPr marL="171450" lvl="1" indent="-171450" algn="l" defTabSz="711200">
                <a:lnSpc>
                  <a:spcPct val="90000"/>
                </a:lnSpc>
                <a:spcBef>
                  <a:spcPct val="0"/>
                </a:spcBef>
                <a:spcAft>
                  <a:spcPct val="15000"/>
                </a:spcAft>
                <a:buChar char="•"/>
              </a:pPr>
              <a:r>
                <a:rPr lang="en-GB" sz="1400" b="1" kern="1200">
                  <a:solidFill>
                    <a:schemeClr val="tx1"/>
                  </a:solidFill>
                  <a:latin typeface="Book Antiqua" panose="02040602050305030304" pitchFamily="18" charset="0"/>
                  <a:ea typeface="+mn-ea"/>
                  <a:cs typeface="+mn-cs"/>
                </a:rPr>
                <a:t>Compassion</a:t>
              </a:r>
              <a:r>
                <a:rPr lang="en-GB" sz="1400" kern="1200">
                  <a:solidFill>
                    <a:schemeClr val="tx1"/>
                  </a:solidFill>
                  <a:latin typeface="Book Antiqua" panose="02040602050305030304" pitchFamily="18" charset="0"/>
                  <a:ea typeface="+mn-ea"/>
                  <a:cs typeface="+mn-cs"/>
                </a:rPr>
                <a:t>: We expect profit but not at the cost of core values.</a:t>
              </a:r>
            </a:p>
          </p:txBody>
        </p:sp>
        <p:sp>
          <p:nvSpPr>
            <p:cNvPr id="6" name="Freeform: Shape 5">
              <a:extLst>
                <a:ext uri="{FF2B5EF4-FFF2-40B4-BE49-F238E27FC236}">
                  <a16:creationId xmlns:a16="http://schemas.microsoft.com/office/drawing/2014/main" id="{0CF65ECE-9E96-C792-10A2-443BF6F1F725}"/>
                </a:ext>
              </a:extLst>
            </p:cNvPr>
            <p:cNvSpPr/>
            <p:nvPr/>
          </p:nvSpPr>
          <p:spPr>
            <a:xfrm>
              <a:off x="4403843" y="1194801"/>
              <a:ext cx="3387787" cy="467946"/>
            </a:xfrm>
            <a:custGeom>
              <a:avLst/>
              <a:gdLst>
                <a:gd name="connsiteX0" fmla="*/ 0 w 3387787"/>
                <a:gd name="connsiteY0" fmla="*/ 0 h 467946"/>
                <a:gd name="connsiteX1" fmla="*/ 3387787 w 3387787"/>
                <a:gd name="connsiteY1" fmla="*/ 0 h 467946"/>
                <a:gd name="connsiteX2" fmla="*/ 3387787 w 3387787"/>
                <a:gd name="connsiteY2" fmla="*/ 467946 h 467946"/>
                <a:gd name="connsiteX3" fmla="*/ 0 w 3387787"/>
                <a:gd name="connsiteY3" fmla="*/ 467946 h 467946"/>
                <a:gd name="connsiteX4" fmla="*/ 0 w 3387787"/>
                <a:gd name="connsiteY4" fmla="*/ 0 h 467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787" h="467946">
                  <a:moveTo>
                    <a:pt x="0" y="0"/>
                  </a:moveTo>
                  <a:lnTo>
                    <a:pt x="3387787" y="0"/>
                  </a:lnTo>
                  <a:lnTo>
                    <a:pt x="3387787" y="467946"/>
                  </a:lnTo>
                  <a:lnTo>
                    <a:pt x="0" y="46794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IN" sz="1600" b="1" kern="1200">
                  <a:latin typeface="Book Antiqua" panose="02040602050305030304" pitchFamily="18" charset="0"/>
                </a:rPr>
                <a:t>Purpose</a:t>
              </a:r>
            </a:p>
          </p:txBody>
        </p:sp>
        <p:sp>
          <p:nvSpPr>
            <p:cNvPr id="7" name="Freeform: Shape 6">
              <a:extLst>
                <a:ext uri="{FF2B5EF4-FFF2-40B4-BE49-F238E27FC236}">
                  <a16:creationId xmlns:a16="http://schemas.microsoft.com/office/drawing/2014/main" id="{921BCA79-B1AC-BC6E-8BFF-37F397E82335}"/>
                </a:ext>
              </a:extLst>
            </p:cNvPr>
            <p:cNvSpPr/>
            <p:nvPr/>
          </p:nvSpPr>
          <p:spPr>
            <a:xfrm>
              <a:off x="4403842" y="1688466"/>
              <a:ext cx="3387787" cy="4320000"/>
            </a:xfrm>
            <a:custGeom>
              <a:avLst/>
              <a:gdLst>
                <a:gd name="connsiteX0" fmla="*/ 0 w 3387787"/>
                <a:gd name="connsiteY0" fmla="*/ 0 h 3931104"/>
                <a:gd name="connsiteX1" fmla="*/ 3387787 w 3387787"/>
                <a:gd name="connsiteY1" fmla="*/ 0 h 3931104"/>
                <a:gd name="connsiteX2" fmla="*/ 3387787 w 3387787"/>
                <a:gd name="connsiteY2" fmla="*/ 3931104 h 3931104"/>
                <a:gd name="connsiteX3" fmla="*/ 0 w 3387787"/>
                <a:gd name="connsiteY3" fmla="*/ 3931104 h 3931104"/>
                <a:gd name="connsiteX4" fmla="*/ 0 w 3387787"/>
                <a:gd name="connsiteY4" fmla="*/ 0 h 393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787" h="3931104">
                  <a:moveTo>
                    <a:pt x="0" y="0"/>
                  </a:moveTo>
                  <a:lnTo>
                    <a:pt x="3387787" y="0"/>
                  </a:lnTo>
                  <a:lnTo>
                    <a:pt x="3387787" y="3931104"/>
                  </a:lnTo>
                  <a:lnTo>
                    <a:pt x="0" y="393110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latin typeface="Book Antiqua" panose="02040602050305030304" pitchFamily="18" charset="0"/>
                </a:rPr>
                <a:t>Enable carbon minimal world through our products and services in energy domain.</a:t>
              </a:r>
              <a:endParaRPr lang="en-IN" sz="1400" kern="1200">
                <a:solidFill>
                  <a:schemeClr val="accent1"/>
                </a:solidFill>
                <a:latin typeface="Book Antiqua" panose="02040602050305030304" pitchFamily="18" charset="0"/>
              </a:endParaRPr>
            </a:p>
            <a:p>
              <a:pPr marL="171450" lvl="1" indent="-171450" algn="l" defTabSz="711200">
                <a:lnSpc>
                  <a:spcPct val="90000"/>
                </a:lnSpc>
                <a:spcBef>
                  <a:spcPct val="0"/>
                </a:spcBef>
                <a:spcAft>
                  <a:spcPct val="15000"/>
                </a:spcAft>
                <a:buChar char="•"/>
              </a:pPr>
              <a:endParaRPr lang="en-IN" sz="1600" kern="1200">
                <a:latin typeface="Book Antiqua" panose="02040602050305030304" pitchFamily="18" charset="0"/>
              </a:endParaRPr>
            </a:p>
          </p:txBody>
        </p:sp>
        <p:sp>
          <p:nvSpPr>
            <p:cNvPr id="8" name="Freeform: Shape 7">
              <a:extLst>
                <a:ext uri="{FF2B5EF4-FFF2-40B4-BE49-F238E27FC236}">
                  <a16:creationId xmlns:a16="http://schemas.microsoft.com/office/drawing/2014/main" id="{7AF17248-0B74-8EBF-6935-80F916F30C51}"/>
                </a:ext>
              </a:extLst>
            </p:cNvPr>
            <p:cNvSpPr/>
            <p:nvPr/>
          </p:nvSpPr>
          <p:spPr>
            <a:xfrm>
              <a:off x="8298789" y="1194747"/>
              <a:ext cx="3387787" cy="468000"/>
            </a:xfrm>
            <a:custGeom>
              <a:avLst/>
              <a:gdLst>
                <a:gd name="connsiteX0" fmla="*/ 0 w 3387787"/>
                <a:gd name="connsiteY0" fmla="*/ 0 h 493665"/>
                <a:gd name="connsiteX1" fmla="*/ 3387787 w 3387787"/>
                <a:gd name="connsiteY1" fmla="*/ 0 h 493665"/>
                <a:gd name="connsiteX2" fmla="*/ 3387787 w 3387787"/>
                <a:gd name="connsiteY2" fmla="*/ 493665 h 493665"/>
                <a:gd name="connsiteX3" fmla="*/ 0 w 3387787"/>
                <a:gd name="connsiteY3" fmla="*/ 493665 h 493665"/>
                <a:gd name="connsiteX4" fmla="*/ 0 w 3387787"/>
                <a:gd name="connsiteY4" fmla="*/ 0 h 493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787" h="493665">
                  <a:moveTo>
                    <a:pt x="0" y="0"/>
                  </a:moveTo>
                  <a:lnTo>
                    <a:pt x="3387787" y="0"/>
                  </a:lnTo>
                  <a:lnTo>
                    <a:pt x="3387787" y="493665"/>
                  </a:lnTo>
                  <a:lnTo>
                    <a:pt x="0" y="49366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IN" sz="1600" b="1" kern="1200">
                  <a:latin typeface="Book Antiqua" panose="02040602050305030304" pitchFamily="18" charset="0"/>
                </a:rPr>
                <a:t>Mission – 2027</a:t>
              </a:r>
            </a:p>
          </p:txBody>
        </p:sp>
        <p:sp>
          <p:nvSpPr>
            <p:cNvPr id="9" name="Freeform: Shape 8">
              <a:extLst>
                <a:ext uri="{FF2B5EF4-FFF2-40B4-BE49-F238E27FC236}">
                  <a16:creationId xmlns:a16="http://schemas.microsoft.com/office/drawing/2014/main" id="{07C4A620-8C32-51B2-E690-886045FC9E17}"/>
                </a:ext>
              </a:extLst>
            </p:cNvPr>
            <p:cNvSpPr/>
            <p:nvPr/>
          </p:nvSpPr>
          <p:spPr>
            <a:xfrm>
              <a:off x="8298789" y="1688466"/>
              <a:ext cx="3387787" cy="4320000"/>
            </a:xfrm>
            <a:custGeom>
              <a:avLst/>
              <a:gdLst>
                <a:gd name="connsiteX0" fmla="*/ 0 w 3387787"/>
                <a:gd name="connsiteY0" fmla="*/ 0 h 3987032"/>
                <a:gd name="connsiteX1" fmla="*/ 3387787 w 3387787"/>
                <a:gd name="connsiteY1" fmla="*/ 0 h 3987032"/>
                <a:gd name="connsiteX2" fmla="*/ 3387787 w 3387787"/>
                <a:gd name="connsiteY2" fmla="*/ 3987032 h 3987032"/>
                <a:gd name="connsiteX3" fmla="*/ 0 w 3387787"/>
                <a:gd name="connsiteY3" fmla="*/ 3987032 h 3987032"/>
                <a:gd name="connsiteX4" fmla="*/ 0 w 3387787"/>
                <a:gd name="connsiteY4" fmla="*/ 0 h 3987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787" h="3987032">
                  <a:moveTo>
                    <a:pt x="0" y="0"/>
                  </a:moveTo>
                  <a:lnTo>
                    <a:pt x="3387787" y="0"/>
                  </a:lnTo>
                  <a:lnTo>
                    <a:pt x="3387787" y="3987032"/>
                  </a:lnTo>
                  <a:lnTo>
                    <a:pt x="0" y="398703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a:solidFill>
                    <a:prstClr val="black">
                      <a:hueOff val="0"/>
                      <a:satOff val="0"/>
                      <a:lumOff val="0"/>
                      <a:alphaOff val="0"/>
                    </a:prstClr>
                  </a:solidFill>
                  <a:latin typeface="Book Antiqua" panose="02040602050305030304" pitchFamily="18" charset="0"/>
                  <a:ea typeface="+mn-ea"/>
                  <a:cs typeface="+mn-cs"/>
                </a:rPr>
                <a:t>Be among top 3 companies providing carbon minimising services in India.</a:t>
              </a:r>
              <a:endParaRPr lang="en-IN" sz="1400" kern="1200">
                <a:solidFill>
                  <a:prstClr val="black">
                    <a:hueOff val="0"/>
                    <a:satOff val="0"/>
                    <a:lumOff val="0"/>
                    <a:alphaOff val="0"/>
                  </a:prstClr>
                </a:solidFill>
                <a:latin typeface="Book Antiqua" panose="02040602050305030304" pitchFamily="18" charset="0"/>
                <a:ea typeface="+mn-ea"/>
                <a:cs typeface="+mn-cs"/>
              </a:endParaRPr>
            </a:p>
            <a:p>
              <a:pPr marL="114300" lvl="1" indent="-114300" algn="l" defTabSz="622300">
                <a:lnSpc>
                  <a:spcPct val="90000"/>
                </a:lnSpc>
                <a:spcBef>
                  <a:spcPct val="0"/>
                </a:spcBef>
                <a:spcAft>
                  <a:spcPct val="15000"/>
                </a:spcAft>
                <a:buChar char="•"/>
              </a:pPr>
              <a:r>
                <a:rPr lang="en-IN" sz="1400" kern="1200">
                  <a:solidFill>
                    <a:prstClr val="black">
                      <a:hueOff val="0"/>
                      <a:satOff val="0"/>
                      <a:lumOff val="0"/>
                      <a:alphaOff val="0"/>
                    </a:prstClr>
                  </a:solidFill>
                  <a:latin typeface="Book Antiqua" panose="02040602050305030304" pitchFamily="18" charset="0"/>
                  <a:ea typeface="+mn-ea"/>
                  <a:cs typeface="+mn-cs"/>
                </a:rPr>
                <a:t>Expand geographical presence in at least three continents.</a:t>
              </a:r>
            </a:p>
            <a:p>
              <a:pPr marL="114300" lvl="1" indent="-114300" algn="l" defTabSz="622300">
                <a:lnSpc>
                  <a:spcPct val="90000"/>
                </a:lnSpc>
                <a:spcBef>
                  <a:spcPct val="0"/>
                </a:spcBef>
                <a:spcAft>
                  <a:spcPct val="15000"/>
                </a:spcAft>
                <a:buChar char="•"/>
              </a:pPr>
              <a:r>
                <a:rPr lang="en-IN" sz="1400" kern="1200">
                  <a:solidFill>
                    <a:prstClr val="black">
                      <a:hueOff val="0"/>
                      <a:satOff val="0"/>
                      <a:lumOff val="0"/>
                      <a:alphaOff val="0"/>
                    </a:prstClr>
                  </a:solidFill>
                  <a:latin typeface="Book Antiqua" panose="02040602050305030304" pitchFamily="18" charset="0"/>
                  <a:ea typeface="+mn-ea"/>
                  <a:cs typeface="+mn-cs"/>
                </a:rPr>
                <a:t>Achieve 25% revenue from international work. </a:t>
              </a:r>
            </a:p>
            <a:p>
              <a:pPr marL="114300" lvl="1" indent="0" algn="l" defTabSz="622300">
                <a:lnSpc>
                  <a:spcPct val="90000"/>
                </a:lnSpc>
                <a:spcBef>
                  <a:spcPct val="0"/>
                </a:spcBef>
                <a:spcAft>
                  <a:spcPct val="15000"/>
                </a:spcAft>
                <a:buFont typeface="Wingdings" panose="05000000000000000000" pitchFamily="2" charset="2"/>
                <a:buChar char="v"/>
              </a:pPr>
              <a:endParaRPr lang="en-IN" sz="1400" kern="1200">
                <a:latin typeface="Book Antiqua" panose="02040602050305030304" pitchFamily="18" charset="0"/>
              </a:endParaRPr>
            </a:p>
          </p:txBody>
        </p:sp>
      </p:grpSp>
      <p:sp>
        <p:nvSpPr>
          <p:cNvPr id="19" name="TextBox 18">
            <a:extLst>
              <a:ext uri="{FF2B5EF4-FFF2-40B4-BE49-F238E27FC236}">
                <a16:creationId xmlns:a16="http://schemas.microsoft.com/office/drawing/2014/main" id="{079548AC-7305-8114-7FD7-E5FC7141803E}"/>
              </a:ext>
            </a:extLst>
          </p:cNvPr>
          <p:cNvSpPr txBox="1"/>
          <p:nvPr userDrawn="1"/>
        </p:nvSpPr>
        <p:spPr>
          <a:xfrm>
            <a:off x="101353" y="146722"/>
            <a:ext cx="609600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N" altLang="en-US" sz="2800" b="1" i="0" u="none" strike="noStrike" kern="1200" cap="none" spc="0" normalizeH="0" baseline="0" noProof="0" err="1">
                <a:ln>
                  <a:noFill/>
                </a:ln>
                <a:solidFill>
                  <a:srgbClr val="0F5EB5"/>
                </a:solidFill>
                <a:effectLst/>
                <a:uLnTx/>
                <a:uFillTx/>
                <a:latin typeface="Book Antiqua" panose="02040602050305030304" pitchFamily="18" charset="0"/>
                <a:ea typeface="+mn-ea"/>
                <a:cs typeface="Arial" panose="020B0604020202020204" pitchFamily="34" charset="0"/>
              </a:rPr>
              <a:t>Idam</a:t>
            </a:r>
            <a:r>
              <a:rPr kumimoji="0" lang="en-IN" sz="2800" b="1" i="0" u="none" strike="noStrike" kern="1200" cap="none" spc="0" normalizeH="0" baseline="0" noProof="0" err="1">
                <a:ln>
                  <a:noFill/>
                </a:ln>
                <a:solidFill>
                  <a:prstClr val="black"/>
                </a:solidFill>
                <a:effectLst/>
                <a:uLnTx/>
                <a:uFillTx/>
                <a:latin typeface="Book Antiqua" panose="02040602050305030304" pitchFamily="18" charset="0"/>
                <a:ea typeface="+mn-ea"/>
                <a:cs typeface="Arial" panose="020B0604020202020204" pitchFamily="34" charset="0"/>
              </a:rPr>
              <a:t>’s</a:t>
            </a:r>
            <a:r>
              <a:rPr kumimoji="0" lang="en-IN" sz="2800" b="1"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t> Vision</a:t>
            </a:r>
          </a:p>
        </p:txBody>
      </p:sp>
    </p:spTree>
    <p:extLst>
      <p:ext uri="{BB962C8B-B14F-4D97-AF65-F5344CB8AC3E}">
        <p14:creationId xmlns:p14="http://schemas.microsoft.com/office/powerpoint/2010/main" val="350572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F7D434-27E0-FA0A-BC9A-ED82B9DC581C}"/>
              </a:ext>
            </a:extLst>
          </p:cNvPr>
          <p:cNvPicPr>
            <a:picLocks noChangeAspect="1"/>
          </p:cNvPicPr>
          <p:nvPr userDrawn="1"/>
        </p:nvPicPr>
        <p:blipFill>
          <a:blip r:embed="rId2"/>
          <a:stretch>
            <a:fillRect/>
          </a:stretch>
        </p:blipFill>
        <p:spPr>
          <a:xfrm>
            <a:off x="1379663" y="1064275"/>
            <a:ext cx="9432673" cy="5092485"/>
          </a:xfrm>
          <a:prstGeom prst="rect">
            <a:avLst/>
          </a:prstGeom>
        </p:spPr>
      </p:pic>
      <p:sp>
        <p:nvSpPr>
          <p:cNvPr id="6" name="TextBox 5">
            <a:extLst>
              <a:ext uri="{FF2B5EF4-FFF2-40B4-BE49-F238E27FC236}">
                <a16:creationId xmlns:a16="http://schemas.microsoft.com/office/drawing/2014/main" id="{1A46B5A8-4B5E-E562-C649-EC6C35754D2A}"/>
              </a:ext>
            </a:extLst>
          </p:cNvPr>
          <p:cNvSpPr txBox="1"/>
          <p:nvPr userDrawn="1"/>
        </p:nvSpPr>
        <p:spPr>
          <a:xfrm>
            <a:off x="101353" y="146722"/>
            <a:ext cx="609600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 Business Verticals</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j-ea"/>
              <a:cs typeface="+mj-cs"/>
            </a:endParaRPr>
          </a:p>
        </p:txBody>
      </p:sp>
      <p:sp>
        <p:nvSpPr>
          <p:cNvPr id="2" name="TextBox 1">
            <a:extLst>
              <a:ext uri="{FF2B5EF4-FFF2-40B4-BE49-F238E27FC236}">
                <a16:creationId xmlns:a16="http://schemas.microsoft.com/office/drawing/2014/main" id="{B51766EE-5427-B55E-7C24-A6651C3B8C8F}"/>
              </a:ext>
            </a:extLst>
          </p:cNvPr>
          <p:cNvSpPr txBox="1"/>
          <p:nvPr userDrawn="1"/>
        </p:nvSpPr>
        <p:spPr>
          <a:xfrm>
            <a:off x="4702204" y="2539014"/>
            <a:ext cx="2787589" cy="216000"/>
          </a:xfrm>
          <a:prstGeom prst="rect">
            <a:avLst/>
          </a:prstGeom>
          <a:solidFill>
            <a:srgbClr val="F3F3F3"/>
          </a:solidFill>
        </p:spPr>
        <p:txBody>
          <a:bodyPr wrap="square" rtlCol="0">
            <a:spAutoFit/>
          </a:bodyPr>
          <a:lstStyle/>
          <a:p>
            <a:endParaRPr lang="en-IN"/>
          </a:p>
        </p:txBody>
      </p:sp>
    </p:spTree>
    <p:extLst>
      <p:ext uri="{BB962C8B-B14F-4D97-AF65-F5344CB8AC3E}">
        <p14:creationId xmlns:p14="http://schemas.microsoft.com/office/powerpoint/2010/main" val="411432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42EBE7E-91C8-3047-5ACF-E82796F8D150}"/>
              </a:ext>
            </a:extLst>
          </p:cNvPr>
          <p:cNvSpPr>
            <a:spLocks noGrp="1"/>
          </p:cNvSpPr>
          <p:nvPr>
            <p:ph type="body" sz="quarter" idx="12" hasCustomPrompt="1"/>
          </p:nvPr>
        </p:nvSpPr>
        <p:spPr>
          <a:xfrm>
            <a:off x="101353" y="147942"/>
            <a:ext cx="8880722" cy="522000"/>
          </a:xfrm>
          <a:prstGeom prst="rect">
            <a:avLst/>
          </a:prstGeom>
        </p:spPr>
        <p:txBody>
          <a:bodyPr anchor="ctr"/>
          <a:lstStyle>
            <a:lvl1pPr marL="0" indent="0">
              <a:buNone/>
              <a:defRPr sz="2800" b="1">
                <a:latin typeface="Book Antiqua" panose="02040602050305030304" pitchFamily="18" charset="0"/>
              </a:defRPr>
            </a:lvl1pPr>
            <a:lvl2pPr marL="457200" indent="0">
              <a:buNone/>
              <a:defRPr sz="2800" b="1">
                <a:latin typeface="Book Antiqua" panose="02040602050305030304" pitchFamily="18" charset="0"/>
              </a:defRPr>
            </a:lvl2pPr>
            <a:lvl3pPr marL="914400" indent="0">
              <a:buNone/>
              <a:defRPr sz="2800" b="1">
                <a:latin typeface="Book Antiqua" panose="02040602050305030304" pitchFamily="18" charset="0"/>
              </a:defRPr>
            </a:lvl3pPr>
            <a:lvl4pPr marL="1371600" indent="0">
              <a:buNone/>
              <a:defRPr sz="2800" b="1">
                <a:latin typeface="Book Antiqua" panose="02040602050305030304" pitchFamily="18" charset="0"/>
              </a:defRPr>
            </a:lvl4pPr>
            <a:lvl5pPr marL="1828800" indent="0">
              <a:buNone/>
              <a:defRPr sz="2800" b="1">
                <a:latin typeface="Book Antiqua" panose="02040602050305030304" pitchFamily="18" charset="0"/>
              </a:defRPr>
            </a:lvl5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Book Antiqua" pitchFamily="18" charset="0"/>
                <a:ea typeface="+mn-ea"/>
                <a:cs typeface="Arial" panose="020B0604020202020204" pitchFamily="34" charset="0"/>
              </a:rPr>
              <a:t>Text</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j-ea"/>
              <a:cs typeface="+mj-cs"/>
            </a:endParaRPr>
          </a:p>
        </p:txBody>
      </p:sp>
      <p:sp>
        <p:nvSpPr>
          <p:cNvPr id="2" name="Slide Number Placeholder 1">
            <a:extLst>
              <a:ext uri="{FF2B5EF4-FFF2-40B4-BE49-F238E27FC236}">
                <a16:creationId xmlns:a16="http://schemas.microsoft.com/office/drawing/2014/main" id="{65E1AFC4-0F27-C41F-0CD4-41D007CEFB92}"/>
              </a:ext>
            </a:extLst>
          </p:cNvPr>
          <p:cNvSpPr>
            <a:spLocks noGrp="1"/>
          </p:cNvSpPr>
          <p:nvPr>
            <p:ph type="sldNum" sz="quarter" idx="13"/>
          </p:nvPr>
        </p:nvSpPr>
        <p:spPr/>
        <p:txBody>
          <a:bodyPr/>
          <a:lstStyle/>
          <a:p>
            <a:fld id="{C00E2477-2837-4DC5-A9A0-BBEF21CCD47D}" type="slidenum">
              <a:rPr lang="en-IN" smtClean="0"/>
              <a:pPr/>
              <a:t>‹#›</a:t>
            </a:fld>
            <a:endParaRPr lang="en-IN"/>
          </a:p>
        </p:txBody>
      </p:sp>
    </p:spTree>
    <p:extLst>
      <p:ext uri="{BB962C8B-B14F-4D97-AF65-F5344CB8AC3E}">
        <p14:creationId xmlns:p14="http://schemas.microsoft.com/office/powerpoint/2010/main" val="13347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42EBE7E-91C8-3047-5ACF-E82796F8D150}"/>
              </a:ext>
            </a:extLst>
          </p:cNvPr>
          <p:cNvSpPr>
            <a:spLocks noGrp="1"/>
          </p:cNvSpPr>
          <p:nvPr>
            <p:ph type="body" sz="quarter" idx="12" hasCustomPrompt="1"/>
          </p:nvPr>
        </p:nvSpPr>
        <p:spPr>
          <a:xfrm>
            <a:off x="101353" y="147942"/>
            <a:ext cx="8880722" cy="522000"/>
          </a:xfrm>
          <a:prstGeom prst="rect">
            <a:avLst/>
          </a:prstGeom>
        </p:spPr>
        <p:txBody>
          <a:bodyPr anchor="ctr"/>
          <a:lstStyle>
            <a:lvl1pPr marL="0" indent="0">
              <a:buNone/>
              <a:defRPr sz="2800" b="1">
                <a:latin typeface="Book Antiqua" panose="02040602050305030304" pitchFamily="18" charset="0"/>
              </a:defRPr>
            </a:lvl1pPr>
            <a:lvl2pPr marL="457200" indent="0">
              <a:buNone/>
              <a:defRPr sz="2800" b="1">
                <a:latin typeface="Book Antiqua" panose="02040602050305030304" pitchFamily="18" charset="0"/>
              </a:defRPr>
            </a:lvl2pPr>
            <a:lvl3pPr marL="914400" indent="0">
              <a:buNone/>
              <a:defRPr sz="2800" b="1">
                <a:latin typeface="Book Antiqua" panose="02040602050305030304" pitchFamily="18" charset="0"/>
              </a:defRPr>
            </a:lvl3pPr>
            <a:lvl4pPr marL="1371600" indent="0">
              <a:buNone/>
              <a:defRPr sz="2800" b="1">
                <a:latin typeface="Book Antiqua" panose="02040602050305030304" pitchFamily="18" charset="0"/>
              </a:defRPr>
            </a:lvl4pPr>
            <a:lvl5pPr marL="1828800" indent="0">
              <a:buNone/>
              <a:defRPr sz="2800" b="1">
                <a:latin typeface="Book Antiqua" panose="02040602050305030304" pitchFamily="18" charset="0"/>
              </a:defRPr>
            </a:lvl5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i="1">
                <a:solidFill>
                  <a:srgbClr val="C00000"/>
                </a:solidFill>
                <a:latin typeface="Book Antiqua" pitchFamily="18" charset="0"/>
                <a:ea typeface="+mj-ea"/>
                <a:cs typeface="+mj-cs"/>
              </a:rPr>
              <a:t> Enabling Carbon Minimal World</a:t>
            </a:r>
            <a:endParaRPr kumimoji="0" lang="en-IN" altLang="en-US" sz="2800" b="1" i="0" u="none" strike="noStrike" kern="1200" cap="none" spc="0" normalizeH="0" baseline="0" noProof="0">
              <a:ln>
                <a:noFill/>
              </a:ln>
              <a:solidFill>
                <a:srgbClr val="0F5EB5"/>
              </a:solidFill>
              <a:effectLst/>
              <a:uLnTx/>
              <a:uFillTx/>
              <a:latin typeface="Book Antiqua" pitchFamily="18" charset="0"/>
              <a:ea typeface="+mj-ea"/>
              <a:cs typeface="+mj-cs"/>
            </a:endParaRPr>
          </a:p>
        </p:txBody>
      </p:sp>
      <p:sp>
        <p:nvSpPr>
          <p:cNvPr id="2" name="Slide Number Placeholder 1">
            <a:extLst>
              <a:ext uri="{FF2B5EF4-FFF2-40B4-BE49-F238E27FC236}">
                <a16:creationId xmlns:a16="http://schemas.microsoft.com/office/drawing/2014/main" id="{65E1AFC4-0F27-C41F-0CD4-41D007CEFB92}"/>
              </a:ext>
            </a:extLst>
          </p:cNvPr>
          <p:cNvSpPr>
            <a:spLocks noGrp="1"/>
          </p:cNvSpPr>
          <p:nvPr>
            <p:ph type="sldNum" sz="quarter" idx="13"/>
          </p:nvPr>
        </p:nvSpPr>
        <p:spPr/>
        <p:txBody>
          <a:bodyPr/>
          <a:lstStyle/>
          <a:p>
            <a:fld id="{C00E2477-2837-4DC5-A9A0-BBEF21CCD47D}" type="slidenum">
              <a:rPr lang="en-IN" smtClean="0"/>
              <a:pPr/>
              <a:t>‹#›</a:t>
            </a:fld>
            <a:endParaRPr lang="en-IN"/>
          </a:p>
        </p:txBody>
      </p:sp>
      <p:pic>
        <p:nvPicPr>
          <p:cNvPr id="3" name="Picture 2" descr="prasentation.png">
            <a:extLst>
              <a:ext uri="{FF2B5EF4-FFF2-40B4-BE49-F238E27FC236}">
                <a16:creationId xmlns:a16="http://schemas.microsoft.com/office/drawing/2014/main" id="{8B8FE985-1338-207B-B65D-F08285152289}"/>
              </a:ext>
            </a:extLst>
          </p:cNvPr>
          <p:cNvPicPr>
            <a:picLocks noGrp="1" noRot="1" noChangeAspect="1" noMove="1" noResize="1" noEditPoints="1" noAdjustHandles="1" noChangeArrowheads="1" noChangeShapeType="1" noCrop="1"/>
          </p:cNvPicPr>
          <p:nvPr userDrawn="1"/>
        </p:nvPicPr>
        <p:blipFill rotWithShape="1">
          <a:blip r:embed="rId2" cstate="print"/>
          <a:srcRect t="18764" b="12883"/>
          <a:stretch/>
        </p:blipFill>
        <p:spPr>
          <a:xfrm>
            <a:off x="0" y="616184"/>
            <a:ext cx="12194621" cy="5502662"/>
          </a:xfrm>
          <a:prstGeom prst="rect">
            <a:avLst/>
          </a:prstGeom>
        </p:spPr>
      </p:pic>
      <p:sp>
        <p:nvSpPr>
          <p:cNvPr id="6" name="Text Placeholder 5">
            <a:extLst>
              <a:ext uri="{FF2B5EF4-FFF2-40B4-BE49-F238E27FC236}">
                <a16:creationId xmlns:a16="http://schemas.microsoft.com/office/drawing/2014/main" id="{87DC9837-14A9-206B-644D-E1153A7B8105}"/>
              </a:ext>
            </a:extLst>
          </p:cNvPr>
          <p:cNvSpPr>
            <a:spLocks noGrp="1"/>
          </p:cNvSpPr>
          <p:nvPr>
            <p:ph type="body" sz="quarter" idx="14" hasCustomPrompt="1"/>
          </p:nvPr>
        </p:nvSpPr>
        <p:spPr>
          <a:xfrm>
            <a:off x="1" y="5192713"/>
            <a:ext cx="12192000" cy="461665"/>
          </a:xfrm>
          <a:prstGeom prst="rect">
            <a:avLst/>
          </a:prstGeom>
        </p:spPr>
        <p:txBody>
          <a:bodyPr/>
          <a:lstStyle>
            <a:lvl1pPr marL="0" indent="0" algn="ctr">
              <a:buNone/>
              <a:defRPr sz="2400">
                <a:latin typeface="Copperplate Gothic Bold" panose="020E0705020206020404" pitchFamily="34" charset="0"/>
              </a:defRPr>
            </a:lvl1pPr>
            <a:lvl2pPr marL="457200" indent="0">
              <a:buNone/>
              <a:defRPr sz="2400">
                <a:latin typeface="Copperplate Gothic Bold" panose="020E0705020206020404" pitchFamily="34" charset="0"/>
              </a:defRPr>
            </a:lvl2pPr>
            <a:lvl3pPr marL="914400" indent="0">
              <a:buNone/>
              <a:defRPr sz="2400">
                <a:latin typeface="Copperplate Gothic Bold" panose="020E0705020206020404" pitchFamily="34" charset="0"/>
              </a:defRPr>
            </a:lvl3pPr>
            <a:lvl4pPr marL="1371600" indent="0">
              <a:buNone/>
              <a:defRPr sz="2400">
                <a:latin typeface="Copperplate Gothic Bold" panose="020E0705020206020404" pitchFamily="34" charset="0"/>
              </a:defRPr>
            </a:lvl4pPr>
            <a:lvl5pPr marL="1828800" indent="0">
              <a:buNone/>
              <a:defRPr sz="2400">
                <a:latin typeface="Copperplate Gothic Bold" panose="020E0705020206020404" pitchFamily="34" charset="0"/>
              </a:defRPr>
            </a:lvl5pPr>
          </a:lstStyle>
          <a:p>
            <a:pPr algn="ctr" defTabSz="844062">
              <a:defRPr/>
            </a:pPr>
            <a:r>
              <a:rPr lang="en-US" sz="2400" b="1" spc="300">
                <a:solidFill>
                  <a:srgbClr val="105FB5"/>
                </a:solidFill>
                <a:latin typeface="Copperplate Gothic Bold" panose="020E0705020206020404" pitchFamily="34" charset="0"/>
              </a:rPr>
              <a:t>Capability Statement – Geomatics Practice</a:t>
            </a:r>
          </a:p>
        </p:txBody>
      </p:sp>
      <p:sp>
        <p:nvSpPr>
          <p:cNvPr id="8" name="Text Placeholder 7">
            <a:extLst>
              <a:ext uri="{FF2B5EF4-FFF2-40B4-BE49-F238E27FC236}">
                <a16:creationId xmlns:a16="http://schemas.microsoft.com/office/drawing/2014/main" id="{845A0DA5-8A57-D01B-D895-F8626B9E0D98}"/>
              </a:ext>
            </a:extLst>
          </p:cNvPr>
          <p:cNvSpPr>
            <a:spLocks noGrp="1"/>
          </p:cNvSpPr>
          <p:nvPr>
            <p:ph type="body" sz="quarter" idx="15" hasCustomPrompt="1"/>
          </p:nvPr>
        </p:nvSpPr>
        <p:spPr>
          <a:xfrm>
            <a:off x="5416550" y="5837238"/>
            <a:ext cx="1358900" cy="280987"/>
          </a:xfrm>
          <a:prstGeom prst="rect">
            <a:avLst/>
          </a:prstGeom>
        </p:spPr>
        <p:txBody>
          <a:bodyPr/>
          <a:lstStyle>
            <a:lvl1pPr marL="0" indent="0" algn="ctr">
              <a:buNone/>
              <a:defRPr sz="1500">
                <a:latin typeface="Book Antiqua" panose="02040602050305030304" pitchFamily="18" charset="0"/>
              </a:defRPr>
            </a:lvl1pPr>
            <a:lvl2pPr>
              <a:defRPr sz="1500">
                <a:latin typeface="Book Antiqua" panose="02040602050305030304" pitchFamily="18" charset="0"/>
              </a:defRPr>
            </a:lvl2pPr>
            <a:lvl3pPr>
              <a:defRPr sz="1500">
                <a:latin typeface="Book Antiqua" panose="02040602050305030304" pitchFamily="18" charset="0"/>
              </a:defRPr>
            </a:lvl3pPr>
            <a:lvl4pPr>
              <a:defRPr sz="1500">
                <a:latin typeface="Book Antiqua" panose="02040602050305030304" pitchFamily="18" charset="0"/>
              </a:defRPr>
            </a:lvl4pPr>
            <a:lvl5pPr>
              <a:defRPr sz="1500">
                <a:latin typeface="Book Antiqua" panose="02040602050305030304" pitchFamily="18" charset="0"/>
              </a:defRPr>
            </a:lvl5pPr>
          </a:lstStyle>
          <a:p>
            <a:pPr algn="ctr" defTabSz="844062" fontAlgn="base">
              <a:spcBef>
                <a:spcPct val="0"/>
              </a:spcBef>
              <a:spcAft>
                <a:spcPct val="0"/>
              </a:spcAft>
              <a:defRPr/>
            </a:pPr>
            <a:r>
              <a:rPr lang="en-IN" sz="1500" b="1">
                <a:solidFill>
                  <a:srgbClr val="4F81BD">
                    <a:lumMod val="50000"/>
                  </a:srgbClr>
                </a:solidFill>
                <a:latin typeface="Book Antiqua" panose="02040602050305030304" pitchFamily="18" charset="0"/>
              </a:rPr>
              <a:t>June</a:t>
            </a:r>
            <a:r>
              <a:rPr lang="en-IN" sz="1500" b="1">
                <a:solidFill>
                  <a:srgbClr val="4F81BD">
                    <a:lumMod val="50000"/>
                  </a:srgbClr>
                </a:solidFill>
                <a:latin typeface="Book Antiqua" panose="02040602050305030304" pitchFamily="18" charset="0"/>
                <a:cs typeface="Arial" panose="020B0604020202020204" pitchFamily="34" charset="0"/>
              </a:rPr>
              <a:t> 2023</a:t>
            </a:r>
          </a:p>
        </p:txBody>
      </p:sp>
    </p:spTree>
    <p:extLst>
      <p:ext uri="{BB962C8B-B14F-4D97-AF65-F5344CB8AC3E}">
        <p14:creationId xmlns:p14="http://schemas.microsoft.com/office/powerpoint/2010/main" val="370543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9497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C1F2D8-B7EC-4A78-B639-34F4E80CBFBF}"/>
              </a:ext>
            </a:extLst>
          </p:cNvPr>
          <p:cNvSpPr>
            <a:spLocks noGrp="1"/>
          </p:cNvSpPr>
          <p:nvPr>
            <p:ph type="dt" sz="half" idx="10"/>
          </p:nvPr>
        </p:nvSpPr>
        <p:spPr/>
        <p:txBody>
          <a:bodyPr/>
          <a:lstStyle/>
          <a:p>
            <a:fld id="{FA54AE67-66E3-4760-9C8E-844E9220023E}" type="datetimeFigureOut">
              <a:rPr lang="en-US" smtClean="0"/>
              <a:t>8/30/23</a:t>
            </a:fld>
            <a:endParaRPr lang="en-US"/>
          </a:p>
        </p:txBody>
      </p:sp>
      <p:sp>
        <p:nvSpPr>
          <p:cNvPr id="3" name="Footer Placeholder 2">
            <a:extLst>
              <a:ext uri="{FF2B5EF4-FFF2-40B4-BE49-F238E27FC236}">
                <a16:creationId xmlns:a16="http://schemas.microsoft.com/office/drawing/2014/main" id="{5008F967-D11C-4F88-A973-7E2088C219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12386C-CF1E-40B9-BCD8-555E8F9B314F}"/>
              </a:ext>
            </a:extLst>
          </p:cNvPr>
          <p:cNvSpPr>
            <a:spLocks noGrp="1"/>
          </p:cNvSpPr>
          <p:nvPr>
            <p:ph type="sldNum" sz="quarter" idx="12"/>
          </p:nvPr>
        </p:nvSpPr>
        <p:spPr/>
        <p:txBody>
          <a:bodyPr/>
          <a:lstStyle/>
          <a:p>
            <a:fld id="{27245FFD-07C1-4999-B3CD-6B5B30533B88}" type="slidenum">
              <a:rPr lang="en-US" smtClean="0"/>
              <a:t>‹#›</a:t>
            </a:fld>
            <a:endParaRPr lang="en-US"/>
          </a:p>
        </p:txBody>
      </p:sp>
    </p:spTree>
    <p:extLst>
      <p:ext uri="{BB962C8B-B14F-4D97-AF65-F5344CB8AC3E}">
        <p14:creationId xmlns:p14="http://schemas.microsoft.com/office/powerpoint/2010/main" val="79461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jpeg"/><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2.jpeg"/><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2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9.png"/><Relationship Id="rId7" Type="http://schemas.openxmlformats.org/officeDocument/2006/relationships/image" Target="../media/image18.jpeg"/><Relationship Id="rId2" Type="http://schemas.openxmlformats.org/officeDocument/2006/relationships/theme" Target="../theme/theme5.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2.jpeg"/><Relationship Id="rId4" Type="http://schemas.openxmlformats.org/officeDocument/2006/relationships/image" Target="../media/image20.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theme" Target="../theme/theme7.xml"/><Relationship Id="rId1" Type="http://schemas.openxmlformats.org/officeDocument/2006/relationships/slideLayout" Target="../slideLayouts/slideLayout32.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20.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theme" Target="../theme/theme8.xml"/><Relationship Id="rId1" Type="http://schemas.openxmlformats.org/officeDocument/2006/relationships/slideLayout" Target="../slideLayouts/slideLayout33.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21D8A7-0F35-E463-D3E6-AAB7C0F884BA}"/>
              </a:ext>
            </a:extLst>
          </p:cNvPr>
          <p:cNvSpPr>
            <a:spLocks noGrp="1"/>
          </p:cNvSpPr>
          <p:nvPr>
            <p:ph type="sldNum" sz="quarter" idx="4"/>
          </p:nvPr>
        </p:nvSpPr>
        <p:spPr>
          <a:xfrm>
            <a:off x="10857391" y="6417062"/>
            <a:ext cx="1233256" cy="432000"/>
          </a:xfrm>
          <a:prstGeom prst="rect">
            <a:avLst/>
          </a:prstGeom>
        </p:spPr>
        <p:txBody>
          <a:bodyPr vert="horz" lIns="91440" tIns="45720" rIns="91440" bIns="45720" rtlCol="0" anchor="ctr"/>
          <a:lstStyle>
            <a:lvl1pPr algn="r">
              <a:defRPr sz="1200">
                <a:solidFill>
                  <a:schemeClr val="bg1"/>
                </a:solidFill>
                <a:latin typeface="Book Antiqua" panose="02040602050305030304" pitchFamily="18" charset="0"/>
              </a:defRPr>
            </a:lvl1pPr>
          </a:lstStyle>
          <a:p>
            <a:fld id="{C00E2477-2837-4DC5-A9A0-BBEF21CCD47D}" type="slidenum">
              <a:rPr lang="en-IN" smtClean="0"/>
              <a:pPr/>
              <a:t>‹#›</a:t>
            </a:fld>
            <a:endParaRPr lang="en-IN"/>
          </a:p>
        </p:txBody>
      </p:sp>
      <p:sp>
        <p:nvSpPr>
          <p:cNvPr id="17" name="TextBox 16">
            <a:extLst>
              <a:ext uri="{FF2B5EF4-FFF2-40B4-BE49-F238E27FC236}">
                <a16:creationId xmlns:a16="http://schemas.microsoft.com/office/drawing/2014/main" id="{282C44C6-69C0-658D-75B5-8FCE442DB7FC}"/>
              </a:ext>
            </a:extLst>
          </p:cNvPr>
          <p:cNvSpPr txBox="1"/>
          <p:nvPr userDrawn="1"/>
        </p:nvSpPr>
        <p:spPr>
          <a:xfrm>
            <a:off x="0" y="6494562"/>
            <a:ext cx="29051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Book Antiqua" panose="02040602050305030304" pitchFamily="18" charset="0"/>
                <a:cs typeface="Arial" panose="020B0604020202020204" pitchFamily="34" charset="0"/>
              </a:rPr>
              <a:t>Idam Infrastructure Advisory Pvt. Ltd.</a:t>
            </a:r>
            <a:endParaRPr lang="en-IN" sz="1200">
              <a:solidFill>
                <a:prstClr val="white"/>
              </a:solidFill>
              <a:latin typeface="Book Antiqua" panose="02040602050305030304" pitchFamily="18" charset="0"/>
              <a:cs typeface="Arial" panose="020B0604020202020204" pitchFamily="34" charset="0"/>
            </a:endParaRPr>
          </a:p>
        </p:txBody>
      </p:sp>
      <p:pic>
        <p:nvPicPr>
          <p:cNvPr id="2" name="Picture 1" descr="A picture containing text, font, logo, graphics&#10;&#10;Description automatically generated">
            <a:extLst>
              <a:ext uri="{FF2B5EF4-FFF2-40B4-BE49-F238E27FC236}">
                <a16:creationId xmlns:a16="http://schemas.microsoft.com/office/drawing/2014/main" id="{1C073B8F-9F42-03A2-D391-34A6684229A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09055" y="36000"/>
            <a:ext cx="1781592" cy="720000"/>
          </a:xfrm>
          <a:prstGeom prst="rect">
            <a:avLst/>
          </a:prstGeom>
        </p:spPr>
      </p:pic>
    </p:spTree>
    <p:extLst>
      <p:ext uri="{BB962C8B-B14F-4D97-AF65-F5344CB8AC3E}">
        <p14:creationId xmlns:p14="http://schemas.microsoft.com/office/powerpoint/2010/main" val="265789875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3" r:id="rId4"/>
    <p:sldLayoutId id="2147483652" r:id="rId5"/>
    <p:sldLayoutId id="2147483655" r:id="rId6"/>
    <p:sldLayoutId id="2147483684" r:id="rId7"/>
    <p:sldLayoutId id="2147483706" r:id="rId8"/>
    <p:sldLayoutId id="214748370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21D8A7-0F35-E463-D3E6-AAB7C0F884BA}"/>
              </a:ext>
            </a:extLst>
          </p:cNvPr>
          <p:cNvSpPr>
            <a:spLocks noGrp="1"/>
          </p:cNvSpPr>
          <p:nvPr>
            <p:ph type="sldNum" sz="quarter" idx="4"/>
          </p:nvPr>
        </p:nvSpPr>
        <p:spPr>
          <a:xfrm>
            <a:off x="10857391" y="6417062"/>
            <a:ext cx="1233256" cy="432000"/>
          </a:xfrm>
          <a:prstGeom prst="rect">
            <a:avLst/>
          </a:prstGeom>
        </p:spPr>
        <p:txBody>
          <a:bodyPr vert="horz" lIns="91440" tIns="45720" rIns="91440" bIns="45720" rtlCol="0" anchor="ctr"/>
          <a:lstStyle>
            <a:lvl1pPr algn="r">
              <a:defRPr sz="1200">
                <a:solidFill>
                  <a:schemeClr val="bg1"/>
                </a:solidFill>
                <a:latin typeface="Book Antiqua" panose="02040602050305030304" pitchFamily="18" charset="0"/>
              </a:defRPr>
            </a:lvl1pPr>
          </a:lstStyle>
          <a:p>
            <a:fld id="{C00E2477-2837-4DC5-A9A0-BBEF21CCD47D}" type="slidenum">
              <a:rPr lang="en-IN" smtClean="0"/>
              <a:pPr/>
              <a:t>‹#›</a:t>
            </a:fld>
            <a:endParaRPr lang="en-IN"/>
          </a:p>
        </p:txBody>
      </p:sp>
      <p:sp>
        <p:nvSpPr>
          <p:cNvPr id="17" name="TextBox 16">
            <a:extLst>
              <a:ext uri="{FF2B5EF4-FFF2-40B4-BE49-F238E27FC236}">
                <a16:creationId xmlns:a16="http://schemas.microsoft.com/office/drawing/2014/main" id="{282C44C6-69C0-658D-75B5-8FCE442DB7FC}"/>
              </a:ext>
            </a:extLst>
          </p:cNvPr>
          <p:cNvSpPr txBox="1"/>
          <p:nvPr userDrawn="1"/>
        </p:nvSpPr>
        <p:spPr>
          <a:xfrm>
            <a:off x="0" y="6494562"/>
            <a:ext cx="29051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Book Antiqua" panose="02040602050305030304" pitchFamily="18" charset="0"/>
                <a:cs typeface="Arial" panose="020B0604020202020204" pitchFamily="34" charset="0"/>
              </a:rPr>
              <a:t>Idam Infrastructure Advisory Pvt. Ltd.</a:t>
            </a:r>
            <a:endParaRPr lang="en-IN" sz="1200">
              <a:solidFill>
                <a:prstClr val="white"/>
              </a:solidFill>
              <a:latin typeface="Book Antiqua" panose="02040602050305030304" pitchFamily="18" charset="0"/>
              <a:cs typeface="Arial" panose="020B0604020202020204" pitchFamily="34" charset="0"/>
            </a:endParaRPr>
          </a:p>
        </p:txBody>
      </p:sp>
      <p:pic>
        <p:nvPicPr>
          <p:cNvPr id="2" name="Picture 1" descr="A picture containing text, font, logo, graphics&#10;&#10;Description automatically generated">
            <a:extLst>
              <a:ext uri="{FF2B5EF4-FFF2-40B4-BE49-F238E27FC236}">
                <a16:creationId xmlns:a16="http://schemas.microsoft.com/office/drawing/2014/main" id="{39453736-E09B-C183-96A3-F9007FE187C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09055" y="36000"/>
            <a:ext cx="1781592" cy="720000"/>
          </a:xfrm>
          <a:prstGeom prst="rect">
            <a:avLst/>
          </a:prstGeom>
        </p:spPr>
      </p:pic>
    </p:spTree>
    <p:extLst>
      <p:ext uri="{BB962C8B-B14F-4D97-AF65-F5344CB8AC3E}">
        <p14:creationId xmlns:p14="http://schemas.microsoft.com/office/powerpoint/2010/main" val="8380291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9" r:id="rId4"/>
    <p:sldLayoutId id="2147483665" r:id="rId5"/>
    <p:sldLayoutId id="2147483668" r:id="rId6"/>
    <p:sldLayoutId id="214748370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21D8A7-0F35-E463-D3E6-AAB7C0F884BA}"/>
              </a:ext>
            </a:extLst>
          </p:cNvPr>
          <p:cNvSpPr>
            <a:spLocks noGrp="1"/>
          </p:cNvSpPr>
          <p:nvPr>
            <p:ph type="sldNum" sz="quarter" idx="4"/>
          </p:nvPr>
        </p:nvSpPr>
        <p:spPr>
          <a:xfrm>
            <a:off x="10857391" y="6417062"/>
            <a:ext cx="1233256" cy="432000"/>
          </a:xfrm>
          <a:prstGeom prst="rect">
            <a:avLst/>
          </a:prstGeom>
        </p:spPr>
        <p:txBody>
          <a:bodyPr vert="horz" lIns="91440" tIns="45720" rIns="91440" bIns="45720" rtlCol="0" anchor="ctr"/>
          <a:lstStyle>
            <a:lvl1pPr algn="r">
              <a:defRPr sz="1200">
                <a:solidFill>
                  <a:schemeClr val="bg1"/>
                </a:solidFill>
                <a:latin typeface="Book Antiqua" panose="02040602050305030304" pitchFamily="18" charset="0"/>
              </a:defRPr>
            </a:lvl1pPr>
          </a:lstStyle>
          <a:p>
            <a:fld id="{C00E2477-2837-4DC5-A9A0-BBEF21CCD47D}" type="slidenum">
              <a:rPr lang="en-IN" smtClean="0"/>
              <a:pPr/>
              <a:t>‹#›</a:t>
            </a:fld>
            <a:endParaRPr lang="en-IN"/>
          </a:p>
        </p:txBody>
      </p:sp>
      <p:sp>
        <p:nvSpPr>
          <p:cNvPr id="17" name="TextBox 16">
            <a:extLst>
              <a:ext uri="{FF2B5EF4-FFF2-40B4-BE49-F238E27FC236}">
                <a16:creationId xmlns:a16="http://schemas.microsoft.com/office/drawing/2014/main" id="{282C44C6-69C0-658D-75B5-8FCE442DB7FC}"/>
              </a:ext>
            </a:extLst>
          </p:cNvPr>
          <p:cNvSpPr txBox="1"/>
          <p:nvPr userDrawn="1"/>
        </p:nvSpPr>
        <p:spPr>
          <a:xfrm>
            <a:off x="0" y="6494562"/>
            <a:ext cx="29051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Book Antiqua" panose="02040602050305030304" pitchFamily="18" charset="0"/>
                <a:cs typeface="Arial" panose="020B0604020202020204" pitchFamily="34" charset="0"/>
              </a:rPr>
              <a:t>Idam Infrastructure Advisory Pvt. Ltd.</a:t>
            </a:r>
            <a:endParaRPr lang="en-IN" sz="1200">
              <a:solidFill>
                <a:prstClr val="white"/>
              </a:solidFill>
              <a:latin typeface="Book Antiqua" panose="02040602050305030304" pitchFamily="18" charset="0"/>
              <a:cs typeface="Arial" panose="020B0604020202020204" pitchFamily="34" charset="0"/>
            </a:endParaRPr>
          </a:p>
        </p:txBody>
      </p:sp>
      <p:pic>
        <p:nvPicPr>
          <p:cNvPr id="2" name="Picture 1" descr="A picture containing text, font, logo, graphics&#10;&#10;Description automatically generated">
            <a:extLst>
              <a:ext uri="{FF2B5EF4-FFF2-40B4-BE49-F238E27FC236}">
                <a16:creationId xmlns:a16="http://schemas.microsoft.com/office/drawing/2014/main" id="{7AE0B82B-77E9-F3DC-3F09-BB80CF0718F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09055" y="36000"/>
            <a:ext cx="1781592" cy="720000"/>
          </a:xfrm>
          <a:prstGeom prst="rect">
            <a:avLst/>
          </a:prstGeom>
        </p:spPr>
      </p:pic>
    </p:spTree>
    <p:extLst>
      <p:ext uri="{BB962C8B-B14F-4D97-AF65-F5344CB8AC3E}">
        <p14:creationId xmlns:p14="http://schemas.microsoft.com/office/powerpoint/2010/main" val="32691916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21D8A7-0F35-E463-D3E6-AAB7C0F884BA}"/>
              </a:ext>
            </a:extLst>
          </p:cNvPr>
          <p:cNvSpPr>
            <a:spLocks noGrp="1"/>
          </p:cNvSpPr>
          <p:nvPr>
            <p:ph type="sldNum" sz="quarter" idx="4"/>
          </p:nvPr>
        </p:nvSpPr>
        <p:spPr>
          <a:xfrm>
            <a:off x="10857391" y="6417062"/>
            <a:ext cx="1233256" cy="432000"/>
          </a:xfrm>
          <a:prstGeom prst="rect">
            <a:avLst/>
          </a:prstGeom>
        </p:spPr>
        <p:txBody>
          <a:bodyPr vert="horz" lIns="91440" tIns="45720" rIns="91440" bIns="45720" rtlCol="0" anchor="ctr"/>
          <a:lstStyle>
            <a:lvl1pPr algn="r">
              <a:defRPr sz="1200">
                <a:solidFill>
                  <a:schemeClr val="bg1"/>
                </a:solidFill>
                <a:latin typeface="Book Antiqua" panose="02040602050305030304" pitchFamily="18" charset="0"/>
              </a:defRPr>
            </a:lvl1pPr>
          </a:lstStyle>
          <a:p>
            <a:fld id="{C00E2477-2837-4DC5-A9A0-BBEF21CCD47D}" type="slidenum">
              <a:rPr lang="en-IN" smtClean="0"/>
              <a:pPr/>
              <a:t>‹#›</a:t>
            </a:fld>
            <a:endParaRPr lang="en-IN"/>
          </a:p>
        </p:txBody>
      </p:sp>
      <p:sp>
        <p:nvSpPr>
          <p:cNvPr id="17" name="TextBox 16">
            <a:extLst>
              <a:ext uri="{FF2B5EF4-FFF2-40B4-BE49-F238E27FC236}">
                <a16:creationId xmlns:a16="http://schemas.microsoft.com/office/drawing/2014/main" id="{282C44C6-69C0-658D-75B5-8FCE442DB7FC}"/>
              </a:ext>
            </a:extLst>
          </p:cNvPr>
          <p:cNvSpPr txBox="1"/>
          <p:nvPr userDrawn="1"/>
        </p:nvSpPr>
        <p:spPr>
          <a:xfrm>
            <a:off x="0" y="6494562"/>
            <a:ext cx="29051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Book Antiqua" panose="02040602050305030304" pitchFamily="18" charset="0"/>
                <a:cs typeface="Arial" panose="020B0604020202020204" pitchFamily="34" charset="0"/>
              </a:rPr>
              <a:t>Idam Infrastructure Advisory Pvt. Ltd.</a:t>
            </a:r>
            <a:endParaRPr lang="en-IN" sz="1200">
              <a:solidFill>
                <a:prstClr val="white"/>
              </a:solidFill>
              <a:latin typeface="Book Antiqua" panose="02040602050305030304" pitchFamily="18" charset="0"/>
              <a:cs typeface="Arial" panose="020B0604020202020204" pitchFamily="34" charset="0"/>
            </a:endParaRPr>
          </a:p>
        </p:txBody>
      </p:sp>
      <p:sp>
        <p:nvSpPr>
          <p:cNvPr id="10" name="Text Placeholder 13">
            <a:extLst>
              <a:ext uri="{FF2B5EF4-FFF2-40B4-BE49-F238E27FC236}">
                <a16:creationId xmlns:a16="http://schemas.microsoft.com/office/drawing/2014/main" id="{E6371F31-B01D-4B72-AFE7-0B702D1A1988}"/>
              </a:ext>
            </a:extLst>
          </p:cNvPr>
          <p:cNvSpPr txBox="1">
            <a:spLocks/>
          </p:cNvSpPr>
          <p:nvPr userDrawn="1"/>
        </p:nvSpPr>
        <p:spPr>
          <a:xfrm>
            <a:off x="101353" y="147942"/>
            <a:ext cx="8880722" cy="52200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Book Antiqua" panose="02040602050305030304"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Book Antiqua" panose="020406020503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Book Antiqua" panose="020406020503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Book Antiqua" panose="020406020503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buFontTx/>
              <a:buNone/>
              <a:defRPr/>
            </a:pPr>
            <a:r>
              <a:rPr lang="en-US" i="1">
                <a:solidFill>
                  <a:srgbClr val="C00000"/>
                </a:solidFill>
                <a:ea typeface="+mj-ea"/>
                <a:cs typeface="+mj-cs"/>
              </a:rPr>
              <a:t> Enabling Carbon Minimal World</a:t>
            </a:r>
            <a:endParaRPr lang="en-IN" altLang="en-US">
              <a:solidFill>
                <a:srgbClr val="0F5EB5"/>
              </a:solidFill>
              <a:ea typeface="+mj-ea"/>
              <a:cs typeface="+mj-cs"/>
            </a:endParaRPr>
          </a:p>
        </p:txBody>
      </p:sp>
      <p:pic>
        <p:nvPicPr>
          <p:cNvPr id="11" name="Picture 10" descr="prasentation.png">
            <a:extLst>
              <a:ext uri="{FF2B5EF4-FFF2-40B4-BE49-F238E27FC236}">
                <a16:creationId xmlns:a16="http://schemas.microsoft.com/office/drawing/2014/main" id="{0F1816C7-34D4-0074-A627-2F44EC01D1F2}"/>
              </a:ext>
            </a:extLst>
          </p:cNvPr>
          <p:cNvPicPr/>
          <p:nvPr userDrawn="1"/>
        </p:nvPicPr>
        <p:blipFill rotWithShape="1">
          <a:blip r:embed="rId4" cstate="print"/>
          <a:srcRect t="18764" b="12883"/>
          <a:stretch/>
        </p:blipFill>
        <p:spPr>
          <a:xfrm>
            <a:off x="0" y="616184"/>
            <a:ext cx="12194621" cy="5502662"/>
          </a:xfrm>
          <a:prstGeom prst="rect">
            <a:avLst/>
          </a:prstGeom>
        </p:spPr>
      </p:pic>
      <p:sp>
        <p:nvSpPr>
          <p:cNvPr id="12" name="Text Placeholder 5">
            <a:extLst>
              <a:ext uri="{FF2B5EF4-FFF2-40B4-BE49-F238E27FC236}">
                <a16:creationId xmlns:a16="http://schemas.microsoft.com/office/drawing/2014/main" id="{FF41DB8D-F0FD-121D-EB2B-4607F0671744}"/>
              </a:ext>
            </a:extLst>
          </p:cNvPr>
          <p:cNvSpPr txBox="1">
            <a:spLocks/>
          </p:cNvSpPr>
          <p:nvPr userDrawn="1"/>
        </p:nvSpPr>
        <p:spPr>
          <a:xfrm>
            <a:off x="1" y="5192713"/>
            <a:ext cx="12192000" cy="4616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opperplate Gothic Bold" panose="020E07050202060204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opperplate Gothic Bold" panose="020E07050202060204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opperplate Gothic Bold" panose="020E07050202060204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opperplate Gothic Bold" panose="020E07050202060204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opperplate Gothic Bold" panose="020E07050202060204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44062">
              <a:defRPr/>
            </a:pPr>
            <a:r>
              <a:rPr lang="en-US" b="1" spc="300">
                <a:solidFill>
                  <a:srgbClr val="105FB5"/>
                </a:solidFill>
              </a:rPr>
              <a:t>Corporate Profile</a:t>
            </a:r>
          </a:p>
        </p:txBody>
      </p:sp>
      <p:sp>
        <p:nvSpPr>
          <p:cNvPr id="13" name="Text Placeholder 7">
            <a:extLst>
              <a:ext uri="{FF2B5EF4-FFF2-40B4-BE49-F238E27FC236}">
                <a16:creationId xmlns:a16="http://schemas.microsoft.com/office/drawing/2014/main" id="{A5A6CB99-FE1C-216A-D261-C0D9B12A53EF}"/>
              </a:ext>
            </a:extLst>
          </p:cNvPr>
          <p:cNvSpPr txBox="1">
            <a:spLocks/>
          </p:cNvSpPr>
          <p:nvPr userDrawn="1"/>
        </p:nvSpPr>
        <p:spPr>
          <a:xfrm>
            <a:off x="5416550" y="5837238"/>
            <a:ext cx="1358900" cy="2809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5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44062" fontAlgn="base">
              <a:spcBef>
                <a:spcPct val="0"/>
              </a:spcBef>
              <a:spcAft>
                <a:spcPct val="0"/>
              </a:spcAft>
              <a:defRPr/>
            </a:pPr>
            <a:r>
              <a:rPr lang="en-IN" b="1">
                <a:solidFill>
                  <a:srgbClr val="4F81BD">
                    <a:lumMod val="50000"/>
                  </a:srgbClr>
                </a:solidFill>
                <a:cs typeface="Arial" panose="020B0604020202020204" pitchFamily="34" charset="0"/>
              </a:rPr>
              <a:t>June 2023</a:t>
            </a:r>
          </a:p>
        </p:txBody>
      </p:sp>
      <p:grpSp>
        <p:nvGrpSpPr>
          <p:cNvPr id="28" name="Group 27">
            <a:extLst>
              <a:ext uri="{FF2B5EF4-FFF2-40B4-BE49-F238E27FC236}">
                <a16:creationId xmlns:a16="http://schemas.microsoft.com/office/drawing/2014/main" id="{A20B1448-79EC-A93F-AFFF-572EE05932E8}"/>
              </a:ext>
            </a:extLst>
          </p:cNvPr>
          <p:cNvGrpSpPr/>
          <p:nvPr userDrawn="1"/>
        </p:nvGrpSpPr>
        <p:grpSpPr>
          <a:xfrm>
            <a:off x="7446467" y="146909"/>
            <a:ext cx="4674866" cy="543050"/>
            <a:chOff x="7446467" y="146909"/>
            <a:chExt cx="4674866" cy="543050"/>
          </a:xfrm>
        </p:grpSpPr>
        <p:pic>
          <p:nvPicPr>
            <p:cNvPr id="16" name="Picture 15">
              <a:extLst>
                <a:ext uri="{FF2B5EF4-FFF2-40B4-BE49-F238E27FC236}">
                  <a16:creationId xmlns:a16="http://schemas.microsoft.com/office/drawing/2014/main" id="{9B1E9273-F712-8977-44A7-BCCA37A612CB}"/>
                </a:ext>
              </a:extLst>
            </p:cNvPr>
            <p:cNvPicPr>
              <a:picLocks noChangeAspect="1"/>
            </p:cNvPicPr>
            <p:nvPr userDrawn="1"/>
          </p:nvPicPr>
          <p:blipFill rotWithShape="1">
            <a:blip r:embed="rId5"/>
            <a:srcRect l="35475" t="10006" r="54053" b="5988"/>
            <a:stretch/>
          </p:blipFill>
          <p:spPr>
            <a:xfrm>
              <a:off x="8884014" y="149959"/>
              <a:ext cx="20732" cy="540000"/>
            </a:xfrm>
            <a:prstGeom prst="rect">
              <a:avLst/>
            </a:prstGeom>
          </p:spPr>
        </p:pic>
        <p:pic>
          <p:nvPicPr>
            <p:cNvPr id="22" name="Picture 21" descr="A picture containing text, font, logo, graphics&#10;&#10;Description automatically generated">
              <a:extLst>
                <a:ext uri="{FF2B5EF4-FFF2-40B4-BE49-F238E27FC236}">
                  <a16:creationId xmlns:a16="http://schemas.microsoft.com/office/drawing/2014/main" id="{09BC1870-E81E-B256-2540-DE6D5332918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10175" y="147942"/>
              <a:ext cx="1311158" cy="540000"/>
            </a:xfrm>
            <a:prstGeom prst="rect">
              <a:avLst/>
            </a:prstGeom>
          </p:spPr>
        </p:pic>
        <p:pic>
          <p:nvPicPr>
            <p:cNvPr id="24" name="Picture 23" descr="A picture containing text, font, logo, graphics&#10;&#10;Description automatically generated">
              <a:extLst>
                <a:ext uri="{FF2B5EF4-FFF2-40B4-BE49-F238E27FC236}">
                  <a16:creationId xmlns:a16="http://schemas.microsoft.com/office/drawing/2014/main" id="{EDB86684-3AD9-62ED-B093-ED6962E3ADE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46467" y="147942"/>
              <a:ext cx="1336194" cy="540000"/>
            </a:xfrm>
            <a:prstGeom prst="rect">
              <a:avLst/>
            </a:prstGeom>
          </p:spPr>
        </p:pic>
        <p:pic>
          <p:nvPicPr>
            <p:cNvPr id="26" name="Picture 25" descr="A blue and green text&#10;&#10;Description automatically generated with low confidence">
              <a:extLst>
                <a:ext uri="{FF2B5EF4-FFF2-40B4-BE49-F238E27FC236}">
                  <a16:creationId xmlns:a16="http://schemas.microsoft.com/office/drawing/2014/main" id="{9A81C0F3-781F-3362-C6E4-BF968346A01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82075" y="147942"/>
              <a:ext cx="1628686" cy="540000"/>
            </a:xfrm>
            <a:prstGeom prst="rect">
              <a:avLst/>
            </a:prstGeom>
          </p:spPr>
        </p:pic>
        <p:pic>
          <p:nvPicPr>
            <p:cNvPr id="27" name="Picture 26">
              <a:extLst>
                <a:ext uri="{FF2B5EF4-FFF2-40B4-BE49-F238E27FC236}">
                  <a16:creationId xmlns:a16="http://schemas.microsoft.com/office/drawing/2014/main" id="{A33A1BE3-27CE-0620-2C51-88AB246CB7AB}"/>
                </a:ext>
              </a:extLst>
            </p:cNvPr>
            <p:cNvPicPr>
              <a:picLocks noChangeAspect="1"/>
            </p:cNvPicPr>
            <p:nvPr userDrawn="1"/>
          </p:nvPicPr>
          <p:blipFill rotWithShape="1">
            <a:blip r:embed="rId5"/>
            <a:srcRect l="35475" t="10006" r="54053" b="5988"/>
            <a:stretch/>
          </p:blipFill>
          <p:spPr>
            <a:xfrm>
              <a:off x="10688090" y="146909"/>
              <a:ext cx="20732" cy="540000"/>
            </a:xfrm>
            <a:prstGeom prst="rect">
              <a:avLst/>
            </a:prstGeom>
          </p:spPr>
        </p:pic>
      </p:grpSp>
    </p:spTree>
    <p:extLst>
      <p:ext uri="{BB962C8B-B14F-4D97-AF65-F5344CB8AC3E}">
        <p14:creationId xmlns:p14="http://schemas.microsoft.com/office/powerpoint/2010/main" val="3309578305"/>
      </p:ext>
    </p:extLst>
  </p:cSld>
  <p:clrMap bg1="lt1" tx1="dk1" bg2="lt2" tx2="dk2" accent1="accent1" accent2="accent2" accent3="accent3" accent4="accent4" accent5="accent5" accent6="accent6" hlink="hlink" folHlink="folHlink"/>
  <p:sldLayoutIdLst>
    <p:sldLayoutId id="214748369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D85E6-5F2D-69AE-0132-87BBCEED1B1F}"/>
              </a:ext>
            </a:extLst>
          </p:cNvPr>
          <p:cNvPicPr>
            <a:picLocks noChangeAspect="1"/>
          </p:cNvPicPr>
          <p:nvPr userDrawn="1"/>
        </p:nvPicPr>
        <p:blipFill rotWithShape="1">
          <a:blip r:embed="rId4"/>
          <a:srcRect t="2906" r="817" b="6603"/>
          <a:stretch/>
        </p:blipFill>
        <p:spPr>
          <a:xfrm>
            <a:off x="10359002" y="6401112"/>
            <a:ext cx="1832998" cy="456888"/>
          </a:xfrm>
          <a:prstGeom prst="rect">
            <a:avLst/>
          </a:prstGeom>
        </p:spPr>
      </p:pic>
      <p:grpSp>
        <p:nvGrpSpPr>
          <p:cNvPr id="2" name="Group 1">
            <a:extLst>
              <a:ext uri="{FF2B5EF4-FFF2-40B4-BE49-F238E27FC236}">
                <a16:creationId xmlns:a16="http://schemas.microsoft.com/office/drawing/2014/main" id="{CB102332-B786-3B13-F669-5620548BF53E}"/>
              </a:ext>
            </a:extLst>
          </p:cNvPr>
          <p:cNvGrpSpPr/>
          <p:nvPr userDrawn="1"/>
        </p:nvGrpSpPr>
        <p:grpSpPr>
          <a:xfrm>
            <a:off x="253957" y="418727"/>
            <a:ext cx="6384144" cy="720000"/>
            <a:chOff x="253957" y="418727"/>
            <a:chExt cx="6384144" cy="720000"/>
          </a:xfrm>
        </p:grpSpPr>
        <p:pic>
          <p:nvPicPr>
            <p:cNvPr id="9" name="Picture 8" descr="A picture containing text, font, logo, graphics&#10;&#10;Description automatically generated">
              <a:extLst>
                <a:ext uri="{FF2B5EF4-FFF2-40B4-BE49-F238E27FC236}">
                  <a16:creationId xmlns:a16="http://schemas.microsoft.com/office/drawing/2014/main" id="{7FB4F437-165C-EECE-5CB3-6165DAC9F30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3957" y="418727"/>
              <a:ext cx="1781592" cy="720000"/>
            </a:xfrm>
            <a:prstGeom prst="rect">
              <a:avLst/>
            </a:prstGeom>
          </p:spPr>
        </p:pic>
        <p:pic>
          <p:nvPicPr>
            <p:cNvPr id="10" name="Picture 9">
              <a:extLst>
                <a:ext uri="{FF2B5EF4-FFF2-40B4-BE49-F238E27FC236}">
                  <a16:creationId xmlns:a16="http://schemas.microsoft.com/office/drawing/2014/main" id="{5BF191EE-2BAD-D4F1-684C-89C87A94FB09}"/>
                </a:ext>
              </a:extLst>
            </p:cNvPr>
            <p:cNvPicPr>
              <a:picLocks noChangeAspect="1"/>
            </p:cNvPicPr>
            <p:nvPr userDrawn="1"/>
          </p:nvPicPr>
          <p:blipFill rotWithShape="1">
            <a:blip r:embed="rId6"/>
            <a:srcRect l="35475" t="10006" r="54053" b="5988"/>
            <a:stretch/>
          </p:blipFill>
          <p:spPr>
            <a:xfrm>
              <a:off x="2194379" y="418727"/>
              <a:ext cx="23720" cy="720000"/>
            </a:xfrm>
            <a:prstGeom prst="rect">
              <a:avLst/>
            </a:prstGeom>
          </p:spPr>
        </p:pic>
        <p:pic>
          <p:nvPicPr>
            <p:cNvPr id="11" name="Picture 10">
              <a:extLst>
                <a:ext uri="{FF2B5EF4-FFF2-40B4-BE49-F238E27FC236}">
                  <a16:creationId xmlns:a16="http://schemas.microsoft.com/office/drawing/2014/main" id="{789E4729-19CD-26ED-663E-41C15C12000D}"/>
                </a:ext>
              </a:extLst>
            </p:cNvPr>
            <p:cNvPicPr>
              <a:picLocks noChangeAspect="1"/>
            </p:cNvPicPr>
            <p:nvPr userDrawn="1"/>
          </p:nvPicPr>
          <p:blipFill rotWithShape="1">
            <a:blip r:embed="rId6"/>
            <a:srcRect l="35475" t="10006" r="54053" b="5988"/>
            <a:stretch/>
          </p:blipFill>
          <p:spPr>
            <a:xfrm>
              <a:off x="4707340" y="418727"/>
              <a:ext cx="23720" cy="720000"/>
            </a:xfrm>
            <a:prstGeom prst="rect">
              <a:avLst/>
            </a:prstGeom>
          </p:spPr>
        </p:pic>
        <p:pic>
          <p:nvPicPr>
            <p:cNvPr id="12" name="Picture 11" descr="A picture containing text, font, logo, graphics&#10;&#10;Description automatically generated">
              <a:extLst>
                <a:ext uri="{FF2B5EF4-FFF2-40B4-BE49-F238E27FC236}">
                  <a16:creationId xmlns:a16="http://schemas.microsoft.com/office/drawing/2014/main" id="{721EF895-DA33-250C-E7A1-9540B30CDE8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889890" y="418727"/>
              <a:ext cx="1748211" cy="720000"/>
            </a:xfrm>
            <a:prstGeom prst="rect">
              <a:avLst/>
            </a:prstGeom>
          </p:spPr>
        </p:pic>
        <p:pic>
          <p:nvPicPr>
            <p:cNvPr id="13" name="Picture 12" descr="A blue and green text&#10;&#10;Description automatically generated with low confidence">
              <a:extLst>
                <a:ext uri="{FF2B5EF4-FFF2-40B4-BE49-F238E27FC236}">
                  <a16:creationId xmlns:a16="http://schemas.microsoft.com/office/drawing/2014/main" id="{1660925F-0EDE-3600-90D1-10A9594B788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76929" y="418727"/>
              <a:ext cx="2171581" cy="720000"/>
            </a:xfrm>
            <a:prstGeom prst="rect">
              <a:avLst/>
            </a:prstGeom>
          </p:spPr>
        </p:pic>
      </p:grpSp>
    </p:spTree>
    <p:extLst>
      <p:ext uri="{BB962C8B-B14F-4D97-AF65-F5344CB8AC3E}">
        <p14:creationId xmlns:p14="http://schemas.microsoft.com/office/powerpoint/2010/main" val="342311664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21D8A7-0F35-E463-D3E6-AAB7C0F884BA}"/>
              </a:ext>
            </a:extLst>
          </p:cNvPr>
          <p:cNvSpPr>
            <a:spLocks noGrp="1"/>
          </p:cNvSpPr>
          <p:nvPr>
            <p:ph type="sldNum" sz="quarter" idx="4"/>
          </p:nvPr>
        </p:nvSpPr>
        <p:spPr>
          <a:xfrm>
            <a:off x="10857391" y="6417062"/>
            <a:ext cx="1233256" cy="432000"/>
          </a:xfrm>
          <a:prstGeom prst="rect">
            <a:avLst/>
          </a:prstGeom>
        </p:spPr>
        <p:txBody>
          <a:bodyPr vert="horz" lIns="91440" tIns="45720" rIns="91440" bIns="45720" rtlCol="0" anchor="ctr"/>
          <a:lstStyle>
            <a:lvl1pPr algn="r">
              <a:defRPr sz="1200">
                <a:solidFill>
                  <a:schemeClr val="bg1"/>
                </a:solidFill>
                <a:latin typeface="Book Antiqua" panose="02040602050305030304" pitchFamily="18" charset="0"/>
              </a:defRPr>
            </a:lvl1pPr>
          </a:lstStyle>
          <a:p>
            <a:fld id="{C00E2477-2837-4DC5-A9A0-BBEF21CCD47D}" type="slidenum">
              <a:rPr lang="en-IN" smtClean="0"/>
              <a:pPr/>
              <a:t>‹#›</a:t>
            </a:fld>
            <a:endParaRPr lang="en-IN"/>
          </a:p>
        </p:txBody>
      </p:sp>
      <p:sp>
        <p:nvSpPr>
          <p:cNvPr id="17" name="TextBox 16">
            <a:extLst>
              <a:ext uri="{FF2B5EF4-FFF2-40B4-BE49-F238E27FC236}">
                <a16:creationId xmlns:a16="http://schemas.microsoft.com/office/drawing/2014/main" id="{282C44C6-69C0-658D-75B5-8FCE442DB7FC}"/>
              </a:ext>
            </a:extLst>
          </p:cNvPr>
          <p:cNvSpPr txBox="1"/>
          <p:nvPr userDrawn="1"/>
        </p:nvSpPr>
        <p:spPr>
          <a:xfrm>
            <a:off x="0" y="6494562"/>
            <a:ext cx="29051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Book Antiqua" panose="02040602050305030304" pitchFamily="18" charset="0"/>
                <a:cs typeface="Arial" panose="020B0604020202020204" pitchFamily="34" charset="0"/>
              </a:rPr>
              <a:t>Idam Infrastructure Advisory Pvt. Ltd.</a:t>
            </a:r>
            <a:endParaRPr lang="en-IN" sz="1200">
              <a:solidFill>
                <a:prstClr val="white"/>
              </a:solidFill>
              <a:latin typeface="Book Antiqua" panose="02040602050305030304" pitchFamily="18" charset="0"/>
              <a:cs typeface="Arial" panose="020B0604020202020204" pitchFamily="34" charset="0"/>
            </a:endParaRPr>
          </a:p>
        </p:txBody>
      </p:sp>
      <p:pic>
        <p:nvPicPr>
          <p:cNvPr id="3" name="Picture 2" descr="A picture containing text, font, logo, graphics&#10;&#10;Description automatically generated">
            <a:extLst>
              <a:ext uri="{FF2B5EF4-FFF2-40B4-BE49-F238E27FC236}">
                <a16:creationId xmlns:a16="http://schemas.microsoft.com/office/drawing/2014/main" id="{8D97BEAF-EE74-C870-168C-E253AB1FC72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309055" y="36000"/>
            <a:ext cx="1781592" cy="720000"/>
          </a:xfrm>
          <a:prstGeom prst="rect">
            <a:avLst/>
          </a:prstGeom>
        </p:spPr>
      </p:pic>
    </p:spTree>
    <p:extLst>
      <p:ext uri="{BB962C8B-B14F-4D97-AF65-F5344CB8AC3E}">
        <p14:creationId xmlns:p14="http://schemas.microsoft.com/office/powerpoint/2010/main" val="76831785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D85E6-5F2D-69AE-0132-87BBCEED1B1F}"/>
              </a:ext>
            </a:extLst>
          </p:cNvPr>
          <p:cNvPicPr>
            <a:picLocks noChangeAspect="1"/>
          </p:cNvPicPr>
          <p:nvPr userDrawn="1"/>
        </p:nvPicPr>
        <p:blipFill rotWithShape="1">
          <a:blip r:embed="rId4"/>
          <a:srcRect t="2906" r="817" b="6603"/>
          <a:stretch/>
        </p:blipFill>
        <p:spPr>
          <a:xfrm>
            <a:off x="10359002" y="6401112"/>
            <a:ext cx="1832998" cy="456888"/>
          </a:xfrm>
          <a:prstGeom prst="rect">
            <a:avLst/>
          </a:prstGeom>
        </p:spPr>
      </p:pic>
      <p:grpSp>
        <p:nvGrpSpPr>
          <p:cNvPr id="2" name="Group 1">
            <a:extLst>
              <a:ext uri="{FF2B5EF4-FFF2-40B4-BE49-F238E27FC236}">
                <a16:creationId xmlns:a16="http://schemas.microsoft.com/office/drawing/2014/main" id="{E31120D3-DBEE-3DFB-A0D4-6956A0CAFA4B}"/>
              </a:ext>
            </a:extLst>
          </p:cNvPr>
          <p:cNvGrpSpPr/>
          <p:nvPr userDrawn="1"/>
        </p:nvGrpSpPr>
        <p:grpSpPr>
          <a:xfrm>
            <a:off x="-166888" y="0"/>
            <a:ext cx="5950730" cy="1454438"/>
            <a:chOff x="6775450" y="-250816"/>
            <a:chExt cx="5950730" cy="1454438"/>
          </a:xfrm>
        </p:grpSpPr>
        <p:pic>
          <p:nvPicPr>
            <p:cNvPr id="4" name="Picture 3">
              <a:extLst>
                <a:ext uri="{FF2B5EF4-FFF2-40B4-BE49-F238E27FC236}">
                  <a16:creationId xmlns:a16="http://schemas.microsoft.com/office/drawing/2014/main" id="{F490B611-4861-16EB-A679-F9F4D8426132}"/>
                </a:ext>
              </a:extLst>
            </p:cNvPr>
            <p:cNvPicPr>
              <a:picLocks noChangeAspect="1"/>
            </p:cNvPicPr>
            <p:nvPr userDrawn="1"/>
          </p:nvPicPr>
          <p:blipFill rotWithShape="1">
            <a:blip r:embed="rId5"/>
            <a:srcRect l="35475" t="10006" r="54053" b="5988"/>
            <a:stretch/>
          </p:blipFill>
          <p:spPr>
            <a:xfrm>
              <a:off x="8720152" y="40066"/>
              <a:ext cx="27645" cy="720000"/>
            </a:xfrm>
            <a:prstGeom prst="rect">
              <a:avLst/>
            </a:prstGeom>
            <a:ln>
              <a:noFill/>
            </a:ln>
          </p:spPr>
        </p:pic>
        <p:pic>
          <p:nvPicPr>
            <p:cNvPr id="5" name="Picture 4">
              <a:extLst>
                <a:ext uri="{FF2B5EF4-FFF2-40B4-BE49-F238E27FC236}">
                  <a16:creationId xmlns:a16="http://schemas.microsoft.com/office/drawing/2014/main" id="{8A96DFF2-6650-E010-92E2-AC1EC30868E6}"/>
                </a:ext>
              </a:extLst>
            </p:cNvPr>
            <p:cNvPicPr>
              <a:picLocks noChangeAspect="1"/>
            </p:cNvPicPr>
            <p:nvPr userDrawn="1"/>
          </p:nvPicPr>
          <p:blipFill rotWithShape="1">
            <a:blip r:embed="rId5"/>
            <a:srcRect l="35475" t="10006" r="54053" b="5988"/>
            <a:stretch/>
          </p:blipFill>
          <p:spPr>
            <a:xfrm>
              <a:off x="10683475" y="40066"/>
              <a:ext cx="27645" cy="720000"/>
            </a:xfrm>
            <a:prstGeom prst="rect">
              <a:avLst/>
            </a:prstGeom>
            <a:ln>
              <a:noFill/>
            </a:ln>
          </p:spPr>
        </p:pic>
        <p:pic>
          <p:nvPicPr>
            <p:cNvPr id="6" name="Picture 5" descr="A black background with blue and green text&#10;&#10;Description automatically generated with low confidence">
              <a:extLst>
                <a:ext uri="{FF2B5EF4-FFF2-40B4-BE49-F238E27FC236}">
                  <a16:creationId xmlns:a16="http://schemas.microsoft.com/office/drawing/2014/main" id="{EEA0FD72-2D47-3B55-EDB3-24E72207762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8056"/>
            <a:stretch/>
          </p:blipFill>
          <p:spPr>
            <a:xfrm>
              <a:off x="10818295" y="-189561"/>
              <a:ext cx="1907885" cy="1325950"/>
            </a:xfrm>
            <a:prstGeom prst="rect">
              <a:avLst/>
            </a:prstGeom>
          </p:spPr>
        </p:pic>
        <p:pic>
          <p:nvPicPr>
            <p:cNvPr id="7" name="Picture 6" descr="A picture containing graphics, graphic design, font, logo&#10;&#10;Description automatically generated">
              <a:extLst>
                <a:ext uri="{FF2B5EF4-FFF2-40B4-BE49-F238E27FC236}">
                  <a16:creationId xmlns:a16="http://schemas.microsoft.com/office/drawing/2014/main" id="{F38311BB-6771-315C-AB07-3131613D4EC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13583"/>
            <a:stretch/>
          </p:blipFill>
          <p:spPr>
            <a:xfrm>
              <a:off x="6775450" y="-135567"/>
              <a:ext cx="1820322" cy="1053223"/>
            </a:xfrm>
            <a:prstGeom prst="rect">
              <a:avLst/>
            </a:prstGeom>
          </p:spPr>
        </p:pic>
        <p:pic>
          <p:nvPicPr>
            <p:cNvPr id="8" name="Picture 7" descr="A black background with blue green and yellow text&#10;&#10;Description automatically generated with low confidence">
              <a:extLst>
                <a:ext uri="{FF2B5EF4-FFF2-40B4-BE49-F238E27FC236}">
                  <a16:creationId xmlns:a16="http://schemas.microsoft.com/office/drawing/2014/main" id="{DB46C58F-53A7-DE09-4822-E22E3BF6732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22683" r="19659"/>
            <a:stretch/>
          </p:blipFill>
          <p:spPr>
            <a:xfrm>
              <a:off x="8881896" y="-250816"/>
              <a:ext cx="1677199" cy="1454438"/>
            </a:xfrm>
            <a:prstGeom prst="rect">
              <a:avLst/>
            </a:prstGeom>
          </p:spPr>
        </p:pic>
      </p:grpSp>
    </p:spTree>
    <p:extLst>
      <p:ext uri="{BB962C8B-B14F-4D97-AF65-F5344CB8AC3E}">
        <p14:creationId xmlns:p14="http://schemas.microsoft.com/office/powerpoint/2010/main" val="3868254303"/>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21D8A7-0F35-E463-D3E6-AAB7C0F884BA}"/>
              </a:ext>
            </a:extLst>
          </p:cNvPr>
          <p:cNvSpPr>
            <a:spLocks noGrp="1"/>
          </p:cNvSpPr>
          <p:nvPr>
            <p:ph type="sldNum" sz="quarter" idx="4"/>
          </p:nvPr>
        </p:nvSpPr>
        <p:spPr>
          <a:xfrm>
            <a:off x="10857391" y="6417062"/>
            <a:ext cx="1233256" cy="432000"/>
          </a:xfrm>
          <a:prstGeom prst="rect">
            <a:avLst/>
          </a:prstGeom>
        </p:spPr>
        <p:txBody>
          <a:bodyPr vert="horz" lIns="91440" tIns="45720" rIns="91440" bIns="45720" rtlCol="0" anchor="ctr"/>
          <a:lstStyle>
            <a:lvl1pPr algn="r">
              <a:defRPr sz="1200">
                <a:solidFill>
                  <a:schemeClr val="bg1"/>
                </a:solidFill>
                <a:latin typeface="Book Antiqua" panose="02040602050305030304" pitchFamily="18" charset="0"/>
              </a:defRPr>
            </a:lvl1pPr>
          </a:lstStyle>
          <a:p>
            <a:fld id="{C00E2477-2837-4DC5-A9A0-BBEF21CCD47D}" type="slidenum">
              <a:rPr lang="en-IN" smtClean="0"/>
              <a:pPr/>
              <a:t>‹#›</a:t>
            </a:fld>
            <a:endParaRPr lang="en-IN"/>
          </a:p>
        </p:txBody>
      </p:sp>
      <p:sp>
        <p:nvSpPr>
          <p:cNvPr id="17" name="TextBox 16">
            <a:extLst>
              <a:ext uri="{FF2B5EF4-FFF2-40B4-BE49-F238E27FC236}">
                <a16:creationId xmlns:a16="http://schemas.microsoft.com/office/drawing/2014/main" id="{282C44C6-69C0-658D-75B5-8FCE442DB7FC}"/>
              </a:ext>
            </a:extLst>
          </p:cNvPr>
          <p:cNvSpPr txBox="1"/>
          <p:nvPr userDrawn="1"/>
        </p:nvSpPr>
        <p:spPr>
          <a:xfrm>
            <a:off x="0" y="6494562"/>
            <a:ext cx="29051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Book Antiqua" panose="02040602050305030304" pitchFamily="18" charset="0"/>
                <a:cs typeface="Arial" panose="020B0604020202020204" pitchFamily="34" charset="0"/>
              </a:rPr>
              <a:t>Idam Infrastructure Advisory Pvt. Ltd.</a:t>
            </a:r>
            <a:endParaRPr lang="en-IN" sz="1200">
              <a:solidFill>
                <a:prstClr val="white"/>
              </a:solidFill>
              <a:latin typeface="Book Antiqua" panose="02040602050305030304" pitchFamily="18" charset="0"/>
              <a:cs typeface="Arial" panose="020B0604020202020204" pitchFamily="34" charset="0"/>
            </a:endParaRPr>
          </a:p>
        </p:txBody>
      </p:sp>
      <p:pic>
        <p:nvPicPr>
          <p:cNvPr id="11" name="Picture 10" descr="prasentation.png">
            <a:extLst>
              <a:ext uri="{FF2B5EF4-FFF2-40B4-BE49-F238E27FC236}">
                <a16:creationId xmlns:a16="http://schemas.microsoft.com/office/drawing/2014/main" id="{0F1816C7-34D4-0074-A627-2F44EC01D1F2}"/>
              </a:ext>
            </a:extLst>
          </p:cNvPr>
          <p:cNvPicPr/>
          <p:nvPr userDrawn="1"/>
        </p:nvPicPr>
        <p:blipFill rotWithShape="1">
          <a:blip r:embed="rId4" cstate="print"/>
          <a:srcRect t="18764" b="12883"/>
          <a:stretch/>
        </p:blipFill>
        <p:spPr>
          <a:xfrm>
            <a:off x="0" y="616184"/>
            <a:ext cx="12194621" cy="5502662"/>
          </a:xfrm>
          <a:prstGeom prst="rect">
            <a:avLst/>
          </a:prstGeom>
        </p:spPr>
      </p:pic>
      <p:sp>
        <p:nvSpPr>
          <p:cNvPr id="12" name="Text Placeholder 5">
            <a:extLst>
              <a:ext uri="{FF2B5EF4-FFF2-40B4-BE49-F238E27FC236}">
                <a16:creationId xmlns:a16="http://schemas.microsoft.com/office/drawing/2014/main" id="{FF41DB8D-F0FD-121D-EB2B-4607F0671744}"/>
              </a:ext>
            </a:extLst>
          </p:cNvPr>
          <p:cNvSpPr txBox="1">
            <a:spLocks/>
          </p:cNvSpPr>
          <p:nvPr userDrawn="1"/>
        </p:nvSpPr>
        <p:spPr>
          <a:xfrm>
            <a:off x="1" y="5192713"/>
            <a:ext cx="12192000" cy="46166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opperplate Gothic Bold" panose="020E07050202060204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opperplate Gothic Bold" panose="020E07050202060204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opperplate Gothic Bold" panose="020E07050202060204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opperplate Gothic Bold" panose="020E07050202060204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opperplate Gothic Bold" panose="020E07050202060204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44062">
              <a:defRPr/>
            </a:pPr>
            <a:r>
              <a:rPr lang="en-US" b="1" spc="300">
                <a:solidFill>
                  <a:srgbClr val="105FB5"/>
                </a:solidFill>
              </a:rPr>
              <a:t>Corporate Profile</a:t>
            </a:r>
          </a:p>
        </p:txBody>
      </p:sp>
      <p:sp>
        <p:nvSpPr>
          <p:cNvPr id="13" name="Text Placeholder 7">
            <a:extLst>
              <a:ext uri="{FF2B5EF4-FFF2-40B4-BE49-F238E27FC236}">
                <a16:creationId xmlns:a16="http://schemas.microsoft.com/office/drawing/2014/main" id="{A5A6CB99-FE1C-216A-D261-C0D9B12A53EF}"/>
              </a:ext>
            </a:extLst>
          </p:cNvPr>
          <p:cNvSpPr txBox="1">
            <a:spLocks/>
          </p:cNvSpPr>
          <p:nvPr userDrawn="1"/>
        </p:nvSpPr>
        <p:spPr>
          <a:xfrm>
            <a:off x="5416550" y="5837238"/>
            <a:ext cx="1358900" cy="2809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5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44062" fontAlgn="base">
              <a:spcBef>
                <a:spcPct val="0"/>
              </a:spcBef>
              <a:spcAft>
                <a:spcPct val="0"/>
              </a:spcAft>
              <a:defRPr/>
            </a:pPr>
            <a:r>
              <a:rPr lang="en-IN" b="1">
                <a:solidFill>
                  <a:srgbClr val="4F81BD">
                    <a:lumMod val="50000"/>
                  </a:srgbClr>
                </a:solidFill>
              </a:rPr>
              <a:t>June</a:t>
            </a:r>
            <a:r>
              <a:rPr lang="en-IN" b="1">
                <a:solidFill>
                  <a:srgbClr val="4F81BD">
                    <a:lumMod val="50000"/>
                  </a:srgbClr>
                </a:solidFill>
                <a:cs typeface="Arial" panose="020B0604020202020204" pitchFamily="34" charset="0"/>
              </a:rPr>
              <a:t> 2023</a:t>
            </a:r>
          </a:p>
        </p:txBody>
      </p:sp>
      <p:grpSp>
        <p:nvGrpSpPr>
          <p:cNvPr id="2" name="Group 1">
            <a:extLst>
              <a:ext uri="{FF2B5EF4-FFF2-40B4-BE49-F238E27FC236}">
                <a16:creationId xmlns:a16="http://schemas.microsoft.com/office/drawing/2014/main" id="{8EB9B308-8670-AE71-6E4C-9048DF1BFCC3}"/>
              </a:ext>
            </a:extLst>
          </p:cNvPr>
          <p:cNvGrpSpPr/>
          <p:nvPr userDrawn="1"/>
        </p:nvGrpSpPr>
        <p:grpSpPr>
          <a:xfrm>
            <a:off x="6775450" y="-250816"/>
            <a:ext cx="5950730" cy="1454438"/>
            <a:chOff x="6775450" y="-250816"/>
            <a:chExt cx="5950730" cy="1454438"/>
          </a:xfrm>
        </p:grpSpPr>
        <p:pic>
          <p:nvPicPr>
            <p:cNvPr id="4" name="Picture 3">
              <a:extLst>
                <a:ext uri="{FF2B5EF4-FFF2-40B4-BE49-F238E27FC236}">
                  <a16:creationId xmlns:a16="http://schemas.microsoft.com/office/drawing/2014/main" id="{095586DF-92E3-CD73-2210-7C3CB9C95BD3}"/>
                </a:ext>
              </a:extLst>
            </p:cNvPr>
            <p:cNvPicPr>
              <a:picLocks noChangeAspect="1"/>
            </p:cNvPicPr>
            <p:nvPr userDrawn="1"/>
          </p:nvPicPr>
          <p:blipFill rotWithShape="1">
            <a:blip r:embed="rId5"/>
            <a:srcRect l="35475" t="10006" r="54053" b="5988"/>
            <a:stretch/>
          </p:blipFill>
          <p:spPr>
            <a:xfrm>
              <a:off x="8720152" y="40066"/>
              <a:ext cx="27645" cy="720000"/>
            </a:xfrm>
            <a:prstGeom prst="rect">
              <a:avLst/>
            </a:prstGeom>
            <a:ln>
              <a:noFill/>
            </a:ln>
          </p:spPr>
        </p:pic>
        <p:pic>
          <p:nvPicPr>
            <p:cNvPr id="5" name="Picture 4">
              <a:extLst>
                <a:ext uri="{FF2B5EF4-FFF2-40B4-BE49-F238E27FC236}">
                  <a16:creationId xmlns:a16="http://schemas.microsoft.com/office/drawing/2014/main" id="{A14E1104-1201-B7F3-3928-912ED62AB4D0}"/>
                </a:ext>
              </a:extLst>
            </p:cNvPr>
            <p:cNvPicPr>
              <a:picLocks noChangeAspect="1"/>
            </p:cNvPicPr>
            <p:nvPr userDrawn="1"/>
          </p:nvPicPr>
          <p:blipFill rotWithShape="1">
            <a:blip r:embed="rId5"/>
            <a:srcRect l="35475" t="10006" r="54053" b="5988"/>
            <a:stretch/>
          </p:blipFill>
          <p:spPr>
            <a:xfrm>
              <a:off x="10683475" y="40066"/>
              <a:ext cx="27645" cy="720000"/>
            </a:xfrm>
            <a:prstGeom prst="rect">
              <a:avLst/>
            </a:prstGeom>
            <a:ln>
              <a:noFill/>
            </a:ln>
          </p:spPr>
        </p:pic>
        <p:pic>
          <p:nvPicPr>
            <p:cNvPr id="7" name="Picture 6" descr="A black background with blue and green text&#10;&#10;Description automatically generated with low confidence">
              <a:extLst>
                <a:ext uri="{FF2B5EF4-FFF2-40B4-BE49-F238E27FC236}">
                  <a16:creationId xmlns:a16="http://schemas.microsoft.com/office/drawing/2014/main" id="{15BD535F-1969-9312-F4D7-3F9EA302162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8056"/>
            <a:stretch/>
          </p:blipFill>
          <p:spPr>
            <a:xfrm>
              <a:off x="10818295" y="-189561"/>
              <a:ext cx="1907885" cy="1325950"/>
            </a:xfrm>
            <a:prstGeom prst="rect">
              <a:avLst/>
            </a:prstGeom>
          </p:spPr>
        </p:pic>
        <p:pic>
          <p:nvPicPr>
            <p:cNvPr id="8" name="Picture 7" descr="A picture containing graphics, graphic design, font, logo&#10;&#10;Description automatically generated">
              <a:extLst>
                <a:ext uri="{FF2B5EF4-FFF2-40B4-BE49-F238E27FC236}">
                  <a16:creationId xmlns:a16="http://schemas.microsoft.com/office/drawing/2014/main" id="{DC615AFC-DB35-36F1-8C12-9D505B88255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13583"/>
            <a:stretch/>
          </p:blipFill>
          <p:spPr>
            <a:xfrm>
              <a:off x="6775450" y="-135567"/>
              <a:ext cx="1820322" cy="1053223"/>
            </a:xfrm>
            <a:prstGeom prst="rect">
              <a:avLst/>
            </a:prstGeom>
          </p:spPr>
        </p:pic>
        <p:pic>
          <p:nvPicPr>
            <p:cNvPr id="10" name="Picture 9" descr="A black background with blue green and yellow text&#10;&#10;Description automatically generated with low confidence">
              <a:extLst>
                <a:ext uri="{FF2B5EF4-FFF2-40B4-BE49-F238E27FC236}">
                  <a16:creationId xmlns:a16="http://schemas.microsoft.com/office/drawing/2014/main" id="{34BD907C-341D-D27F-F033-EC4FA0355FF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22683" r="19659"/>
            <a:stretch/>
          </p:blipFill>
          <p:spPr>
            <a:xfrm>
              <a:off x="8881896" y="-250816"/>
              <a:ext cx="1677199" cy="1454438"/>
            </a:xfrm>
            <a:prstGeom prst="rect">
              <a:avLst/>
            </a:prstGeom>
          </p:spPr>
        </p:pic>
      </p:grpSp>
      <p:pic>
        <p:nvPicPr>
          <p:cNvPr id="16" name="Picture 15" descr="A picture containing black, darkness&#10;&#10;Description automatically generated">
            <a:extLst>
              <a:ext uri="{FF2B5EF4-FFF2-40B4-BE49-F238E27FC236}">
                <a16:creationId xmlns:a16="http://schemas.microsoft.com/office/drawing/2014/main" id="{746441D3-71E8-5068-75C8-FC7EE2B6BA2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31272" y="-515272"/>
            <a:ext cx="5547822" cy="1977372"/>
          </a:xfrm>
          <a:prstGeom prst="rect">
            <a:avLst/>
          </a:prstGeom>
        </p:spPr>
      </p:pic>
    </p:spTree>
    <p:extLst>
      <p:ext uri="{BB962C8B-B14F-4D97-AF65-F5344CB8AC3E}">
        <p14:creationId xmlns:p14="http://schemas.microsoft.com/office/powerpoint/2010/main" val="1048144921"/>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3" Type="http://schemas.openxmlformats.org/officeDocument/2006/relationships/image" Target="../media/image38.gif"/><Relationship Id="rId18" Type="http://schemas.openxmlformats.org/officeDocument/2006/relationships/image" Target="../media/image43.jpeg"/><Relationship Id="rId26" Type="http://schemas.openxmlformats.org/officeDocument/2006/relationships/image" Target="../media/image51.jpeg"/><Relationship Id="rId39" Type="http://schemas.openxmlformats.org/officeDocument/2006/relationships/image" Target="../media/image64.png"/><Relationship Id="rId21" Type="http://schemas.openxmlformats.org/officeDocument/2006/relationships/image" Target="../media/image46.png"/><Relationship Id="rId34" Type="http://schemas.openxmlformats.org/officeDocument/2006/relationships/image" Target="../media/image59.png"/><Relationship Id="rId42" Type="http://schemas.openxmlformats.org/officeDocument/2006/relationships/image" Target="../media/image67.jpeg"/><Relationship Id="rId47" Type="http://schemas.openxmlformats.org/officeDocument/2006/relationships/image" Target="../media/image72.png"/><Relationship Id="rId50" Type="http://schemas.openxmlformats.org/officeDocument/2006/relationships/image" Target="../media/image75.gif"/><Relationship Id="rId7" Type="http://schemas.openxmlformats.org/officeDocument/2006/relationships/image" Target="../media/image32.jpeg"/><Relationship Id="rId2" Type="http://schemas.openxmlformats.org/officeDocument/2006/relationships/image" Target="../media/image27.jpeg"/><Relationship Id="rId16" Type="http://schemas.openxmlformats.org/officeDocument/2006/relationships/image" Target="../media/image41.jpeg"/><Relationship Id="rId29" Type="http://schemas.openxmlformats.org/officeDocument/2006/relationships/image" Target="../media/image54.jpeg"/><Relationship Id="rId11" Type="http://schemas.openxmlformats.org/officeDocument/2006/relationships/image" Target="../media/image36.jpeg"/><Relationship Id="rId24" Type="http://schemas.openxmlformats.org/officeDocument/2006/relationships/image" Target="../media/image49.png"/><Relationship Id="rId32" Type="http://schemas.openxmlformats.org/officeDocument/2006/relationships/image" Target="../media/image57.png"/><Relationship Id="rId37" Type="http://schemas.openxmlformats.org/officeDocument/2006/relationships/image" Target="../media/image62.png"/><Relationship Id="rId40" Type="http://schemas.openxmlformats.org/officeDocument/2006/relationships/image" Target="../media/image65.jpeg"/><Relationship Id="rId45" Type="http://schemas.openxmlformats.org/officeDocument/2006/relationships/image" Target="../media/image70.png"/><Relationship Id="rId53" Type="http://schemas.openxmlformats.org/officeDocument/2006/relationships/image" Target="../media/image78.png"/><Relationship Id="rId5" Type="http://schemas.openxmlformats.org/officeDocument/2006/relationships/image" Target="../media/image30.jpeg"/><Relationship Id="rId10" Type="http://schemas.openxmlformats.org/officeDocument/2006/relationships/image" Target="../media/image35.jpeg"/><Relationship Id="rId19" Type="http://schemas.openxmlformats.org/officeDocument/2006/relationships/image" Target="../media/image44.png"/><Relationship Id="rId31" Type="http://schemas.openxmlformats.org/officeDocument/2006/relationships/image" Target="../media/image56.jpeg"/><Relationship Id="rId44" Type="http://schemas.openxmlformats.org/officeDocument/2006/relationships/image" Target="../media/image69.jpeg"/><Relationship Id="rId52" Type="http://schemas.openxmlformats.org/officeDocument/2006/relationships/image" Target="../media/image77.png"/><Relationship Id="rId4" Type="http://schemas.openxmlformats.org/officeDocument/2006/relationships/image" Target="../media/image29.emf"/><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jpeg"/><Relationship Id="rId27" Type="http://schemas.openxmlformats.org/officeDocument/2006/relationships/image" Target="../media/image52.png"/><Relationship Id="rId30" Type="http://schemas.openxmlformats.org/officeDocument/2006/relationships/image" Target="../media/image55.png"/><Relationship Id="rId35" Type="http://schemas.openxmlformats.org/officeDocument/2006/relationships/image" Target="../media/image60.jpeg"/><Relationship Id="rId43" Type="http://schemas.openxmlformats.org/officeDocument/2006/relationships/image" Target="../media/image68.jpeg"/><Relationship Id="rId48" Type="http://schemas.openxmlformats.org/officeDocument/2006/relationships/image" Target="../media/image73.png"/><Relationship Id="rId8" Type="http://schemas.openxmlformats.org/officeDocument/2006/relationships/image" Target="../media/image33.jpeg"/><Relationship Id="rId51" Type="http://schemas.openxmlformats.org/officeDocument/2006/relationships/image" Target="../media/image76.png"/><Relationship Id="rId3" Type="http://schemas.openxmlformats.org/officeDocument/2006/relationships/image" Target="../media/image28.png"/><Relationship Id="rId12" Type="http://schemas.openxmlformats.org/officeDocument/2006/relationships/image" Target="../media/image37.png"/><Relationship Id="rId17" Type="http://schemas.openxmlformats.org/officeDocument/2006/relationships/image" Target="../media/image42.jpeg"/><Relationship Id="rId25" Type="http://schemas.openxmlformats.org/officeDocument/2006/relationships/image" Target="../media/image50.jpeg"/><Relationship Id="rId33" Type="http://schemas.openxmlformats.org/officeDocument/2006/relationships/image" Target="../media/image58.wmf"/><Relationship Id="rId38" Type="http://schemas.openxmlformats.org/officeDocument/2006/relationships/image" Target="../media/image63.jpeg"/><Relationship Id="rId46" Type="http://schemas.openxmlformats.org/officeDocument/2006/relationships/image" Target="../media/image71.png"/><Relationship Id="rId20" Type="http://schemas.openxmlformats.org/officeDocument/2006/relationships/image" Target="../media/image45.png"/><Relationship Id="rId41" Type="http://schemas.openxmlformats.org/officeDocument/2006/relationships/image" Target="../media/image66.jpeg"/><Relationship Id="rId54" Type="http://schemas.openxmlformats.org/officeDocument/2006/relationships/image" Target="../media/image79.jpeg"/><Relationship Id="rId1" Type="http://schemas.openxmlformats.org/officeDocument/2006/relationships/slideLayout" Target="../slideLayouts/slideLayout31.xml"/><Relationship Id="rId6" Type="http://schemas.openxmlformats.org/officeDocument/2006/relationships/image" Target="../media/image31.jpe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36" Type="http://schemas.openxmlformats.org/officeDocument/2006/relationships/image" Target="../media/image61.png"/><Relationship Id="rId49"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BAD496-3374-5C22-65D1-B91166075CC1}"/>
              </a:ext>
            </a:extLst>
          </p:cNvPr>
          <p:cNvSpPr txBox="1"/>
          <p:nvPr/>
        </p:nvSpPr>
        <p:spPr>
          <a:xfrm>
            <a:off x="819622" y="4925998"/>
            <a:ext cx="578972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i="1" u="none" strike="noStrike" kern="1200" cap="none" spc="0" normalizeH="0" baseline="0" noProof="0" dirty="0">
                <a:ln>
                  <a:noFill/>
                </a:ln>
                <a:solidFill>
                  <a:schemeClr val="accent6">
                    <a:lumMod val="75000"/>
                  </a:schemeClr>
                </a:solidFill>
                <a:effectLst/>
                <a:uLnTx/>
                <a:uFillTx/>
                <a:latin typeface="Book Antiqua" panose="02040602050305030304" pitchFamily="18" charset="0"/>
                <a:ea typeface="+mn-ea"/>
                <a:cs typeface="Arial" panose="020B0604020202020204" pitchFamily="34" charset="0"/>
              </a:rPr>
              <a:t>- A Journey through India's Renewable Energy Policy</a:t>
            </a:r>
          </a:p>
        </p:txBody>
      </p:sp>
      <p:sp>
        <p:nvSpPr>
          <p:cNvPr id="2" name="TextBox 1">
            <a:extLst>
              <a:ext uri="{FF2B5EF4-FFF2-40B4-BE49-F238E27FC236}">
                <a16:creationId xmlns:a16="http://schemas.microsoft.com/office/drawing/2014/main" id="{324F2353-19C4-268E-FDD2-C899BD230257}"/>
              </a:ext>
            </a:extLst>
          </p:cNvPr>
          <p:cNvSpPr txBox="1"/>
          <p:nvPr/>
        </p:nvSpPr>
        <p:spPr>
          <a:xfrm>
            <a:off x="9545052" y="6301397"/>
            <a:ext cx="1524000" cy="369332"/>
          </a:xfrm>
          <a:prstGeom prst="rect">
            <a:avLst/>
          </a:prstGeom>
          <a:solidFill>
            <a:schemeClr val="bg1">
              <a:lumMod val="95000"/>
            </a:schemeClr>
          </a:solidFill>
        </p:spPr>
        <p:txBody>
          <a:bodyPr wrap="square" rtlCol="0">
            <a:spAutoFit/>
          </a:bodyPr>
          <a:lstStyle/>
          <a:p>
            <a:r>
              <a:rPr lang="en-IN" b="1" dirty="0">
                <a:solidFill>
                  <a:schemeClr val="accent1">
                    <a:lumMod val="50000"/>
                  </a:schemeClr>
                </a:solidFill>
                <a:latin typeface="Book Antiqua" panose="02040602050305030304" pitchFamily="18" charset="0"/>
              </a:rPr>
              <a:t>August 2023</a:t>
            </a:r>
            <a:endParaRPr lang="en-GB" b="1" dirty="0">
              <a:solidFill>
                <a:schemeClr val="accent1">
                  <a:lumMod val="50000"/>
                </a:schemeClr>
              </a:solidFill>
              <a:latin typeface="Book Antiqua" panose="02040602050305030304" pitchFamily="18" charset="0"/>
            </a:endParaRPr>
          </a:p>
        </p:txBody>
      </p:sp>
      <p:sp>
        <p:nvSpPr>
          <p:cNvPr id="4" name="TextBox 3">
            <a:extLst>
              <a:ext uri="{FF2B5EF4-FFF2-40B4-BE49-F238E27FC236}">
                <a16:creationId xmlns:a16="http://schemas.microsoft.com/office/drawing/2014/main" id="{5E928289-C996-0CC1-2404-9ACFD455B8CF}"/>
              </a:ext>
            </a:extLst>
          </p:cNvPr>
          <p:cNvSpPr txBox="1"/>
          <p:nvPr/>
        </p:nvSpPr>
        <p:spPr>
          <a:xfrm>
            <a:off x="306275" y="3971891"/>
            <a:ext cx="6096000" cy="954107"/>
          </a:xfrm>
          <a:prstGeom prst="rect">
            <a:avLst/>
          </a:prstGeom>
          <a:noFill/>
        </p:spPr>
        <p:txBody>
          <a:bodyPr wrap="square">
            <a:spAutoFit/>
          </a:bodyPr>
          <a:lstStyle/>
          <a:p>
            <a:r>
              <a:rPr lang="en-IN" sz="2800" b="1" dirty="0">
                <a:solidFill>
                  <a:srgbClr val="4F81BD">
                    <a:lumMod val="50000"/>
                  </a:srgbClr>
                </a:solidFill>
                <a:latin typeface="Book Antiqua" panose="02040602050305030304" pitchFamily="18" charset="0"/>
                <a:cs typeface="Arial" panose="020B0604020202020204" pitchFamily="34" charset="0"/>
              </a:rPr>
              <a:t>Evaluation of Renewable Energy Policies in India</a:t>
            </a:r>
            <a:endParaRPr lang="en-GB" sz="2800" b="1" dirty="0">
              <a:solidFill>
                <a:srgbClr val="4F81BD">
                  <a:lumMod val="50000"/>
                </a:srgbClr>
              </a:solidFill>
              <a:latin typeface="Book Antiqua" panose="02040602050305030304" pitchFamily="18" charset="0"/>
              <a:cs typeface="Arial" panose="020B0604020202020204" pitchFamily="34" charset="0"/>
            </a:endParaRPr>
          </a:p>
        </p:txBody>
      </p:sp>
      <p:grpSp>
        <p:nvGrpSpPr>
          <p:cNvPr id="3" name="Group 2">
            <a:extLst>
              <a:ext uri="{FF2B5EF4-FFF2-40B4-BE49-F238E27FC236}">
                <a16:creationId xmlns:a16="http://schemas.microsoft.com/office/drawing/2014/main" id="{678295E7-667A-4FCE-6312-8CE441747C68}"/>
              </a:ext>
            </a:extLst>
          </p:cNvPr>
          <p:cNvGrpSpPr/>
          <p:nvPr/>
        </p:nvGrpSpPr>
        <p:grpSpPr>
          <a:xfrm>
            <a:off x="234316" y="219897"/>
            <a:ext cx="4674866" cy="543050"/>
            <a:chOff x="7446467" y="146909"/>
            <a:chExt cx="4674866" cy="543050"/>
          </a:xfrm>
        </p:grpSpPr>
        <p:pic>
          <p:nvPicPr>
            <p:cNvPr id="6" name="Picture 5">
              <a:extLst>
                <a:ext uri="{FF2B5EF4-FFF2-40B4-BE49-F238E27FC236}">
                  <a16:creationId xmlns:a16="http://schemas.microsoft.com/office/drawing/2014/main" id="{3D90B282-57E9-EC7B-44BD-E68D0B5AF15F}"/>
                </a:ext>
              </a:extLst>
            </p:cNvPr>
            <p:cNvPicPr>
              <a:picLocks noChangeAspect="1"/>
            </p:cNvPicPr>
            <p:nvPr userDrawn="1"/>
          </p:nvPicPr>
          <p:blipFill rotWithShape="1">
            <a:blip r:embed="rId2"/>
            <a:srcRect l="35475" t="10006" r="54053" b="5988"/>
            <a:stretch/>
          </p:blipFill>
          <p:spPr>
            <a:xfrm>
              <a:off x="8884014" y="149959"/>
              <a:ext cx="20732" cy="540000"/>
            </a:xfrm>
            <a:prstGeom prst="rect">
              <a:avLst/>
            </a:prstGeom>
          </p:spPr>
        </p:pic>
        <p:pic>
          <p:nvPicPr>
            <p:cNvPr id="7" name="Picture 6" descr="A picture containing text, font, logo, graphics&#10;&#10;Description automatically generated">
              <a:extLst>
                <a:ext uri="{FF2B5EF4-FFF2-40B4-BE49-F238E27FC236}">
                  <a16:creationId xmlns:a16="http://schemas.microsoft.com/office/drawing/2014/main" id="{7689238B-1238-728B-3AF6-5C915CEB0F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10175" y="147942"/>
              <a:ext cx="1311158" cy="540000"/>
            </a:xfrm>
            <a:prstGeom prst="rect">
              <a:avLst/>
            </a:prstGeom>
          </p:spPr>
        </p:pic>
        <p:pic>
          <p:nvPicPr>
            <p:cNvPr id="8" name="Picture 7" descr="A picture containing text, font, logo, graphics&#10;&#10;Description automatically generated">
              <a:extLst>
                <a:ext uri="{FF2B5EF4-FFF2-40B4-BE49-F238E27FC236}">
                  <a16:creationId xmlns:a16="http://schemas.microsoft.com/office/drawing/2014/main" id="{B7D54C8B-7F21-5477-864F-4B067B2AD9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46467" y="147942"/>
              <a:ext cx="1336194" cy="540000"/>
            </a:xfrm>
            <a:prstGeom prst="rect">
              <a:avLst/>
            </a:prstGeom>
          </p:spPr>
        </p:pic>
        <p:pic>
          <p:nvPicPr>
            <p:cNvPr id="9" name="Picture 8" descr="A blue and green text&#10;&#10;Description automatically generated with low confidence">
              <a:extLst>
                <a:ext uri="{FF2B5EF4-FFF2-40B4-BE49-F238E27FC236}">
                  <a16:creationId xmlns:a16="http://schemas.microsoft.com/office/drawing/2014/main" id="{3BE5A49D-20DC-5B81-E9E4-AB4CBC8EF37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82075" y="147942"/>
              <a:ext cx="1628686" cy="540000"/>
            </a:xfrm>
            <a:prstGeom prst="rect">
              <a:avLst/>
            </a:prstGeom>
          </p:spPr>
        </p:pic>
        <p:pic>
          <p:nvPicPr>
            <p:cNvPr id="10" name="Picture 9">
              <a:extLst>
                <a:ext uri="{FF2B5EF4-FFF2-40B4-BE49-F238E27FC236}">
                  <a16:creationId xmlns:a16="http://schemas.microsoft.com/office/drawing/2014/main" id="{001715CB-89F3-A7C9-467C-4AEABDFE0B1B}"/>
                </a:ext>
              </a:extLst>
            </p:cNvPr>
            <p:cNvPicPr>
              <a:picLocks noChangeAspect="1"/>
            </p:cNvPicPr>
            <p:nvPr userDrawn="1"/>
          </p:nvPicPr>
          <p:blipFill rotWithShape="1">
            <a:blip r:embed="rId2"/>
            <a:srcRect l="35475" t="10006" r="54053" b="5988"/>
            <a:stretch/>
          </p:blipFill>
          <p:spPr>
            <a:xfrm>
              <a:off x="10688090" y="146909"/>
              <a:ext cx="20732" cy="540000"/>
            </a:xfrm>
            <a:prstGeom prst="rect">
              <a:avLst/>
            </a:prstGeom>
          </p:spPr>
        </p:pic>
      </p:grpSp>
      <p:sp>
        <p:nvSpPr>
          <p:cNvPr id="11" name="TextBox 10">
            <a:extLst>
              <a:ext uri="{FF2B5EF4-FFF2-40B4-BE49-F238E27FC236}">
                <a16:creationId xmlns:a16="http://schemas.microsoft.com/office/drawing/2014/main" id="{AC843DF1-0BD4-0276-D31B-3AFBFAFDDE26}"/>
              </a:ext>
            </a:extLst>
          </p:cNvPr>
          <p:cNvSpPr txBox="1"/>
          <p:nvPr/>
        </p:nvSpPr>
        <p:spPr>
          <a:xfrm>
            <a:off x="1789043" y="115293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27704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B0FC97-CF64-8D0C-B6B6-D32022169F07}"/>
              </a:ext>
            </a:extLst>
          </p:cNvPr>
          <p:cNvSpPr>
            <a:spLocks noGrp="1"/>
          </p:cNvSpPr>
          <p:nvPr>
            <p:ph type="body" sz="quarter" idx="12"/>
          </p:nvPr>
        </p:nvSpPr>
        <p:spPr/>
        <p:txBody>
          <a:bodyPr/>
          <a:lstStyle/>
          <a:p>
            <a:r>
              <a:rPr lang="en-IN" sz="2400" dirty="0">
                <a:solidFill>
                  <a:srgbClr val="000000"/>
                </a:solidFill>
                <a:effectLst/>
                <a:ea typeface="Times New Roman" panose="02020603050405020304" pitchFamily="18" charset="0"/>
              </a:rPr>
              <a:t>Status of RPO compliance in FY 2022-23</a:t>
            </a:r>
            <a:endParaRPr lang="en-IN" sz="3600" dirty="0"/>
          </a:p>
        </p:txBody>
      </p:sp>
      <p:sp>
        <p:nvSpPr>
          <p:cNvPr id="3" name="Slide Number Placeholder 2">
            <a:extLst>
              <a:ext uri="{FF2B5EF4-FFF2-40B4-BE49-F238E27FC236}">
                <a16:creationId xmlns:a16="http://schemas.microsoft.com/office/drawing/2014/main" id="{45BA1DC3-57DC-01FC-B849-5E733197333B}"/>
              </a:ext>
            </a:extLst>
          </p:cNvPr>
          <p:cNvSpPr>
            <a:spLocks noGrp="1"/>
          </p:cNvSpPr>
          <p:nvPr>
            <p:ph type="sldNum" sz="quarter" idx="13"/>
          </p:nvPr>
        </p:nvSpPr>
        <p:spPr/>
        <p:txBody>
          <a:bodyPr/>
          <a:lstStyle/>
          <a:p>
            <a:fld id="{C00E2477-2837-4DC5-A9A0-BBEF21CCD47D}" type="slidenum">
              <a:rPr lang="en-IN" smtClean="0"/>
              <a:pPr/>
              <a:t>10</a:t>
            </a:fld>
            <a:endParaRPr lang="en-IN"/>
          </a:p>
        </p:txBody>
      </p:sp>
      <p:graphicFrame>
        <p:nvGraphicFramePr>
          <p:cNvPr id="4" name="Table 3">
            <a:extLst>
              <a:ext uri="{FF2B5EF4-FFF2-40B4-BE49-F238E27FC236}">
                <a16:creationId xmlns:a16="http://schemas.microsoft.com/office/drawing/2014/main" id="{BC6250AF-008D-0958-5E40-082B55063B88}"/>
              </a:ext>
            </a:extLst>
          </p:cNvPr>
          <p:cNvGraphicFramePr>
            <a:graphicFrameLocks noGrp="1"/>
          </p:cNvGraphicFramePr>
          <p:nvPr>
            <p:extLst>
              <p:ext uri="{D42A27DB-BD31-4B8C-83A1-F6EECF244321}">
                <p14:modId xmlns:p14="http://schemas.microsoft.com/office/powerpoint/2010/main" val="2591586521"/>
              </p:ext>
            </p:extLst>
          </p:nvPr>
        </p:nvGraphicFramePr>
        <p:xfrm>
          <a:off x="101353" y="969695"/>
          <a:ext cx="5882785" cy="5076941"/>
        </p:xfrm>
        <a:graphic>
          <a:graphicData uri="http://schemas.openxmlformats.org/drawingml/2006/table">
            <a:tbl>
              <a:tblPr firstRow="1" bandRow="1">
                <a:tableStyleId>{5C22544A-7EE6-4342-B048-85BDC9FD1C3A}</a:tableStyleId>
              </a:tblPr>
              <a:tblGrid>
                <a:gridCol w="661757">
                  <a:extLst>
                    <a:ext uri="{9D8B030D-6E8A-4147-A177-3AD203B41FA5}">
                      <a16:colId xmlns:a16="http://schemas.microsoft.com/office/drawing/2014/main" val="251446734"/>
                    </a:ext>
                  </a:extLst>
                </a:gridCol>
                <a:gridCol w="1964304">
                  <a:extLst>
                    <a:ext uri="{9D8B030D-6E8A-4147-A177-3AD203B41FA5}">
                      <a16:colId xmlns:a16="http://schemas.microsoft.com/office/drawing/2014/main" val="3657838372"/>
                    </a:ext>
                  </a:extLst>
                </a:gridCol>
                <a:gridCol w="695030">
                  <a:extLst>
                    <a:ext uri="{9D8B030D-6E8A-4147-A177-3AD203B41FA5}">
                      <a16:colId xmlns:a16="http://schemas.microsoft.com/office/drawing/2014/main" val="876577904"/>
                    </a:ext>
                  </a:extLst>
                </a:gridCol>
                <a:gridCol w="810022">
                  <a:extLst>
                    <a:ext uri="{9D8B030D-6E8A-4147-A177-3AD203B41FA5}">
                      <a16:colId xmlns:a16="http://schemas.microsoft.com/office/drawing/2014/main" val="4072496814"/>
                    </a:ext>
                  </a:extLst>
                </a:gridCol>
                <a:gridCol w="972026">
                  <a:extLst>
                    <a:ext uri="{9D8B030D-6E8A-4147-A177-3AD203B41FA5}">
                      <a16:colId xmlns:a16="http://schemas.microsoft.com/office/drawing/2014/main" val="2490558328"/>
                    </a:ext>
                  </a:extLst>
                </a:gridCol>
                <a:gridCol w="779646">
                  <a:extLst>
                    <a:ext uri="{9D8B030D-6E8A-4147-A177-3AD203B41FA5}">
                      <a16:colId xmlns:a16="http://schemas.microsoft.com/office/drawing/2014/main" val="2350805543"/>
                    </a:ext>
                  </a:extLst>
                </a:gridCol>
              </a:tblGrid>
              <a:tr h="214224">
                <a:tc rowSpan="2">
                  <a:txBody>
                    <a:bodyPr/>
                    <a:lstStyle/>
                    <a:p>
                      <a:pPr>
                        <a:lnSpc>
                          <a:spcPct val="107000"/>
                        </a:lnSpc>
                        <a:spcAft>
                          <a:spcPts val="800"/>
                        </a:spcAft>
                      </a:pPr>
                      <a:r>
                        <a:rPr lang="en-IN" sz="1250" kern="100" dirty="0">
                          <a:effectLst/>
                          <a:latin typeface="Book Antiqua" panose="02040602050305030304" pitchFamily="18" charset="0"/>
                        </a:rPr>
                        <a:t>  Sl. No.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rowSpan="2">
                  <a:txBody>
                    <a:bodyPr/>
                    <a:lstStyle/>
                    <a:p>
                      <a:pPr marR="29210" algn="ctr">
                        <a:lnSpc>
                          <a:spcPct val="107000"/>
                        </a:lnSpc>
                        <a:spcAft>
                          <a:spcPts val="800"/>
                        </a:spcAft>
                      </a:pPr>
                      <a:r>
                        <a:rPr lang="en-IN" sz="1250" kern="100" dirty="0">
                          <a:effectLst/>
                          <a:latin typeface="Book Antiqua" panose="02040602050305030304" pitchFamily="18" charset="0"/>
                        </a:rPr>
                        <a:t>State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a:txBody>
                    <a:bodyPr/>
                    <a:lstStyle/>
                    <a:p>
                      <a:pPr>
                        <a:lnSpc>
                          <a:spcPct val="107000"/>
                        </a:lnSpc>
                        <a:spcAft>
                          <a:spcPts val="800"/>
                        </a:spcAft>
                      </a:pPr>
                      <a:r>
                        <a:rPr lang="en-IN" sz="1250" kern="100" dirty="0">
                          <a:effectLst/>
                          <a:latin typeface="Book Antiqua" panose="02040602050305030304" pitchFamily="18" charset="0"/>
                        </a:rPr>
                        <a:t>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gridSpan="3">
                  <a:txBody>
                    <a:bodyPr/>
                    <a:lstStyle/>
                    <a:p>
                      <a:pPr marL="78105">
                        <a:lnSpc>
                          <a:spcPct val="107000"/>
                        </a:lnSpc>
                        <a:spcAft>
                          <a:spcPts val="800"/>
                        </a:spcAft>
                      </a:pPr>
                      <a:r>
                        <a:rPr lang="en-IN" sz="1250" kern="100" dirty="0">
                          <a:effectLst/>
                          <a:latin typeface="Book Antiqua" panose="02040602050305030304" pitchFamily="18" charset="0"/>
                        </a:rPr>
                        <a:t>RPO Compliance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963344176"/>
                  </a:ext>
                </a:extLst>
              </a:tr>
              <a:tr h="410402">
                <a:tc vMerge="1">
                  <a:txBody>
                    <a:bodyPr/>
                    <a:lstStyle/>
                    <a:p>
                      <a:endParaRPr lang="en-IN"/>
                    </a:p>
                  </a:txBody>
                  <a:tcPr/>
                </a:tc>
                <a:tc vMerge="1">
                  <a:txBody>
                    <a:bodyPr/>
                    <a:lstStyle/>
                    <a:p>
                      <a:endParaRPr lang="en-IN"/>
                    </a:p>
                  </a:txBody>
                  <a:tcPr/>
                </a:tc>
                <a:tc>
                  <a:txBody>
                    <a:bodyPr/>
                    <a:lstStyle/>
                    <a:p>
                      <a:pPr marL="49530">
                        <a:lnSpc>
                          <a:spcPct val="107000"/>
                        </a:lnSpc>
                        <a:spcAft>
                          <a:spcPts val="800"/>
                        </a:spcAft>
                      </a:pPr>
                      <a:r>
                        <a:rPr lang="en-IN" sz="1250" b="1" kern="100" dirty="0">
                          <a:effectLst/>
                          <a:latin typeface="Book Antiqua" panose="02040602050305030304" pitchFamily="18" charset="0"/>
                        </a:rPr>
                        <a:t>WPO </a:t>
                      </a:r>
                      <a:endParaRPr lang="en-IN" sz="1250" b="1"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a:txBody>
                    <a:bodyPr/>
                    <a:lstStyle/>
                    <a:p>
                      <a:pPr marL="66675">
                        <a:lnSpc>
                          <a:spcPct val="107000"/>
                        </a:lnSpc>
                        <a:spcAft>
                          <a:spcPts val="800"/>
                        </a:spcAft>
                      </a:pPr>
                      <a:r>
                        <a:rPr lang="en-IN" sz="1250" b="1" kern="100" dirty="0">
                          <a:effectLst/>
                          <a:latin typeface="Book Antiqua" panose="02040602050305030304" pitchFamily="18" charset="0"/>
                        </a:rPr>
                        <a:t>HPO </a:t>
                      </a:r>
                      <a:endParaRPr lang="en-IN" sz="1250" b="1"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a:txBody>
                    <a:bodyPr/>
                    <a:lstStyle/>
                    <a:p>
                      <a:pPr algn="ctr">
                        <a:lnSpc>
                          <a:spcPct val="107000"/>
                        </a:lnSpc>
                        <a:spcAft>
                          <a:spcPts val="800"/>
                        </a:spcAft>
                      </a:pPr>
                      <a:r>
                        <a:rPr lang="en-IN" sz="1250" b="1" kern="100" dirty="0">
                          <a:effectLst/>
                          <a:latin typeface="Book Antiqua" panose="02040602050305030304" pitchFamily="18" charset="0"/>
                        </a:rPr>
                        <a:t>Other RPO </a:t>
                      </a:r>
                      <a:endParaRPr lang="en-IN" sz="1250" b="1"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a:txBody>
                    <a:bodyPr/>
                    <a:lstStyle/>
                    <a:p>
                      <a:pPr marR="29210" algn="ctr">
                        <a:lnSpc>
                          <a:spcPct val="107000"/>
                        </a:lnSpc>
                        <a:spcAft>
                          <a:spcPts val="800"/>
                        </a:spcAft>
                      </a:pPr>
                      <a:r>
                        <a:rPr lang="en-IN" sz="1250" b="1" kern="100" dirty="0">
                          <a:effectLst/>
                          <a:latin typeface="Book Antiqua" panose="02040602050305030304" pitchFamily="18" charset="0"/>
                        </a:rPr>
                        <a:t>Total RPO </a:t>
                      </a:r>
                      <a:endParaRPr lang="en-IN" sz="1250" b="1"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extLst>
                  <a:ext uri="{0D108BD9-81ED-4DB2-BD59-A6C34878D82A}">
                    <a16:rowId xmlns:a16="http://schemas.microsoft.com/office/drawing/2014/main" val="2269269213"/>
                  </a:ext>
                </a:extLst>
              </a:tr>
              <a:tr h="215018">
                <a:tc>
                  <a:txBody>
                    <a:bodyPr/>
                    <a:lstStyle/>
                    <a:p>
                      <a:pPr marR="27305" algn="ctr">
                        <a:lnSpc>
                          <a:spcPct val="107000"/>
                        </a:lnSpc>
                        <a:spcAft>
                          <a:spcPts val="800"/>
                        </a:spcAft>
                      </a:pPr>
                      <a:r>
                        <a:rPr lang="en-IN" sz="1250" kern="100">
                          <a:effectLst/>
                          <a:latin typeface="Book Antiqua" panose="02040602050305030304" pitchFamily="18" charset="0"/>
                        </a:rPr>
                        <a:t>1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a:lnSpc>
                          <a:spcPct val="107000"/>
                        </a:lnSpc>
                        <a:spcAft>
                          <a:spcPts val="800"/>
                        </a:spcAft>
                      </a:pPr>
                      <a:r>
                        <a:rPr lang="en-IN" sz="1250" kern="100">
                          <a:effectLst/>
                          <a:latin typeface="Book Antiqua" panose="02040602050305030304" pitchFamily="18" charset="0"/>
                        </a:rPr>
                        <a:t>Chandigarh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730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L="36195">
                        <a:lnSpc>
                          <a:spcPct val="107000"/>
                        </a:lnSpc>
                        <a:spcAft>
                          <a:spcPts val="800"/>
                        </a:spcAft>
                      </a:pPr>
                      <a:r>
                        <a:rPr lang="en-IN" sz="1250" kern="100" dirty="0">
                          <a:effectLst/>
                          <a:latin typeface="Book Antiqua" panose="02040602050305030304" pitchFamily="18" charset="0"/>
                        </a:rPr>
                        <a:t>76.2%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8575" algn="ctr">
                        <a:lnSpc>
                          <a:spcPct val="107000"/>
                        </a:lnSpc>
                        <a:spcAft>
                          <a:spcPts val="800"/>
                        </a:spcAft>
                      </a:pPr>
                      <a:r>
                        <a:rPr lang="en-IN" sz="1250" kern="100">
                          <a:effectLst/>
                          <a:latin typeface="Book Antiqua" panose="02040602050305030304" pitchFamily="18" charset="0"/>
                        </a:rPr>
                        <a:t>76.2%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extLst>
                  <a:ext uri="{0D108BD9-81ED-4DB2-BD59-A6C34878D82A}">
                    <a16:rowId xmlns:a16="http://schemas.microsoft.com/office/drawing/2014/main" val="3598167688"/>
                  </a:ext>
                </a:extLst>
              </a:tr>
              <a:tr h="215018">
                <a:tc>
                  <a:txBody>
                    <a:bodyPr/>
                    <a:lstStyle/>
                    <a:p>
                      <a:pPr marR="27305" algn="ctr">
                        <a:lnSpc>
                          <a:spcPct val="107000"/>
                        </a:lnSpc>
                        <a:spcAft>
                          <a:spcPts val="800"/>
                        </a:spcAft>
                      </a:pPr>
                      <a:r>
                        <a:rPr lang="en-IN" sz="1250" kern="100">
                          <a:effectLst/>
                          <a:latin typeface="Book Antiqua" panose="02040602050305030304" pitchFamily="18" charset="0"/>
                        </a:rPr>
                        <a:t>2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a:lnSpc>
                          <a:spcPct val="107000"/>
                        </a:lnSpc>
                        <a:spcAft>
                          <a:spcPts val="800"/>
                        </a:spcAft>
                      </a:pPr>
                      <a:r>
                        <a:rPr lang="en-IN" sz="1250" kern="100">
                          <a:effectLst/>
                          <a:latin typeface="Book Antiqua" panose="02040602050305030304" pitchFamily="18" charset="0"/>
                        </a:rPr>
                        <a:t>Delhi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7305" algn="ctr">
                        <a:lnSpc>
                          <a:spcPct val="107000"/>
                        </a:lnSpc>
                        <a:spcAft>
                          <a:spcPts val="800"/>
                        </a:spcAft>
                      </a:pPr>
                      <a:r>
                        <a:rPr lang="en-IN" sz="1250" kern="100">
                          <a:effectLst/>
                          <a:latin typeface="Book Antiqua" panose="02040602050305030304" pitchFamily="18" charset="0"/>
                        </a:rPr>
                        <a:t>0.6%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L="36195">
                        <a:lnSpc>
                          <a:spcPct val="107000"/>
                        </a:lnSpc>
                        <a:spcAft>
                          <a:spcPts val="800"/>
                        </a:spcAft>
                      </a:pPr>
                      <a:r>
                        <a:rPr lang="en-IN" sz="1250" kern="100" dirty="0">
                          <a:effectLst/>
                          <a:latin typeface="Book Antiqua" panose="02040602050305030304" pitchFamily="18" charset="0"/>
                        </a:rPr>
                        <a:t>23.8%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8575" algn="ctr">
                        <a:lnSpc>
                          <a:spcPct val="107000"/>
                        </a:lnSpc>
                        <a:spcAft>
                          <a:spcPts val="800"/>
                        </a:spcAft>
                      </a:pPr>
                      <a:r>
                        <a:rPr lang="en-IN" sz="1250" kern="100">
                          <a:effectLst/>
                          <a:latin typeface="Book Antiqua" panose="02040602050305030304" pitchFamily="18" charset="0"/>
                        </a:rPr>
                        <a:t>24.4%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extLst>
                  <a:ext uri="{0D108BD9-81ED-4DB2-BD59-A6C34878D82A}">
                    <a16:rowId xmlns:a16="http://schemas.microsoft.com/office/drawing/2014/main" val="1841367626"/>
                  </a:ext>
                </a:extLst>
              </a:tr>
              <a:tr h="215018">
                <a:tc>
                  <a:txBody>
                    <a:bodyPr/>
                    <a:lstStyle/>
                    <a:p>
                      <a:pPr marR="27305" algn="ctr">
                        <a:lnSpc>
                          <a:spcPct val="107000"/>
                        </a:lnSpc>
                        <a:spcAft>
                          <a:spcPts val="800"/>
                        </a:spcAft>
                      </a:pPr>
                      <a:r>
                        <a:rPr lang="en-IN" sz="1250" kern="100">
                          <a:effectLst/>
                          <a:latin typeface="Book Antiqua" panose="02040602050305030304" pitchFamily="18" charset="0"/>
                        </a:rPr>
                        <a:t>3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a:lnSpc>
                          <a:spcPct val="107000"/>
                        </a:lnSpc>
                        <a:spcAft>
                          <a:spcPts val="800"/>
                        </a:spcAft>
                      </a:pPr>
                      <a:r>
                        <a:rPr lang="en-IN" sz="1250" kern="100">
                          <a:effectLst/>
                          <a:latin typeface="Book Antiqua" panose="02040602050305030304" pitchFamily="18" charset="0"/>
                        </a:rPr>
                        <a:t>Haryana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7305" algn="ctr">
                        <a:lnSpc>
                          <a:spcPct val="107000"/>
                        </a:lnSpc>
                        <a:spcAft>
                          <a:spcPts val="800"/>
                        </a:spcAft>
                      </a:pPr>
                      <a:r>
                        <a:rPr lang="en-IN" sz="1250" kern="100">
                          <a:effectLst/>
                          <a:latin typeface="Book Antiqua" panose="02040602050305030304" pitchFamily="18" charset="0"/>
                        </a:rPr>
                        <a:t>0.9%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L="36195">
                        <a:lnSpc>
                          <a:spcPct val="107000"/>
                        </a:lnSpc>
                        <a:spcAft>
                          <a:spcPts val="800"/>
                        </a:spcAft>
                      </a:pPr>
                      <a:r>
                        <a:rPr lang="en-IN" sz="1250" kern="100" dirty="0">
                          <a:effectLst/>
                          <a:latin typeface="Book Antiqua" panose="02040602050305030304" pitchFamily="18" charset="0"/>
                        </a:rPr>
                        <a:t>20.8%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8575" algn="ctr">
                        <a:lnSpc>
                          <a:spcPct val="107000"/>
                        </a:lnSpc>
                        <a:spcAft>
                          <a:spcPts val="800"/>
                        </a:spcAft>
                      </a:pPr>
                      <a:r>
                        <a:rPr lang="en-IN" sz="1250" kern="100">
                          <a:effectLst/>
                          <a:latin typeface="Book Antiqua" panose="02040602050305030304" pitchFamily="18" charset="0"/>
                        </a:rPr>
                        <a:t>21.7%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extLst>
                  <a:ext uri="{0D108BD9-81ED-4DB2-BD59-A6C34878D82A}">
                    <a16:rowId xmlns:a16="http://schemas.microsoft.com/office/drawing/2014/main" val="1171647284"/>
                  </a:ext>
                </a:extLst>
              </a:tr>
              <a:tr h="215018">
                <a:tc>
                  <a:txBody>
                    <a:bodyPr/>
                    <a:lstStyle/>
                    <a:p>
                      <a:pPr marR="27305" algn="ctr">
                        <a:lnSpc>
                          <a:spcPct val="107000"/>
                        </a:lnSpc>
                        <a:spcAft>
                          <a:spcPts val="800"/>
                        </a:spcAft>
                      </a:pPr>
                      <a:r>
                        <a:rPr lang="en-IN" sz="1250" kern="100">
                          <a:effectLst/>
                          <a:latin typeface="Book Antiqua" panose="02040602050305030304" pitchFamily="18" charset="0"/>
                        </a:rPr>
                        <a:t>4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a:lnSpc>
                          <a:spcPct val="107000"/>
                        </a:lnSpc>
                        <a:spcAft>
                          <a:spcPts val="800"/>
                        </a:spcAft>
                      </a:pPr>
                      <a:r>
                        <a:rPr lang="en-IN" sz="1250" kern="100">
                          <a:effectLst/>
                          <a:latin typeface="Book Antiqua" panose="02040602050305030304" pitchFamily="18" charset="0"/>
                        </a:rPr>
                        <a:t>Himachal Pradesh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dirty="0">
                          <a:effectLst/>
                          <a:latin typeface="Book Antiqua" panose="02040602050305030304" pitchFamily="18" charset="0"/>
                        </a:rPr>
                        <a:t>0.0%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7305" algn="ctr">
                        <a:lnSpc>
                          <a:spcPct val="107000"/>
                        </a:lnSpc>
                        <a:spcAft>
                          <a:spcPts val="800"/>
                        </a:spcAft>
                      </a:pPr>
                      <a:r>
                        <a:rPr lang="en-IN" sz="1250" kern="100">
                          <a:effectLst/>
                          <a:latin typeface="Book Antiqua" panose="02040602050305030304" pitchFamily="18" charset="0"/>
                        </a:rPr>
                        <a:t>2.7%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L="36195">
                        <a:lnSpc>
                          <a:spcPct val="107000"/>
                        </a:lnSpc>
                        <a:spcAft>
                          <a:spcPts val="800"/>
                        </a:spcAft>
                      </a:pPr>
                      <a:r>
                        <a:rPr lang="en-IN" sz="1250" kern="100">
                          <a:effectLst/>
                          <a:latin typeface="Book Antiqua" panose="02040602050305030304" pitchFamily="18" charset="0"/>
                        </a:rPr>
                        <a:t>76.0%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8575" algn="ctr">
                        <a:lnSpc>
                          <a:spcPct val="107000"/>
                        </a:lnSpc>
                        <a:spcAft>
                          <a:spcPts val="800"/>
                        </a:spcAft>
                      </a:pPr>
                      <a:r>
                        <a:rPr lang="en-IN" sz="1250" kern="100" dirty="0">
                          <a:effectLst/>
                          <a:latin typeface="Book Antiqua" panose="02040602050305030304" pitchFamily="18" charset="0"/>
                        </a:rPr>
                        <a:t>78.7%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extLst>
                  <a:ext uri="{0D108BD9-81ED-4DB2-BD59-A6C34878D82A}">
                    <a16:rowId xmlns:a16="http://schemas.microsoft.com/office/drawing/2014/main" val="809234300"/>
                  </a:ext>
                </a:extLst>
              </a:tr>
              <a:tr h="411196">
                <a:tc>
                  <a:txBody>
                    <a:bodyPr/>
                    <a:lstStyle/>
                    <a:p>
                      <a:pPr marR="27305" algn="ctr">
                        <a:lnSpc>
                          <a:spcPct val="107000"/>
                        </a:lnSpc>
                        <a:spcAft>
                          <a:spcPts val="800"/>
                        </a:spcAft>
                      </a:pPr>
                      <a:r>
                        <a:rPr lang="en-IN" sz="1250" kern="100">
                          <a:effectLst/>
                          <a:latin typeface="Book Antiqua" panose="02040602050305030304" pitchFamily="18" charset="0"/>
                        </a:rPr>
                        <a:t>5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a:lnSpc>
                          <a:spcPct val="107000"/>
                        </a:lnSpc>
                        <a:spcAft>
                          <a:spcPts val="800"/>
                        </a:spcAft>
                      </a:pPr>
                      <a:r>
                        <a:rPr lang="en-IN" sz="1250" kern="100" dirty="0">
                          <a:effectLst/>
                          <a:latin typeface="Book Antiqua" panose="02040602050305030304" pitchFamily="18" charset="0"/>
                        </a:rPr>
                        <a:t>Jammu Kashmir &amp; Ladakh UT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730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L="36195">
                        <a:lnSpc>
                          <a:spcPct val="107000"/>
                        </a:lnSpc>
                        <a:spcAft>
                          <a:spcPts val="800"/>
                        </a:spcAft>
                      </a:pPr>
                      <a:r>
                        <a:rPr lang="en-IN" sz="1250" kern="100" dirty="0">
                          <a:effectLst/>
                          <a:latin typeface="Book Antiqua" panose="02040602050305030304" pitchFamily="18" charset="0"/>
                        </a:rPr>
                        <a:t>56.9%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8575" algn="ctr">
                        <a:lnSpc>
                          <a:spcPct val="107000"/>
                        </a:lnSpc>
                        <a:spcAft>
                          <a:spcPts val="800"/>
                        </a:spcAft>
                      </a:pPr>
                      <a:r>
                        <a:rPr lang="en-IN" sz="1250" kern="100" dirty="0">
                          <a:effectLst/>
                          <a:latin typeface="Book Antiqua" panose="02040602050305030304" pitchFamily="18" charset="0"/>
                        </a:rPr>
                        <a:t>56.9%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extLst>
                  <a:ext uri="{0D108BD9-81ED-4DB2-BD59-A6C34878D82A}">
                    <a16:rowId xmlns:a16="http://schemas.microsoft.com/office/drawing/2014/main" val="2603181797"/>
                  </a:ext>
                </a:extLst>
              </a:tr>
              <a:tr h="215018">
                <a:tc>
                  <a:txBody>
                    <a:bodyPr/>
                    <a:lstStyle/>
                    <a:p>
                      <a:pPr marR="27305" algn="ctr">
                        <a:lnSpc>
                          <a:spcPct val="107000"/>
                        </a:lnSpc>
                        <a:spcAft>
                          <a:spcPts val="800"/>
                        </a:spcAft>
                      </a:pPr>
                      <a:r>
                        <a:rPr lang="en-IN" sz="1250" kern="100">
                          <a:effectLst/>
                          <a:latin typeface="Book Antiqua" panose="02040602050305030304" pitchFamily="18" charset="0"/>
                        </a:rPr>
                        <a:t>6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a:lnSpc>
                          <a:spcPct val="107000"/>
                        </a:lnSpc>
                        <a:spcAft>
                          <a:spcPts val="800"/>
                        </a:spcAft>
                      </a:pPr>
                      <a:r>
                        <a:rPr lang="en-IN" sz="1250" kern="100">
                          <a:effectLst/>
                          <a:latin typeface="Book Antiqua" panose="02040602050305030304" pitchFamily="18" charset="0"/>
                        </a:rPr>
                        <a:t>Punjab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a:effectLst/>
                          <a:latin typeface="Book Antiqua" panose="02040602050305030304" pitchFamily="18" charset="0"/>
                        </a:rPr>
                        <a:t>0.2%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730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L="36195">
                        <a:lnSpc>
                          <a:spcPct val="107000"/>
                        </a:lnSpc>
                        <a:spcAft>
                          <a:spcPts val="800"/>
                        </a:spcAft>
                      </a:pPr>
                      <a:r>
                        <a:rPr lang="en-IN" sz="1250" kern="100">
                          <a:effectLst/>
                          <a:latin typeface="Book Antiqua" panose="02040602050305030304" pitchFamily="18" charset="0"/>
                        </a:rPr>
                        <a:t>27.3%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8575" algn="ctr">
                        <a:lnSpc>
                          <a:spcPct val="107000"/>
                        </a:lnSpc>
                        <a:spcAft>
                          <a:spcPts val="800"/>
                        </a:spcAft>
                      </a:pPr>
                      <a:r>
                        <a:rPr lang="en-IN" sz="1250" kern="100" dirty="0">
                          <a:effectLst/>
                          <a:latin typeface="Book Antiqua" panose="02040602050305030304" pitchFamily="18" charset="0"/>
                        </a:rPr>
                        <a:t>27.6%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extLst>
                  <a:ext uri="{0D108BD9-81ED-4DB2-BD59-A6C34878D82A}">
                    <a16:rowId xmlns:a16="http://schemas.microsoft.com/office/drawing/2014/main" val="663164999"/>
                  </a:ext>
                </a:extLst>
              </a:tr>
              <a:tr h="215018">
                <a:tc>
                  <a:txBody>
                    <a:bodyPr/>
                    <a:lstStyle/>
                    <a:p>
                      <a:pPr marR="27305" algn="ctr">
                        <a:lnSpc>
                          <a:spcPct val="107000"/>
                        </a:lnSpc>
                        <a:spcAft>
                          <a:spcPts val="800"/>
                        </a:spcAft>
                      </a:pPr>
                      <a:r>
                        <a:rPr lang="en-IN" sz="1250" kern="100">
                          <a:effectLst/>
                          <a:latin typeface="Book Antiqua" panose="02040602050305030304" pitchFamily="18" charset="0"/>
                        </a:rPr>
                        <a:t>7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a:lnSpc>
                          <a:spcPct val="107000"/>
                        </a:lnSpc>
                        <a:spcAft>
                          <a:spcPts val="800"/>
                        </a:spcAft>
                      </a:pPr>
                      <a:r>
                        <a:rPr lang="en-IN" sz="1250" kern="100" dirty="0">
                          <a:effectLst/>
                          <a:latin typeface="Book Antiqua" panose="02040602050305030304" pitchFamily="18" charset="0"/>
                        </a:rPr>
                        <a:t>Rajasthan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730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L="36195">
                        <a:lnSpc>
                          <a:spcPct val="107000"/>
                        </a:lnSpc>
                        <a:spcAft>
                          <a:spcPts val="800"/>
                        </a:spcAft>
                      </a:pPr>
                      <a:r>
                        <a:rPr lang="en-IN" sz="1250" kern="100">
                          <a:effectLst/>
                          <a:latin typeface="Book Antiqua" panose="02040602050305030304" pitchFamily="18" charset="0"/>
                        </a:rPr>
                        <a:t>18.3%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8575" algn="ctr">
                        <a:lnSpc>
                          <a:spcPct val="107000"/>
                        </a:lnSpc>
                        <a:spcAft>
                          <a:spcPts val="800"/>
                        </a:spcAft>
                      </a:pPr>
                      <a:r>
                        <a:rPr lang="en-IN" sz="1250" kern="100" dirty="0">
                          <a:effectLst/>
                          <a:latin typeface="Book Antiqua" panose="02040602050305030304" pitchFamily="18" charset="0"/>
                        </a:rPr>
                        <a:t>18.3%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extLst>
                  <a:ext uri="{0D108BD9-81ED-4DB2-BD59-A6C34878D82A}">
                    <a16:rowId xmlns:a16="http://schemas.microsoft.com/office/drawing/2014/main" val="4055320203"/>
                  </a:ext>
                </a:extLst>
              </a:tr>
              <a:tr h="215018">
                <a:tc>
                  <a:txBody>
                    <a:bodyPr/>
                    <a:lstStyle/>
                    <a:p>
                      <a:pPr marR="27305" algn="ctr">
                        <a:lnSpc>
                          <a:spcPct val="107000"/>
                        </a:lnSpc>
                        <a:spcAft>
                          <a:spcPts val="800"/>
                        </a:spcAft>
                      </a:pPr>
                      <a:r>
                        <a:rPr lang="en-IN" sz="1250" kern="100">
                          <a:effectLst/>
                          <a:latin typeface="Book Antiqua" panose="02040602050305030304" pitchFamily="18" charset="0"/>
                        </a:rPr>
                        <a:t>8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a:lnSpc>
                          <a:spcPct val="107000"/>
                        </a:lnSpc>
                        <a:spcAft>
                          <a:spcPts val="800"/>
                        </a:spcAft>
                      </a:pPr>
                      <a:r>
                        <a:rPr lang="en-IN" sz="1250" kern="100">
                          <a:effectLst/>
                          <a:latin typeface="Book Antiqua" panose="02040602050305030304" pitchFamily="18" charset="0"/>
                        </a:rPr>
                        <a:t>Uttar Pradesh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7305" algn="ctr">
                        <a:lnSpc>
                          <a:spcPct val="107000"/>
                        </a:lnSpc>
                        <a:spcAft>
                          <a:spcPts val="800"/>
                        </a:spcAft>
                      </a:pPr>
                      <a:r>
                        <a:rPr lang="en-IN" sz="1250" kern="100">
                          <a:effectLst/>
                          <a:latin typeface="Book Antiqua" panose="02040602050305030304" pitchFamily="18" charset="0"/>
                        </a:rPr>
                        <a:t>0.4%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L="36195">
                        <a:lnSpc>
                          <a:spcPct val="107000"/>
                        </a:lnSpc>
                        <a:spcAft>
                          <a:spcPts val="800"/>
                        </a:spcAft>
                      </a:pPr>
                      <a:r>
                        <a:rPr lang="en-IN" sz="1250" kern="100">
                          <a:effectLst/>
                          <a:latin typeface="Book Antiqua" panose="02040602050305030304" pitchFamily="18" charset="0"/>
                        </a:rPr>
                        <a:t>14.8%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8575" algn="ctr">
                        <a:lnSpc>
                          <a:spcPct val="107000"/>
                        </a:lnSpc>
                        <a:spcAft>
                          <a:spcPts val="800"/>
                        </a:spcAft>
                      </a:pPr>
                      <a:r>
                        <a:rPr lang="en-IN" sz="1250" kern="100" dirty="0">
                          <a:effectLst/>
                          <a:latin typeface="Book Antiqua" panose="02040602050305030304" pitchFamily="18" charset="0"/>
                        </a:rPr>
                        <a:t>15.2%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extLst>
                  <a:ext uri="{0D108BD9-81ED-4DB2-BD59-A6C34878D82A}">
                    <a16:rowId xmlns:a16="http://schemas.microsoft.com/office/drawing/2014/main" val="4146684147"/>
                  </a:ext>
                </a:extLst>
              </a:tr>
              <a:tr h="215018">
                <a:tc>
                  <a:txBody>
                    <a:bodyPr/>
                    <a:lstStyle/>
                    <a:p>
                      <a:pPr marR="27305" algn="ctr">
                        <a:lnSpc>
                          <a:spcPct val="107000"/>
                        </a:lnSpc>
                        <a:spcAft>
                          <a:spcPts val="800"/>
                        </a:spcAft>
                      </a:pPr>
                      <a:r>
                        <a:rPr lang="en-IN" sz="1250" kern="100">
                          <a:effectLst/>
                          <a:latin typeface="Book Antiqua" panose="02040602050305030304" pitchFamily="18" charset="0"/>
                        </a:rPr>
                        <a:t>9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a:lnSpc>
                          <a:spcPct val="107000"/>
                        </a:lnSpc>
                        <a:spcAft>
                          <a:spcPts val="800"/>
                        </a:spcAft>
                      </a:pPr>
                      <a:r>
                        <a:rPr lang="en-IN" sz="1250" kern="100">
                          <a:effectLst/>
                          <a:latin typeface="Book Antiqua" panose="02040602050305030304" pitchFamily="18" charset="0"/>
                        </a:rPr>
                        <a:t>Uttarakhand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7305" algn="ctr">
                        <a:lnSpc>
                          <a:spcPct val="107000"/>
                        </a:lnSpc>
                        <a:spcAft>
                          <a:spcPts val="800"/>
                        </a:spcAft>
                      </a:pPr>
                      <a:r>
                        <a:rPr lang="en-IN" sz="1250" kern="100">
                          <a:effectLst/>
                          <a:latin typeface="Book Antiqua" panose="02040602050305030304" pitchFamily="18" charset="0"/>
                        </a:rPr>
                        <a:t>3.0%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L="36195">
                        <a:lnSpc>
                          <a:spcPct val="107000"/>
                        </a:lnSpc>
                        <a:spcAft>
                          <a:spcPts val="800"/>
                        </a:spcAft>
                      </a:pPr>
                      <a:r>
                        <a:rPr lang="en-IN" sz="1250" kern="100">
                          <a:effectLst/>
                          <a:latin typeface="Book Antiqua" panose="02040602050305030304" pitchFamily="18" charset="0"/>
                        </a:rPr>
                        <a:t>57.4%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8575" algn="ctr">
                        <a:lnSpc>
                          <a:spcPct val="107000"/>
                        </a:lnSpc>
                        <a:spcAft>
                          <a:spcPts val="800"/>
                        </a:spcAft>
                      </a:pPr>
                      <a:r>
                        <a:rPr lang="en-IN" sz="1250" kern="100" dirty="0">
                          <a:effectLst/>
                          <a:latin typeface="Book Antiqua" panose="02040602050305030304" pitchFamily="18" charset="0"/>
                        </a:rPr>
                        <a:t>60.4%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extLst>
                  <a:ext uri="{0D108BD9-81ED-4DB2-BD59-A6C34878D82A}">
                    <a16:rowId xmlns:a16="http://schemas.microsoft.com/office/drawing/2014/main" val="2954352112"/>
                  </a:ext>
                </a:extLst>
              </a:tr>
              <a:tr h="215018">
                <a:tc>
                  <a:txBody>
                    <a:bodyPr/>
                    <a:lstStyle/>
                    <a:p>
                      <a:pPr marR="27305" algn="ctr">
                        <a:lnSpc>
                          <a:spcPct val="107000"/>
                        </a:lnSpc>
                        <a:spcAft>
                          <a:spcPts val="800"/>
                        </a:spcAft>
                      </a:pPr>
                      <a:r>
                        <a:rPr lang="en-IN" sz="1250" kern="100">
                          <a:effectLst/>
                          <a:latin typeface="Book Antiqua" panose="02040602050305030304" pitchFamily="18" charset="0"/>
                        </a:rPr>
                        <a:t>10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a:lnSpc>
                          <a:spcPct val="107000"/>
                        </a:lnSpc>
                        <a:spcAft>
                          <a:spcPts val="800"/>
                        </a:spcAft>
                      </a:pPr>
                      <a:r>
                        <a:rPr lang="en-IN" sz="1250" kern="100">
                          <a:effectLst/>
                          <a:latin typeface="Book Antiqua" panose="02040602050305030304" pitchFamily="18" charset="0"/>
                        </a:rPr>
                        <a:t>Chhattisgarh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a:effectLst/>
                          <a:latin typeface="Book Antiqua" panose="02040602050305030304" pitchFamily="18" charset="0"/>
                        </a:rPr>
                        <a:t>0.1%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7305" algn="ctr">
                        <a:lnSpc>
                          <a:spcPct val="107000"/>
                        </a:lnSpc>
                        <a:spcAft>
                          <a:spcPts val="800"/>
                        </a:spcAft>
                      </a:pPr>
                      <a:r>
                        <a:rPr lang="en-IN" sz="1250" kern="100">
                          <a:effectLst/>
                          <a:latin typeface="Book Antiqua" panose="02040602050305030304" pitchFamily="18" charset="0"/>
                        </a:rPr>
                        <a:t>1.2%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L="36195">
                        <a:lnSpc>
                          <a:spcPct val="107000"/>
                        </a:lnSpc>
                        <a:spcAft>
                          <a:spcPts val="800"/>
                        </a:spcAft>
                      </a:pPr>
                      <a:r>
                        <a:rPr lang="en-IN" sz="1250" kern="100">
                          <a:effectLst/>
                          <a:latin typeface="Book Antiqua" panose="02040602050305030304" pitchFamily="18" charset="0"/>
                        </a:rPr>
                        <a:t>11.9%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8575" algn="ctr">
                        <a:lnSpc>
                          <a:spcPct val="107000"/>
                        </a:lnSpc>
                        <a:spcAft>
                          <a:spcPts val="800"/>
                        </a:spcAft>
                      </a:pPr>
                      <a:r>
                        <a:rPr lang="en-IN" sz="1250" kern="100" dirty="0">
                          <a:effectLst/>
                          <a:latin typeface="Book Antiqua" panose="02040602050305030304" pitchFamily="18" charset="0"/>
                        </a:rPr>
                        <a:t>13.3%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extLst>
                  <a:ext uri="{0D108BD9-81ED-4DB2-BD59-A6C34878D82A}">
                    <a16:rowId xmlns:a16="http://schemas.microsoft.com/office/drawing/2014/main" val="2983932212"/>
                  </a:ext>
                </a:extLst>
              </a:tr>
              <a:tr h="411196">
                <a:tc>
                  <a:txBody>
                    <a:bodyPr/>
                    <a:lstStyle/>
                    <a:p>
                      <a:pPr marR="27305" algn="ctr">
                        <a:lnSpc>
                          <a:spcPct val="107000"/>
                        </a:lnSpc>
                        <a:spcAft>
                          <a:spcPts val="800"/>
                        </a:spcAft>
                      </a:pPr>
                      <a:r>
                        <a:rPr lang="en-IN" sz="1250" kern="100">
                          <a:effectLst/>
                          <a:latin typeface="Book Antiqua" panose="02040602050305030304" pitchFamily="18" charset="0"/>
                        </a:rPr>
                        <a:t>11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a:txBody>
                    <a:bodyPr/>
                    <a:lstStyle/>
                    <a:p>
                      <a:pPr>
                        <a:lnSpc>
                          <a:spcPct val="107000"/>
                        </a:lnSpc>
                        <a:spcAft>
                          <a:spcPts val="800"/>
                        </a:spcAft>
                      </a:pPr>
                      <a:r>
                        <a:rPr lang="en-IN" sz="1250" kern="100" dirty="0">
                          <a:effectLst/>
                          <a:latin typeface="Book Antiqua" panose="02040602050305030304" pitchFamily="18" charset="0"/>
                        </a:rPr>
                        <a:t>Daman &amp; Diu and Dadra &amp; Nagar Haveli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a:effectLst/>
                          <a:latin typeface="Book Antiqua" panose="02040602050305030304" pitchFamily="18" charset="0"/>
                        </a:rPr>
                        <a:t>0.2%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a:txBody>
                    <a:bodyPr/>
                    <a:lstStyle/>
                    <a:p>
                      <a:pPr marR="27305" algn="ctr">
                        <a:lnSpc>
                          <a:spcPct val="107000"/>
                        </a:lnSpc>
                        <a:spcAft>
                          <a:spcPts val="800"/>
                        </a:spcAft>
                      </a:pPr>
                      <a:r>
                        <a:rPr lang="en-IN" sz="1250" kern="100">
                          <a:effectLst/>
                          <a:latin typeface="Book Antiqua" panose="02040602050305030304" pitchFamily="18" charset="0"/>
                        </a:rPr>
                        <a:t>0.4%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a:txBody>
                    <a:bodyPr/>
                    <a:lstStyle/>
                    <a:p>
                      <a:pPr marR="27940" algn="ctr">
                        <a:lnSpc>
                          <a:spcPct val="107000"/>
                        </a:lnSpc>
                        <a:spcAft>
                          <a:spcPts val="800"/>
                        </a:spcAft>
                      </a:pPr>
                      <a:r>
                        <a:rPr lang="en-IN" sz="1250" kern="100">
                          <a:effectLst/>
                          <a:latin typeface="Book Antiqua" panose="02040602050305030304" pitchFamily="18" charset="0"/>
                        </a:rPr>
                        <a:t>2.4%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a:txBody>
                    <a:bodyPr/>
                    <a:lstStyle/>
                    <a:p>
                      <a:pPr marR="28575" algn="ctr">
                        <a:lnSpc>
                          <a:spcPct val="107000"/>
                        </a:lnSpc>
                        <a:spcAft>
                          <a:spcPts val="800"/>
                        </a:spcAft>
                      </a:pPr>
                      <a:r>
                        <a:rPr lang="en-IN" sz="1250" kern="100" dirty="0">
                          <a:effectLst/>
                          <a:latin typeface="Book Antiqua" panose="02040602050305030304" pitchFamily="18" charset="0"/>
                        </a:rPr>
                        <a:t>2.9%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extLst>
                  <a:ext uri="{0D108BD9-81ED-4DB2-BD59-A6C34878D82A}">
                    <a16:rowId xmlns:a16="http://schemas.microsoft.com/office/drawing/2014/main" val="713919775"/>
                  </a:ext>
                </a:extLst>
              </a:tr>
              <a:tr h="215018">
                <a:tc>
                  <a:txBody>
                    <a:bodyPr/>
                    <a:lstStyle/>
                    <a:p>
                      <a:pPr marR="27305" algn="ctr">
                        <a:lnSpc>
                          <a:spcPct val="107000"/>
                        </a:lnSpc>
                        <a:spcAft>
                          <a:spcPts val="800"/>
                        </a:spcAft>
                      </a:pPr>
                      <a:r>
                        <a:rPr lang="en-IN" sz="1250" kern="100">
                          <a:effectLst/>
                          <a:latin typeface="Book Antiqua" panose="02040602050305030304" pitchFamily="18" charset="0"/>
                        </a:rPr>
                        <a:t>12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a:lnSpc>
                          <a:spcPct val="107000"/>
                        </a:lnSpc>
                        <a:spcAft>
                          <a:spcPts val="800"/>
                        </a:spcAft>
                      </a:pPr>
                      <a:r>
                        <a:rPr lang="en-IN" sz="1250" kern="100">
                          <a:effectLst/>
                          <a:latin typeface="Book Antiqua" panose="02040602050305030304" pitchFamily="18" charset="0"/>
                        </a:rPr>
                        <a:t>Goa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a:effectLst/>
                          <a:latin typeface="Book Antiqua" panose="02040602050305030304" pitchFamily="18" charset="0"/>
                        </a:rPr>
                        <a:t>0.8%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7305" algn="ctr">
                        <a:lnSpc>
                          <a:spcPct val="107000"/>
                        </a:lnSpc>
                        <a:spcAft>
                          <a:spcPts val="800"/>
                        </a:spcAft>
                      </a:pPr>
                      <a:r>
                        <a:rPr lang="en-IN" sz="1250" kern="100">
                          <a:effectLst/>
                          <a:latin typeface="Book Antiqua" panose="02040602050305030304" pitchFamily="18" charset="0"/>
                        </a:rPr>
                        <a:t>0.4%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L="36195">
                        <a:lnSpc>
                          <a:spcPct val="107000"/>
                        </a:lnSpc>
                        <a:spcAft>
                          <a:spcPts val="800"/>
                        </a:spcAft>
                      </a:pPr>
                      <a:r>
                        <a:rPr lang="en-IN" sz="1250" kern="100">
                          <a:effectLst/>
                          <a:latin typeface="Book Antiqua" panose="02040602050305030304" pitchFamily="18" charset="0"/>
                        </a:rPr>
                        <a:t>16.1%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8575" algn="ctr">
                        <a:lnSpc>
                          <a:spcPct val="107000"/>
                        </a:lnSpc>
                        <a:spcAft>
                          <a:spcPts val="800"/>
                        </a:spcAft>
                      </a:pPr>
                      <a:r>
                        <a:rPr lang="en-IN" sz="1250" kern="100" dirty="0">
                          <a:effectLst/>
                          <a:latin typeface="Book Antiqua" panose="02040602050305030304" pitchFamily="18" charset="0"/>
                        </a:rPr>
                        <a:t>17.3%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extLst>
                  <a:ext uri="{0D108BD9-81ED-4DB2-BD59-A6C34878D82A}">
                    <a16:rowId xmlns:a16="http://schemas.microsoft.com/office/drawing/2014/main" val="1880935075"/>
                  </a:ext>
                </a:extLst>
              </a:tr>
              <a:tr h="215018">
                <a:tc>
                  <a:txBody>
                    <a:bodyPr/>
                    <a:lstStyle/>
                    <a:p>
                      <a:pPr marR="27305" algn="ctr">
                        <a:lnSpc>
                          <a:spcPct val="107000"/>
                        </a:lnSpc>
                        <a:spcAft>
                          <a:spcPts val="800"/>
                        </a:spcAft>
                      </a:pPr>
                      <a:r>
                        <a:rPr lang="en-IN" sz="1250" kern="100">
                          <a:effectLst/>
                          <a:latin typeface="Book Antiqua" panose="02040602050305030304" pitchFamily="18" charset="0"/>
                        </a:rPr>
                        <a:t>13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a:lnSpc>
                          <a:spcPct val="107000"/>
                        </a:lnSpc>
                        <a:spcAft>
                          <a:spcPts val="800"/>
                        </a:spcAft>
                      </a:pPr>
                      <a:r>
                        <a:rPr lang="en-IN" sz="1250" kern="100">
                          <a:effectLst/>
                          <a:latin typeface="Book Antiqua" panose="02040602050305030304" pitchFamily="18" charset="0"/>
                        </a:rPr>
                        <a:t>Gujarat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a:effectLst/>
                          <a:latin typeface="Book Antiqua" panose="02040602050305030304" pitchFamily="18" charset="0"/>
                        </a:rPr>
                        <a:t>3.5%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7305" algn="ctr">
                        <a:lnSpc>
                          <a:spcPct val="107000"/>
                        </a:lnSpc>
                        <a:spcAft>
                          <a:spcPts val="800"/>
                        </a:spcAft>
                      </a:pPr>
                      <a:r>
                        <a:rPr lang="en-IN" sz="1250" kern="100">
                          <a:effectLst/>
                          <a:latin typeface="Book Antiqua" panose="02040602050305030304" pitchFamily="18" charset="0"/>
                        </a:rPr>
                        <a:t>0.2%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L="36195">
                        <a:lnSpc>
                          <a:spcPct val="107000"/>
                        </a:lnSpc>
                        <a:spcAft>
                          <a:spcPts val="800"/>
                        </a:spcAft>
                      </a:pPr>
                      <a:r>
                        <a:rPr lang="en-IN" sz="1250" kern="100">
                          <a:effectLst/>
                          <a:latin typeface="Book Antiqua" panose="02040602050305030304" pitchFamily="18" charset="0"/>
                        </a:rPr>
                        <a:t>16.5%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8575" algn="ctr">
                        <a:lnSpc>
                          <a:spcPct val="107000"/>
                        </a:lnSpc>
                        <a:spcAft>
                          <a:spcPts val="800"/>
                        </a:spcAft>
                      </a:pPr>
                      <a:r>
                        <a:rPr lang="en-IN" sz="1250" kern="100">
                          <a:effectLst/>
                          <a:latin typeface="Book Antiqua" panose="02040602050305030304" pitchFamily="18" charset="0"/>
                        </a:rPr>
                        <a:t>20.3%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extLst>
                  <a:ext uri="{0D108BD9-81ED-4DB2-BD59-A6C34878D82A}">
                    <a16:rowId xmlns:a16="http://schemas.microsoft.com/office/drawing/2014/main" val="2607848419"/>
                  </a:ext>
                </a:extLst>
              </a:tr>
              <a:tr h="215018">
                <a:tc>
                  <a:txBody>
                    <a:bodyPr/>
                    <a:lstStyle/>
                    <a:p>
                      <a:pPr marR="27305" algn="ctr">
                        <a:lnSpc>
                          <a:spcPct val="107000"/>
                        </a:lnSpc>
                        <a:spcAft>
                          <a:spcPts val="800"/>
                        </a:spcAft>
                      </a:pPr>
                      <a:r>
                        <a:rPr lang="en-IN" sz="1250" kern="100">
                          <a:effectLst/>
                          <a:latin typeface="Book Antiqua" panose="02040602050305030304" pitchFamily="18" charset="0"/>
                        </a:rPr>
                        <a:t>14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a:lnSpc>
                          <a:spcPct val="107000"/>
                        </a:lnSpc>
                        <a:spcAft>
                          <a:spcPts val="800"/>
                        </a:spcAft>
                      </a:pPr>
                      <a:r>
                        <a:rPr lang="en-IN" sz="1250" kern="100">
                          <a:effectLst/>
                          <a:latin typeface="Book Antiqua" panose="02040602050305030304" pitchFamily="18" charset="0"/>
                        </a:rPr>
                        <a:t>Madhya Pradesh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a:effectLst/>
                          <a:latin typeface="Book Antiqua" panose="02040602050305030304" pitchFamily="18" charset="0"/>
                        </a:rPr>
                        <a:t>0.1%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730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L="36195">
                        <a:lnSpc>
                          <a:spcPct val="107000"/>
                        </a:lnSpc>
                        <a:spcAft>
                          <a:spcPts val="800"/>
                        </a:spcAft>
                      </a:pPr>
                      <a:r>
                        <a:rPr lang="en-IN" sz="1250" kern="100" dirty="0">
                          <a:effectLst/>
                          <a:latin typeface="Book Antiqua" panose="02040602050305030304" pitchFamily="18" charset="0"/>
                        </a:rPr>
                        <a:t>22.3%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8575" algn="ctr">
                        <a:lnSpc>
                          <a:spcPct val="107000"/>
                        </a:lnSpc>
                        <a:spcAft>
                          <a:spcPts val="800"/>
                        </a:spcAft>
                      </a:pPr>
                      <a:r>
                        <a:rPr lang="en-IN" sz="1250" kern="100">
                          <a:effectLst/>
                          <a:latin typeface="Book Antiqua" panose="02040602050305030304" pitchFamily="18" charset="0"/>
                        </a:rPr>
                        <a:t>22.4%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extLst>
                  <a:ext uri="{0D108BD9-81ED-4DB2-BD59-A6C34878D82A}">
                    <a16:rowId xmlns:a16="http://schemas.microsoft.com/office/drawing/2014/main" val="3352400979"/>
                  </a:ext>
                </a:extLst>
              </a:tr>
              <a:tr h="215018">
                <a:tc>
                  <a:txBody>
                    <a:bodyPr/>
                    <a:lstStyle/>
                    <a:p>
                      <a:pPr marR="27305" algn="ctr">
                        <a:lnSpc>
                          <a:spcPct val="107000"/>
                        </a:lnSpc>
                        <a:spcAft>
                          <a:spcPts val="800"/>
                        </a:spcAft>
                      </a:pPr>
                      <a:r>
                        <a:rPr lang="en-IN" sz="1250" kern="100">
                          <a:effectLst/>
                          <a:latin typeface="Book Antiqua" panose="02040602050305030304" pitchFamily="18" charset="0"/>
                        </a:rPr>
                        <a:t>15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a:lnSpc>
                          <a:spcPct val="107000"/>
                        </a:lnSpc>
                        <a:spcAft>
                          <a:spcPts val="800"/>
                        </a:spcAft>
                      </a:pPr>
                      <a:r>
                        <a:rPr lang="en-IN" sz="1250" kern="100">
                          <a:effectLst/>
                          <a:latin typeface="Book Antiqua" panose="02040602050305030304" pitchFamily="18" charset="0"/>
                        </a:rPr>
                        <a:t>Maharashtra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730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L="36195">
                        <a:lnSpc>
                          <a:spcPct val="107000"/>
                        </a:lnSpc>
                        <a:spcAft>
                          <a:spcPts val="800"/>
                        </a:spcAft>
                      </a:pPr>
                      <a:r>
                        <a:rPr lang="en-IN" sz="1250" kern="100">
                          <a:effectLst/>
                          <a:latin typeface="Book Antiqua" panose="02040602050305030304" pitchFamily="18" charset="0"/>
                        </a:rPr>
                        <a:t>17.1%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8575" algn="ctr">
                        <a:lnSpc>
                          <a:spcPct val="107000"/>
                        </a:lnSpc>
                        <a:spcAft>
                          <a:spcPts val="800"/>
                        </a:spcAft>
                      </a:pPr>
                      <a:r>
                        <a:rPr lang="en-IN" sz="1250" kern="100">
                          <a:effectLst/>
                          <a:latin typeface="Book Antiqua" panose="02040602050305030304" pitchFamily="18" charset="0"/>
                        </a:rPr>
                        <a:t>17.1%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extLst>
                  <a:ext uri="{0D108BD9-81ED-4DB2-BD59-A6C34878D82A}">
                    <a16:rowId xmlns:a16="http://schemas.microsoft.com/office/drawing/2014/main" val="938465323"/>
                  </a:ext>
                </a:extLst>
              </a:tr>
              <a:tr h="215018">
                <a:tc>
                  <a:txBody>
                    <a:bodyPr/>
                    <a:lstStyle/>
                    <a:p>
                      <a:pPr marR="27305" algn="ctr">
                        <a:lnSpc>
                          <a:spcPct val="107000"/>
                        </a:lnSpc>
                        <a:spcAft>
                          <a:spcPts val="800"/>
                        </a:spcAft>
                      </a:pPr>
                      <a:r>
                        <a:rPr lang="en-IN" sz="1250" kern="100">
                          <a:effectLst/>
                          <a:latin typeface="Book Antiqua" panose="02040602050305030304" pitchFamily="18" charset="0"/>
                        </a:rPr>
                        <a:t>16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a:lnSpc>
                          <a:spcPct val="107000"/>
                        </a:lnSpc>
                        <a:spcAft>
                          <a:spcPts val="800"/>
                        </a:spcAft>
                      </a:pPr>
                      <a:r>
                        <a:rPr lang="en-IN" sz="1250" kern="100">
                          <a:effectLst/>
                          <a:latin typeface="Book Antiqua" panose="02040602050305030304" pitchFamily="18" charset="0"/>
                        </a:rPr>
                        <a:t>Andhra Pradesh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a:effectLst/>
                          <a:latin typeface="Book Antiqua" panose="02040602050305030304" pitchFamily="18" charset="0"/>
                        </a:rPr>
                        <a:t>3.3%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730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L="36195">
                        <a:lnSpc>
                          <a:spcPct val="107000"/>
                        </a:lnSpc>
                        <a:spcAft>
                          <a:spcPts val="800"/>
                        </a:spcAft>
                      </a:pPr>
                      <a:r>
                        <a:rPr lang="en-IN" sz="1250" kern="100" dirty="0">
                          <a:effectLst/>
                          <a:latin typeface="Book Antiqua" panose="02040602050305030304" pitchFamily="18" charset="0"/>
                        </a:rPr>
                        <a:t>25.1%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8575" algn="ctr">
                        <a:lnSpc>
                          <a:spcPct val="107000"/>
                        </a:lnSpc>
                        <a:spcAft>
                          <a:spcPts val="800"/>
                        </a:spcAft>
                      </a:pPr>
                      <a:r>
                        <a:rPr lang="en-IN" sz="1250" kern="100">
                          <a:effectLst/>
                          <a:latin typeface="Book Antiqua" panose="02040602050305030304" pitchFamily="18" charset="0"/>
                        </a:rPr>
                        <a:t>28.5%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extLst>
                  <a:ext uri="{0D108BD9-81ED-4DB2-BD59-A6C34878D82A}">
                    <a16:rowId xmlns:a16="http://schemas.microsoft.com/office/drawing/2014/main" val="945726252"/>
                  </a:ext>
                </a:extLst>
              </a:tr>
              <a:tr h="215018">
                <a:tc>
                  <a:txBody>
                    <a:bodyPr/>
                    <a:lstStyle/>
                    <a:p>
                      <a:pPr marR="27305" algn="ctr">
                        <a:lnSpc>
                          <a:spcPct val="107000"/>
                        </a:lnSpc>
                        <a:spcAft>
                          <a:spcPts val="800"/>
                        </a:spcAft>
                      </a:pPr>
                      <a:r>
                        <a:rPr lang="en-IN" sz="1250" kern="100">
                          <a:effectLst/>
                          <a:latin typeface="Book Antiqua" panose="02040602050305030304" pitchFamily="18" charset="0"/>
                        </a:rPr>
                        <a:t>17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a:lnSpc>
                          <a:spcPct val="107000"/>
                        </a:lnSpc>
                        <a:spcAft>
                          <a:spcPts val="800"/>
                        </a:spcAft>
                      </a:pPr>
                      <a:r>
                        <a:rPr lang="en-IN" sz="1250" kern="100">
                          <a:effectLst/>
                          <a:latin typeface="Book Antiqua" panose="02040602050305030304" pitchFamily="18" charset="0"/>
                        </a:rPr>
                        <a:t>Karnataka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a:effectLst/>
                          <a:latin typeface="Book Antiqua" panose="02040602050305030304" pitchFamily="18" charset="0"/>
                        </a:rPr>
                        <a:t>6.4%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730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L="36195">
                        <a:lnSpc>
                          <a:spcPct val="107000"/>
                        </a:lnSpc>
                        <a:spcAft>
                          <a:spcPts val="800"/>
                        </a:spcAft>
                      </a:pPr>
                      <a:r>
                        <a:rPr lang="en-IN" sz="1250" kern="100" dirty="0">
                          <a:effectLst/>
                          <a:latin typeface="Book Antiqua" panose="02040602050305030304" pitchFamily="18" charset="0"/>
                        </a:rPr>
                        <a:t>40.3%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8575" algn="ctr">
                        <a:lnSpc>
                          <a:spcPct val="107000"/>
                        </a:lnSpc>
                        <a:spcAft>
                          <a:spcPts val="800"/>
                        </a:spcAft>
                      </a:pPr>
                      <a:r>
                        <a:rPr lang="en-IN" sz="1250" kern="100">
                          <a:effectLst/>
                          <a:latin typeface="Book Antiqua" panose="02040602050305030304" pitchFamily="18" charset="0"/>
                        </a:rPr>
                        <a:t>46.7%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extLst>
                  <a:ext uri="{0D108BD9-81ED-4DB2-BD59-A6C34878D82A}">
                    <a16:rowId xmlns:a16="http://schemas.microsoft.com/office/drawing/2014/main" val="2696876222"/>
                  </a:ext>
                </a:extLst>
              </a:tr>
              <a:tr h="215018">
                <a:tc>
                  <a:txBody>
                    <a:bodyPr/>
                    <a:lstStyle/>
                    <a:p>
                      <a:pPr marR="27305" algn="ctr">
                        <a:lnSpc>
                          <a:spcPct val="107000"/>
                        </a:lnSpc>
                        <a:spcAft>
                          <a:spcPts val="800"/>
                        </a:spcAft>
                      </a:pPr>
                      <a:r>
                        <a:rPr lang="en-IN" sz="1250" kern="100">
                          <a:effectLst/>
                          <a:latin typeface="Book Antiqua" panose="02040602050305030304" pitchFamily="18" charset="0"/>
                        </a:rPr>
                        <a:t>18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a:lnSpc>
                          <a:spcPct val="107000"/>
                        </a:lnSpc>
                        <a:spcAft>
                          <a:spcPts val="800"/>
                        </a:spcAft>
                      </a:pPr>
                      <a:r>
                        <a:rPr lang="en-IN" sz="1250" kern="100">
                          <a:effectLst/>
                          <a:latin typeface="Book Antiqua" panose="02040602050305030304" pitchFamily="18" charset="0"/>
                        </a:rPr>
                        <a:t>Kerala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603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7305" algn="ctr">
                        <a:lnSpc>
                          <a:spcPct val="107000"/>
                        </a:lnSpc>
                        <a:spcAft>
                          <a:spcPts val="800"/>
                        </a:spcAft>
                      </a:pPr>
                      <a:r>
                        <a:rPr lang="en-IN" sz="1250" kern="100">
                          <a:effectLst/>
                          <a:latin typeface="Book Antiqua" panose="0204060205030503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L="36195">
                        <a:lnSpc>
                          <a:spcPct val="107000"/>
                        </a:lnSpc>
                        <a:spcAft>
                          <a:spcPts val="800"/>
                        </a:spcAft>
                      </a:pPr>
                      <a:r>
                        <a:rPr lang="en-IN" sz="1250" kern="100">
                          <a:effectLst/>
                          <a:latin typeface="Book Antiqua" panose="02040602050305030304" pitchFamily="18" charset="0"/>
                        </a:rPr>
                        <a:t>36.3%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tc>
                  <a:txBody>
                    <a:bodyPr/>
                    <a:lstStyle/>
                    <a:p>
                      <a:pPr marR="28575" algn="ctr">
                        <a:lnSpc>
                          <a:spcPct val="107000"/>
                        </a:lnSpc>
                        <a:spcAft>
                          <a:spcPts val="800"/>
                        </a:spcAft>
                      </a:pPr>
                      <a:r>
                        <a:rPr lang="en-IN" sz="1250" kern="100" dirty="0">
                          <a:effectLst/>
                          <a:latin typeface="Book Antiqua" panose="02040602050305030304" pitchFamily="18" charset="0"/>
                        </a:rPr>
                        <a:t>36.3%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tc>
                <a:extLst>
                  <a:ext uri="{0D108BD9-81ED-4DB2-BD59-A6C34878D82A}">
                    <a16:rowId xmlns:a16="http://schemas.microsoft.com/office/drawing/2014/main" val="853045410"/>
                  </a:ext>
                </a:extLst>
              </a:tr>
            </a:tbl>
          </a:graphicData>
        </a:graphic>
      </p:graphicFrame>
      <p:graphicFrame>
        <p:nvGraphicFramePr>
          <p:cNvPr id="6" name="Table 5">
            <a:extLst>
              <a:ext uri="{FF2B5EF4-FFF2-40B4-BE49-F238E27FC236}">
                <a16:creationId xmlns:a16="http://schemas.microsoft.com/office/drawing/2014/main" id="{737191D5-AA73-BD15-F688-C5DFD6B5A2E6}"/>
              </a:ext>
            </a:extLst>
          </p:cNvPr>
          <p:cNvGraphicFramePr>
            <a:graphicFrameLocks noGrp="1"/>
          </p:cNvGraphicFramePr>
          <p:nvPr>
            <p:extLst>
              <p:ext uri="{D42A27DB-BD31-4B8C-83A1-F6EECF244321}">
                <p14:modId xmlns:p14="http://schemas.microsoft.com/office/powerpoint/2010/main" val="3884785500"/>
              </p:ext>
            </p:extLst>
          </p:nvPr>
        </p:nvGraphicFramePr>
        <p:xfrm>
          <a:off x="6096000" y="977524"/>
          <a:ext cx="5882785" cy="5033164"/>
        </p:xfrm>
        <a:graphic>
          <a:graphicData uri="http://schemas.openxmlformats.org/drawingml/2006/table">
            <a:tbl>
              <a:tblPr firstRow="1" bandRow="1">
                <a:tableStyleId>{5C22544A-7EE6-4342-B048-85BDC9FD1C3A}</a:tableStyleId>
              </a:tblPr>
              <a:tblGrid>
                <a:gridCol w="661758">
                  <a:extLst>
                    <a:ext uri="{9D8B030D-6E8A-4147-A177-3AD203B41FA5}">
                      <a16:colId xmlns:a16="http://schemas.microsoft.com/office/drawing/2014/main" val="251446734"/>
                    </a:ext>
                  </a:extLst>
                </a:gridCol>
                <a:gridCol w="1964303">
                  <a:extLst>
                    <a:ext uri="{9D8B030D-6E8A-4147-A177-3AD203B41FA5}">
                      <a16:colId xmlns:a16="http://schemas.microsoft.com/office/drawing/2014/main" val="3657838372"/>
                    </a:ext>
                  </a:extLst>
                </a:gridCol>
                <a:gridCol w="695030">
                  <a:extLst>
                    <a:ext uri="{9D8B030D-6E8A-4147-A177-3AD203B41FA5}">
                      <a16:colId xmlns:a16="http://schemas.microsoft.com/office/drawing/2014/main" val="876577904"/>
                    </a:ext>
                  </a:extLst>
                </a:gridCol>
                <a:gridCol w="810022">
                  <a:extLst>
                    <a:ext uri="{9D8B030D-6E8A-4147-A177-3AD203B41FA5}">
                      <a16:colId xmlns:a16="http://schemas.microsoft.com/office/drawing/2014/main" val="4072496814"/>
                    </a:ext>
                  </a:extLst>
                </a:gridCol>
                <a:gridCol w="972026">
                  <a:extLst>
                    <a:ext uri="{9D8B030D-6E8A-4147-A177-3AD203B41FA5}">
                      <a16:colId xmlns:a16="http://schemas.microsoft.com/office/drawing/2014/main" val="2490558328"/>
                    </a:ext>
                  </a:extLst>
                </a:gridCol>
                <a:gridCol w="779646">
                  <a:extLst>
                    <a:ext uri="{9D8B030D-6E8A-4147-A177-3AD203B41FA5}">
                      <a16:colId xmlns:a16="http://schemas.microsoft.com/office/drawing/2014/main" val="2350805543"/>
                    </a:ext>
                  </a:extLst>
                </a:gridCol>
              </a:tblGrid>
              <a:tr h="216805">
                <a:tc rowSpan="2">
                  <a:txBody>
                    <a:bodyPr/>
                    <a:lstStyle/>
                    <a:p>
                      <a:pPr>
                        <a:lnSpc>
                          <a:spcPct val="107000"/>
                        </a:lnSpc>
                        <a:spcAft>
                          <a:spcPts val="800"/>
                        </a:spcAft>
                      </a:pPr>
                      <a:r>
                        <a:rPr lang="en-IN" sz="1250" kern="100" dirty="0">
                          <a:effectLst/>
                          <a:latin typeface="Book Antiqua" panose="02040602050305030304" pitchFamily="18" charset="0"/>
                        </a:rPr>
                        <a:t>  Sl. No.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rowSpan="2">
                  <a:txBody>
                    <a:bodyPr/>
                    <a:lstStyle/>
                    <a:p>
                      <a:pPr marR="29210" algn="ctr">
                        <a:lnSpc>
                          <a:spcPct val="107000"/>
                        </a:lnSpc>
                        <a:spcAft>
                          <a:spcPts val="800"/>
                        </a:spcAft>
                      </a:pPr>
                      <a:r>
                        <a:rPr lang="en-IN" sz="1250" kern="100" dirty="0">
                          <a:effectLst/>
                          <a:latin typeface="Book Antiqua" panose="02040602050305030304" pitchFamily="18" charset="0"/>
                        </a:rPr>
                        <a:t>State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a:txBody>
                    <a:bodyPr/>
                    <a:lstStyle/>
                    <a:p>
                      <a:pPr>
                        <a:lnSpc>
                          <a:spcPct val="107000"/>
                        </a:lnSpc>
                        <a:spcAft>
                          <a:spcPts val="800"/>
                        </a:spcAft>
                      </a:pPr>
                      <a:r>
                        <a:rPr lang="en-IN" sz="1250" kern="100" dirty="0">
                          <a:effectLst/>
                          <a:latin typeface="Book Antiqua" panose="02040602050305030304" pitchFamily="18" charset="0"/>
                        </a:rPr>
                        <a:t>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gridSpan="3">
                  <a:txBody>
                    <a:bodyPr/>
                    <a:lstStyle/>
                    <a:p>
                      <a:pPr marL="78105">
                        <a:lnSpc>
                          <a:spcPct val="107000"/>
                        </a:lnSpc>
                        <a:spcAft>
                          <a:spcPts val="800"/>
                        </a:spcAft>
                      </a:pPr>
                      <a:r>
                        <a:rPr lang="en-IN" sz="1250" kern="100" dirty="0">
                          <a:effectLst/>
                          <a:latin typeface="Book Antiqua" panose="02040602050305030304" pitchFamily="18" charset="0"/>
                        </a:rPr>
                        <a:t>RPO Compliance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963344176"/>
                  </a:ext>
                </a:extLst>
              </a:tr>
              <a:tr h="415345">
                <a:tc vMerge="1">
                  <a:txBody>
                    <a:bodyPr/>
                    <a:lstStyle/>
                    <a:p>
                      <a:endParaRPr lang="en-IN"/>
                    </a:p>
                  </a:txBody>
                  <a:tcPr/>
                </a:tc>
                <a:tc vMerge="1">
                  <a:txBody>
                    <a:bodyPr/>
                    <a:lstStyle/>
                    <a:p>
                      <a:endParaRPr lang="en-IN"/>
                    </a:p>
                  </a:txBody>
                  <a:tcPr/>
                </a:tc>
                <a:tc>
                  <a:txBody>
                    <a:bodyPr/>
                    <a:lstStyle/>
                    <a:p>
                      <a:pPr marL="49530">
                        <a:lnSpc>
                          <a:spcPct val="107000"/>
                        </a:lnSpc>
                        <a:spcAft>
                          <a:spcPts val="800"/>
                        </a:spcAft>
                      </a:pPr>
                      <a:r>
                        <a:rPr lang="en-IN" sz="1250" b="1" kern="100" dirty="0">
                          <a:effectLst/>
                          <a:latin typeface="Book Antiqua" panose="02040602050305030304" pitchFamily="18" charset="0"/>
                        </a:rPr>
                        <a:t>WPO </a:t>
                      </a:r>
                      <a:endParaRPr lang="en-IN" sz="1250" b="1"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a:txBody>
                    <a:bodyPr/>
                    <a:lstStyle/>
                    <a:p>
                      <a:pPr marL="66675">
                        <a:lnSpc>
                          <a:spcPct val="107000"/>
                        </a:lnSpc>
                        <a:spcAft>
                          <a:spcPts val="800"/>
                        </a:spcAft>
                      </a:pPr>
                      <a:r>
                        <a:rPr lang="en-IN" sz="1250" b="1" kern="100" dirty="0">
                          <a:effectLst/>
                          <a:latin typeface="Book Antiqua" panose="02040602050305030304" pitchFamily="18" charset="0"/>
                        </a:rPr>
                        <a:t>HPO </a:t>
                      </a:r>
                      <a:endParaRPr lang="en-IN" sz="1250" b="1"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a:txBody>
                    <a:bodyPr/>
                    <a:lstStyle/>
                    <a:p>
                      <a:pPr algn="ctr">
                        <a:lnSpc>
                          <a:spcPct val="107000"/>
                        </a:lnSpc>
                        <a:spcAft>
                          <a:spcPts val="800"/>
                        </a:spcAft>
                      </a:pPr>
                      <a:r>
                        <a:rPr lang="en-IN" sz="1250" b="1" kern="100" dirty="0">
                          <a:effectLst/>
                          <a:latin typeface="Book Antiqua" panose="02040602050305030304" pitchFamily="18" charset="0"/>
                        </a:rPr>
                        <a:t>Other RPO </a:t>
                      </a:r>
                      <a:endParaRPr lang="en-IN" sz="1250" b="1"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tc>
                  <a:txBody>
                    <a:bodyPr/>
                    <a:lstStyle/>
                    <a:p>
                      <a:pPr marR="29210" algn="ctr">
                        <a:lnSpc>
                          <a:spcPct val="107000"/>
                        </a:lnSpc>
                        <a:spcAft>
                          <a:spcPts val="800"/>
                        </a:spcAft>
                      </a:pPr>
                      <a:r>
                        <a:rPr lang="en-IN" sz="1250" b="1" kern="100" dirty="0">
                          <a:effectLst/>
                          <a:latin typeface="Book Antiqua" panose="02040602050305030304" pitchFamily="18" charset="0"/>
                        </a:rPr>
                        <a:t>Total RPO </a:t>
                      </a:r>
                      <a:endParaRPr lang="en-IN" sz="1250" b="1"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54392" marR="32736" marT="27196" marB="0" anchor="ctr"/>
                </a:tc>
                <a:extLst>
                  <a:ext uri="{0D108BD9-81ED-4DB2-BD59-A6C34878D82A}">
                    <a16:rowId xmlns:a16="http://schemas.microsoft.com/office/drawing/2014/main" val="2269269213"/>
                  </a:ext>
                </a:extLst>
              </a:tr>
              <a:tr h="224518">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19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Lakshadweep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dirty="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0.2%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0.2%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3598167688"/>
                  </a:ext>
                </a:extLst>
              </a:tr>
              <a:tr h="224518">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Puducherry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6.6%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6.6%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1841367626"/>
                  </a:ext>
                </a:extLst>
              </a:tr>
              <a:tr h="224518">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21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Tamil Nadu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5.8%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19.7%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25.5%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1171647284"/>
                  </a:ext>
                </a:extLst>
              </a:tr>
              <a:tr h="224518">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22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Telangana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20.2%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20.2%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809234300"/>
                  </a:ext>
                </a:extLst>
              </a:tr>
              <a:tr h="306486">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23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Andaman &amp; Nicobar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10.9%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10.9%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2603181797"/>
                  </a:ext>
                </a:extLst>
              </a:tr>
              <a:tr h="224518">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24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Bihar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0.1%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0.1%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15.9%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16.0%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663164999"/>
                  </a:ext>
                </a:extLst>
              </a:tr>
              <a:tr h="224518">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25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dirty="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DVC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10.6%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10.6%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4055320203"/>
                  </a:ext>
                </a:extLst>
              </a:tr>
              <a:tr h="224518">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26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Jharkhand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30.0%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30.0%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4146684147"/>
                  </a:ext>
                </a:extLst>
              </a:tr>
              <a:tr h="224518">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27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Odisha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0.1%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0.1%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25.3%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25.4%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2954352112"/>
                  </a:ext>
                </a:extLst>
              </a:tr>
              <a:tr h="224518">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28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Sikkim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3.7%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84.7%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88.4%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2983932212"/>
                  </a:ext>
                </a:extLst>
              </a:tr>
              <a:tr h="390599">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29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West Bengal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0.1%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15.9%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15.9%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713919775"/>
                  </a:ext>
                </a:extLst>
              </a:tr>
              <a:tr h="224518">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30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Arunachal Pradesh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3.5%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15.3%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18.8%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1880935075"/>
                  </a:ext>
                </a:extLst>
              </a:tr>
              <a:tr h="224518">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31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Assam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2.7%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20.4%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23.2%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2607848419"/>
                  </a:ext>
                </a:extLst>
              </a:tr>
              <a:tr h="224518">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32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Manipur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0.2%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33.8%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34.0%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3352400979"/>
                  </a:ext>
                </a:extLst>
              </a:tr>
              <a:tr h="224518">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33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Meghalaya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3.2%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56.7%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59.9%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938465323"/>
                  </a:ext>
                </a:extLst>
              </a:tr>
              <a:tr h="224518">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34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Mizoram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0.3%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0.4%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42.1%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42.7%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945726252"/>
                  </a:ext>
                </a:extLst>
              </a:tr>
              <a:tr h="224518">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35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dirty="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Nagaland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5.2%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31.3%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36.5%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2696876222"/>
                  </a:ext>
                </a:extLst>
              </a:tr>
              <a:tr h="224518">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36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Tripura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603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0.0%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305"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0.1%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7940" algn="ctr">
                        <a:lnSpc>
                          <a:spcPct val="107000"/>
                        </a:lnSpc>
                        <a:spcAft>
                          <a:spcPts val="800"/>
                        </a:spcAft>
                      </a:pPr>
                      <a:r>
                        <a:rPr lang="en-IN" sz="1250" kern="10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13.5% </a:t>
                      </a:r>
                      <a:endParaRPr lang="en-IN" sz="1250" kern="10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tc>
                  <a:txBody>
                    <a:bodyPr/>
                    <a:lstStyle/>
                    <a:p>
                      <a:pPr marR="28575" algn="ctr">
                        <a:lnSpc>
                          <a:spcPct val="107000"/>
                        </a:lnSpc>
                        <a:spcAft>
                          <a:spcPts val="800"/>
                        </a:spcAft>
                      </a:pPr>
                      <a:r>
                        <a:rPr lang="en-IN" sz="1250" kern="100" dirty="0">
                          <a:solidFill>
                            <a:srgbClr val="0D0D0D"/>
                          </a:solidFill>
                          <a:effectLst/>
                          <a:latin typeface="Book Antiqua" panose="02040602050305030304" pitchFamily="18" charset="0"/>
                          <a:ea typeface="Times New Roman" panose="02020603050405020304" pitchFamily="18" charset="0"/>
                          <a:cs typeface="Times New Roman" panose="02020603050405020304" pitchFamily="18" charset="0"/>
                        </a:rPr>
                        <a:t>13.6% </a:t>
                      </a:r>
                      <a:endParaRPr lang="en-IN" sz="125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41275" marT="34290" marB="0"/>
                </a:tc>
                <a:extLst>
                  <a:ext uri="{0D108BD9-81ED-4DB2-BD59-A6C34878D82A}">
                    <a16:rowId xmlns:a16="http://schemas.microsoft.com/office/drawing/2014/main" val="853045410"/>
                  </a:ext>
                </a:extLst>
              </a:tr>
            </a:tbl>
          </a:graphicData>
        </a:graphic>
      </p:graphicFrame>
      <p:graphicFrame>
        <p:nvGraphicFramePr>
          <p:cNvPr id="7" name="Table 7">
            <a:extLst>
              <a:ext uri="{FF2B5EF4-FFF2-40B4-BE49-F238E27FC236}">
                <a16:creationId xmlns:a16="http://schemas.microsoft.com/office/drawing/2014/main" id="{195672AD-371F-10B9-F4E2-302776171232}"/>
              </a:ext>
            </a:extLst>
          </p:cNvPr>
          <p:cNvGraphicFramePr>
            <a:graphicFrameLocks noGrp="1"/>
          </p:cNvGraphicFramePr>
          <p:nvPr>
            <p:extLst>
              <p:ext uri="{D42A27DB-BD31-4B8C-83A1-F6EECF244321}">
                <p14:modId xmlns:p14="http://schemas.microsoft.com/office/powerpoint/2010/main" val="2741750882"/>
              </p:ext>
            </p:extLst>
          </p:nvPr>
        </p:nvGraphicFramePr>
        <p:xfrm>
          <a:off x="2032000" y="6070450"/>
          <a:ext cx="8128000" cy="5486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801658031"/>
                    </a:ext>
                  </a:extLst>
                </a:gridCol>
                <a:gridCol w="2032000">
                  <a:extLst>
                    <a:ext uri="{9D8B030D-6E8A-4147-A177-3AD203B41FA5}">
                      <a16:colId xmlns:a16="http://schemas.microsoft.com/office/drawing/2014/main" val="32602316"/>
                    </a:ext>
                  </a:extLst>
                </a:gridCol>
                <a:gridCol w="2032000">
                  <a:extLst>
                    <a:ext uri="{9D8B030D-6E8A-4147-A177-3AD203B41FA5}">
                      <a16:colId xmlns:a16="http://schemas.microsoft.com/office/drawing/2014/main" val="3473206443"/>
                    </a:ext>
                  </a:extLst>
                </a:gridCol>
                <a:gridCol w="2032000">
                  <a:extLst>
                    <a:ext uri="{9D8B030D-6E8A-4147-A177-3AD203B41FA5}">
                      <a16:colId xmlns:a16="http://schemas.microsoft.com/office/drawing/2014/main" val="1964316210"/>
                    </a:ext>
                  </a:extLst>
                </a:gridCol>
              </a:tblGrid>
              <a:tr h="261001">
                <a:tc>
                  <a:txBody>
                    <a:bodyPr/>
                    <a:lstStyle/>
                    <a:p>
                      <a:pPr algn="ctr"/>
                      <a:r>
                        <a:rPr lang="en-US" sz="1200" dirty="0"/>
                        <a:t>WPO</a:t>
                      </a:r>
                    </a:p>
                  </a:txBody>
                  <a:tcPr/>
                </a:tc>
                <a:tc>
                  <a:txBody>
                    <a:bodyPr/>
                    <a:lstStyle/>
                    <a:p>
                      <a:pPr algn="ctr"/>
                      <a:r>
                        <a:rPr lang="en-US" sz="1200" dirty="0"/>
                        <a:t>HPO</a:t>
                      </a:r>
                    </a:p>
                  </a:txBody>
                  <a:tcPr/>
                </a:tc>
                <a:tc>
                  <a:txBody>
                    <a:bodyPr/>
                    <a:lstStyle/>
                    <a:p>
                      <a:pPr algn="ctr"/>
                      <a:r>
                        <a:rPr lang="en-US" sz="1200" dirty="0"/>
                        <a:t>Other RPO</a:t>
                      </a:r>
                    </a:p>
                  </a:txBody>
                  <a:tcPr/>
                </a:tc>
                <a:tc>
                  <a:txBody>
                    <a:bodyPr/>
                    <a:lstStyle/>
                    <a:p>
                      <a:pPr algn="ctr"/>
                      <a:r>
                        <a:rPr lang="en-US" sz="1200" dirty="0"/>
                        <a:t>Total RPO</a:t>
                      </a:r>
                    </a:p>
                  </a:txBody>
                  <a:tcPr/>
                </a:tc>
                <a:extLst>
                  <a:ext uri="{0D108BD9-81ED-4DB2-BD59-A6C34878D82A}">
                    <a16:rowId xmlns:a16="http://schemas.microsoft.com/office/drawing/2014/main" val="356957694"/>
                  </a:ext>
                </a:extLst>
              </a:tr>
              <a:tr h="261001">
                <a:tc>
                  <a:txBody>
                    <a:bodyPr/>
                    <a:lstStyle/>
                    <a:p>
                      <a:pPr algn="ctr"/>
                      <a:r>
                        <a:rPr lang="en-US" sz="1200" dirty="0"/>
                        <a:t>0.81%</a:t>
                      </a:r>
                    </a:p>
                  </a:txBody>
                  <a:tcPr/>
                </a:tc>
                <a:tc>
                  <a:txBody>
                    <a:bodyPr/>
                    <a:lstStyle/>
                    <a:p>
                      <a:pPr algn="ctr"/>
                      <a:r>
                        <a:rPr lang="en-US" sz="1200" dirty="0"/>
                        <a:t>0.35%</a:t>
                      </a:r>
                    </a:p>
                  </a:txBody>
                  <a:tcPr/>
                </a:tc>
                <a:tc>
                  <a:txBody>
                    <a:bodyPr/>
                    <a:lstStyle/>
                    <a:p>
                      <a:pPr algn="ctr"/>
                      <a:r>
                        <a:rPr lang="en-US" sz="1200" dirty="0"/>
                        <a:t>23.44%</a:t>
                      </a:r>
                    </a:p>
                  </a:txBody>
                  <a:tcPr/>
                </a:tc>
                <a:tc>
                  <a:txBody>
                    <a:bodyPr/>
                    <a:lstStyle/>
                    <a:p>
                      <a:pPr algn="ctr"/>
                      <a:r>
                        <a:rPr lang="en-US" sz="1200" dirty="0"/>
                        <a:t>24.61%</a:t>
                      </a:r>
                    </a:p>
                  </a:txBody>
                  <a:tcPr/>
                </a:tc>
                <a:extLst>
                  <a:ext uri="{0D108BD9-81ED-4DB2-BD59-A6C34878D82A}">
                    <a16:rowId xmlns:a16="http://schemas.microsoft.com/office/drawing/2014/main" val="492290773"/>
                  </a:ext>
                </a:extLst>
              </a:tr>
            </a:tbl>
          </a:graphicData>
        </a:graphic>
      </p:graphicFrame>
    </p:spTree>
    <p:extLst>
      <p:ext uri="{BB962C8B-B14F-4D97-AF65-F5344CB8AC3E}">
        <p14:creationId xmlns:p14="http://schemas.microsoft.com/office/powerpoint/2010/main" val="1903380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CAF74A-F6F1-FCBF-57CB-8D876A73A83F}"/>
              </a:ext>
            </a:extLst>
          </p:cNvPr>
          <p:cNvSpPr>
            <a:spLocks noGrp="1"/>
          </p:cNvSpPr>
          <p:nvPr>
            <p:ph type="body" sz="quarter" idx="12"/>
          </p:nvPr>
        </p:nvSpPr>
        <p:spPr>
          <a:xfrm>
            <a:off x="101353" y="147942"/>
            <a:ext cx="9599238" cy="522000"/>
          </a:xfrm>
        </p:spPr>
        <p:txBody>
          <a:bodyPr/>
          <a:lstStyle/>
          <a:p>
            <a:r>
              <a:rPr lang="en-US" dirty="0"/>
              <a:t>Primary reasons for shortfall in RE capacity addition</a:t>
            </a:r>
            <a:endParaRPr lang="en-IN" dirty="0"/>
          </a:p>
        </p:txBody>
      </p:sp>
      <p:sp>
        <p:nvSpPr>
          <p:cNvPr id="3" name="Slide Number Placeholder 2">
            <a:extLst>
              <a:ext uri="{FF2B5EF4-FFF2-40B4-BE49-F238E27FC236}">
                <a16:creationId xmlns:a16="http://schemas.microsoft.com/office/drawing/2014/main" id="{E54EBA66-4C67-19CC-0FD6-6AAF5BDCB8F7}"/>
              </a:ext>
            </a:extLst>
          </p:cNvPr>
          <p:cNvSpPr>
            <a:spLocks noGrp="1"/>
          </p:cNvSpPr>
          <p:nvPr>
            <p:ph type="sldNum" sz="quarter" idx="13"/>
          </p:nvPr>
        </p:nvSpPr>
        <p:spPr/>
        <p:txBody>
          <a:bodyPr/>
          <a:lstStyle/>
          <a:p>
            <a:fld id="{C00E2477-2837-4DC5-A9A0-BBEF21CCD47D}" type="slidenum">
              <a:rPr lang="en-IN" smtClean="0"/>
              <a:pPr/>
              <a:t>11</a:t>
            </a:fld>
            <a:endParaRPr lang="en-IN"/>
          </a:p>
        </p:txBody>
      </p:sp>
      <p:sp>
        <p:nvSpPr>
          <p:cNvPr id="6" name="TextBox 5">
            <a:extLst>
              <a:ext uri="{FF2B5EF4-FFF2-40B4-BE49-F238E27FC236}">
                <a16:creationId xmlns:a16="http://schemas.microsoft.com/office/drawing/2014/main" id="{1EB235C6-9301-2AC7-345B-DD04894E9A4E}"/>
              </a:ext>
            </a:extLst>
          </p:cNvPr>
          <p:cNvSpPr txBox="1"/>
          <p:nvPr/>
        </p:nvSpPr>
        <p:spPr>
          <a:xfrm>
            <a:off x="232800" y="1065697"/>
            <a:ext cx="11857847" cy="4612673"/>
          </a:xfrm>
          <a:prstGeom prst="rect">
            <a:avLst/>
          </a:prstGeom>
          <a:noFill/>
        </p:spPr>
        <p:txBody>
          <a:bodyPr wrap="square">
            <a:spAutoFit/>
          </a:bodyPr>
          <a:lstStyle/>
          <a:p>
            <a:pPr marL="285750" indent="-285750" defTabSz="914354">
              <a:lnSpc>
                <a:spcPct val="120000"/>
              </a:lnSpc>
              <a:buFont typeface="Arial" panose="020B0604020202020204" pitchFamily="34" charset="0"/>
              <a:buChar char="•"/>
              <a:defRPr/>
            </a:pPr>
            <a:r>
              <a:rPr lang="en-US" sz="2000" b="0" i="0" dirty="0">
                <a:effectLst/>
                <a:latin typeface="Book Antiqua" panose="02040602050305030304" pitchFamily="18" charset="0"/>
              </a:rPr>
              <a:t>Wide variation in achievement of different states. During Oct 2021 and March 2023 - </a:t>
            </a:r>
          </a:p>
          <a:p>
            <a:pPr marL="742950" lvl="1" indent="-285750" defTabSz="914354">
              <a:lnSpc>
                <a:spcPct val="120000"/>
              </a:lnSpc>
              <a:buFont typeface="Courier New" panose="02070309020205020404" pitchFamily="49" charset="0"/>
              <a:buChar char="o"/>
              <a:defRPr/>
            </a:pPr>
            <a:r>
              <a:rPr lang="en-US" dirty="0">
                <a:solidFill>
                  <a:schemeClr val="accent1"/>
                </a:solidFill>
                <a:latin typeface="Book Antiqua" panose="02040602050305030304" pitchFamily="18" charset="0"/>
              </a:rPr>
              <a:t>Rajasthan installed 4827 MW RE capacity (all solar)</a:t>
            </a:r>
          </a:p>
          <a:p>
            <a:pPr marL="742950" lvl="1" indent="-285750" defTabSz="914354">
              <a:lnSpc>
                <a:spcPct val="120000"/>
              </a:lnSpc>
              <a:buFont typeface="Courier New" panose="02070309020205020404" pitchFamily="49" charset="0"/>
              <a:buChar char="o"/>
              <a:defRPr/>
            </a:pPr>
            <a:r>
              <a:rPr lang="en-US" dirty="0">
                <a:solidFill>
                  <a:schemeClr val="accent1"/>
                </a:solidFill>
                <a:latin typeface="Book Antiqua" panose="02040602050305030304" pitchFamily="18" charset="0"/>
              </a:rPr>
              <a:t>Gujarat installed 1845 MW of RE capacity</a:t>
            </a:r>
          </a:p>
          <a:p>
            <a:pPr marL="742950" lvl="1" indent="-285750" defTabSz="914354">
              <a:lnSpc>
                <a:spcPct val="120000"/>
              </a:lnSpc>
              <a:buFont typeface="Courier New" panose="02070309020205020404" pitchFamily="49" charset="0"/>
              <a:buChar char="o"/>
              <a:defRPr/>
            </a:pPr>
            <a:r>
              <a:rPr lang="en-US" dirty="0">
                <a:solidFill>
                  <a:schemeClr val="accent1"/>
                </a:solidFill>
                <a:latin typeface="Book Antiqua" panose="02040602050305030304" pitchFamily="18" charset="0"/>
              </a:rPr>
              <a:t>All other states combinedly installed 2530 MW of RE capacity </a:t>
            </a:r>
          </a:p>
          <a:p>
            <a:pPr marL="742950" lvl="1" indent="-285750" defTabSz="914354">
              <a:lnSpc>
                <a:spcPct val="120000"/>
              </a:lnSpc>
              <a:buFont typeface="Courier New" panose="02070309020205020404" pitchFamily="49" charset="0"/>
              <a:buChar char="o"/>
              <a:defRPr/>
            </a:pPr>
            <a:r>
              <a:rPr lang="en-US" dirty="0">
                <a:solidFill>
                  <a:schemeClr val="accent1"/>
                </a:solidFill>
                <a:latin typeface="Book Antiqua" panose="02040602050305030304" pitchFamily="18" charset="0"/>
              </a:rPr>
              <a:t>13 states and UTs with near-zero new RE capacity deployment</a:t>
            </a:r>
            <a:endParaRPr lang="en-US" sz="2000" b="0" i="0" dirty="0">
              <a:solidFill>
                <a:schemeClr val="accent1"/>
              </a:solidFill>
              <a:effectLst/>
              <a:latin typeface="Book Antiqua" panose="02040602050305030304" pitchFamily="18" charset="0"/>
            </a:endParaRPr>
          </a:p>
          <a:p>
            <a:pPr marL="285750" indent="-285750" defTabSz="914354">
              <a:lnSpc>
                <a:spcPct val="120000"/>
              </a:lnSpc>
              <a:buFont typeface="Arial" panose="020B0604020202020204" pitchFamily="34" charset="0"/>
              <a:buChar char="•"/>
              <a:defRPr/>
            </a:pPr>
            <a:r>
              <a:rPr lang="en-US" sz="2000" b="0" i="0" dirty="0">
                <a:effectLst/>
                <a:latin typeface="Book Antiqua" panose="02040602050305030304" pitchFamily="18" charset="0"/>
              </a:rPr>
              <a:t>Ambition of the state matters and not necessarily RE potential. </a:t>
            </a:r>
          </a:p>
          <a:p>
            <a:pPr marL="285750" indent="-285750" defTabSz="914354">
              <a:lnSpc>
                <a:spcPct val="120000"/>
              </a:lnSpc>
              <a:buFont typeface="Arial" panose="020B0604020202020204" pitchFamily="34" charset="0"/>
              <a:buChar char="•"/>
              <a:defRPr/>
            </a:pPr>
            <a:r>
              <a:rPr lang="en-US" sz="2000" b="0" i="0" dirty="0">
                <a:effectLst/>
                <a:latin typeface="Book Antiqua" panose="02040602050305030304" pitchFamily="18" charset="0"/>
              </a:rPr>
              <a:t>Each major sector had its own challenges –</a:t>
            </a:r>
          </a:p>
          <a:p>
            <a:pPr marL="742950" lvl="1" indent="-285750" defTabSz="914354">
              <a:lnSpc>
                <a:spcPct val="120000"/>
              </a:lnSpc>
              <a:buFont typeface="Courier New" panose="02070309020205020404" pitchFamily="49" charset="0"/>
              <a:buChar char="o"/>
              <a:defRPr/>
            </a:pPr>
            <a:r>
              <a:rPr lang="en-US" dirty="0">
                <a:solidFill>
                  <a:schemeClr val="accent1"/>
                </a:solidFill>
                <a:latin typeface="Book Antiqua" panose="02040602050305030304" pitchFamily="18" charset="0"/>
              </a:rPr>
              <a:t>Utility scale solar – COVID resulted in significant delays in project implementation</a:t>
            </a:r>
          </a:p>
          <a:p>
            <a:pPr marL="742950" lvl="1" indent="-285750" defTabSz="914354">
              <a:lnSpc>
                <a:spcPct val="120000"/>
              </a:lnSpc>
              <a:buFont typeface="Courier New" panose="02070309020205020404" pitchFamily="49" charset="0"/>
              <a:buChar char="o"/>
              <a:defRPr/>
            </a:pPr>
            <a:r>
              <a:rPr lang="en-US" dirty="0">
                <a:solidFill>
                  <a:schemeClr val="accent1"/>
                </a:solidFill>
                <a:latin typeface="Book Antiqua" panose="02040602050305030304" pitchFamily="18" charset="0"/>
              </a:rPr>
              <a:t>Rooftop solar – Wide gamut of policies and </a:t>
            </a:r>
            <a:r>
              <a:rPr lang="en-US" dirty="0" err="1">
                <a:solidFill>
                  <a:schemeClr val="accent1"/>
                </a:solidFill>
                <a:latin typeface="Book Antiqua" panose="02040602050305030304" pitchFamily="18" charset="0"/>
              </a:rPr>
              <a:t>Discom</a:t>
            </a:r>
            <a:r>
              <a:rPr lang="en-US" dirty="0">
                <a:solidFill>
                  <a:schemeClr val="accent1"/>
                </a:solidFill>
                <a:latin typeface="Book Antiqua" panose="02040602050305030304" pitchFamily="18" charset="0"/>
              </a:rPr>
              <a:t> resistance</a:t>
            </a:r>
          </a:p>
          <a:p>
            <a:pPr marL="742950" lvl="1" indent="-285750" defTabSz="914354">
              <a:lnSpc>
                <a:spcPct val="120000"/>
              </a:lnSpc>
              <a:buFont typeface="Courier New" panose="02070309020205020404" pitchFamily="49" charset="0"/>
              <a:buChar char="o"/>
              <a:defRPr/>
            </a:pPr>
            <a:r>
              <a:rPr lang="en-US" dirty="0">
                <a:solidFill>
                  <a:schemeClr val="accent1"/>
                </a:solidFill>
                <a:latin typeface="Book Antiqua" panose="02040602050305030304" pitchFamily="18" charset="0"/>
              </a:rPr>
              <a:t>Wind – Reverse auction didn’t yield desired result</a:t>
            </a:r>
            <a:endParaRPr lang="en-IN" sz="2000" dirty="0">
              <a:latin typeface="Book Antiqua" panose="02040602050305030304" pitchFamily="18" charset="0"/>
            </a:endParaRPr>
          </a:p>
          <a:p>
            <a:pPr marL="285750" marR="0" lvl="0" indent="-285750" algn="l" defTabSz="914354" rtl="0" eaLnBrk="1" fontAlgn="auto" latinLnBrk="0" hangingPunct="1">
              <a:lnSpc>
                <a:spcPct val="120000"/>
              </a:lnSpc>
              <a:buClrTx/>
              <a:buSzTx/>
              <a:buFont typeface="Arial" panose="020B0604020202020204" pitchFamily="34" charset="0"/>
              <a:buChar char="•"/>
              <a:tabLst/>
              <a:defRPr/>
            </a:pPr>
            <a:r>
              <a:rPr lang="en-US" sz="2000" b="0" kern="1200" dirty="0">
                <a:solidFill>
                  <a:schemeClr val="dk1"/>
                </a:solidFill>
                <a:latin typeface="Book Antiqua" panose="02040602050305030304" pitchFamily="18" charset="0"/>
              </a:rPr>
              <a:t>Issues with respect to land acquisition for RE projects as well as transmission infrastructure</a:t>
            </a:r>
          </a:p>
          <a:p>
            <a:pPr marL="285750" marR="0" lvl="0" indent="-285750" algn="l" defTabSz="914354" rtl="0" eaLnBrk="1" fontAlgn="auto" latinLnBrk="0" hangingPunct="1">
              <a:lnSpc>
                <a:spcPct val="120000"/>
              </a:lnSpc>
              <a:buClrTx/>
              <a:buSzTx/>
              <a:buFont typeface="Arial" panose="020B0604020202020204" pitchFamily="34" charset="0"/>
              <a:buChar char="•"/>
              <a:tabLst/>
              <a:defRPr/>
            </a:pPr>
            <a:r>
              <a:rPr lang="en-US" sz="2000" dirty="0">
                <a:latin typeface="Book Antiqua" panose="02040602050305030304" pitchFamily="18" charset="0"/>
              </a:rPr>
              <a:t>Aggressive bidding by several developers results in unviable prices – Winner’s curse</a:t>
            </a:r>
          </a:p>
          <a:p>
            <a:pPr marL="285750" marR="0" lvl="0" indent="-285750" algn="l" defTabSz="914354" rtl="0" eaLnBrk="1" fontAlgn="auto" latinLnBrk="0" hangingPunct="1">
              <a:lnSpc>
                <a:spcPct val="120000"/>
              </a:lnSpc>
              <a:buClrTx/>
              <a:buSzTx/>
              <a:buFont typeface="Arial" panose="020B0604020202020204" pitchFamily="34" charset="0"/>
              <a:buChar char="•"/>
              <a:tabLst/>
              <a:defRPr/>
            </a:pPr>
            <a:r>
              <a:rPr lang="en-US" sz="2000" dirty="0">
                <a:latin typeface="Book Antiqua" panose="02040602050305030304" pitchFamily="18" charset="0"/>
              </a:rPr>
              <a:t>Policy flip flop on BCD/CVD on imported panels resulted in increase in prices </a:t>
            </a:r>
            <a:endParaRPr lang="en-IN" sz="2000" dirty="0">
              <a:latin typeface="Book Antiqua" panose="02040602050305030304" pitchFamily="18" charset="0"/>
            </a:endParaRPr>
          </a:p>
        </p:txBody>
      </p:sp>
    </p:spTree>
    <p:extLst>
      <p:ext uri="{BB962C8B-B14F-4D97-AF65-F5344CB8AC3E}">
        <p14:creationId xmlns:p14="http://schemas.microsoft.com/office/powerpoint/2010/main" val="3273808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CAF74A-F6F1-FCBF-57CB-8D876A73A83F}"/>
              </a:ext>
            </a:extLst>
          </p:cNvPr>
          <p:cNvSpPr>
            <a:spLocks noGrp="1"/>
          </p:cNvSpPr>
          <p:nvPr>
            <p:ph type="body" sz="quarter" idx="12"/>
          </p:nvPr>
        </p:nvSpPr>
        <p:spPr>
          <a:xfrm>
            <a:off x="101353" y="147942"/>
            <a:ext cx="9599238" cy="522000"/>
          </a:xfrm>
        </p:spPr>
        <p:txBody>
          <a:bodyPr/>
          <a:lstStyle/>
          <a:p>
            <a:r>
              <a:rPr lang="en-US" dirty="0"/>
              <a:t>Analysis of 175GW by 2022 Policy </a:t>
            </a:r>
            <a:endParaRPr lang="en-IN" dirty="0"/>
          </a:p>
        </p:txBody>
      </p:sp>
      <p:sp>
        <p:nvSpPr>
          <p:cNvPr id="3" name="Slide Number Placeholder 2">
            <a:extLst>
              <a:ext uri="{FF2B5EF4-FFF2-40B4-BE49-F238E27FC236}">
                <a16:creationId xmlns:a16="http://schemas.microsoft.com/office/drawing/2014/main" id="{E54EBA66-4C67-19CC-0FD6-6AAF5BDCB8F7}"/>
              </a:ext>
            </a:extLst>
          </p:cNvPr>
          <p:cNvSpPr>
            <a:spLocks noGrp="1"/>
          </p:cNvSpPr>
          <p:nvPr>
            <p:ph type="sldNum" sz="quarter" idx="13"/>
          </p:nvPr>
        </p:nvSpPr>
        <p:spPr/>
        <p:txBody>
          <a:bodyPr/>
          <a:lstStyle/>
          <a:p>
            <a:fld id="{C00E2477-2837-4DC5-A9A0-BBEF21CCD47D}" type="slidenum">
              <a:rPr lang="en-IN" smtClean="0"/>
              <a:pPr/>
              <a:t>12</a:t>
            </a:fld>
            <a:endParaRPr lang="en-IN"/>
          </a:p>
        </p:txBody>
      </p:sp>
      <p:graphicFrame>
        <p:nvGraphicFramePr>
          <p:cNvPr id="4" name="Diagram 3">
            <a:extLst>
              <a:ext uri="{FF2B5EF4-FFF2-40B4-BE49-F238E27FC236}">
                <a16:creationId xmlns:a16="http://schemas.microsoft.com/office/drawing/2014/main" id="{DF706C31-2A39-3964-A285-B7EB225412A2}"/>
              </a:ext>
            </a:extLst>
          </p:cNvPr>
          <p:cNvGraphicFramePr/>
          <p:nvPr>
            <p:extLst>
              <p:ext uri="{D42A27DB-BD31-4B8C-83A1-F6EECF244321}">
                <p14:modId xmlns:p14="http://schemas.microsoft.com/office/powerpoint/2010/main" val="3722324686"/>
              </p:ext>
            </p:extLst>
          </p:nvPr>
        </p:nvGraphicFramePr>
        <p:xfrm>
          <a:off x="918817" y="1064221"/>
          <a:ext cx="8825391" cy="5005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a:extLst>
              <a:ext uri="{FF2B5EF4-FFF2-40B4-BE49-F238E27FC236}">
                <a16:creationId xmlns:a16="http://schemas.microsoft.com/office/drawing/2014/main" id="{69B0422D-1D28-84FD-4529-9C38A39643F7}"/>
              </a:ext>
            </a:extLst>
          </p:cNvPr>
          <p:cNvSpPr/>
          <p:nvPr/>
        </p:nvSpPr>
        <p:spPr>
          <a:xfrm>
            <a:off x="4081670" y="5009322"/>
            <a:ext cx="5618921" cy="940904"/>
          </a:xfrm>
          <a:prstGeom prst="round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p:spPr>
        <p:txBody>
          <a:bodyPr spcFirstLastPara="0" vert="horz" wrap="square" lIns="247650" tIns="123825" rIns="247650" bIns="123825" numCol="1" spcCol="1270" anchor="ctr" anchorCtr="0">
            <a:noAutofit/>
          </a:bodyPr>
          <a:lstStyle/>
          <a:p>
            <a:pPr marL="182563" indent="-182563">
              <a:buFont typeface="Arial" panose="020B0604020202020204" pitchFamily="34" charset="0"/>
              <a:buChar char="•"/>
            </a:pPr>
            <a:r>
              <a:rPr lang="en-US" dirty="0"/>
              <a:t>Reverse auction mechanism didn’t work in case of wind power procurement, resulted in unviable bids</a:t>
            </a:r>
          </a:p>
        </p:txBody>
      </p:sp>
    </p:spTree>
    <p:extLst>
      <p:ext uri="{BB962C8B-B14F-4D97-AF65-F5344CB8AC3E}">
        <p14:creationId xmlns:p14="http://schemas.microsoft.com/office/powerpoint/2010/main" val="409328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FBA453-3CB8-F438-5CB7-0FBDCC67E0E7}"/>
              </a:ext>
            </a:extLst>
          </p:cNvPr>
          <p:cNvSpPr>
            <a:spLocks noGrp="1"/>
          </p:cNvSpPr>
          <p:nvPr>
            <p:ph type="body" sz="quarter" idx="12"/>
          </p:nvPr>
        </p:nvSpPr>
        <p:spPr>
          <a:xfrm>
            <a:off x="101352" y="147942"/>
            <a:ext cx="10142577" cy="522000"/>
          </a:xfrm>
        </p:spPr>
        <p:txBody>
          <a:bodyPr/>
          <a:lstStyle/>
          <a:p>
            <a:r>
              <a:rPr lang="en-US" dirty="0"/>
              <a:t>Ambition raised to 500 GW of non-fossil capacity by 2030</a:t>
            </a:r>
            <a:endParaRPr lang="en-IN" dirty="0"/>
          </a:p>
        </p:txBody>
      </p:sp>
      <p:sp>
        <p:nvSpPr>
          <p:cNvPr id="3" name="Slide Number Placeholder 2">
            <a:extLst>
              <a:ext uri="{FF2B5EF4-FFF2-40B4-BE49-F238E27FC236}">
                <a16:creationId xmlns:a16="http://schemas.microsoft.com/office/drawing/2014/main" id="{D0EFC709-8BE0-D046-3BED-9B047168309D}"/>
              </a:ext>
            </a:extLst>
          </p:cNvPr>
          <p:cNvSpPr>
            <a:spLocks noGrp="1"/>
          </p:cNvSpPr>
          <p:nvPr>
            <p:ph type="sldNum" sz="quarter" idx="13"/>
          </p:nvPr>
        </p:nvSpPr>
        <p:spPr/>
        <p:txBody>
          <a:bodyPr/>
          <a:lstStyle/>
          <a:p>
            <a:fld id="{C00E2477-2837-4DC5-A9A0-BBEF21CCD47D}" type="slidenum">
              <a:rPr lang="en-IN" smtClean="0"/>
              <a:pPr/>
              <a:t>13</a:t>
            </a:fld>
            <a:endParaRPr lang="en-IN"/>
          </a:p>
        </p:txBody>
      </p:sp>
      <p:graphicFrame>
        <p:nvGraphicFramePr>
          <p:cNvPr id="5" name="Diagram 4">
            <a:extLst>
              <a:ext uri="{FF2B5EF4-FFF2-40B4-BE49-F238E27FC236}">
                <a16:creationId xmlns:a16="http://schemas.microsoft.com/office/drawing/2014/main" id="{BBB99ABC-8581-AD20-6E24-CA86E1BCE29B}"/>
              </a:ext>
            </a:extLst>
          </p:cNvPr>
          <p:cNvGraphicFramePr/>
          <p:nvPr>
            <p:extLst>
              <p:ext uri="{D42A27DB-BD31-4B8C-83A1-F6EECF244321}">
                <p14:modId xmlns:p14="http://schemas.microsoft.com/office/powerpoint/2010/main" val="2965010724"/>
              </p:ext>
            </p:extLst>
          </p:nvPr>
        </p:nvGraphicFramePr>
        <p:xfrm>
          <a:off x="-48733" y="583099"/>
          <a:ext cx="12192000" cy="4626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CA7874C3-83E9-8C80-05E9-76897342935A}"/>
              </a:ext>
            </a:extLst>
          </p:cNvPr>
          <p:cNvGraphicFramePr/>
          <p:nvPr>
            <p:extLst>
              <p:ext uri="{D42A27DB-BD31-4B8C-83A1-F6EECF244321}">
                <p14:modId xmlns:p14="http://schemas.microsoft.com/office/powerpoint/2010/main" val="3399673589"/>
              </p:ext>
            </p:extLst>
          </p:nvPr>
        </p:nvGraphicFramePr>
        <p:xfrm>
          <a:off x="447678" y="4758106"/>
          <a:ext cx="11450567" cy="14836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706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FF239F-7268-4E2A-B553-4A468192E2D7}"/>
              </a:ext>
            </a:extLst>
          </p:cNvPr>
          <p:cNvSpPr>
            <a:spLocks noGrp="1"/>
          </p:cNvSpPr>
          <p:nvPr>
            <p:ph type="body" sz="quarter" idx="12"/>
          </p:nvPr>
        </p:nvSpPr>
        <p:spPr/>
        <p:txBody>
          <a:bodyPr/>
          <a:lstStyle/>
          <a:p>
            <a:r>
              <a:rPr lang="en-US" dirty="0"/>
              <a:t>Policy Panorama - (1/4) </a:t>
            </a:r>
          </a:p>
        </p:txBody>
      </p:sp>
      <p:sp>
        <p:nvSpPr>
          <p:cNvPr id="3" name="Slide Number Placeholder 2">
            <a:extLst>
              <a:ext uri="{FF2B5EF4-FFF2-40B4-BE49-F238E27FC236}">
                <a16:creationId xmlns:a16="http://schemas.microsoft.com/office/drawing/2014/main" id="{3B126B83-1383-43D2-A5A1-4AAF771D9554}"/>
              </a:ext>
            </a:extLst>
          </p:cNvPr>
          <p:cNvSpPr>
            <a:spLocks noGrp="1"/>
          </p:cNvSpPr>
          <p:nvPr>
            <p:ph type="sldNum" sz="quarter" idx="13"/>
          </p:nvPr>
        </p:nvSpPr>
        <p:spPr/>
        <p:txBody>
          <a:bodyPr/>
          <a:lstStyle/>
          <a:p>
            <a:fld id="{C00E2477-2837-4DC5-A9A0-BBEF21CCD47D}" type="slidenum">
              <a:rPr lang="en-IN" smtClean="0"/>
              <a:pPr/>
              <a:t>14</a:t>
            </a:fld>
            <a:endParaRPr lang="en-IN"/>
          </a:p>
        </p:txBody>
      </p:sp>
      <p:graphicFrame>
        <p:nvGraphicFramePr>
          <p:cNvPr id="4" name="Diagram 3">
            <a:extLst>
              <a:ext uri="{FF2B5EF4-FFF2-40B4-BE49-F238E27FC236}">
                <a16:creationId xmlns:a16="http://schemas.microsoft.com/office/drawing/2014/main" id="{DB9B1247-B9FE-D65F-0FD1-77F9984EDB38}"/>
              </a:ext>
            </a:extLst>
          </p:cNvPr>
          <p:cNvGraphicFramePr/>
          <p:nvPr>
            <p:extLst>
              <p:ext uri="{D42A27DB-BD31-4B8C-83A1-F6EECF244321}">
                <p14:modId xmlns:p14="http://schemas.microsoft.com/office/powerpoint/2010/main" val="3026273781"/>
              </p:ext>
            </p:extLst>
          </p:nvPr>
        </p:nvGraphicFramePr>
        <p:xfrm>
          <a:off x="905563" y="905196"/>
          <a:ext cx="100274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98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938302-9B4A-4BBE-BA7D-FF33FA8680CA}"/>
              </a:ext>
            </a:extLst>
          </p:cNvPr>
          <p:cNvSpPr>
            <a:spLocks noGrp="1"/>
          </p:cNvSpPr>
          <p:nvPr>
            <p:ph type="body" sz="quarter" idx="12"/>
          </p:nvPr>
        </p:nvSpPr>
        <p:spPr/>
        <p:txBody>
          <a:bodyPr/>
          <a:lstStyle/>
          <a:p>
            <a:r>
              <a:rPr lang="en-US" dirty="0"/>
              <a:t>Policy Panorama – Deployment (2/4)</a:t>
            </a:r>
          </a:p>
        </p:txBody>
      </p:sp>
      <p:sp>
        <p:nvSpPr>
          <p:cNvPr id="3" name="Slide Number Placeholder 2">
            <a:extLst>
              <a:ext uri="{FF2B5EF4-FFF2-40B4-BE49-F238E27FC236}">
                <a16:creationId xmlns:a16="http://schemas.microsoft.com/office/drawing/2014/main" id="{F66CBC76-E861-4650-8C5B-82EDE3570278}"/>
              </a:ext>
            </a:extLst>
          </p:cNvPr>
          <p:cNvSpPr>
            <a:spLocks noGrp="1"/>
          </p:cNvSpPr>
          <p:nvPr>
            <p:ph type="sldNum" sz="quarter" idx="13"/>
          </p:nvPr>
        </p:nvSpPr>
        <p:spPr/>
        <p:txBody>
          <a:bodyPr/>
          <a:lstStyle/>
          <a:p>
            <a:fld id="{C00E2477-2837-4DC5-A9A0-BBEF21CCD47D}" type="slidenum">
              <a:rPr lang="en-IN" smtClean="0"/>
              <a:pPr/>
              <a:t>15</a:t>
            </a:fld>
            <a:endParaRPr lang="en-IN"/>
          </a:p>
        </p:txBody>
      </p:sp>
      <p:graphicFrame>
        <p:nvGraphicFramePr>
          <p:cNvPr id="8" name="Table 6">
            <a:extLst>
              <a:ext uri="{FF2B5EF4-FFF2-40B4-BE49-F238E27FC236}">
                <a16:creationId xmlns:a16="http://schemas.microsoft.com/office/drawing/2014/main" id="{5924D386-16FE-4E4B-93B7-B0290BA67053}"/>
              </a:ext>
            </a:extLst>
          </p:cNvPr>
          <p:cNvGraphicFramePr>
            <a:graphicFrameLocks noGrp="1"/>
          </p:cNvGraphicFramePr>
          <p:nvPr/>
        </p:nvGraphicFramePr>
        <p:xfrm>
          <a:off x="8210963" y="3349487"/>
          <a:ext cx="3879684" cy="2651760"/>
        </p:xfrm>
        <a:graphic>
          <a:graphicData uri="http://schemas.openxmlformats.org/drawingml/2006/table">
            <a:tbl>
              <a:tblPr firstRow="1" bandRow="1">
                <a:tableStyleId>{93296810-A885-4BE3-A3E7-6D5BEEA58F35}</a:tableStyleId>
              </a:tblPr>
              <a:tblGrid>
                <a:gridCol w="1096202">
                  <a:extLst>
                    <a:ext uri="{9D8B030D-6E8A-4147-A177-3AD203B41FA5}">
                      <a16:colId xmlns:a16="http://schemas.microsoft.com/office/drawing/2014/main" val="1063346101"/>
                    </a:ext>
                  </a:extLst>
                </a:gridCol>
                <a:gridCol w="637498">
                  <a:extLst>
                    <a:ext uri="{9D8B030D-6E8A-4147-A177-3AD203B41FA5}">
                      <a16:colId xmlns:a16="http://schemas.microsoft.com/office/drawing/2014/main" val="3498687966"/>
                    </a:ext>
                  </a:extLst>
                </a:gridCol>
                <a:gridCol w="676567">
                  <a:extLst>
                    <a:ext uri="{9D8B030D-6E8A-4147-A177-3AD203B41FA5}">
                      <a16:colId xmlns:a16="http://schemas.microsoft.com/office/drawing/2014/main" val="834635159"/>
                    </a:ext>
                  </a:extLst>
                </a:gridCol>
                <a:gridCol w="697708">
                  <a:extLst>
                    <a:ext uri="{9D8B030D-6E8A-4147-A177-3AD203B41FA5}">
                      <a16:colId xmlns:a16="http://schemas.microsoft.com/office/drawing/2014/main" val="854722103"/>
                    </a:ext>
                  </a:extLst>
                </a:gridCol>
                <a:gridCol w="771709">
                  <a:extLst>
                    <a:ext uri="{9D8B030D-6E8A-4147-A177-3AD203B41FA5}">
                      <a16:colId xmlns:a16="http://schemas.microsoft.com/office/drawing/2014/main" val="1167256290"/>
                    </a:ext>
                  </a:extLst>
                </a:gridCol>
              </a:tblGrid>
              <a:tr h="427731">
                <a:tc>
                  <a:txBody>
                    <a:bodyPr/>
                    <a:lstStyle/>
                    <a:p>
                      <a:pPr algn="ctr"/>
                      <a:r>
                        <a:rPr lang="en-US" sz="1200" dirty="0">
                          <a:latin typeface="Book Antiqua" panose="02040602050305030304" pitchFamily="18" charset="0"/>
                        </a:rPr>
                        <a:t>Year</a:t>
                      </a:r>
                      <a:endParaRPr lang="en-IN" sz="1200" dirty="0">
                        <a:latin typeface="Book Antiqua" panose="02040602050305030304" pitchFamily="18" charset="0"/>
                      </a:endParaRPr>
                    </a:p>
                  </a:txBody>
                  <a:tcPr/>
                </a:tc>
                <a:tc>
                  <a:txBody>
                    <a:bodyPr/>
                    <a:lstStyle/>
                    <a:p>
                      <a:pPr algn="ctr"/>
                      <a:r>
                        <a:rPr lang="en-US" sz="1200" dirty="0">
                          <a:latin typeface="Book Antiqua" panose="02040602050305030304" pitchFamily="18" charset="0"/>
                        </a:rPr>
                        <a:t>Wind RPO</a:t>
                      </a:r>
                      <a:endParaRPr lang="en-IN" sz="1200" dirty="0">
                        <a:latin typeface="Book Antiqua" panose="02040602050305030304" pitchFamily="18" charset="0"/>
                      </a:endParaRPr>
                    </a:p>
                  </a:txBody>
                  <a:tcPr/>
                </a:tc>
                <a:tc>
                  <a:txBody>
                    <a:bodyPr/>
                    <a:lstStyle/>
                    <a:p>
                      <a:pPr algn="ctr"/>
                      <a:r>
                        <a:rPr lang="en-US" sz="1200" dirty="0">
                          <a:latin typeface="Book Antiqua" panose="02040602050305030304" pitchFamily="18" charset="0"/>
                        </a:rPr>
                        <a:t>HPO</a:t>
                      </a:r>
                      <a:endParaRPr lang="en-IN" sz="1200" dirty="0">
                        <a:latin typeface="Book Antiqua" panose="02040602050305030304" pitchFamily="18" charset="0"/>
                      </a:endParaRPr>
                    </a:p>
                  </a:txBody>
                  <a:tcPr/>
                </a:tc>
                <a:tc>
                  <a:txBody>
                    <a:bodyPr/>
                    <a:lstStyle/>
                    <a:p>
                      <a:pPr algn="ctr"/>
                      <a:r>
                        <a:rPr lang="en-US" sz="1200" dirty="0">
                          <a:latin typeface="Book Antiqua" panose="02040602050305030304" pitchFamily="18" charset="0"/>
                        </a:rPr>
                        <a:t>Other RPO</a:t>
                      </a:r>
                      <a:endParaRPr lang="en-IN" sz="1200" dirty="0">
                        <a:latin typeface="Book Antiqua" panose="02040602050305030304" pitchFamily="18" charset="0"/>
                      </a:endParaRPr>
                    </a:p>
                  </a:txBody>
                  <a:tcPr/>
                </a:tc>
                <a:tc>
                  <a:txBody>
                    <a:bodyPr/>
                    <a:lstStyle/>
                    <a:p>
                      <a:pPr algn="ctr"/>
                      <a:r>
                        <a:rPr lang="en-US" sz="1200" dirty="0">
                          <a:latin typeface="Book Antiqua" panose="02040602050305030304" pitchFamily="18" charset="0"/>
                        </a:rPr>
                        <a:t>Total</a:t>
                      </a:r>
                      <a:endParaRPr lang="en-IN" sz="1200" dirty="0">
                        <a:latin typeface="Book Antiqua" panose="02040602050305030304" pitchFamily="18" charset="0"/>
                      </a:endParaRPr>
                    </a:p>
                  </a:txBody>
                  <a:tcPr/>
                </a:tc>
                <a:extLst>
                  <a:ext uri="{0D108BD9-81ED-4DB2-BD59-A6C34878D82A}">
                    <a16:rowId xmlns:a16="http://schemas.microsoft.com/office/drawing/2014/main" val="4127541227"/>
                  </a:ext>
                </a:extLst>
              </a:tr>
              <a:tr h="256639">
                <a:tc>
                  <a:txBody>
                    <a:bodyPr/>
                    <a:lstStyle/>
                    <a:p>
                      <a:r>
                        <a:rPr lang="en-US" sz="1200" dirty="0">
                          <a:latin typeface="Book Antiqua" panose="02040602050305030304" pitchFamily="18" charset="0"/>
                        </a:rPr>
                        <a:t>2022-2023</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0.81%</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0.35%</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23.44%</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24.61%</a:t>
                      </a:r>
                      <a:endParaRPr lang="en-IN" sz="1200" dirty="0">
                        <a:latin typeface="Book Antiqua" panose="02040602050305030304" pitchFamily="18" charset="0"/>
                      </a:endParaRPr>
                    </a:p>
                  </a:txBody>
                  <a:tcPr/>
                </a:tc>
                <a:extLst>
                  <a:ext uri="{0D108BD9-81ED-4DB2-BD59-A6C34878D82A}">
                    <a16:rowId xmlns:a16="http://schemas.microsoft.com/office/drawing/2014/main" val="2166933912"/>
                  </a:ext>
                </a:extLst>
              </a:tr>
              <a:tr h="256639">
                <a:tc>
                  <a:txBody>
                    <a:bodyPr/>
                    <a:lstStyle/>
                    <a:p>
                      <a:r>
                        <a:rPr lang="en-US" sz="1200" dirty="0">
                          <a:latin typeface="Book Antiqua" panose="02040602050305030304" pitchFamily="18" charset="0"/>
                        </a:rPr>
                        <a:t>2023-2024</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1.60%</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0.66%</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24.81%</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27.08%</a:t>
                      </a:r>
                      <a:endParaRPr lang="en-IN" sz="1200" dirty="0">
                        <a:latin typeface="Book Antiqua" panose="02040602050305030304" pitchFamily="18" charset="0"/>
                      </a:endParaRPr>
                    </a:p>
                  </a:txBody>
                  <a:tcPr/>
                </a:tc>
                <a:extLst>
                  <a:ext uri="{0D108BD9-81ED-4DB2-BD59-A6C34878D82A}">
                    <a16:rowId xmlns:a16="http://schemas.microsoft.com/office/drawing/2014/main" val="174711223"/>
                  </a:ext>
                </a:extLst>
              </a:tr>
              <a:tr h="256639">
                <a:tc>
                  <a:txBody>
                    <a:bodyPr/>
                    <a:lstStyle/>
                    <a:p>
                      <a:r>
                        <a:rPr lang="en-US" sz="1200" dirty="0">
                          <a:latin typeface="Book Antiqua" panose="02040602050305030304" pitchFamily="18" charset="0"/>
                        </a:rPr>
                        <a:t>2024-2025</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2.46%</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1.08%</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26.37%</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29.91%</a:t>
                      </a:r>
                      <a:endParaRPr lang="en-IN" sz="1200" dirty="0">
                        <a:latin typeface="Book Antiqua" panose="02040602050305030304" pitchFamily="18" charset="0"/>
                      </a:endParaRPr>
                    </a:p>
                  </a:txBody>
                  <a:tcPr/>
                </a:tc>
                <a:extLst>
                  <a:ext uri="{0D108BD9-81ED-4DB2-BD59-A6C34878D82A}">
                    <a16:rowId xmlns:a16="http://schemas.microsoft.com/office/drawing/2014/main" val="2176670688"/>
                  </a:ext>
                </a:extLst>
              </a:tr>
              <a:tr h="256639">
                <a:tc>
                  <a:txBody>
                    <a:bodyPr/>
                    <a:lstStyle/>
                    <a:p>
                      <a:r>
                        <a:rPr lang="en-US" sz="1200" dirty="0">
                          <a:latin typeface="Book Antiqua" panose="02040602050305030304" pitchFamily="18" charset="0"/>
                        </a:rPr>
                        <a:t>2025-2026</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3.36%</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1.48%</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28.17%</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33.01%</a:t>
                      </a:r>
                      <a:endParaRPr lang="en-IN" sz="1200" dirty="0">
                        <a:latin typeface="Book Antiqua" panose="02040602050305030304" pitchFamily="18" charset="0"/>
                      </a:endParaRPr>
                    </a:p>
                  </a:txBody>
                  <a:tcPr/>
                </a:tc>
                <a:extLst>
                  <a:ext uri="{0D108BD9-81ED-4DB2-BD59-A6C34878D82A}">
                    <a16:rowId xmlns:a16="http://schemas.microsoft.com/office/drawing/2014/main" val="2793837330"/>
                  </a:ext>
                </a:extLst>
              </a:tr>
              <a:tr h="256639">
                <a:tc>
                  <a:txBody>
                    <a:bodyPr/>
                    <a:lstStyle/>
                    <a:p>
                      <a:r>
                        <a:rPr lang="en-US" sz="1200" dirty="0">
                          <a:latin typeface="Book Antiqua" panose="02040602050305030304" pitchFamily="18" charset="0"/>
                        </a:rPr>
                        <a:t>2026-2027</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4.29%</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1.80%</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29.86%</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35.95%</a:t>
                      </a:r>
                      <a:endParaRPr lang="en-IN" sz="1200" dirty="0">
                        <a:latin typeface="Book Antiqua" panose="02040602050305030304" pitchFamily="18" charset="0"/>
                      </a:endParaRPr>
                    </a:p>
                  </a:txBody>
                  <a:tcPr/>
                </a:tc>
                <a:extLst>
                  <a:ext uri="{0D108BD9-81ED-4DB2-BD59-A6C34878D82A}">
                    <a16:rowId xmlns:a16="http://schemas.microsoft.com/office/drawing/2014/main" val="1599455097"/>
                  </a:ext>
                </a:extLst>
              </a:tr>
              <a:tr h="256639">
                <a:tc>
                  <a:txBody>
                    <a:bodyPr/>
                    <a:lstStyle/>
                    <a:p>
                      <a:r>
                        <a:rPr lang="en-US" sz="1200" dirty="0">
                          <a:latin typeface="Book Antiqua" panose="02040602050305030304" pitchFamily="18" charset="0"/>
                        </a:rPr>
                        <a:t>2027-2028</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5.23%</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2.15%</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31.43%</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38.81%</a:t>
                      </a:r>
                      <a:endParaRPr lang="en-IN" sz="1200" dirty="0">
                        <a:latin typeface="Book Antiqua" panose="02040602050305030304" pitchFamily="18" charset="0"/>
                      </a:endParaRPr>
                    </a:p>
                  </a:txBody>
                  <a:tcPr/>
                </a:tc>
                <a:extLst>
                  <a:ext uri="{0D108BD9-81ED-4DB2-BD59-A6C34878D82A}">
                    <a16:rowId xmlns:a16="http://schemas.microsoft.com/office/drawing/2014/main" val="3748767385"/>
                  </a:ext>
                </a:extLst>
              </a:tr>
              <a:tr h="256639">
                <a:tc>
                  <a:txBody>
                    <a:bodyPr/>
                    <a:lstStyle/>
                    <a:p>
                      <a:r>
                        <a:rPr lang="en-US" sz="1200" dirty="0">
                          <a:latin typeface="Book Antiqua" panose="02040602050305030304" pitchFamily="18" charset="0"/>
                        </a:rPr>
                        <a:t>2028-2029</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6.16%</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2.51%</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32.69%</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41.36%</a:t>
                      </a:r>
                      <a:endParaRPr lang="en-IN" sz="1200" dirty="0">
                        <a:latin typeface="Book Antiqua" panose="02040602050305030304" pitchFamily="18" charset="0"/>
                      </a:endParaRPr>
                    </a:p>
                  </a:txBody>
                  <a:tcPr/>
                </a:tc>
                <a:extLst>
                  <a:ext uri="{0D108BD9-81ED-4DB2-BD59-A6C34878D82A}">
                    <a16:rowId xmlns:a16="http://schemas.microsoft.com/office/drawing/2014/main" val="2366347886"/>
                  </a:ext>
                </a:extLst>
              </a:tr>
              <a:tr h="256639">
                <a:tc>
                  <a:txBody>
                    <a:bodyPr/>
                    <a:lstStyle/>
                    <a:p>
                      <a:r>
                        <a:rPr lang="en-US" sz="1200" dirty="0">
                          <a:latin typeface="Book Antiqua" panose="02040602050305030304" pitchFamily="18" charset="0"/>
                        </a:rPr>
                        <a:t>2029-2030</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6.94%</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2.82%</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33.57%</a:t>
                      </a:r>
                      <a:endParaRPr lang="en-IN" sz="1200" dirty="0">
                        <a:latin typeface="Book Antiqua" panose="02040602050305030304" pitchFamily="18" charset="0"/>
                      </a:endParaRPr>
                    </a:p>
                  </a:txBody>
                  <a:tcPr/>
                </a:tc>
                <a:tc>
                  <a:txBody>
                    <a:bodyPr/>
                    <a:lstStyle/>
                    <a:p>
                      <a:r>
                        <a:rPr lang="en-US" sz="1200" dirty="0">
                          <a:latin typeface="Book Antiqua" panose="02040602050305030304" pitchFamily="18" charset="0"/>
                        </a:rPr>
                        <a:t>43.33%</a:t>
                      </a:r>
                      <a:endParaRPr lang="en-IN" sz="1200" dirty="0">
                        <a:latin typeface="Book Antiqua" panose="02040602050305030304" pitchFamily="18" charset="0"/>
                      </a:endParaRPr>
                    </a:p>
                  </a:txBody>
                  <a:tcPr/>
                </a:tc>
                <a:extLst>
                  <a:ext uri="{0D108BD9-81ED-4DB2-BD59-A6C34878D82A}">
                    <a16:rowId xmlns:a16="http://schemas.microsoft.com/office/drawing/2014/main" val="3988226183"/>
                  </a:ext>
                </a:extLst>
              </a:tr>
            </a:tbl>
          </a:graphicData>
        </a:graphic>
      </p:graphicFrame>
      <p:sp>
        <p:nvSpPr>
          <p:cNvPr id="13" name="TextBox 12">
            <a:extLst>
              <a:ext uri="{FF2B5EF4-FFF2-40B4-BE49-F238E27FC236}">
                <a16:creationId xmlns:a16="http://schemas.microsoft.com/office/drawing/2014/main" id="{0F96E005-5827-45B0-9D1C-B0BB71C83201}"/>
              </a:ext>
            </a:extLst>
          </p:cNvPr>
          <p:cNvSpPr txBox="1"/>
          <p:nvPr/>
        </p:nvSpPr>
        <p:spPr>
          <a:xfrm>
            <a:off x="8136407" y="2977148"/>
            <a:ext cx="4055593" cy="307777"/>
          </a:xfrm>
          <a:prstGeom prst="rect">
            <a:avLst/>
          </a:prstGeom>
          <a:noFill/>
        </p:spPr>
        <p:txBody>
          <a:bodyPr wrap="square">
            <a:spAutoFit/>
          </a:bodyPr>
          <a:lstStyle/>
          <a:p>
            <a:pPr marL="0" indent="0" algn="ctr">
              <a:buNone/>
            </a:pPr>
            <a:r>
              <a:rPr lang="en-IN" sz="1400" i="1" dirty="0">
                <a:latin typeface="Book Antiqua" panose="02040602050305030304" pitchFamily="18" charset="0"/>
              </a:rPr>
              <a:t>Table: RPO trajectory</a:t>
            </a:r>
            <a:endParaRPr lang="en-US" sz="1400" i="1" dirty="0">
              <a:latin typeface="Book Antiqua" panose="02040602050305030304" pitchFamily="18" charset="0"/>
            </a:endParaRPr>
          </a:p>
        </p:txBody>
      </p:sp>
      <p:sp>
        <p:nvSpPr>
          <p:cNvPr id="15" name="TextBox 14">
            <a:extLst>
              <a:ext uri="{FF2B5EF4-FFF2-40B4-BE49-F238E27FC236}">
                <a16:creationId xmlns:a16="http://schemas.microsoft.com/office/drawing/2014/main" id="{1E49544E-8D8C-43FA-B901-4F1DDC6E7D79}"/>
              </a:ext>
            </a:extLst>
          </p:cNvPr>
          <p:cNvSpPr txBox="1"/>
          <p:nvPr/>
        </p:nvSpPr>
        <p:spPr>
          <a:xfrm>
            <a:off x="8123008" y="6031331"/>
            <a:ext cx="3967639" cy="307777"/>
          </a:xfrm>
          <a:prstGeom prst="rect">
            <a:avLst/>
          </a:prstGeom>
          <a:noFill/>
        </p:spPr>
        <p:txBody>
          <a:bodyPr wrap="square">
            <a:spAutoFit/>
          </a:bodyPr>
          <a:lstStyle/>
          <a:p>
            <a:r>
              <a:rPr lang="en-IN" sz="1400" i="1" dirty="0">
                <a:latin typeface="Book Antiqua" panose="02040602050305030304" pitchFamily="18" charset="0"/>
              </a:rPr>
              <a:t>Source: Ministry of Power, GOI</a:t>
            </a:r>
            <a:endParaRPr lang="en-IN" dirty="0"/>
          </a:p>
        </p:txBody>
      </p:sp>
      <p:sp>
        <p:nvSpPr>
          <p:cNvPr id="11" name="Rectangle 10">
            <a:extLst>
              <a:ext uri="{FF2B5EF4-FFF2-40B4-BE49-F238E27FC236}">
                <a16:creationId xmlns:a16="http://schemas.microsoft.com/office/drawing/2014/main" id="{79EF38DE-6302-4BC1-A6CA-1979FD3A360B}"/>
              </a:ext>
            </a:extLst>
          </p:cNvPr>
          <p:cNvSpPr/>
          <p:nvPr/>
        </p:nvSpPr>
        <p:spPr>
          <a:xfrm>
            <a:off x="1004089" y="1052156"/>
            <a:ext cx="1946523" cy="779269"/>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latin typeface="Book Antiqua" panose="02040602050305030304" pitchFamily="18" charset="0"/>
              </a:rPr>
              <a:t>Tariff Based Competitive Bidding</a:t>
            </a:r>
          </a:p>
        </p:txBody>
      </p:sp>
      <p:cxnSp>
        <p:nvCxnSpPr>
          <p:cNvPr id="6" name="Straight Arrow Connector 5">
            <a:extLst>
              <a:ext uri="{FF2B5EF4-FFF2-40B4-BE49-F238E27FC236}">
                <a16:creationId xmlns:a16="http://schemas.microsoft.com/office/drawing/2014/main" id="{26FA2336-191E-4890-8F2C-93CB64927F5F}"/>
              </a:ext>
            </a:extLst>
          </p:cNvPr>
          <p:cNvCxnSpPr>
            <a:cxnSpLocks/>
          </p:cNvCxnSpPr>
          <p:nvPr/>
        </p:nvCxnSpPr>
        <p:spPr>
          <a:xfrm>
            <a:off x="1977350" y="1831425"/>
            <a:ext cx="0" cy="26506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4" name="Rectangle 13">
            <a:extLst>
              <a:ext uri="{FF2B5EF4-FFF2-40B4-BE49-F238E27FC236}">
                <a16:creationId xmlns:a16="http://schemas.microsoft.com/office/drawing/2014/main" id="{546B16E7-66D4-4358-B96C-5266CE5D46C4}"/>
              </a:ext>
            </a:extLst>
          </p:cNvPr>
          <p:cNvSpPr/>
          <p:nvPr/>
        </p:nvSpPr>
        <p:spPr>
          <a:xfrm>
            <a:off x="994257" y="2343349"/>
            <a:ext cx="1946523" cy="779269"/>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kern="100" dirty="0">
                <a:latin typeface="Book Antiqua" panose="02040602050305030304" pitchFamily="18" charset="0"/>
                <a:ea typeface="Calibri" panose="020F0502020204030204" pitchFamily="34" charset="0"/>
                <a:cs typeface="Cordia New" panose="020B0304020202020204" pitchFamily="34" charset="-34"/>
              </a:rPr>
              <a:t>Under section 63 of Electricity Act 2023</a:t>
            </a:r>
            <a:endParaRPr lang="en-US" sz="1400" dirty="0">
              <a:latin typeface="Book Antiqua" panose="02040602050305030304" pitchFamily="18" charset="0"/>
            </a:endParaRPr>
          </a:p>
        </p:txBody>
      </p:sp>
      <p:cxnSp>
        <p:nvCxnSpPr>
          <p:cNvPr id="17" name="Straight Arrow Connector 16">
            <a:extLst>
              <a:ext uri="{FF2B5EF4-FFF2-40B4-BE49-F238E27FC236}">
                <a16:creationId xmlns:a16="http://schemas.microsoft.com/office/drawing/2014/main" id="{035C154A-245C-4487-9F0B-7BADCF32B4CA}"/>
              </a:ext>
            </a:extLst>
          </p:cNvPr>
          <p:cNvCxnSpPr>
            <a:cxnSpLocks/>
          </p:cNvCxnSpPr>
          <p:nvPr/>
        </p:nvCxnSpPr>
        <p:spPr>
          <a:xfrm>
            <a:off x="1939149" y="3109690"/>
            <a:ext cx="0" cy="26011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0" name="Rectangle 19">
            <a:extLst>
              <a:ext uri="{FF2B5EF4-FFF2-40B4-BE49-F238E27FC236}">
                <a16:creationId xmlns:a16="http://schemas.microsoft.com/office/drawing/2014/main" id="{AC0F05F0-4F48-4F74-A040-11F6E347738A}"/>
              </a:ext>
            </a:extLst>
          </p:cNvPr>
          <p:cNvSpPr/>
          <p:nvPr/>
        </p:nvSpPr>
        <p:spPr>
          <a:xfrm>
            <a:off x="273739" y="3594876"/>
            <a:ext cx="1317935" cy="779269"/>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kern="100" dirty="0">
                <a:latin typeface="Book Antiqua" panose="02040602050305030304" pitchFamily="18" charset="0"/>
                <a:ea typeface="Calibri" panose="020F0502020204030204" pitchFamily="34" charset="0"/>
                <a:cs typeface="Cordia New" panose="020B0304020202020204" pitchFamily="34" charset="-34"/>
              </a:rPr>
              <a:t>To facilitate renewable capacity addition</a:t>
            </a:r>
          </a:p>
        </p:txBody>
      </p:sp>
      <p:sp>
        <p:nvSpPr>
          <p:cNvPr id="21" name="Rectangle 20">
            <a:extLst>
              <a:ext uri="{FF2B5EF4-FFF2-40B4-BE49-F238E27FC236}">
                <a16:creationId xmlns:a16="http://schemas.microsoft.com/office/drawing/2014/main" id="{0A12628A-6D15-420E-81EB-1B8A64747CEA}"/>
              </a:ext>
            </a:extLst>
          </p:cNvPr>
          <p:cNvSpPr/>
          <p:nvPr/>
        </p:nvSpPr>
        <p:spPr>
          <a:xfrm>
            <a:off x="1591675" y="3594876"/>
            <a:ext cx="1017400" cy="779269"/>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kern="100" dirty="0">
                <a:latin typeface="Book Antiqua" panose="02040602050305030304" pitchFamily="18" charset="0"/>
                <a:ea typeface="Calibri" panose="020F0502020204030204" pitchFamily="34" charset="0"/>
                <a:cs typeface="Cordia New" panose="020B0304020202020204" pitchFamily="34" charset="-34"/>
              </a:rPr>
              <a:t>Power at competitive price</a:t>
            </a:r>
          </a:p>
        </p:txBody>
      </p:sp>
      <p:sp>
        <p:nvSpPr>
          <p:cNvPr id="22" name="Rectangle 21">
            <a:extLst>
              <a:ext uri="{FF2B5EF4-FFF2-40B4-BE49-F238E27FC236}">
                <a16:creationId xmlns:a16="http://schemas.microsoft.com/office/drawing/2014/main" id="{CB572978-2EA8-456A-9E85-26410FD9575B}"/>
              </a:ext>
            </a:extLst>
          </p:cNvPr>
          <p:cNvSpPr/>
          <p:nvPr/>
        </p:nvSpPr>
        <p:spPr>
          <a:xfrm>
            <a:off x="2618600" y="3594875"/>
            <a:ext cx="1017400" cy="779269"/>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kern="100" dirty="0">
                <a:latin typeface="Book Antiqua" panose="02040602050305030304" pitchFamily="18" charset="0"/>
                <a:ea typeface="Calibri" panose="020F0502020204030204" pitchFamily="34" charset="0"/>
                <a:cs typeface="Cordia New" panose="020B0304020202020204" pitchFamily="34" charset="-34"/>
              </a:rPr>
              <a:t>Improves bankability.</a:t>
            </a:r>
          </a:p>
        </p:txBody>
      </p:sp>
      <p:sp>
        <p:nvSpPr>
          <p:cNvPr id="23" name="Rectangle 22">
            <a:extLst>
              <a:ext uri="{FF2B5EF4-FFF2-40B4-BE49-F238E27FC236}">
                <a16:creationId xmlns:a16="http://schemas.microsoft.com/office/drawing/2014/main" id="{0D3041A3-6609-4ADE-AA69-E764D87F7EBC}"/>
              </a:ext>
            </a:extLst>
          </p:cNvPr>
          <p:cNvSpPr/>
          <p:nvPr/>
        </p:nvSpPr>
        <p:spPr>
          <a:xfrm>
            <a:off x="690717" y="4374144"/>
            <a:ext cx="1017400" cy="779269"/>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50" kern="100" dirty="0">
                <a:latin typeface="Book Antiqua" panose="02040602050305030304" pitchFamily="18" charset="0"/>
                <a:ea typeface="Calibri" panose="020F0502020204030204" pitchFamily="34" charset="0"/>
                <a:cs typeface="Cordia New" panose="020B0304020202020204" pitchFamily="34" charset="-34"/>
              </a:rPr>
              <a:t>Ensuring reasonable returns</a:t>
            </a:r>
            <a:r>
              <a:rPr lang="en-US" sz="1200" kern="100" dirty="0">
                <a:latin typeface="Book Antiqua" panose="02040602050305030304" pitchFamily="18" charset="0"/>
                <a:ea typeface="Calibri" panose="020F0502020204030204" pitchFamily="34" charset="0"/>
                <a:cs typeface="Cordia New" panose="020B0304020202020204" pitchFamily="34" charset="-34"/>
              </a:rPr>
              <a:t>.</a:t>
            </a:r>
          </a:p>
        </p:txBody>
      </p:sp>
      <p:sp>
        <p:nvSpPr>
          <p:cNvPr id="24" name="Rectangle 23">
            <a:extLst>
              <a:ext uri="{FF2B5EF4-FFF2-40B4-BE49-F238E27FC236}">
                <a16:creationId xmlns:a16="http://schemas.microsoft.com/office/drawing/2014/main" id="{3E44F026-EFED-4DD6-B8AC-BFC212B178B1}"/>
              </a:ext>
            </a:extLst>
          </p:cNvPr>
          <p:cNvSpPr/>
          <p:nvPr/>
        </p:nvSpPr>
        <p:spPr>
          <a:xfrm>
            <a:off x="2037987" y="4374144"/>
            <a:ext cx="1345524" cy="779269"/>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50" kern="100" dirty="0">
                <a:latin typeface="Book Antiqua" panose="02040602050305030304" pitchFamily="18" charset="0"/>
                <a:ea typeface="Calibri" panose="020F0502020204030204" pitchFamily="34" charset="0"/>
                <a:cs typeface="Cordia New" panose="020B0304020202020204" pitchFamily="34" charset="-34"/>
              </a:rPr>
              <a:t>Provides framework for inter/intra-state sale-purchase</a:t>
            </a:r>
          </a:p>
        </p:txBody>
      </p:sp>
      <p:sp>
        <p:nvSpPr>
          <p:cNvPr id="26" name="TextBox 25">
            <a:extLst>
              <a:ext uri="{FF2B5EF4-FFF2-40B4-BE49-F238E27FC236}">
                <a16:creationId xmlns:a16="http://schemas.microsoft.com/office/drawing/2014/main" id="{2261F777-1FB6-4D6F-BB66-89D9CA000557}"/>
              </a:ext>
            </a:extLst>
          </p:cNvPr>
          <p:cNvSpPr txBox="1"/>
          <p:nvPr/>
        </p:nvSpPr>
        <p:spPr>
          <a:xfrm>
            <a:off x="1206553" y="2047328"/>
            <a:ext cx="1516673" cy="307777"/>
          </a:xfrm>
          <a:prstGeom prst="rect">
            <a:avLst/>
          </a:prstGeom>
          <a:noFill/>
        </p:spPr>
        <p:txBody>
          <a:bodyPr wrap="square">
            <a:spAutoFit/>
          </a:bodyPr>
          <a:lstStyle/>
          <a:p>
            <a:pPr algn="just"/>
            <a:r>
              <a:rPr lang="en-US" sz="1400" b="1" kern="100" dirty="0">
                <a:solidFill>
                  <a:schemeClr val="accent1"/>
                </a:solidFill>
                <a:latin typeface="Book Antiqua" panose="02040602050305030304" pitchFamily="18" charset="0"/>
                <a:ea typeface="Calibri" panose="020F0502020204030204" pitchFamily="34" charset="0"/>
                <a:cs typeface="Cordia New" panose="020B0304020202020204" pitchFamily="34" charset="-34"/>
              </a:rPr>
              <a:t>AMENDMENT</a:t>
            </a:r>
          </a:p>
        </p:txBody>
      </p:sp>
      <p:sp>
        <p:nvSpPr>
          <p:cNvPr id="27" name="TextBox 26">
            <a:extLst>
              <a:ext uri="{FF2B5EF4-FFF2-40B4-BE49-F238E27FC236}">
                <a16:creationId xmlns:a16="http://schemas.microsoft.com/office/drawing/2014/main" id="{FA206CDA-F77B-425B-8E9E-553C9E59F260}"/>
              </a:ext>
            </a:extLst>
          </p:cNvPr>
          <p:cNvSpPr txBox="1"/>
          <p:nvPr/>
        </p:nvSpPr>
        <p:spPr>
          <a:xfrm>
            <a:off x="1334374" y="3314894"/>
            <a:ext cx="1317929" cy="307777"/>
          </a:xfrm>
          <a:prstGeom prst="rect">
            <a:avLst/>
          </a:prstGeom>
          <a:noFill/>
        </p:spPr>
        <p:txBody>
          <a:bodyPr wrap="square">
            <a:spAutoFit/>
          </a:bodyPr>
          <a:lstStyle/>
          <a:p>
            <a:pPr algn="just"/>
            <a:r>
              <a:rPr lang="en-US" sz="1400" b="1" kern="100" dirty="0">
                <a:solidFill>
                  <a:schemeClr val="accent1"/>
                </a:solidFill>
                <a:latin typeface="Book Antiqua" panose="02040602050305030304" pitchFamily="18" charset="0"/>
                <a:ea typeface="Calibri" panose="020F0502020204030204" pitchFamily="34" charset="0"/>
                <a:cs typeface="Cordia New" panose="020B0304020202020204" pitchFamily="34" charset="-34"/>
              </a:rPr>
              <a:t>OBJECTIVE</a:t>
            </a:r>
          </a:p>
        </p:txBody>
      </p:sp>
      <p:sp>
        <p:nvSpPr>
          <p:cNvPr id="30" name="Rectangle 29">
            <a:extLst>
              <a:ext uri="{FF2B5EF4-FFF2-40B4-BE49-F238E27FC236}">
                <a16:creationId xmlns:a16="http://schemas.microsoft.com/office/drawing/2014/main" id="{8C5534A3-4BBF-40D8-9D8F-423BF7C27475}"/>
              </a:ext>
            </a:extLst>
          </p:cNvPr>
          <p:cNvSpPr/>
          <p:nvPr/>
        </p:nvSpPr>
        <p:spPr>
          <a:xfrm>
            <a:off x="273740" y="5358325"/>
            <a:ext cx="3362260" cy="779269"/>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kern="100" dirty="0">
                <a:latin typeface="Book Antiqua" panose="02040602050305030304" pitchFamily="18" charset="0"/>
                <a:ea typeface="Calibri" panose="020F0502020204030204" pitchFamily="34" charset="0"/>
                <a:cs typeface="Cordia New" panose="020B0304020202020204" pitchFamily="34" charset="-34"/>
              </a:rPr>
              <a:t>MNRE has given “Guidelines for Tariff Based Competitive Bidding Process for Procurement Power from Grid Connected Wind Power Projects” on 2</a:t>
            </a:r>
            <a:r>
              <a:rPr lang="en-US" sz="1100" kern="100" baseline="30000" dirty="0">
                <a:latin typeface="Book Antiqua" panose="02040602050305030304" pitchFamily="18" charset="0"/>
                <a:ea typeface="Calibri" panose="020F0502020204030204" pitchFamily="34" charset="0"/>
                <a:cs typeface="Cordia New" panose="020B0304020202020204" pitchFamily="34" charset="-34"/>
              </a:rPr>
              <a:t>nd</a:t>
            </a:r>
            <a:r>
              <a:rPr lang="en-US" sz="1100" kern="100" dirty="0">
                <a:latin typeface="Book Antiqua" panose="02040602050305030304" pitchFamily="18" charset="0"/>
                <a:ea typeface="Calibri" panose="020F0502020204030204" pitchFamily="34" charset="0"/>
                <a:cs typeface="Cordia New" panose="020B0304020202020204" pitchFamily="34" charset="-34"/>
              </a:rPr>
              <a:t> August 2023 </a:t>
            </a:r>
            <a:endParaRPr lang="en-US" sz="1100" dirty="0">
              <a:latin typeface="Book Antiqua" panose="02040602050305030304" pitchFamily="18" charset="0"/>
            </a:endParaRPr>
          </a:p>
        </p:txBody>
      </p:sp>
      <p:sp>
        <p:nvSpPr>
          <p:cNvPr id="44" name="Rectangle 43">
            <a:extLst>
              <a:ext uri="{FF2B5EF4-FFF2-40B4-BE49-F238E27FC236}">
                <a16:creationId xmlns:a16="http://schemas.microsoft.com/office/drawing/2014/main" id="{16BE7793-56C2-4EA5-8ED5-5416D51C0EE9}"/>
              </a:ext>
            </a:extLst>
          </p:cNvPr>
          <p:cNvSpPr/>
          <p:nvPr/>
        </p:nvSpPr>
        <p:spPr>
          <a:xfrm>
            <a:off x="4860909" y="1021963"/>
            <a:ext cx="1946523" cy="779269"/>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latin typeface="Book Antiqua" panose="02040602050305030304" pitchFamily="18" charset="0"/>
              </a:rPr>
              <a:t>Renewable Purchase Obligation (RPO)</a:t>
            </a:r>
          </a:p>
        </p:txBody>
      </p:sp>
      <p:sp>
        <p:nvSpPr>
          <p:cNvPr id="45" name="Rectangle 44">
            <a:extLst>
              <a:ext uri="{FF2B5EF4-FFF2-40B4-BE49-F238E27FC236}">
                <a16:creationId xmlns:a16="http://schemas.microsoft.com/office/drawing/2014/main" id="{4CCF0B3E-618E-48D8-8EC8-02506C3BB767}"/>
              </a:ext>
            </a:extLst>
          </p:cNvPr>
          <p:cNvSpPr/>
          <p:nvPr/>
        </p:nvSpPr>
        <p:spPr>
          <a:xfrm>
            <a:off x="4067000" y="2558931"/>
            <a:ext cx="1728969" cy="779269"/>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kern="100" dirty="0">
                <a:latin typeface="Book Antiqua" panose="02040602050305030304" pitchFamily="18" charset="0"/>
                <a:ea typeface="Calibri" panose="020F0502020204030204" pitchFamily="34" charset="0"/>
                <a:cs typeface="Cordia New" panose="020B0304020202020204" pitchFamily="34" charset="-34"/>
              </a:rPr>
              <a:t>Under section 86(1) of Electricity Act 2003</a:t>
            </a:r>
            <a:endParaRPr lang="en-US" sz="1400" dirty="0">
              <a:latin typeface="Book Antiqua" panose="02040602050305030304" pitchFamily="18" charset="0"/>
            </a:endParaRPr>
          </a:p>
        </p:txBody>
      </p:sp>
      <p:cxnSp>
        <p:nvCxnSpPr>
          <p:cNvPr id="46" name="Straight Arrow Connector 45">
            <a:extLst>
              <a:ext uri="{FF2B5EF4-FFF2-40B4-BE49-F238E27FC236}">
                <a16:creationId xmlns:a16="http://schemas.microsoft.com/office/drawing/2014/main" id="{0659440F-D905-40BF-96C5-A43E7419A0E9}"/>
              </a:ext>
            </a:extLst>
          </p:cNvPr>
          <p:cNvCxnSpPr>
            <a:cxnSpLocks/>
          </p:cNvCxnSpPr>
          <p:nvPr/>
        </p:nvCxnSpPr>
        <p:spPr>
          <a:xfrm>
            <a:off x="5838483" y="3351405"/>
            <a:ext cx="0" cy="26011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7" name="Rectangle 46">
            <a:extLst>
              <a:ext uri="{FF2B5EF4-FFF2-40B4-BE49-F238E27FC236}">
                <a16:creationId xmlns:a16="http://schemas.microsoft.com/office/drawing/2014/main" id="{8A4A4565-E75B-4095-98AA-44511095AC57}"/>
              </a:ext>
            </a:extLst>
          </p:cNvPr>
          <p:cNvSpPr/>
          <p:nvPr/>
        </p:nvSpPr>
        <p:spPr>
          <a:xfrm>
            <a:off x="4067000" y="3856912"/>
            <a:ext cx="1381494" cy="779269"/>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kern="100" dirty="0">
                <a:latin typeface="Book Antiqua" panose="02040602050305030304" pitchFamily="18" charset="0"/>
                <a:ea typeface="Calibri" panose="020F0502020204030204" pitchFamily="34" charset="0"/>
                <a:cs typeface="Cordia New" panose="020B0304020202020204" pitchFamily="34" charset="-34"/>
              </a:rPr>
              <a:t>To facilitate renewable capacity addition</a:t>
            </a:r>
          </a:p>
        </p:txBody>
      </p:sp>
      <p:sp>
        <p:nvSpPr>
          <p:cNvPr id="48" name="Rectangle 47">
            <a:extLst>
              <a:ext uri="{FF2B5EF4-FFF2-40B4-BE49-F238E27FC236}">
                <a16:creationId xmlns:a16="http://schemas.microsoft.com/office/drawing/2014/main" id="{6E9B9C7E-6F6E-44EC-B79A-ED7F855C8BCE}"/>
              </a:ext>
            </a:extLst>
          </p:cNvPr>
          <p:cNvSpPr/>
          <p:nvPr/>
        </p:nvSpPr>
        <p:spPr>
          <a:xfrm>
            <a:off x="5448495" y="3856912"/>
            <a:ext cx="1204698" cy="779269"/>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kern="100" dirty="0">
                <a:latin typeface="Book Antiqua" panose="02040602050305030304" pitchFamily="18" charset="0"/>
                <a:ea typeface="Calibri" panose="020F0502020204030204" pitchFamily="34" charset="0"/>
                <a:cs typeface="Cordia New" panose="020B0304020202020204" pitchFamily="34" charset="-34"/>
              </a:rPr>
              <a:t>Diversification Energy mix</a:t>
            </a:r>
          </a:p>
        </p:txBody>
      </p:sp>
      <p:sp>
        <p:nvSpPr>
          <p:cNvPr id="49" name="Rectangle 48">
            <a:extLst>
              <a:ext uri="{FF2B5EF4-FFF2-40B4-BE49-F238E27FC236}">
                <a16:creationId xmlns:a16="http://schemas.microsoft.com/office/drawing/2014/main" id="{997A9872-EEA3-4491-A79A-7CB3FF8E3531}"/>
              </a:ext>
            </a:extLst>
          </p:cNvPr>
          <p:cNvSpPr/>
          <p:nvPr/>
        </p:nvSpPr>
        <p:spPr>
          <a:xfrm>
            <a:off x="6653193" y="3856911"/>
            <a:ext cx="1078359" cy="779269"/>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kern="100" dirty="0">
                <a:latin typeface="Book Antiqua" panose="02040602050305030304" pitchFamily="18" charset="0"/>
                <a:ea typeface="Calibri" panose="020F0502020204030204" pitchFamily="34" charset="0"/>
                <a:cs typeface="Cordia New" panose="020B0304020202020204" pitchFamily="34" charset="-34"/>
              </a:rPr>
              <a:t>Ensuring in achieving  RE targets of country</a:t>
            </a:r>
          </a:p>
        </p:txBody>
      </p:sp>
      <p:sp>
        <p:nvSpPr>
          <p:cNvPr id="50" name="TextBox 49">
            <a:extLst>
              <a:ext uri="{FF2B5EF4-FFF2-40B4-BE49-F238E27FC236}">
                <a16:creationId xmlns:a16="http://schemas.microsoft.com/office/drawing/2014/main" id="{40DCF9B3-D589-4153-A882-6428A4184986}"/>
              </a:ext>
            </a:extLst>
          </p:cNvPr>
          <p:cNvSpPr txBox="1"/>
          <p:nvPr/>
        </p:nvSpPr>
        <p:spPr>
          <a:xfrm>
            <a:off x="4140373" y="2249087"/>
            <a:ext cx="1516673" cy="307777"/>
          </a:xfrm>
          <a:prstGeom prst="rect">
            <a:avLst/>
          </a:prstGeom>
          <a:noFill/>
        </p:spPr>
        <p:txBody>
          <a:bodyPr wrap="square">
            <a:spAutoFit/>
          </a:bodyPr>
          <a:lstStyle/>
          <a:p>
            <a:pPr algn="just"/>
            <a:r>
              <a:rPr lang="en-US" sz="1400" b="1" kern="100" dirty="0">
                <a:solidFill>
                  <a:schemeClr val="accent1"/>
                </a:solidFill>
                <a:latin typeface="Book Antiqua" panose="02040602050305030304" pitchFamily="18" charset="0"/>
                <a:ea typeface="Calibri" panose="020F0502020204030204" pitchFamily="34" charset="0"/>
                <a:cs typeface="Cordia New" panose="020B0304020202020204" pitchFamily="34" charset="-34"/>
              </a:rPr>
              <a:t>AMENDMENT</a:t>
            </a:r>
          </a:p>
        </p:txBody>
      </p:sp>
      <p:sp>
        <p:nvSpPr>
          <p:cNvPr id="51" name="TextBox 50">
            <a:extLst>
              <a:ext uri="{FF2B5EF4-FFF2-40B4-BE49-F238E27FC236}">
                <a16:creationId xmlns:a16="http://schemas.microsoft.com/office/drawing/2014/main" id="{4D24CDF0-BBDC-46C6-A06A-8C471010B09A}"/>
              </a:ext>
            </a:extLst>
          </p:cNvPr>
          <p:cNvSpPr txBox="1"/>
          <p:nvPr/>
        </p:nvSpPr>
        <p:spPr>
          <a:xfrm>
            <a:off x="5175205" y="3592765"/>
            <a:ext cx="1317929" cy="307777"/>
          </a:xfrm>
          <a:prstGeom prst="rect">
            <a:avLst/>
          </a:prstGeom>
          <a:noFill/>
        </p:spPr>
        <p:txBody>
          <a:bodyPr wrap="square">
            <a:spAutoFit/>
          </a:bodyPr>
          <a:lstStyle/>
          <a:p>
            <a:pPr algn="just"/>
            <a:r>
              <a:rPr lang="en-US" sz="1400" b="1" kern="100" dirty="0">
                <a:solidFill>
                  <a:schemeClr val="accent1"/>
                </a:solidFill>
                <a:latin typeface="Book Antiqua" panose="02040602050305030304" pitchFamily="18" charset="0"/>
                <a:ea typeface="Calibri" panose="020F0502020204030204" pitchFamily="34" charset="0"/>
                <a:cs typeface="Cordia New" panose="020B0304020202020204" pitchFamily="34" charset="-34"/>
              </a:rPr>
              <a:t>OBJECTIVE</a:t>
            </a:r>
          </a:p>
        </p:txBody>
      </p:sp>
      <p:sp>
        <p:nvSpPr>
          <p:cNvPr id="52" name="Rectangle 51">
            <a:extLst>
              <a:ext uri="{FF2B5EF4-FFF2-40B4-BE49-F238E27FC236}">
                <a16:creationId xmlns:a16="http://schemas.microsoft.com/office/drawing/2014/main" id="{181DFC05-D561-4702-85B4-34CC3B12A1F3}"/>
              </a:ext>
            </a:extLst>
          </p:cNvPr>
          <p:cNvSpPr/>
          <p:nvPr/>
        </p:nvSpPr>
        <p:spPr>
          <a:xfrm>
            <a:off x="5612529" y="5091373"/>
            <a:ext cx="2207774" cy="392242"/>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kern="100" dirty="0">
                <a:latin typeface="Book Antiqua" panose="02040602050305030304" pitchFamily="18" charset="0"/>
                <a:ea typeface="Calibri" panose="020F0502020204030204" pitchFamily="34" charset="0"/>
                <a:cs typeface="Cordia New" panose="020B0304020202020204" pitchFamily="34" charset="-34"/>
              </a:rPr>
              <a:t>As per latest Notification dated 22.07.2022 targets given till 2030</a:t>
            </a:r>
            <a:endParaRPr lang="en-US" sz="1050" dirty="0">
              <a:latin typeface="Book Antiqua" panose="02040602050305030304" pitchFamily="18" charset="0"/>
            </a:endParaRPr>
          </a:p>
        </p:txBody>
      </p:sp>
      <p:cxnSp>
        <p:nvCxnSpPr>
          <p:cNvPr id="53" name="Straight Connector 52">
            <a:extLst>
              <a:ext uri="{FF2B5EF4-FFF2-40B4-BE49-F238E27FC236}">
                <a16:creationId xmlns:a16="http://schemas.microsoft.com/office/drawing/2014/main" id="{6A1F0BF3-F9A2-427E-A081-D202714ACF7B}"/>
              </a:ext>
            </a:extLst>
          </p:cNvPr>
          <p:cNvCxnSpPr>
            <a:cxnSpLocks/>
          </p:cNvCxnSpPr>
          <p:nvPr/>
        </p:nvCxnSpPr>
        <p:spPr>
          <a:xfrm>
            <a:off x="5811690" y="1787940"/>
            <a:ext cx="0" cy="192643"/>
          </a:xfrm>
          <a:prstGeom prst="line">
            <a:avLst/>
          </a:prstGeom>
        </p:spPr>
        <p:style>
          <a:lnRef idx="3">
            <a:schemeClr val="accent6"/>
          </a:lnRef>
          <a:fillRef idx="0">
            <a:schemeClr val="accent6"/>
          </a:fillRef>
          <a:effectRef idx="2">
            <a:schemeClr val="accent6"/>
          </a:effectRef>
          <a:fontRef idx="minor">
            <a:schemeClr val="tx1"/>
          </a:fontRef>
        </p:style>
      </p:cxnSp>
      <p:cxnSp>
        <p:nvCxnSpPr>
          <p:cNvPr id="54" name="Straight Connector 53">
            <a:extLst>
              <a:ext uri="{FF2B5EF4-FFF2-40B4-BE49-F238E27FC236}">
                <a16:creationId xmlns:a16="http://schemas.microsoft.com/office/drawing/2014/main" id="{D9FED748-19F6-413D-BAAF-56E2411F4885}"/>
              </a:ext>
            </a:extLst>
          </p:cNvPr>
          <p:cNvCxnSpPr>
            <a:cxnSpLocks/>
          </p:cNvCxnSpPr>
          <p:nvPr/>
        </p:nvCxnSpPr>
        <p:spPr>
          <a:xfrm flipV="1">
            <a:off x="4898710" y="1980583"/>
            <a:ext cx="1784966" cy="5740"/>
          </a:xfrm>
          <a:prstGeom prst="line">
            <a:avLst/>
          </a:prstGeom>
        </p:spPr>
        <p:style>
          <a:lnRef idx="2">
            <a:schemeClr val="accent6"/>
          </a:lnRef>
          <a:fillRef idx="0">
            <a:schemeClr val="accent6"/>
          </a:fillRef>
          <a:effectRef idx="1">
            <a:schemeClr val="accent6"/>
          </a:effectRef>
          <a:fontRef idx="minor">
            <a:schemeClr val="tx1"/>
          </a:fontRef>
        </p:style>
      </p:cxnSp>
      <p:cxnSp>
        <p:nvCxnSpPr>
          <p:cNvPr id="55" name="Straight Arrow Connector 54">
            <a:extLst>
              <a:ext uri="{FF2B5EF4-FFF2-40B4-BE49-F238E27FC236}">
                <a16:creationId xmlns:a16="http://schemas.microsoft.com/office/drawing/2014/main" id="{9289368F-7F48-47CC-8C1B-6158D22810C6}"/>
              </a:ext>
            </a:extLst>
          </p:cNvPr>
          <p:cNvCxnSpPr>
            <a:cxnSpLocks/>
          </p:cNvCxnSpPr>
          <p:nvPr/>
        </p:nvCxnSpPr>
        <p:spPr>
          <a:xfrm>
            <a:off x="4916244" y="1980583"/>
            <a:ext cx="0" cy="24129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56" name="Rectangle 55">
            <a:extLst>
              <a:ext uri="{FF2B5EF4-FFF2-40B4-BE49-F238E27FC236}">
                <a16:creationId xmlns:a16="http://schemas.microsoft.com/office/drawing/2014/main" id="{6E90C85F-637B-46AF-AC89-203A628D0FA7}"/>
              </a:ext>
            </a:extLst>
          </p:cNvPr>
          <p:cNvSpPr/>
          <p:nvPr/>
        </p:nvSpPr>
        <p:spPr>
          <a:xfrm>
            <a:off x="5934892" y="2546929"/>
            <a:ext cx="1728969" cy="779269"/>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kern="100" dirty="0">
                <a:latin typeface="Book Antiqua" panose="02040602050305030304" pitchFamily="18" charset="0"/>
                <a:ea typeface="Calibri" panose="020F0502020204030204" pitchFamily="34" charset="0"/>
                <a:cs typeface="Cordia New" panose="020B0304020202020204" pitchFamily="34" charset="-34"/>
              </a:rPr>
              <a:t>Under Para 6.4(1) of Tariff Policy 2016</a:t>
            </a:r>
            <a:endParaRPr lang="en-US" sz="1400" dirty="0">
              <a:latin typeface="Book Antiqua" panose="02040602050305030304" pitchFamily="18" charset="0"/>
            </a:endParaRPr>
          </a:p>
        </p:txBody>
      </p:sp>
      <p:sp>
        <p:nvSpPr>
          <p:cNvPr id="57" name="TextBox 56">
            <a:extLst>
              <a:ext uri="{FF2B5EF4-FFF2-40B4-BE49-F238E27FC236}">
                <a16:creationId xmlns:a16="http://schemas.microsoft.com/office/drawing/2014/main" id="{4461E3AB-6969-4261-AB35-45A03ADF08A7}"/>
              </a:ext>
            </a:extLst>
          </p:cNvPr>
          <p:cNvSpPr txBox="1"/>
          <p:nvPr/>
        </p:nvSpPr>
        <p:spPr>
          <a:xfrm>
            <a:off x="6008265" y="2237085"/>
            <a:ext cx="1516673" cy="307777"/>
          </a:xfrm>
          <a:prstGeom prst="rect">
            <a:avLst/>
          </a:prstGeom>
          <a:noFill/>
        </p:spPr>
        <p:txBody>
          <a:bodyPr wrap="square">
            <a:spAutoFit/>
          </a:bodyPr>
          <a:lstStyle/>
          <a:p>
            <a:pPr algn="ctr"/>
            <a:r>
              <a:rPr lang="en-US" sz="1400" b="1" kern="100" dirty="0">
                <a:solidFill>
                  <a:schemeClr val="accent1"/>
                </a:solidFill>
                <a:latin typeface="Book Antiqua" panose="02040602050305030304" pitchFamily="18" charset="0"/>
                <a:ea typeface="Calibri" panose="020F0502020204030204" pitchFamily="34" charset="0"/>
                <a:cs typeface="Cordia New" panose="020B0304020202020204" pitchFamily="34" charset="-34"/>
              </a:rPr>
              <a:t>REVISED</a:t>
            </a:r>
          </a:p>
        </p:txBody>
      </p:sp>
      <p:cxnSp>
        <p:nvCxnSpPr>
          <p:cNvPr id="58" name="Straight Arrow Connector 57">
            <a:extLst>
              <a:ext uri="{FF2B5EF4-FFF2-40B4-BE49-F238E27FC236}">
                <a16:creationId xmlns:a16="http://schemas.microsoft.com/office/drawing/2014/main" id="{153A819C-FF25-43BA-8E30-362AE4F93A30}"/>
              </a:ext>
            </a:extLst>
          </p:cNvPr>
          <p:cNvCxnSpPr>
            <a:cxnSpLocks/>
          </p:cNvCxnSpPr>
          <p:nvPr/>
        </p:nvCxnSpPr>
        <p:spPr>
          <a:xfrm>
            <a:off x="6683676" y="1980583"/>
            <a:ext cx="0" cy="24129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59" name="TextBox 58">
            <a:extLst>
              <a:ext uri="{FF2B5EF4-FFF2-40B4-BE49-F238E27FC236}">
                <a16:creationId xmlns:a16="http://schemas.microsoft.com/office/drawing/2014/main" id="{054028FA-9C12-4CF8-995D-17F5BEAE8019}"/>
              </a:ext>
            </a:extLst>
          </p:cNvPr>
          <p:cNvSpPr txBox="1"/>
          <p:nvPr/>
        </p:nvSpPr>
        <p:spPr>
          <a:xfrm>
            <a:off x="3793305" y="4819450"/>
            <a:ext cx="1407749" cy="261610"/>
          </a:xfrm>
          <a:prstGeom prst="rect">
            <a:avLst/>
          </a:prstGeom>
          <a:noFill/>
        </p:spPr>
        <p:txBody>
          <a:bodyPr wrap="square">
            <a:spAutoFit/>
          </a:bodyPr>
          <a:lstStyle/>
          <a:p>
            <a:pPr algn="just"/>
            <a:r>
              <a:rPr lang="en-US" sz="1100" b="1" kern="100" dirty="0">
                <a:solidFill>
                  <a:schemeClr val="accent1"/>
                </a:solidFill>
                <a:latin typeface="Book Antiqua" panose="02040602050305030304" pitchFamily="18" charset="0"/>
                <a:ea typeface="Calibri" panose="020F0502020204030204" pitchFamily="34" charset="0"/>
                <a:cs typeface="Cordia New" panose="020B0304020202020204" pitchFamily="34" charset="-34"/>
              </a:rPr>
              <a:t>PREVIOUSLY</a:t>
            </a:r>
          </a:p>
        </p:txBody>
      </p:sp>
      <p:sp>
        <p:nvSpPr>
          <p:cNvPr id="60" name="Rectangle 59">
            <a:extLst>
              <a:ext uri="{FF2B5EF4-FFF2-40B4-BE49-F238E27FC236}">
                <a16:creationId xmlns:a16="http://schemas.microsoft.com/office/drawing/2014/main" id="{A0C3E1DB-F9F0-4339-96FF-52087959053B}"/>
              </a:ext>
            </a:extLst>
          </p:cNvPr>
          <p:cNvSpPr/>
          <p:nvPr/>
        </p:nvSpPr>
        <p:spPr>
          <a:xfrm>
            <a:off x="4401407" y="5191965"/>
            <a:ext cx="799647" cy="307778"/>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kern="100" dirty="0">
                <a:latin typeface="Book Antiqua" panose="02040602050305030304" pitchFamily="18" charset="0"/>
                <a:ea typeface="Calibri" panose="020F0502020204030204" pitchFamily="34" charset="0"/>
                <a:cs typeface="Cordia New" panose="020B0304020202020204" pitchFamily="34" charset="-34"/>
              </a:rPr>
              <a:t>Solar</a:t>
            </a:r>
          </a:p>
        </p:txBody>
      </p:sp>
      <p:sp>
        <p:nvSpPr>
          <p:cNvPr id="61" name="Rectangle 60">
            <a:extLst>
              <a:ext uri="{FF2B5EF4-FFF2-40B4-BE49-F238E27FC236}">
                <a16:creationId xmlns:a16="http://schemas.microsoft.com/office/drawing/2014/main" id="{0A0B1DE0-18AF-4E8A-B7A2-5CF3432A1AEA}"/>
              </a:ext>
            </a:extLst>
          </p:cNvPr>
          <p:cNvSpPr/>
          <p:nvPr/>
        </p:nvSpPr>
        <p:spPr>
          <a:xfrm>
            <a:off x="4312374" y="5617775"/>
            <a:ext cx="977712" cy="307778"/>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kern="100" dirty="0">
                <a:latin typeface="Book Antiqua" panose="02040602050305030304" pitchFamily="18" charset="0"/>
                <a:ea typeface="Calibri" panose="020F0502020204030204" pitchFamily="34" charset="0"/>
                <a:cs typeface="Cordia New" panose="020B0304020202020204" pitchFamily="34" charset="-34"/>
              </a:rPr>
              <a:t>Non- Solar</a:t>
            </a:r>
          </a:p>
        </p:txBody>
      </p:sp>
      <p:sp>
        <p:nvSpPr>
          <p:cNvPr id="62" name="TextBox 61">
            <a:extLst>
              <a:ext uri="{FF2B5EF4-FFF2-40B4-BE49-F238E27FC236}">
                <a16:creationId xmlns:a16="http://schemas.microsoft.com/office/drawing/2014/main" id="{A0C05421-6CDC-47FD-A67D-EBE17FECC23A}"/>
              </a:ext>
            </a:extLst>
          </p:cNvPr>
          <p:cNvSpPr txBox="1"/>
          <p:nvPr/>
        </p:nvSpPr>
        <p:spPr>
          <a:xfrm>
            <a:off x="6642353" y="4829763"/>
            <a:ext cx="998261" cy="261610"/>
          </a:xfrm>
          <a:prstGeom prst="rect">
            <a:avLst/>
          </a:prstGeom>
          <a:noFill/>
        </p:spPr>
        <p:txBody>
          <a:bodyPr wrap="square">
            <a:spAutoFit/>
          </a:bodyPr>
          <a:lstStyle/>
          <a:p>
            <a:pPr algn="just"/>
            <a:r>
              <a:rPr lang="en-US" sz="1100" b="1" kern="100" dirty="0">
                <a:solidFill>
                  <a:schemeClr val="accent1"/>
                </a:solidFill>
                <a:latin typeface="Book Antiqua" panose="02040602050305030304" pitchFamily="18" charset="0"/>
                <a:ea typeface="Calibri" panose="020F0502020204030204" pitchFamily="34" charset="0"/>
                <a:cs typeface="Cordia New" panose="020B0304020202020204" pitchFamily="34" charset="-34"/>
              </a:rPr>
              <a:t>NOW</a:t>
            </a:r>
          </a:p>
        </p:txBody>
      </p:sp>
      <p:sp>
        <p:nvSpPr>
          <p:cNvPr id="63" name="Rectangle 62">
            <a:extLst>
              <a:ext uri="{FF2B5EF4-FFF2-40B4-BE49-F238E27FC236}">
                <a16:creationId xmlns:a16="http://schemas.microsoft.com/office/drawing/2014/main" id="{A482BA5B-7414-4EF7-A5FC-D02C9A9AC146}"/>
              </a:ext>
            </a:extLst>
          </p:cNvPr>
          <p:cNvSpPr/>
          <p:nvPr/>
        </p:nvSpPr>
        <p:spPr>
          <a:xfrm>
            <a:off x="5705964" y="5587300"/>
            <a:ext cx="977712" cy="307778"/>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kern="100" dirty="0">
                <a:latin typeface="Book Antiqua" panose="02040602050305030304" pitchFamily="18" charset="0"/>
                <a:ea typeface="Calibri" panose="020F0502020204030204" pitchFamily="34" charset="0"/>
                <a:cs typeface="Cordia New" panose="020B0304020202020204" pitchFamily="34" charset="-34"/>
              </a:rPr>
              <a:t>Wind RPO</a:t>
            </a:r>
          </a:p>
        </p:txBody>
      </p:sp>
      <p:sp>
        <p:nvSpPr>
          <p:cNvPr id="64" name="Rectangle 63">
            <a:extLst>
              <a:ext uri="{FF2B5EF4-FFF2-40B4-BE49-F238E27FC236}">
                <a16:creationId xmlns:a16="http://schemas.microsoft.com/office/drawing/2014/main" id="{51192C33-BFDC-4718-884C-98123FE7B630}"/>
              </a:ext>
            </a:extLst>
          </p:cNvPr>
          <p:cNvSpPr/>
          <p:nvPr/>
        </p:nvSpPr>
        <p:spPr>
          <a:xfrm>
            <a:off x="6770442" y="5572060"/>
            <a:ext cx="977712" cy="307778"/>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kern="100" dirty="0">
                <a:latin typeface="Book Antiqua" panose="02040602050305030304" pitchFamily="18" charset="0"/>
                <a:ea typeface="Calibri" panose="020F0502020204030204" pitchFamily="34" charset="0"/>
                <a:cs typeface="Cordia New" panose="020B0304020202020204" pitchFamily="34" charset="-34"/>
              </a:rPr>
              <a:t>HPO</a:t>
            </a:r>
          </a:p>
        </p:txBody>
      </p:sp>
      <p:sp>
        <p:nvSpPr>
          <p:cNvPr id="65" name="Rectangle 64">
            <a:extLst>
              <a:ext uri="{FF2B5EF4-FFF2-40B4-BE49-F238E27FC236}">
                <a16:creationId xmlns:a16="http://schemas.microsoft.com/office/drawing/2014/main" id="{56AA454F-5B48-48B9-9054-A3C6ACBD6A3F}"/>
              </a:ext>
            </a:extLst>
          </p:cNvPr>
          <p:cNvSpPr/>
          <p:nvPr/>
        </p:nvSpPr>
        <p:spPr>
          <a:xfrm>
            <a:off x="6208764" y="5968107"/>
            <a:ext cx="977712" cy="307778"/>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kern="100" dirty="0">
                <a:latin typeface="Book Antiqua" panose="02040602050305030304" pitchFamily="18" charset="0"/>
                <a:ea typeface="Calibri" panose="020F0502020204030204" pitchFamily="34" charset="0"/>
                <a:cs typeface="Cordia New" panose="020B0304020202020204" pitchFamily="34" charset="-34"/>
              </a:rPr>
              <a:t>Other RPO</a:t>
            </a:r>
          </a:p>
        </p:txBody>
      </p:sp>
      <p:cxnSp>
        <p:nvCxnSpPr>
          <p:cNvPr id="66" name="Straight Connector 65">
            <a:extLst>
              <a:ext uri="{FF2B5EF4-FFF2-40B4-BE49-F238E27FC236}">
                <a16:creationId xmlns:a16="http://schemas.microsoft.com/office/drawing/2014/main" id="{909A0933-BAF8-4B9C-9807-B42E3B0E766D}"/>
              </a:ext>
            </a:extLst>
          </p:cNvPr>
          <p:cNvCxnSpPr>
            <a:cxnSpLocks/>
          </p:cNvCxnSpPr>
          <p:nvPr/>
        </p:nvCxnSpPr>
        <p:spPr>
          <a:xfrm flipH="1">
            <a:off x="5749870" y="3342297"/>
            <a:ext cx="18502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7" name="Straight Connector 66">
            <a:extLst>
              <a:ext uri="{FF2B5EF4-FFF2-40B4-BE49-F238E27FC236}">
                <a16:creationId xmlns:a16="http://schemas.microsoft.com/office/drawing/2014/main" id="{E20F82CF-D0ED-4BD2-A51F-B4072E5039E1}"/>
              </a:ext>
            </a:extLst>
          </p:cNvPr>
          <p:cNvCxnSpPr>
            <a:cxnSpLocks/>
          </p:cNvCxnSpPr>
          <p:nvPr/>
        </p:nvCxnSpPr>
        <p:spPr>
          <a:xfrm>
            <a:off x="5770367" y="4620919"/>
            <a:ext cx="0" cy="192643"/>
          </a:xfrm>
          <a:prstGeom prst="line">
            <a:avLst/>
          </a:prstGeom>
        </p:spPr>
        <p:style>
          <a:lnRef idx="3">
            <a:schemeClr val="accent6"/>
          </a:lnRef>
          <a:fillRef idx="0">
            <a:schemeClr val="accent6"/>
          </a:fillRef>
          <a:effectRef idx="2">
            <a:schemeClr val="accent6"/>
          </a:effectRef>
          <a:fontRef idx="minor">
            <a:schemeClr val="tx1"/>
          </a:fontRef>
        </p:style>
      </p:cxnSp>
      <p:cxnSp>
        <p:nvCxnSpPr>
          <p:cNvPr id="68" name="Straight Connector 67">
            <a:extLst>
              <a:ext uri="{FF2B5EF4-FFF2-40B4-BE49-F238E27FC236}">
                <a16:creationId xmlns:a16="http://schemas.microsoft.com/office/drawing/2014/main" id="{094DFB07-6A79-4601-8FDF-2B79835E4FE4}"/>
              </a:ext>
            </a:extLst>
          </p:cNvPr>
          <p:cNvCxnSpPr>
            <a:cxnSpLocks/>
          </p:cNvCxnSpPr>
          <p:nvPr/>
        </p:nvCxnSpPr>
        <p:spPr>
          <a:xfrm flipV="1">
            <a:off x="4857387" y="4813562"/>
            <a:ext cx="1784966" cy="5740"/>
          </a:xfrm>
          <a:prstGeom prst="line">
            <a:avLst/>
          </a:prstGeom>
        </p:spPr>
        <p:style>
          <a:lnRef idx="2">
            <a:schemeClr val="accent6"/>
          </a:lnRef>
          <a:fillRef idx="0">
            <a:schemeClr val="accent6"/>
          </a:fillRef>
          <a:effectRef idx="1">
            <a:schemeClr val="accent6"/>
          </a:effectRef>
          <a:fontRef idx="minor">
            <a:schemeClr val="tx1"/>
          </a:fontRef>
        </p:style>
      </p:cxnSp>
      <p:cxnSp>
        <p:nvCxnSpPr>
          <p:cNvPr id="69" name="Straight Arrow Connector 68">
            <a:extLst>
              <a:ext uri="{FF2B5EF4-FFF2-40B4-BE49-F238E27FC236}">
                <a16:creationId xmlns:a16="http://schemas.microsoft.com/office/drawing/2014/main" id="{636694B8-B7ED-48EA-8DAA-A5C30F40CB8B}"/>
              </a:ext>
            </a:extLst>
          </p:cNvPr>
          <p:cNvCxnSpPr>
            <a:cxnSpLocks/>
          </p:cNvCxnSpPr>
          <p:nvPr/>
        </p:nvCxnSpPr>
        <p:spPr>
          <a:xfrm>
            <a:off x="4874921" y="4813562"/>
            <a:ext cx="0" cy="24129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70" name="Straight Arrow Connector 69">
            <a:extLst>
              <a:ext uri="{FF2B5EF4-FFF2-40B4-BE49-F238E27FC236}">
                <a16:creationId xmlns:a16="http://schemas.microsoft.com/office/drawing/2014/main" id="{477B822D-2E97-467B-86E0-06BA02156A19}"/>
              </a:ext>
            </a:extLst>
          </p:cNvPr>
          <p:cNvCxnSpPr>
            <a:cxnSpLocks/>
          </p:cNvCxnSpPr>
          <p:nvPr/>
        </p:nvCxnSpPr>
        <p:spPr>
          <a:xfrm>
            <a:off x="6642353" y="4813562"/>
            <a:ext cx="0" cy="24129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71" name="Straight Connector 70">
            <a:extLst>
              <a:ext uri="{FF2B5EF4-FFF2-40B4-BE49-F238E27FC236}">
                <a16:creationId xmlns:a16="http://schemas.microsoft.com/office/drawing/2014/main" id="{43432B5E-BDE0-4F95-A173-0B7924C7FD8F}"/>
              </a:ext>
            </a:extLst>
          </p:cNvPr>
          <p:cNvCxnSpPr>
            <a:cxnSpLocks/>
          </p:cNvCxnSpPr>
          <p:nvPr/>
        </p:nvCxnSpPr>
        <p:spPr>
          <a:xfrm>
            <a:off x="6796371" y="1358947"/>
            <a:ext cx="1326637" cy="0"/>
          </a:xfrm>
          <a:prstGeom prst="line">
            <a:avLst/>
          </a:prstGeom>
        </p:spPr>
        <p:style>
          <a:lnRef idx="2">
            <a:schemeClr val="accent6"/>
          </a:lnRef>
          <a:fillRef idx="0">
            <a:schemeClr val="accent6"/>
          </a:fillRef>
          <a:effectRef idx="1">
            <a:schemeClr val="accent6"/>
          </a:effectRef>
          <a:fontRef idx="minor">
            <a:schemeClr val="tx1"/>
          </a:fontRef>
        </p:style>
      </p:cxnSp>
      <p:sp>
        <p:nvSpPr>
          <p:cNvPr id="74" name="TextBox 73">
            <a:extLst>
              <a:ext uri="{FF2B5EF4-FFF2-40B4-BE49-F238E27FC236}">
                <a16:creationId xmlns:a16="http://schemas.microsoft.com/office/drawing/2014/main" id="{3FE7AF52-2A6E-49B3-9361-D85C59A11661}"/>
              </a:ext>
            </a:extLst>
          </p:cNvPr>
          <p:cNvSpPr txBox="1"/>
          <p:nvPr/>
        </p:nvSpPr>
        <p:spPr>
          <a:xfrm>
            <a:off x="6701352" y="1106805"/>
            <a:ext cx="1516673" cy="307777"/>
          </a:xfrm>
          <a:prstGeom prst="rect">
            <a:avLst/>
          </a:prstGeom>
          <a:noFill/>
        </p:spPr>
        <p:txBody>
          <a:bodyPr wrap="square">
            <a:spAutoFit/>
          </a:bodyPr>
          <a:lstStyle/>
          <a:p>
            <a:pPr algn="ctr"/>
            <a:r>
              <a:rPr lang="en-US" sz="1400" b="1" kern="100" dirty="0">
                <a:solidFill>
                  <a:schemeClr val="accent1"/>
                </a:solidFill>
                <a:latin typeface="Book Antiqua" panose="02040602050305030304" pitchFamily="18" charset="0"/>
                <a:ea typeface="Calibri" panose="020F0502020204030204" pitchFamily="34" charset="0"/>
                <a:cs typeface="Cordia New" panose="020B0304020202020204" pitchFamily="34" charset="-34"/>
              </a:rPr>
              <a:t>OBLIGATED</a:t>
            </a:r>
          </a:p>
        </p:txBody>
      </p:sp>
      <p:sp>
        <p:nvSpPr>
          <p:cNvPr id="75" name="TextBox 74">
            <a:extLst>
              <a:ext uri="{FF2B5EF4-FFF2-40B4-BE49-F238E27FC236}">
                <a16:creationId xmlns:a16="http://schemas.microsoft.com/office/drawing/2014/main" id="{CE3267D2-BD11-4B77-90EC-2B190043FC36}"/>
              </a:ext>
            </a:extLst>
          </p:cNvPr>
          <p:cNvSpPr txBox="1"/>
          <p:nvPr/>
        </p:nvSpPr>
        <p:spPr>
          <a:xfrm>
            <a:off x="6706884" y="1391409"/>
            <a:ext cx="1516673" cy="307777"/>
          </a:xfrm>
          <a:prstGeom prst="rect">
            <a:avLst/>
          </a:prstGeom>
          <a:noFill/>
        </p:spPr>
        <p:txBody>
          <a:bodyPr wrap="square">
            <a:spAutoFit/>
          </a:bodyPr>
          <a:lstStyle/>
          <a:p>
            <a:pPr algn="ctr"/>
            <a:r>
              <a:rPr lang="en-US" sz="1400" b="1" kern="100" dirty="0">
                <a:solidFill>
                  <a:schemeClr val="accent1"/>
                </a:solidFill>
                <a:latin typeface="Book Antiqua" panose="02040602050305030304" pitchFamily="18" charset="0"/>
                <a:ea typeface="Calibri" panose="020F0502020204030204" pitchFamily="34" charset="0"/>
                <a:cs typeface="Cordia New" panose="020B0304020202020204" pitchFamily="34" charset="-34"/>
              </a:rPr>
              <a:t>ENTITIES</a:t>
            </a:r>
          </a:p>
        </p:txBody>
      </p:sp>
      <p:cxnSp>
        <p:nvCxnSpPr>
          <p:cNvPr id="76" name="Straight Connector 75">
            <a:extLst>
              <a:ext uri="{FF2B5EF4-FFF2-40B4-BE49-F238E27FC236}">
                <a16:creationId xmlns:a16="http://schemas.microsoft.com/office/drawing/2014/main" id="{0872DFBD-74BA-44F5-8F77-6EC44829AEE5}"/>
              </a:ext>
            </a:extLst>
          </p:cNvPr>
          <p:cNvCxnSpPr>
            <a:cxnSpLocks/>
          </p:cNvCxnSpPr>
          <p:nvPr/>
        </p:nvCxnSpPr>
        <p:spPr>
          <a:xfrm flipV="1">
            <a:off x="8123009" y="1111089"/>
            <a:ext cx="0" cy="1184030"/>
          </a:xfrm>
          <a:prstGeom prst="line">
            <a:avLst/>
          </a:prstGeom>
        </p:spPr>
        <p:style>
          <a:lnRef idx="3">
            <a:schemeClr val="accent6"/>
          </a:lnRef>
          <a:fillRef idx="0">
            <a:schemeClr val="accent6"/>
          </a:fillRef>
          <a:effectRef idx="2">
            <a:schemeClr val="accent6"/>
          </a:effectRef>
          <a:fontRef idx="minor">
            <a:schemeClr val="tx1"/>
          </a:fontRef>
        </p:style>
      </p:cxnSp>
      <p:cxnSp>
        <p:nvCxnSpPr>
          <p:cNvPr id="81" name="Straight Arrow Connector 80">
            <a:extLst>
              <a:ext uri="{FF2B5EF4-FFF2-40B4-BE49-F238E27FC236}">
                <a16:creationId xmlns:a16="http://schemas.microsoft.com/office/drawing/2014/main" id="{62EAA5F7-4420-4EE7-BD94-042CB92A272E}"/>
              </a:ext>
            </a:extLst>
          </p:cNvPr>
          <p:cNvCxnSpPr>
            <a:cxnSpLocks/>
          </p:cNvCxnSpPr>
          <p:nvPr/>
        </p:nvCxnSpPr>
        <p:spPr>
          <a:xfrm>
            <a:off x="8113483" y="1116330"/>
            <a:ext cx="649517"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85" name="Straight Arrow Connector 84">
            <a:extLst>
              <a:ext uri="{FF2B5EF4-FFF2-40B4-BE49-F238E27FC236}">
                <a16:creationId xmlns:a16="http://schemas.microsoft.com/office/drawing/2014/main" id="{4A8B8005-5B8F-4AA4-939D-3D6EF18327FE}"/>
              </a:ext>
            </a:extLst>
          </p:cNvPr>
          <p:cNvCxnSpPr>
            <a:cxnSpLocks/>
          </p:cNvCxnSpPr>
          <p:nvPr/>
        </p:nvCxnSpPr>
        <p:spPr>
          <a:xfrm>
            <a:off x="8123008" y="1699186"/>
            <a:ext cx="649517"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86" name="Straight Arrow Connector 85">
            <a:extLst>
              <a:ext uri="{FF2B5EF4-FFF2-40B4-BE49-F238E27FC236}">
                <a16:creationId xmlns:a16="http://schemas.microsoft.com/office/drawing/2014/main" id="{58432869-FC75-4F24-B9ED-8E4E4C1F351B}"/>
              </a:ext>
            </a:extLst>
          </p:cNvPr>
          <p:cNvCxnSpPr>
            <a:cxnSpLocks/>
          </p:cNvCxnSpPr>
          <p:nvPr/>
        </p:nvCxnSpPr>
        <p:spPr>
          <a:xfrm>
            <a:off x="8136407" y="2295119"/>
            <a:ext cx="649517"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89" name="TextBox 88">
            <a:extLst>
              <a:ext uri="{FF2B5EF4-FFF2-40B4-BE49-F238E27FC236}">
                <a16:creationId xmlns:a16="http://schemas.microsoft.com/office/drawing/2014/main" id="{771F1CA1-BD60-47AB-8FD7-B5024C5137E4}"/>
              </a:ext>
            </a:extLst>
          </p:cNvPr>
          <p:cNvSpPr txBox="1"/>
          <p:nvPr/>
        </p:nvSpPr>
        <p:spPr>
          <a:xfrm>
            <a:off x="8851395" y="962172"/>
            <a:ext cx="1303312" cy="369332"/>
          </a:xfrm>
          <a:prstGeom prst="rect">
            <a:avLst/>
          </a:prstGeom>
          <a:noFill/>
        </p:spPr>
        <p:txBody>
          <a:bodyPr wrap="square">
            <a:spAutoFit/>
          </a:bodyPr>
          <a:lstStyle/>
          <a:p>
            <a:r>
              <a:rPr lang="en-US" b="1" dirty="0">
                <a:latin typeface="Book Antiqua" panose="02040602050305030304" pitchFamily="18" charset="0"/>
              </a:rPr>
              <a:t>DISCOM</a:t>
            </a:r>
            <a:endParaRPr lang="en-IN" dirty="0"/>
          </a:p>
        </p:txBody>
      </p:sp>
      <p:sp>
        <p:nvSpPr>
          <p:cNvPr id="90" name="TextBox 89">
            <a:extLst>
              <a:ext uri="{FF2B5EF4-FFF2-40B4-BE49-F238E27FC236}">
                <a16:creationId xmlns:a16="http://schemas.microsoft.com/office/drawing/2014/main" id="{0F9832AC-BFA0-4359-9D89-8614CB93E89E}"/>
              </a:ext>
            </a:extLst>
          </p:cNvPr>
          <p:cNvSpPr txBox="1"/>
          <p:nvPr/>
        </p:nvSpPr>
        <p:spPr>
          <a:xfrm>
            <a:off x="8856471" y="1489147"/>
            <a:ext cx="2748426" cy="369332"/>
          </a:xfrm>
          <a:prstGeom prst="rect">
            <a:avLst/>
          </a:prstGeom>
          <a:noFill/>
        </p:spPr>
        <p:txBody>
          <a:bodyPr wrap="square">
            <a:spAutoFit/>
          </a:bodyPr>
          <a:lstStyle/>
          <a:p>
            <a:r>
              <a:rPr lang="en-US" b="1" dirty="0">
                <a:latin typeface="Book Antiqua" panose="02040602050305030304" pitchFamily="18" charset="0"/>
              </a:rPr>
              <a:t>Open Access Consumer</a:t>
            </a:r>
            <a:endParaRPr lang="en-IN" dirty="0"/>
          </a:p>
        </p:txBody>
      </p:sp>
      <p:sp>
        <p:nvSpPr>
          <p:cNvPr id="91" name="TextBox 90">
            <a:extLst>
              <a:ext uri="{FF2B5EF4-FFF2-40B4-BE49-F238E27FC236}">
                <a16:creationId xmlns:a16="http://schemas.microsoft.com/office/drawing/2014/main" id="{ACD702DE-FEF7-4D37-AE29-55CC08A77EEC}"/>
              </a:ext>
            </a:extLst>
          </p:cNvPr>
          <p:cNvSpPr txBox="1"/>
          <p:nvPr/>
        </p:nvSpPr>
        <p:spPr>
          <a:xfrm>
            <a:off x="8856471" y="2048481"/>
            <a:ext cx="2748426" cy="369332"/>
          </a:xfrm>
          <a:prstGeom prst="rect">
            <a:avLst/>
          </a:prstGeom>
          <a:noFill/>
        </p:spPr>
        <p:txBody>
          <a:bodyPr wrap="square">
            <a:spAutoFit/>
          </a:bodyPr>
          <a:lstStyle/>
          <a:p>
            <a:r>
              <a:rPr lang="en-US" b="1" dirty="0">
                <a:latin typeface="Book Antiqua" panose="02040602050305030304" pitchFamily="18" charset="0"/>
              </a:rPr>
              <a:t>Captive Power Producer</a:t>
            </a:r>
            <a:endParaRPr lang="en-IN" dirty="0"/>
          </a:p>
        </p:txBody>
      </p:sp>
    </p:spTree>
    <p:extLst>
      <p:ext uri="{BB962C8B-B14F-4D97-AF65-F5344CB8AC3E}">
        <p14:creationId xmlns:p14="http://schemas.microsoft.com/office/powerpoint/2010/main" val="1518432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D137E-F5FF-8029-171E-830EDD52E148}"/>
              </a:ext>
            </a:extLst>
          </p:cNvPr>
          <p:cNvSpPr>
            <a:spLocks noGrp="1"/>
          </p:cNvSpPr>
          <p:nvPr>
            <p:ph type="body" sz="quarter" idx="12"/>
          </p:nvPr>
        </p:nvSpPr>
        <p:spPr/>
        <p:txBody>
          <a:bodyPr/>
          <a:lstStyle/>
          <a:p>
            <a:r>
              <a:rPr lang="en-US" dirty="0"/>
              <a:t>Policy Panorama – Manufacturing (3/4)</a:t>
            </a:r>
            <a:endParaRPr lang="en-IN" dirty="0"/>
          </a:p>
        </p:txBody>
      </p:sp>
      <p:sp>
        <p:nvSpPr>
          <p:cNvPr id="3" name="Slide Number Placeholder 2">
            <a:extLst>
              <a:ext uri="{FF2B5EF4-FFF2-40B4-BE49-F238E27FC236}">
                <a16:creationId xmlns:a16="http://schemas.microsoft.com/office/drawing/2014/main" id="{6CC2DE3C-67B4-2842-B4C4-BDEE349F54A0}"/>
              </a:ext>
            </a:extLst>
          </p:cNvPr>
          <p:cNvSpPr>
            <a:spLocks noGrp="1"/>
          </p:cNvSpPr>
          <p:nvPr>
            <p:ph type="sldNum" sz="quarter" idx="13"/>
          </p:nvPr>
        </p:nvSpPr>
        <p:spPr/>
        <p:txBody>
          <a:bodyPr/>
          <a:lstStyle/>
          <a:p>
            <a:fld id="{C00E2477-2837-4DC5-A9A0-BBEF21CCD47D}" type="slidenum">
              <a:rPr lang="en-IN" smtClean="0"/>
              <a:pPr/>
              <a:t>16</a:t>
            </a:fld>
            <a:endParaRPr lang="en-IN"/>
          </a:p>
        </p:txBody>
      </p:sp>
      <p:sp>
        <p:nvSpPr>
          <p:cNvPr id="65" name="TextBox 64">
            <a:extLst>
              <a:ext uri="{FF2B5EF4-FFF2-40B4-BE49-F238E27FC236}">
                <a16:creationId xmlns:a16="http://schemas.microsoft.com/office/drawing/2014/main" id="{27993245-08EC-4208-8B52-B4AD139AF383}"/>
              </a:ext>
            </a:extLst>
          </p:cNvPr>
          <p:cNvSpPr txBox="1"/>
          <p:nvPr/>
        </p:nvSpPr>
        <p:spPr>
          <a:xfrm>
            <a:off x="101353" y="4433046"/>
            <a:ext cx="6794299" cy="1246495"/>
          </a:xfrm>
          <a:prstGeom prst="rect">
            <a:avLst/>
          </a:prstGeom>
          <a:noFill/>
        </p:spPr>
        <p:txBody>
          <a:bodyPr wrap="square">
            <a:spAutoFit/>
          </a:bodyPr>
          <a:lstStyle/>
          <a:p>
            <a:pPr marL="285750" indent="-285750" algn="just">
              <a:spcBef>
                <a:spcPts val="600"/>
              </a:spcBef>
              <a:buFont typeface="Arial" panose="020B0604020202020204" pitchFamily="34" charset="0"/>
              <a:buChar char="•"/>
            </a:pPr>
            <a:r>
              <a:rPr lang="en-US" sz="1400" dirty="0">
                <a:latin typeface="Book Antiqua" panose="02040602050305030304" pitchFamily="18" charset="0"/>
              </a:rPr>
              <a:t>PLI Scheme has proved to be a watershed event in India's Renewable landscape resulting in around 48 GW domestic module manufacturing capacity within next 3 years. </a:t>
            </a:r>
          </a:p>
          <a:p>
            <a:pPr marL="285750" indent="-285750" algn="just">
              <a:spcBef>
                <a:spcPts val="600"/>
              </a:spcBef>
              <a:buFont typeface="Arial" panose="020B0604020202020204" pitchFamily="34" charset="0"/>
              <a:buChar char="•"/>
            </a:pPr>
            <a:r>
              <a:rPr lang="en-US" sz="1400" dirty="0">
                <a:solidFill>
                  <a:srgbClr val="000000"/>
                </a:solidFill>
                <a:latin typeface="Book Antiqua" panose="02040602050305030304" pitchFamily="18" charset="0"/>
              </a:rPr>
              <a:t>F</a:t>
            </a:r>
            <a:r>
              <a:rPr lang="en-US" sz="1400" b="0" i="0" dirty="0">
                <a:solidFill>
                  <a:srgbClr val="000000"/>
                </a:solidFill>
                <a:effectLst/>
                <a:latin typeface="Book Antiqua" panose="02040602050305030304" pitchFamily="18" charset="0"/>
              </a:rPr>
              <a:t>acilitate manufacturing capacity of 40 GW solar modules by companies including Reliance Industries, Adani group, Tata group, and others.</a:t>
            </a:r>
            <a:endParaRPr lang="en-US" sz="1400" dirty="0">
              <a:latin typeface="Book Antiqua" panose="02040602050305030304" pitchFamily="18" charset="0"/>
            </a:endParaRPr>
          </a:p>
        </p:txBody>
      </p:sp>
      <p:grpSp>
        <p:nvGrpSpPr>
          <p:cNvPr id="6" name="Group 5">
            <a:extLst>
              <a:ext uri="{FF2B5EF4-FFF2-40B4-BE49-F238E27FC236}">
                <a16:creationId xmlns:a16="http://schemas.microsoft.com/office/drawing/2014/main" id="{01B29F3E-839D-C4A0-6218-728A28299E95}"/>
              </a:ext>
            </a:extLst>
          </p:cNvPr>
          <p:cNvGrpSpPr/>
          <p:nvPr/>
        </p:nvGrpSpPr>
        <p:grpSpPr>
          <a:xfrm>
            <a:off x="101353" y="996201"/>
            <a:ext cx="6794299" cy="3425930"/>
            <a:chOff x="101353" y="939110"/>
            <a:chExt cx="6879726" cy="3425930"/>
          </a:xfrm>
        </p:grpSpPr>
        <p:sp>
          <p:nvSpPr>
            <p:cNvPr id="13" name="Rectangle 12">
              <a:extLst>
                <a:ext uri="{FF2B5EF4-FFF2-40B4-BE49-F238E27FC236}">
                  <a16:creationId xmlns:a16="http://schemas.microsoft.com/office/drawing/2014/main" id="{4C236328-0F8C-2F0C-D6DE-C37D315472EC}"/>
                </a:ext>
              </a:extLst>
            </p:cNvPr>
            <p:cNvSpPr/>
            <p:nvPr/>
          </p:nvSpPr>
          <p:spPr>
            <a:xfrm>
              <a:off x="2411682" y="939110"/>
              <a:ext cx="1656278" cy="402857"/>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Book Antiqua" panose="02040602050305030304" pitchFamily="18" charset="0"/>
                </a:rPr>
                <a:t>PLI Scheme</a:t>
              </a:r>
              <a:endParaRPr lang="en-IN" sz="1400" dirty="0">
                <a:latin typeface="Book Antiqua" panose="02040602050305030304" pitchFamily="18" charset="0"/>
              </a:endParaRPr>
            </a:p>
          </p:txBody>
        </p:sp>
        <p:sp>
          <p:nvSpPr>
            <p:cNvPr id="15" name="Rectangle 14">
              <a:extLst>
                <a:ext uri="{FF2B5EF4-FFF2-40B4-BE49-F238E27FC236}">
                  <a16:creationId xmlns:a16="http://schemas.microsoft.com/office/drawing/2014/main" id="{7278793B-FA22-21BF-BFE6-9424375EDB3F}"/>
                </a:ext>
              </a:extLst>
            </p:cNvPr>
            <p:cNvSpPr/>
            <p:nvPr/>
          </p:nvSpPr>
          <p:spPr>
            <a:xfrm>
              <a:off x="1577511" y="1478721"/>
              <a:ext cx="3545840" cy="365760"/>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Book Antiqua" panose="02040602050305030304" pitchFamily="18" charset="0"/>
                </a:rPr>
                <a:t>Implemented in two tranches</a:t>
              </a:r>
              <a:endParaRPr lang="en-IN" sz="1400" dirty="0"/>
            </a:p>
          </p:txBody>
        </p:sp>
        <p:sp>
          <p:nvSpPr>
            <p:cNvPr id="24" name="Rectangle 23">
              <a:extLst>
                <a:ext uri="{FF2B5EF4-FFF2-40B4-BE49-F238E27FC236}">
                  <a16:creationId xmlns:a16="http://schemas.microsoft.com/office/drawing/2014/main" id="{CB6298AE-54AF-F18C-5B7B-9911CAA3E62A}"/>
                </a:ext>
              </a:extLst>
            </p:cNvPr>
            <p:cNvSpPr/>
            <p:nvPr/>
          </p:nvSpPr>
          <p:spPr>
            <a:xfrm>
              <a:off x="3503395" y="2135334"/>
              <a:ext cx="2966488" cy="764314"/>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b="1" dirty="0">
                <a:solidFill>
                  <a:schemeClr val="tx1"/>
                </a:solidFill>
                <a:latin typeface="Book Antiqua" panose="02040602050305030304" pitchFamily="18" charset="0"/>
              </a:endParaRPr>
            </a:p>
            <a:p>
              <a:pPr algn="ctr"/>
              <a:r>
                <a:rPr lang="en-US" sz="1400" b="1" dirty="0">
                  <a:solidFill>
                    <a:schemeClr val="tx1"/>
                  </a:solidFill>
                  <a:latin typeface="Book Antiqua" panose="02040602050305030304" pitchFamily="18" charset="0"/>
                </a:rPr>
                <a:t>Tranche II</a:t>
              </a:r>
            </a:p>
            <a:p>
              <a:pPr algn="ctr"/>
              <a:r>
                <a:rPr lang="en-US" sz="1400" dirty="0">
                  <a:solidFill>
                    <a:schemeClr val="tx1"/>
                  </a:solidFill>
                  <a:latin typeface="Book Antiqua" panose="02040602050305030304" pitchFamily="18" charset="0"/>
                </a:rPr>
                <a:t>Allocated Capacity: 39600 MW</a:t>
              </a:r>
            </a:p>
            <a:p>
              <a:pPr algn="ctr"/>
              <a:r>
                <a:rPr lang="en-US" sz="1400" dirty="0">
                  <a:solidFill>
                    <a:schemeClr val="tx1"/>
                  </a:solidFill>
                  <a:latin typeface="Book Antiqua" panose="02040602050305030304" pitchFamily="18" charset="0"/>
                </a:rPr>
                <a:t>Financial Outlay: ₹14,007 crore</a:t>
              </a:r>
            </a:p>
            <a:p>
              <a:pPr algn="just"/>
              <a:r>
                <a:rPr lang="en-US" sz="1400" b="0" i="0" dirty="0">
                  <a:solidFill>
                    <a:schemeClr val="tx1"/>
                  </a:solidFill>
                  <a:effectLst/>
                  <a:latin typeface="Book Antiqua" panose="02040602050305030304" pitchFamily="18" charset="0"/>
                </a:rPr>
                <a:t> </a:t>
              </a:r>
            </a:p>
          </p:txBody>
        </p:sp>
        <p:sp>
          <p:nvSpPr>
            <p:cNvPr id="23" name="Rectangle 22">
              <a:extLst>
                <a:ext uri="{FF2B5EF4-FFF2-40B4-BE49-F238E27FC236}">
                  <a16:creationId xmlns:a16="http://schemas.microsoft.com/office/drawing/2014/main" id="{55FBE003-9695-6495-05F4-1A3EEE0668C2}"/>
                </a:ext>
              </a:extLst>
            </p:cNvPr>
            <p:cNvSpPr/>
            <p:nvPr/>
          </p:nvSpPr>
          <p:spPr>
            <a:xfrm>
              <a:off x="101353" y="2179632"/>
              <a:ext cx="2761071" cy="764315"/>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solidFill>
                    <a:schemeClr val="tx1"/>
                  </a:solidFill>
                  <a:latin typeface="Book Antiqua" panose="02040602050305030304" pitchFamily="18" charset="0"/>
                </a:rPr>
                <a:t>Tranche I</a:t>
              </a:r>
            </a:p>
            <a:p>
              <a:pPr algn="ctr"/>
              <a:r>
                <a:rPr lang="en-US" sz="1400" dirty="0">
                  <a:solidFill>
                    <a:schemeClr val="tx1"/>
                  </a:solidFill>
                  <a:latin typeface="Book Antiqua" panose="02040602050305030304" pitchFamily="18" charset="0"/>
                </a:rPr>
                <a:t>Allocated Capacity: 8737 MW</a:t>
              </a:r>
            </a:p>
            <a:p>
              <a:pPr algn="ctr"/>
              <a:r>
                <a:rPr lang="en-US" sz="1400" dirty="0">
                  <a:solidFill>
                    <a:schemeClr val="tx1"/>
                  </a:solidFill>
                  <a:latin typeface="Book Antiqua" panose="02040602050305030304" pitchFamily="18" charset="0"/>
                </a:rPr>
                <a:t>Financial Outlay: ₹4,493 crore</a:t>
              </a:r>
              <a:endParaRPr lang="en-IN" sz="1400" dirty="0"/>
            </a:p>
          </p:txBody>
        </p:sp>
        <p:cxnSp>
          <p:nvCxnSpPr>
            <p:cNvPr id="39" name="Straight Connector 38">
              <a:extLst>
                <a:ext uri="{FF2B5EF4-FFF2-40B4-BE49-F238E27FC236}">
                  <a16:creationId xmlns:a16="http://schemas.microsoft.com/office/drawing/2014/main" id="{6507BF3A-0558-92AD-77CC-B5CB837FD6BC}"/>
                </a:ext>
              </a:extLst>
            </p:cNvPr>
            <p:cNvCxnSpPr>
              <a:cxnSpLocks/>
            </p:cNvCxnSpPr>
            <p:nvPr/>
          </p:nvCxnSpPr>
          <p:spPr>
            <a:xfrm>
              <a:off x="1712959" y="2017213"/>
              <a:ext cx="3274944" cy="13873"/>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cxnSp>
          <p:nvCxnSpPr>
            <p:cNvPr id="41" name="Straight Arrow Connector 40">
              <a:extLst>
                <a:ext uri="{FF2B5EF4-FFF2-40B4-BE49-F238E27FC236}">
                  <a16:creationId xmlns:a16="http://schemas.microsoft.com/office/drawing/2014/main" id="{C25F508D-465D-540F-9C13-B299B8C180CD}"/>
                </a:ext>
              </a:extLst>
            </p:cNvPr>
            <p:cNvCxnSpPr>
              <a:cxnSpLocks/>
            </p:cNvCxnSpPr>
            <p:nvPr/>
          </p:nvCxnSpPr>
          <p:spPr>
            <a:xfrm flipH="1">
              <a:off x="1727036" y="2021352"/>
              <a:ext cx="1" cy="14521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2" name="Straight Arrow Connector 41">
              <a:extLst>
                <a:ext uri="{FF2B5EF4-FFF2-40B4-BE49-F238E27FC236}">
                  <a16:creationId xmlns:a16="http://schemas.microsoft.com/office/drawing/2014/main" id="{EB0C428F-D806-0324-A9FF-C5DFA021208D}"/>
                </a:ext>
              </a:extLst>
            </p:cNvPr>
            <p:cNvCxnSpPr>
              <a:cxnSpLocks/>
            </p:cNvCxnSpPr>
            <p:nvPr/>
          </p:nvCxnSpPr>
          <p:spPr>
            <a:xfrm>
              <a:off x="4987903" y="2031086"/>
              <a:ext cx="0" cy="1080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0" name="Rectangle 39">
              <a:extLst>
                <a:ext uri="{FF2B5EF4-FFF2-40B4-BE49-F238E27FC236}">
                  <a16:creationId xmlns:a16="http://schemas.microsoft.com/office/drawing/2014/main" id="{707673C7-1234-43ED-8408-F6E324B27466}"/>
                </a:ext>
              </a:extLst>
            </p:cNvPr>
            <p:cNvSpPr/>
            <p:nvPr/>
          </p:nvSpPr>
          <p:spPr>
            <a:xfrm>
              <a:off x="3020204" y="3353390"/>
              <a:ext cx="1298203" cy="609120"/>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endParaRPr lang="en-US" sz="1200" kern="100" dirty="0">
                <a:latin typeface="Book Antiqua" panose="02040602050305030304" pitchFamily="18" charset="0"/>
                <a:ea typeface="Calibri" panose="020F0502020204030204" pitchFamily="34" charset="0"/>
                <a:cs typeface="Cordia New" panose="020B0304020202020204" pitchFamily="34" charset="-34"/>
              </a:endParaRPr>
            </a:p>
            <a:p>
              <a:r>
                <a:rPr lang="en-US" sz="1100" kern="100" dirty="0" err="1">
                  <a:latin typeface="Book Antiqua" panose="02040602050305030304" pitchFamily="18" charset="0"/>
                  <a:ea typeface="Calibri" panose="020F0502020204030204" pitchFamily="34" charset="0"/>
                  <a:cs typeface="Cordia New" panose="020B0304020202020204" pitchFamily="34" charset="-34"/>
                </a:rPr>
                <a:t>Indosol</a:t>
              </a:r>
              <a:r>
                <a:rPr lang="en-US" sz="1100" kern="100" dirty="0">
                  <a:latin typeface="Book Antiqua" panose="02040602050305030304" pitchFamily="18" charset="0"/>
                  <a:ea typeface="Calibri" panose="020F0502020204030204" pitchFamily="34" charset="0"/>
                  <a:cs typeface="Cordia New" panose="020B0304020202020204" pitchFamily="34" charset="-34"/>
                </a:rPr>
                <a:t> – 6000</a:t>
              </a:r>
            </a:p>
            <a:p>
              <a:r>
                <a:rPr lang="en-US" sz="1100" kern="100" dirty="0">
                  <a:latin typeface="Book Antiqua" panose="02040602050305030304" pitchFamily="18" charset="0"/>
                  <a:ea typeface="Calibri" panose="020F0502020204030204" pitchFamily="34" charset="0"/>
                  <a:cs typeface="Cordia New" panose="020B0304020202020204" pitchFamily="34" charset="-34"/>
                </a:rPr>
                <a:t>Reliance – 6000</a:t>
              </a:r>
            </a:p>
            <a:p>
              <a:r>
                <a:rPr lang="en-US" sz="1100" kern="100" dirty="0">
                  <a:latin typeface="Book Antiqua" panose="02040602050305030304" pitchFamily="18" charset="0"/>
                  <a:ea typeface="Calibri" panose="020F0502020204030204" pitchFamily="34" charset="0"/>
                  <a:cs typeface="Cordia New" panose="020B0304020202020204" pitchFamily="34" charset="-34"/>
                </a:rPr>
                <a:t>First Solar - 3400</a:t>
              </a:r>
            </a:p>
            <a:p>
              <a:endParaRPr lang="en-US" sz="1200" kern="100" dirty="0">
                <a:latin typeface="Book Antiqua" panose="02040602050305030304" pitchFamily="18" charset="0"/>
                <a:ea typeface="Calibri" panose="020F0502020204030204" pitchFamily="34" charset="0"/>
                <a:cs typeface="Cordia New" panose="020B0304020202020204" pitchFamily="34" charset="-34"/>
              </a:endParaRPr>
            </a:p>
          </p:txBody>
        </p:sp>
        <p:sp>
          <p:nvSpPr>
            <p:cNvPr id="43" name="Rectangle 42">
              <a:extLst>
                <a:ext uri="{FF2B5EF4-FFF2-40B4-BE49-F238E27FC236}">
                  <a16:creationId xmlns:a16="http://schemas.microsoft.com/office/drawing/2014/main" id="{F6D50B9A-0247-45D2-BCA9-CF972264DF1E}"/>
                </a:ext>
              </a:extLst>
            </p:cNvPr>
            <p:cNvSpPr/>
            <p:nvPr/>
          </p:nvSpPr>
          <p:spPr>
            <a:xfrm>
              <a:off x="3020206" y="2942907"/>
              <a:ext cx="1298201" cy="40285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kern="100" dirty="0">
                  <a:latin typeface="Book Antiqua" panose="02040602050305030304" pitchFamily="18" charset="0"/>
                  <a:ea typeface="Calibri" panose="020F0502020204030204" pitchFamily="34" charset="0"/>
                  <a:cs typeface="Cordia New" panose="020B0304020202020204" pitchFamily="34" charset="-34"/>
                </a:rPr>
                <a:t>15400 MW</a:t>
              </a:r>
              <a:r>
                <a:rPr lang="ta-IN" sz="1200" kern="100" dirty="0">
                  <a:latin typeface="Book Antiqua" panose="02040602050305030304" pitchFamily="18" charset="0"/>
                  <a:ea typeface="Calibri" panose="020F0502020204030204" pitchFamily="34" charset="0"/>
                  <a:cs typeface="Cordia New" panose="020B0304020202020204" pitchFamily="34" charset="-34"/>
                </a:rPr>
                <a:t> </a:t>
              </a:r>
              <a:r>
                <a:rPr lang="en-IN" sz="1200" kern="100" dirty="0">
                  <a:latin typeface="Book Antiqua" panose="02040602050305030304" pitchFamily="18" charset="0"/>
                  <a:ea typeface="Calibri" panose="020F0502020204030204" pitchFamily="34" charset="0"/>
                  <a:cs typeface="Cordia New" panose="020B0304020202020204" pitchFamily="34" charset="-34"/>
                </a:rPr>
                <a:t>(P+W+C+M)</a:t>
              </a:r>
              <a:endParaRPr lang="en-US" sz="1200" kern="100" dirty="0">
                <a:latin typeface="Book Antiqua" panose="02040602050305030304" pitchFamily="18" charset="0"/>
                <a:ea typeface="Calibri" panose="020F0502020204030204" pitchFamily="34" charset="0"/>
                <a:cs typeface="Cordia New" panose="020B0304020202020204" pitchFamily="34" charset="-34"/>
              </a:endParaRPr>
            </a:p>
          </p:txBody>
        </p:sp>
        <p:sp>
          <p:nvSpPr>
            <p:cNvPr id="48" name="Rectangle 47">
              <a:extLst>
                <a:ext uri="{FF2B5EF4-FFF2-40B4-BE49-F238E27FC236}">
                  <a16:creationId xmlns:a16="http://schemas.microsoft.com/office/drawing/2014/main" id="{B9F1E9D3-B286-42C5-B152-5CB8A1BF203A}"/>
                </a:ext>
              </a:extLst>
            </p:cNvPr>
            <p:cNvSpPr/>
            <p:nvPr/>
          </p:nvSpPr>
          <p:spPr>
            <a:xfrm>
              <a:off x="4324198" y="2942907"/>
              <a:ext cx="1336475" cy="38728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kern="100" dirty="0">
                  <a:latin typeface="Book Antiqua" panose="02040602050305030304" pitchFamily="18" charset="0"/>
                  <a:ea typeface="Calibri" panose="020F0502020204030204" pitchFamily="34" charset="0"/>
                  <a:cs typeface="Cordia New" panose="020B0304020202020204" pitchFamily="34" charset="-34"/>
                </a:rPr>
                <a:t>16800 MW (W+C+M)</a:t>
              </a:r>
            </a:p>
          </p:txBody>
        </p:sp>
        <p:sp>
          <p:nvSpPr>
            <p:cNvPr id="49" name="Rectangle 48">
              <a:extLst>
                <a:ext uri="{FF2B5EF4-FFF2-40B4-BE49-F238E27FC236}">
                  <a16:creationId xmlns:a16="http://schemas.microsoft.com/office/drawing/2014/main" id="{F5948559-A4DD-48D6-A261-569EA8D74E17}"/>
                </a:ext>
              </a:extLst>
            </p:cNvPr>
            <p:cNvSpPr/>
            <p:nvPr/>
          </p:nvSpPr>
          <p:spPr>
            <a:xfrm>
              <a:off x="4316206" y="3345538"/>
              <a:ext cx="1336474" cy="1019502"/>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endParaRPr lang="en-US" sz="1200" kern="100" dirty="0">
                <a:latin typeface="Book Antiqua" panose="02040602050305030304" pitchFamily="18" charset="0"/>
                <a:ea typeface="Calibri" panose="020F0502020204030204" pitchFamily="34" charset="0"/>
                <a:cs typeface="Cordia New" panose="020B0304020202020204" pitchFamily="34" charset="-34"/>
              </a:endParaRPr>
            </a:p>
            <a:p>
              <a:r>
                <a:rPr lang="en-US" sz="1200" kern="100" dirty="0" err="1">
                  <a:latin typeface="Book Antiqua" panose="02040602050305030304" pitchFamily="18" charset="0"/>
                  <a:ea typeface="Calibri" panose="020F0502020204030204" pitchFamily="34" charset="0"/>
                  <a:cs typeface="Cordia New" panose="020B0304020202020204" pitchFamily="34" charset="-34"/>
                </a:rPr>
                <a:t>Waree</a:t>
              </a:r>
              <a:r>
                <a:rPr lang="en-US" sz="1200" kern="100" dirty="0">
                  <a:latin typeface="Book Antiqua" panose="02040602050305030304" pitchFamily="18" charset="0"/>
                  <a:ea typeface="Calibri" panose="020F0502020204030204" pitchFamily="34" charset="0"/>
                  <a:cs typeface="Cordia New" panose="020B0304020202020204" pitchFamily="34" charset="-34"/>
                </a:rPr>
                <a:t> - 6000</a:t>
              </a:r>
            </a:p>
            <a:p>
              <a:r>
                <a:rPr lang="en-US" sz="1200" kern="100" dirty="0" err="1">
                  <a:latin typeface="Book Antiqua" panose="02040602050305030304" pitchFamily="18" charset="0"/>
                  <a:ea typeface="Calibri" panose="020F0502020204030204" pitchFamily="34" charset="0"/>
                  <a:cs typeface="Cordia New" panose="020B0304020202020204" pitchFamily="34" charset="-34"/>
                </a:rPr>
                <a:t>Avaada</a:t>
              </a:r>
              <a:r>
                <a:rPr lang="en-US" sz="1200" kern="100" dirty="0">
                  <a:latin typeface="Book Antiqua" panose="02040602050305030304" pitchFamily="18" charset="0"/>
                  <a:ea typeface="Calibri" panose="020F0502020204030204" pitchFamily="34" charset="0"/>
                  <a:cs typeface="Cordia New" panose="020B0304020202020204" pitchFamily="34" charset="-34"/>
                </a:rPr>
                <a:t> - 3000</a:t>
              </a:r>
            </a:p>
            <a:p>
              <a:r>
                <a:rPr lang="en-US" sz="1200" kern="100" dirty="0" err="1">
                  <a:latin typeface="Book Antiqua" panose="02040602050305030304" pitchFamily="18" charset="0"/>
                  <a:ea typeface="Calibri" panose="020F0502020204030204" pitchFamily="34" charset="0"/>
                  <a:cs typeface="Cordia New" panose="020B0304020202020204" pitchFamily="34" charset="-34"/>
                </a:rPr>
                <a:t>ReNew</a:t>
              </a:r>
              <a:r>
                <a:rPr lang="en-US" sz="1200" kern="100" dirty="0">
                  <a:latin typeface="Book Antiqua" panose="02040602050305030304" pitchFamily="18" charset="0"/>
                  <a:ea typeface="Calibri" panose="020F0502020204030204" pitchFamily="34" charset="0"/>
                  <a:cs typeface="Cordia New" panose="020B0304020202020204" pitchFamily="34" charset="-34"/>
                </a:rPr>
                <a:t> - 4800</a:t>
              </a:r>
            </a:p>
            <a:p>
              <a:r>
                <a:rPr lang="en-US" sz="1200" kern="100" dirty="0">
                  <a:latin typeface="Book Antiqua" panose="02040602050305030304" pitchFamily="18" charset="0"/>
                  <a:ea typeface="Calibri" panose="020F0502020204030204" pitchFamily="34" charset="0"/>
                  <a:cs typeface="Cordia New" panose="020B0304020202020204" pitchFamily="34" charset="-34"/>
                </a:rPr>
                <a:t>JSW - 1000</a:t>
              </a:r>
            </a:p>
            <a:p>
              <a:r>
                <a:rPr lang="en-US" sz="1200" kern="100" dirty="0">
                  <a:latin typeface="Book Antiqua" panose="02040602050305030304" pitchFamily="18" charset="0"/>
                  <a:ea typeface="Calibri" panose="020F0502020204030204" pitchFamily="34" charset="0"/>
                  <a:cs typeface="Cordia New" panose="020B0304020202020204" pitchFamily="34" charset="-34"/>
                </a:rPr>
                <a:t>Grew - 2000</a:t>
              </a:r>
              <a:endParaRPr lang="en-US" sz="1100" kern="100" dirty="0">
                <a:latin typeface="Book Antiqua" panose="02040602050305030304" pitchFamily="18" charset="0"/>
                <a:ea typeface="Calibri" panose="020F0502020204030204" pitchFamily="34" charset="0"/>
                <a:cs typeface="Cordia New" panose="020B0304020202020204" pitchFamily="34" charset="-34"/>
              </a:endParaRPr>
            </a:p>
            <a:p>
              <a:endParaRPr lang="en-US" sz="1200" kern="100" dirty="0">
                <a:latin typeface="Book Antiqua" panose="02040602050305030304" pitchFamily="18" charset="0"/>
                <a:ea typeface="Calibri" panose="020F0502020204030204" pitchFamily="34" charset="0"/>
                <a:cs typeface="Cordia New" panose="020B0304020202020204" pitchFamily="34" charset="-34"/>
              </a:endParaRPr>
            </a:p>
          </p:txBody>
        </p:sp>
        <p:sp>
          <p:nvSpPr>
            <p:cNvPr id="52" name="Rectangle 51">
              <a:extLst>
                <a:ext uri="{FF2B5EF4-FFF2-40B4-BE49-F238E27FC236}">
                  <a16:creationId xmlns:a16="http://schemas.microsoft.com/office/drawing/2014/main" id="{3B35F401-45D7-45B4-B678-5578E882A2D0}"/>
                </a:ext>
              </a:extLst>
            </p:cNvPr>
            <p:cNvSpPr/>
            <p:nvPr/>
          </p:nvSpPr>
          <p:spPr>
            <a:xfrm>
              <a:off x="5704173" y="3345760"/>
              <a:ext cx="1276906" cy="867778"/>
            </a:xfrm>
            <a:prstGeom prst="rect">
              <a:avLst/>
            </a:prstGeom>
            <a:solidFill>
              <a:schemeClr val="accent6">
                <a:lumMod val="20000"/>
                <a:lumOff val="80000"/>
              </a:schemeClr>
            </a:solidFill>
            <a:ln>
              <a:solidFill>
                <a:schemeClr val="accent6"/>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rtlCol="0" anchor="ctr"/>
            <a:lstStyle/>
            <a:p>
              <a:endParaRPr lang="en-US" sz="1200" kern="100" dirty="0">
                <a:latin typeface="Book Antiqua" panose="02040602050305030304" pitchFamily="18" charset="0"/>
                <a:ea typeface="Calibri" panose="020F0502020204030204" pitchFamily="34" charset="0"/>
                <a:cs typeface="Cordia New" panose="020B0304020202020204" pitchFamily="34" charset="-34"/>
              </a:endParaRPr>
            </a:p>
            <a:p>
              <a:r>
                <a:rPr lang="en-US" sz="1200" kern="100" dirty="0">
                  <a:latin typeface="Book Antiqua" panose="02040602050305030304" pitchFamily="18" charset="0"/>
                  <a:ea typeface="Calibri" panose="020F0502020204030204" pitchFamily="34" charset="0"/>
                  <a:cs typeface="Cordia New" panose="020B0304020202020204" pitchFamily="34" charset="-34"/>
                </a:rPr>
                <a:t>Vikram - 2400</a:t>
              </a:r>
            </a:p>
            <a:p>
              <a:r>
                <a:rPr lang="en-US" sz="1200" kern="100" dirty="0">
                  <a:latin typeface="Book Antiqua" panose="02040602050305030304" pitchFamily="18" charset="0"/>
                  <a:ea typeface="Calibri" panose="020F0502020204030204" pitchFamily="34" charset="0"/>
                  <a:cs typeface="Cordia New" panose="020B0304020202020204" pitchFamily="34" charset="-34"/>
                </a:rPr>
                <a:t>AMPIN - 1000</a:t>
              </a:r>
            </a:p>
            <a:p>
              <a:r>
                <a:rPr lang="en-US" sz="1200" kern="100" dirty="0">
                  <a:latin typeface="Book Antiqua" panose="02040602050305030304" pitchFamily="18" charset="0"/>
                  <a:ea typeface="Calibri" panose="020F0502020204030204" pitchFamily="34" charset="0"/>
                  <a:cs typeface="Cordia New" panose="020B0304020202020204" pitchFamily="34" charset="-34"/>
                </a:rPr>
                <a:t>Tata Power  Solar -      4000</a:t>
              </a:r>
              <a:endParaRPr lang="en-US" sz="1100" kern="100" dirty="0">
                <a:latin typeface="Book Antiqua" panose="02040602050305030304" pitchFamily="18" charset="0"/>
                <a:ea typeface="Calibri" panose="020F0502020204030204" pitchFamily="34" charset="0"/>
                <a:cs typeface="Cordia New" panose="020B0304020202020204" pitchFamily="34" charset="-34"/>
              </a:endParaRPr>
            </a:p>
            <a:p>
              <a:endParaRPr lang="en-US" sz="1200" kern="100" dirty="0">
                <a:latin typeface="Book Antiqua" panose="02040602050305030304" pitchFamily="18" charset="0"/>
                <a:ea typeface="Calibri" panose="020F0502020204030204" pitchFamily="34" charset="0"/>
                <a:cs typeface="Cordia New" panose="020B0304020202020204" pitchFamily="34" charset="-34"/>
              </a:endParaRPr>
            </a:p>
          </p:txBody>
        </p:sp>
        <p:sp>
          <p:nvSpPr>
            <p:cNvPr id="56" name="Rectangle 55">
              <a:extLst>
                <a:ext uri="{FF2B5EF4-FFF2-40B4-BE49-F238E27FC236}">
                  <a16:creationId xmlns:a16="http://schemas.microsoft.com/office/drawing/2014/main" id="{4C070054-99C6-4791-947D-9A3763034123}"/>
                </a:ext>
              </a:extLst>
            </p:cNvPr>
            <p:cNvSpPr/>
            <p:nvPr/>
          </p:nvSpPr>
          <p:spPr>
            <a:xfrm>
              <a:off x="5682878" y="2950533"/>
              <a:ext cx="1298201" cy="40285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kern="100" dirty="0">
                  <a:latin typeface="Book Antiqua" panose="02040602050305030304" pitchFamily="18" charset="0"/>
                  <a:ea typeface="Calibri" panose="020F0502020204030204" pitchFamily="34" charset="0"/>
                  <a:cs typeface="Cordia New" panose="020B0304020202020204" pitchFamily="34" charset="-34"/>
                </a:rPr>
                <a:t>7400 MW (C+M)</a:t>
              </a:r>
            </a:p>
          </p:txBody>
        </p:sp>
        <p:cxnSp>
          <p:nvCxnSpPr>
            <p:cNvPr id="5" name="Straight Connector 4">
              <a:extLst>
                <a:ext uri="{FF2B5EF4-FFF2-40B4-BE49-F238E27FC236}">
                  <a16:creationId xmlns:a16="http://schemas.microsoft.com/office/drawing/2014/main" id="{011B5707-3D57-A65B-8847-C4B9DD0B87C5}"/>
                </a:ext>
              </a:extLst>
            </p:cNvPr>
            <p:cNvCxnSpPr>
              <a:stCxn id="15" idx="2"/>
            </p:cNvCxnSpPr>
            <p:nvPr/>
          </p:nvCxnSpPr>
          <p:spPr>
            <a:xfrm>
              <a:off x="3350431" y="1844481"/>
              <a:ext cx="0" cy="172732"/>
            </a:xfrm>
            <a:prstGeom prst="line">
              <a:avLst/>
            </a:prstGeom>
          </p:spPr>
          <p:style>
            <a:lnRef idx="3">
              <a:schemeClr val="accent6"/>
            </a:lnRef>
            <a:fillRef idx="0">
              <a:schemeClr val="accent6"/>
            </a:fillRef>
            <a:effectRef idx="2">
              <a:schemeClr val="accent6"/>
            </a:effectRef>
            <a:fontRef idx="minor">
              <a:schemeClr val="tx1"/>
            </a:fontRef>
          </p:style>
        </p:cxnSp>
      </p:grpSp>
      <p:graphicFrame>
        <p:nvGraphicFramePr>
          <p:cNvPr id="8" name="Table 7">
            <a:extLst>
              <a:ext uri="{FF2B5EF4-FFF2-40B4-BE49-F238E27FC236}">
                <a16:creationId xmlns:a16="http://schemas.microsoft.com/office/drawing/2014/main" id="{2ABD3DBA-3D53-CDFB-9ECD-664EEEC1BEAB}"/>
              </a:ext>
            </a:extLst>
          </p:cNvPr>
          <p:cNvGraphicFramePr>
            <a:graphicFrameLocks noGrp="1"/>
          </p:cNvGraphicFramePr>
          <p:nvPr>
            <p:extLst>
              <p:ext uri="{D42A27DB-BD31-4B8C-83A1-F6EECF244321}">
                <p14:modId xmlns:p14="http://schemas.microsoft.com/office/powerpoint/2010/main" val="2023688792"/>
              </p:ext>
            </p:extLst>
          </p:nvPr>
        </p:nvGraphicFramePr>
        <p:xfrm>
          <a:off x="6946506" y="1401972"/>
          <a:ext cx="5151477" cy="4869535"/>
        </p:xfrm>
        <a:graphic>
          <a:graphicData uri="http://schemas.openxmlformats.org/drawingml/2006/table">
            <a:tbl>
              <a:tblPr firstRow="1" firstCol="1" bandRow="1">
                <a:tableStyleId>{5C22544A-7EE6-4342-B048-85BDC9FD1C3A}</a:tableStyleId>
              </a:tblPr>
              <a:tblGrid>
                <a:gridCol w="677243">
                  <a:extLst>
                    <a:ext uri="{9D8B030D-6E8A-4147-A177-3AD203B41FA5}">
                      <a16:colId xmlns:a16="http://schemas.microsoft.com/office/drawing/2014/main" val="2092984955"/>
                    </a:ext>
                  </a:extLst>
                </a:gridCol>
                <a:gridCol w="970491">
                  <a:extLst>
                    <a:ext uri="{9D8B030D-6E8A-4147-A177-3AD203B41FA5}">
                      <a16:colId xmlns:a16="http://schemas.microsoft.com/office/drawing/2014/main" val="2761320608"/>
                    </a:ext>
                  </a:extLst>
                </a:gridCol>
                <a:gridCol w="3503743">
                  <a:extLst>
                    <a:ext uri="{9D8B030D-6E8A-4147-A177-3AD203B41FA5}">
                      <a16:colId xmlns:a16="http://schemas.microsoft.com/office/drawing/2014/main" val="243648888"/>
                    </a:ext>
                  </a:extLst>
                </a:gridCol>
              </a:tblGrid>
              <a:tr h="610176">
                <a:tc>
                  <a:txBody>
                    <a:bodyPr/>
                    <a:lstStyle/>
                    <a:p>
                      <a:pPr marL="33655" marR="12065" algn="ctr">
                        <a:lnSpc>
                          <a:spcPct val="107000"/>
                        </a:lnSpc>
                        <a:spcAft>
                          <a:spcPts val="155"/>
                        </a:spcAft>
                      </a:pPr>
                      <a:r>
                        <a:rPr lang="en-IN" sz="1200" kern="100" dirty="0">
                          <a:effectLst/>
                          <a:latin typeface="Book Antiqua" panose="02040602050305030304" pitchFamily="18" charset="0"/>
                        </a:rPr>
                        <a:t>Basket No.</a:t>
                      </a:r>
                      <a:endParaRPr lang="en-IN" sz="11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16510" marR="55245" marT="0" marB="0"/>
                </a:tc>
                <a:tc>
                  <a:txBody>
                    <a:bodyPr/>
                    <a:lstStyle/>
                    <a:p>
                      <a:pPr marL="30480" marR="12065" algn="ctr">
                        <a:lnSpc>
                          <a:spcPct val="107000"/>
                        </a:lnSpc>
                        <a:spcAft>
                          <a:spcPts val="155"/>
                        </a:spcAft>
                      </a:pPr>
                      <a:r>
                        <a:rPr lang="en-IN" sz="1200" kern="100" dirty="0">
                          <a:effectLst/>
                          <a:latin typeface="Book Antiqua" panose="02040602050305030304" pitchFamily="18" charset="0"/>
                        </a:rPr>
                        <a:t>Code</a:t>
                      </a:r>
                      <a:endParaRPr lang="en-IN" sz="11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16510" marR="55245" marT="0" marB="0"/>
                </a:tc>
                <a:tc>
                  <a:txBody>
                    <a:bodyPr/>
                    <a:lstStyle/>
                    <a:p>
                      <a:pPr marL="31750" marR="12065" algn="ctr">
                        <a:lnSpc>
                          <a:spcPct val="107000"/>
                        </a:lnSpc>
                        <a:spcAft>
                          <a:spcPts val="155"/>
                        </a:spcAft>
                      </a:pPr>
                      <a:r>
                        <a:rPr lang="en-IN" sz="1200" kern="100" dirty="0">
                          <a:effectLst/>
                          <a:latin typeface="Book Antiqua" panose="02040602050305030304" pitchFamily="18" charset="0"/>
                        </a:rPr>
                        <a:t>Description</a:t>
                      </a:r>
                      <a:endParaRPr lang="en-IN" sz="11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16510" marR="55245" marT="0" marB="0"/>
                </a:tc>
                <a:extLst>
                  <a:ext uri="{0D108BD9-81ED-4DB2-BD59-A6C34878D82A}">
                    <a16:rowId xmlns:a16="http://schemas.microsoft.com/office/drawing/2014/main" val="1003431737"/>
                  </a:ext>
                </a:extLst>
              </a:tr>
              <a:tr h="1956122">
                <a:tc>
                  <a:txBody>
                    <a:bodyPr/>
                    <a:lstStyle/>
                    <a:p>
                      <a:pPr marL="15240" marR="12065" algn="ctr">
                        <a:lnSpc>
                          <a:spcPct val="107000"/>
                        </a:lnSpc>
                        <a:spcAft>
                          <a:spcPts val="155"/>
                        </a:spcAft>
                      </a:pPr>
                      <a:r>
                        <a:rPr lang="en-IN" sz="1500" kern="100" dirty="0">
                          <a:effectLst/>
                          <a:latin typeface="Book Antiqua" panose="02040602050305030304" pitchFamily="18" charset="0"/>
                        </a:rPr>
                        <a:t>1</a:t>
                      </a:r>
                      <a:endParaRPr lang="en-IN" sz="12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16510" marR="55245" marT="0" marB="0"/>
                </a:tc>
                <a:tc>
                  <a:txBody>
                    <a:bodyPr/>
                    <a:lstStyle/>
                    <a:p>
                      <a:pPr marL="59690" marR="12065" algn="l">
                        <a:lnSpc>
                          <a:spcPct val="107000"/>
                        </a:lnSpc>
                        <a:spcAft>
                          <a:spcPts val="155"/>
                        </a:spcAft>
                      </a:pPr>
                      <a:r>
                        <a:rPr lang="en-IN" sz="1200" kern="100" dirty="0">
                          <a:effectLst/>
                          <a:latin typeface="Book Antiqua" panose="02040602050305030304" pitchFamily="18" charset="0"/>
                        </a:rPr>
                        <a:t>P+W+C+M</a:t>
                      </a:r>
                      <a:endParaRPr lang="en-IN" sz="12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16510" marR="55245" marT="0" marB="0"/>
                </a:tc>
                <a:tc>
                  <a:txBody>
                    <a:bodyPr/>
                    <a:lstStyle/>
                    <a:p>
                      <a:pPr marL="36830" marR="12065" algn="l">
                        <a:lnSpc>
                          <a:spcPct val="107000"/>
                        </a:lnSpc>
                        <a:spcAft>
                          <a:spcPts val="155"/>
                        </a:spcAft>
                      </a:pPr>
                      <a:r>
                        <a:rPr lang="en-IN" sz="1300" kern="100" dirty="0">
                          <a:effectLst/>
                          <a:latin typeface="Book Antiqua" panose="02040602050305030304" pitchFamily="18" charset="0"/>
                        </a:rPr>
                        <a:t>Stage-I: Manufacturing of Polysilicon</a:t>
                      </a:r>
                    </a:p>
                    <a:p>
                      <a:pPr marL="36830" marR="12065" algn="l">
                        <a:lnSpc>
                          <a:spcPct val="107000"/>
                        </a:lnSpc>
                        <a:spcAft>
                          <a:spcPts val="155"/>
                        </a:spcAft>
                      </a:pPr>
                      <a:r>
                        <a:rPr lang="en-IN" sz="1300" kern="100" dirty="0">
                          <a:effectLst/>
                          <a:latin typeface="Book Antiqua" panose="02040602050305030304" pitchFamily="18" charset="0"/>
                        </a:rPr>
                        <a:t>+Stage-2: Manufacturing of Ingots-Wafers</a:t>
                      </a:r>
                    </a:p>
                    <a:p>
                      <a:pPr marL="36830" marR="12065" algn="l">
                        <a:lnSpc>
                          <a:spcPct val="107000"/>
                        </a:lnSpc>
                        <a:spcAft>
                          <a:spcPts val="155"/>
                        </a:spcAft>
                      </a:pPr>
                      <a:r>
                        <a:rPr lang="en-IN" sz="1300" kern="100" dirty="0">
                          <a:effectLst/>
                          <a:latin typeface="Book Antiqua" panose="02040602050305030304" pitchFamily="18" charset="0"/>
                        </a:rPr>
                        <a:t>+Stage-3: Manufacturing of Solar Cells </a:t>
                      </a:r>
                    </a:p>
                    <a:p>
                      <a:pPr marL="36830" marR="12065" algn="l">
                        <a:lnSpc>
                          <a:spcPct val="107000"/>
                        </a:lnSpc>
                        <a:spcAft>
                          <a:spcPts val="155"/>
                        </a:spcAft>
                      </a:pPr>
                      <a:r>
                        <a:rPr lang="en-IN" sz="1300" kern="100" dirty="0">
                          <a:effectLst/>
                          <a:latin typeface="Book Antiqua" panose="02040602050305030304" pitchFamily="18" charset="0"/>
                        </a:rPr>
                        <a:t>+Stage-4: Manufacturing of Modules </a:t>
                      </a:r>
                    </a:p>
                    <a:p>
                      <a:pPr marL="36830" marR="12065" algn="l">
                        <a:lnSpc>
                          <a:spcPct val="107000"/>
                        </a:lnSpc>
                        <a:spcAft>
                          <a:spcPts val="155"/>
                        </a:spcAft>
                      </a:pPr>
                      <a:r>
                        <a:rPr lang="en-IN" sz="1300" kern="100" dirty="0">
                          <a:effectLst/>
                          <a:latin typeface="Book Antiqua" panose="02040602050305030304" pitchFamily="18" charset="0"/>
                        </a:rPr>
                        <a:t>or Fully integrated manufacturing of Thin Film plant </a:t>
                      </a:r>
                    </a:p>
                    <a:p>
                      <a:pPr marL="36830" marR="12065" algn="l">
                        <a:lnSpc>
                          <a:spcPct val="107000"/>
                        </a:lnSpc>
                        <a:spcAft>
                          <a:spcPts val="155"/>
                        </a:spcAft>
                      </a:pPr>
                      <a:r>
                        <a:rPr lang="en-IN" sz="1300" kern="100" dirty="0">
                          <a:effectLst/>
                          <a:latin typeface="Book Antiqua" panose="02040602050305030304" pitchFamily="18" charset="0"/>
                        </a:rPr>
                        <a:t>or Fully integrated plant of any other technology</a:t>
                      </a:r>
                      <a:endParaRPr lang="en-IN" sz="13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16510" marR="55245" marT="0" marB="0"/>
                </a:tc>
                <a:extLst>
                  <a:ext uri="{0D108BD9-81ED-4DB2-BD59-A6C34878D82A}">
                    <a16:rowId xmlns:a16="http://schemas.microsoft.com/office/drawing/2014/main" val="747952161"/>
                  </a:ext>
                </a:extLst>
              </a:tr>
              <a:tr h="1277455">
                <a:tc>
                  <a:txBody>
                    <a:bodyPr/>
                    <a:lstStyle/>
                    <a:p>
                      <a:pPr marL="33655" marR="12065" algn="ctr">
                        <a:lnSpc>
                          <a:spcPct val="107000"/>
                        </a:lnSpc>
                        <a:spcAft>
                          <a:spcPts val="155"/>
                        </a:spcAft>
                      </a:pPr>
                      <a:r>
                        <a:rPr lang="en-IN" sz="1200" kern="100">
                          <a:effectLst/>
                          <a:latin typeface="Book Antiqua" panose="02040602050305030304" pitchFamily="18" charset="0"/>
                        </a:rPr>
                        <a:t>2</a:t>
                      </a:r>
                      <a:endParaRPr lang="en-IN" sz="1200" kern="10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16510" marR="55245" marT="0" marB="0"/>
                </a:tc>
                <a:tc>
                  <a:txBody>
                    <a:bodyPr/>
                    <a:lstStyle/>
                    <a:p>
                      <a:pPr marL="138430" marR="12065" algn="l">
                        <a:lnSpc>
                          <a:spcPct val="107000"/>
                        </a:lnSpc>
                        <a:spcAft>
                          <a:spcPts val="155"/>
                        </a:spcAft>
                      </a:pPr>
                      <a:r>
                        <a:rPr lang="en-IN" sz="1200" kern="100" dirty="0">
                          <a:effectLst/>
                          <a:latin typeface="Book Antiqua" panose="02040602050305030304" pitchFamily="18" charset="0"/>
                        </a:rPr>
                        <a:t>W+C+M</a:t>
                      </a:r>
                      <a:endParaRPr lang="en-IN" sz="12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16510" marR="55245" marT="0" marB="0"/>
                </a:tc>
                <a:tc>
                  <a:txBody>
                    <a:bodyPr/>
                    <a:lstStyle/>
                    <a:p>
                      <a:pPr marL="39370" marR="12065" algn="l">
                        <a:lnSpc>
                          <a:spcPct val="107000"/>
                        </a:lnSpc>
                        <a:spcAft>
                          <a:spcPts val="155"/>
                        </a:spcAft>
                      </a:pPr>
                      <a:r>
                        <a:rPr lang="en-IN" sz="1300" kern="100" dirty="0">
                          <a:effectLst/>
                          <a:latin typeface="Book Antiqua" panose="02040602050305030304" pitchFamily="18" charset="0"/>
                        </a:rPr>
                        <a:t>Stage-2: Manufacturing of Ingots-Wafers</a:t>
                      </a:r>
                    </a:p>
                    <a:p>
                      <a:pPr marL="39370" marR="12065" algn="l">
                        <a:lnSpc>
                          <a:spcPct val="107000"/>
                        </a:lnSpc>
                        <a:spcAft>
                          <a:spcPts val="155"/>
                        </a:spcAft>
                      </a:pPr>
                      <a:r>
                        <a:rPr lang="en-IN" sz="1300" kern="100" dirty="0">
                          <a:effectLst/>
                          <a:latin typeface="Book Antiqua" panose="02040602050305030304" pitchFamily="18" charset="0"/>
                        </a:rPr>
                        <a:t>+Stage-3: Manufacturing of Solar Cells</a:t>
                      </a:r>
                    </a:p>
                    <a:p>
                      <a:pPr marL="39370" marR="12065" algn="l">
                        <a:lnSpc>
                          <a:spcPct val="107000"/>
                        </a:lnSpc>
                        <a:spcAft>
                          <a:spcPts val="155"/>
                        </a:spcAft>
                      </a:pPr>
                      <a:r>
                        <a:rPr lang="en-IN" sz="1300" kern="100" dirty="0">
                          <a:effectLst/>
                          <a:latin typeface="Book Antiqua" panose="02040602050305030304" pitchFamily="18" charset="0"/>
                        </a:rPr>
                        <a:t>+Stage-4: Manufacturing of Modules </a:t>
                      </a:r>
                      <a:r>
                        <a:rPr lang="en-IN" sz="1300" b="1" kern="100" dirty="0">
                          <a:effectLst/>
                          <a:latin typeface="Book Antiqua" panose="02040602050305030304" pitchFamily="18" charset="0"/>
                        </a:rPr>
                        <a:t>or</a:t>
                      </a:r>
                      <a:r>
                        <a:rPr lang="en-IN" sz="1300" kern="100" dirty="0">
                          <a:effectLst/>
                          <a:latin typeface="Book Antiqua" panose="02040602050305030304" pitchFamily="18" charset="0"/>
                        </a:rPr>
                        <a:t> similar level of integration of any other technology</a:t>
                      </a:r>
                      <a:endParaRPr lang="en-IN" sz="13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16510" marR="55245" marT="0" marB="0"/>
                </a:tc>
                <a:extLst>
                  <a:ext uri="{0D108BD9-81ED-4DB2-BD59-A6C34878D82A}">
                    <a16:rowId xmlns:a16="http://schemas.microsoft.com/office/drawing/2014/main" val="800306237"/>
                  </a:ext>
                </a:extLst>
              </a:tr>
              <a:tr h="1025782">
                <a:tc>
                  <a:txBody>
                    <a:bodyPr/>
                    <a:lstStyle/>
                    <a:p>
                      <a:pPr marL="39370" marR="12065" algn="ctr">
                        <a:lnSpc>
                          <a:spcPct val="107000"/>
                        </a:lnSpc>
                        <a:spcAft>
                          <a:spcPts val="155"/>
                        </a:spcAft>
                      </a:pPr>
                      <a:r>
                        <a:rPr lang="en-IN" sz="1400" kern="100">
                          <a:effectLst/>
                          <a:latin typeface="Book Antiqua" panose="02040602050305030304" pitchFamily="18" charset="0"/>
                        </a:rPr>
                        <a:t>3</a:t>
                      </a:r>
                      <a:endParaRPr lang="en-IN" sz="1200" kern="10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16510" marR="55245" marT="0" marB="0"/>
                </a:tc>
                <a:tc>
                  <a:txBody>
                    <a:bodyPr/>
                    <a:lstStyle/>
                    <a:p>
                      <a:pPr marL="36830" marR="12065" algn="ctr">
                        <a:lnSpc>
                          <a:spcPct val="107000"/>
                        </a:lnSpc>
                        <a:spcAft>
                          <a:spcPts val="155"/>
                        </a:spcAft>
                      </a:pPr>
                      <a:r>
                        <a:rPr lang="en-IN" sz="1200" kern="100" dirty="0">
                          <a:effectLst/>
                          <a:latin typeface="Book Antiqua" panose="02040602050305030304" pitchFamily="18" charset="0"/>
                        </a:rPr>
                        <a:t>C+M</a:t>
                      </a:r>
                      <a:endParaRPr lang="en-IN" sz="12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16510" marR="55245" marT="0" marB="0"/>
                </a:tc>
                <a:tc>
                  <a:txBody>
                    <a:bodyPr/>
                    <a:lstStyle/>
                    <a:p>
                      <a:pPr marL="42545" marR="138430" indent="-3175" algn="just">
                        <a:lnSpc>
                          <a:spcPct val="107000"/>
                        </a:lnSpc>
                        <a:spcAft>
                          <a:spcPts val="155"/>
                        </a:spcAft>
                      </a:pPr>
                      <a:r>
                        <a:rPr lang="en-IN" sz="1300" kern="100" dirty="0">
                          <a:effectLst/>
                          <a:latin typeface="Book Antiqua" panose="02040602050305030304" pitchFamily="18" charset="0"/>
                        </a:rPr>
                        <a:t>Stage-3: Manufacturing of Solar Cells</a:t>
                      </a:r>
                    </a:p>
                    <a:p>
                      <a:pPr marL="42545" marR="138430" indent="-3175" algn="just">
                        <a:lnSpc>
                          <a:spcPct val="107000"/>
                        </a:lnSpc>
                        <a:spcAft>
                          <a:spcPts val="155"/>
                        </a:spcAft>
                      </a:pPr>
                      <a:r>
                        <a:rPr lang="en-IN" sz="1300" kern="100" dirty="0">
                          <a:effectLst/>
                          <a:latin typeface="Book Antiqua" panose="02040602050305030304" pitchFamily="18" charset="0"/>
                        </a:rPr>
                        <a:t>+Stage-4: Manufacturing of Modules or similar level of integration of any other technology</a:t>
                      </a:r>
                      <a:endParaRPr lang="en-IN" sz="13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16510" marR="55245" marT="0" marB="0"/>
                </a:tc>
                <a:extLst>
                  <a:ext uri="{0D108BD9-81ED-4DB2-BD59-A6C34878D82A}">
                    <a16:rowId xmlns:a16="http://schemas.microsoft.com/office/drawing/2014/main" val="683626665"/>
                  </a:ext>
                </a:extLst>
              </a:tr>
            </a:tbl>
          </a:graphicData>
        </a:graphic>
      </p:graphicFrame>
      <p:sp>
        <p:nvSpPr>
          <p:cNvPr id="10" name="TextBox 9">
            <a:extLst>
              <a:ext uri="{FF2B5EF4-FFF2-40B4-BE49-F238E27FC236}">
                <a16:creationId xmlns:a16="http://schemas.microsoft.com/office/drawing/2014/main" id="{7DFF2FE6-9288-3CCF-BF29-9B090E14BC88}"/>
              </a:ext>
            </a:extLst>
          </p:cNvPr>
          <p:cNvSpPr txBox="1"/>
          <p:nvPr/>
        </p:nvSpPr>
        <p:spPr>
          <a:xfrm>
            <a:off x="7553965" y="1012963"/>
            <a:ext cx="4691263" cy="369332"/>
          </a:xfrm>
          <a:prstGeom prst="rect">
            <a:avLst/>
          </a:prstGeom>
          <a:noFill/>
        </p:spPr>
        <p:txBody>
          <a:bodyPr wrap="square" rtlCol="0">
            <a:spAutoFit/>
          </a:bodyPr>
          <a:lstStyle/>
          <a:p>
            <a:r>
              <a:rPr lang="en-US" dirty="0">
                <a:latin typeface="Book Antiqua" panose="02040602050305030304" pitchFamily="18" charset="0"/>
              </a:rPr>
              <a:t>3 baskets are allocated for bidding</a:t>
            </a:r>
            <a:endParaRPr lang="en-IN" dirty="0">
              <a:latin typeface="Book Antiqua" panose="02040602050305030304" pitchFamily="18" charset="0"/>
            </a:endParaRPr>
          </a:p>
        </p:txBody>
      </p:sp>
      <p:sp>
        <p:nvSpPr>
          <p:cNvPr id="4" name="TextBox 3">
            <a:extLst>
              <a:ext uri="{FF2B5EF4-FFF2-40B4-BE49-F238E27FC236}">
                <a16:creationId xmlns:a16="http://schemas.microsoft.com/office/drawing/2014/main" id="{B4A86B45-807C-2F64-1545-FD7CB0EC29DF}"/>
              </a:ext>
            </a:extLst>
          </p:cNvPr>
          <p:cNvSpPr txBox="1"/>
          <p:nvPr/>
        </p:nvSpPr>
        <p:spPr>
          <a:xfrm>
            <a:off x="94728" y="5804646"/>
            <a:ext cx="6794299" cy="307777"/>
          </a:xfrm>
          <a:prstGeom prst="rect">
            <a:avLst/>
          </a:prstGeom>
          <a:noFill/>
        </p:spPr>
        <p:txBody>
          <a:bodyPr wrap="square">
            <a:spAutoFit/>
          </a:bodyPr>
          <a:lstStyle/>
          <a:p>
            <a:pPr marL="285750" indent="-285750" algn="just">
              <a:spcBef>
                <a:spcPts val="600"/>
              </a:spcBef>
              <a:buFont typeface="Arial" panose="020B0604020202020204" pitchFamily="34" charset="0"/>
              <a:buChar char="•"/>
            </a:pPr>
            <a:r>
              <a:rPr lang="en-US" sz="1400" b="1" dirty="0">
                <a:latin typeface="Book Antiqua" panose="02040602050305030304" pitchFamily="18" charset="0"/>
              </a:rPr>
              <a:t>Similar PLI Scheme is being implemented for BESS Manufacturing in India.˘</a:t>
            </a:r>
          </a:p>
        </p:txBody>
      </p:sp>
    </p:spTree>
    <p:extLst>
      <p:ext uri="{BB962C8B-B14F-4D97-AF65-F5344CB8AC3E}">
        <p14:creationId xmlns:p14="http://schemas.microsoft.com/office/powerpoint/2010/main" val="2821432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9CF40E-DF5A-7BEA-D417-220705B7E231}"/>
              </a:ext>
            </a:extLst>
          </p:cNvPr>
          <p:cNvSpPr>
            <a:spLocks noGrp="1"/>
          </p:cNvSpPr>
          <p:nvPr>
            <p:ph type="body" sz="quarter" idx="12"/>
          </p:nvPr>
        </p:nvSpPr>
        <p:spPr/>
        <p:txBody>
          <a:bodyPr/>
          <a:lstStyle/>
          <a:p>
            <a:r>
              <a:rPr lang="en-US" dirty="0"/>
              <a:t>Policy Panorama – Operational (4/4)</a:t>
            </a:r>
            <a:endParaRPr lang="en-IN" dirty="0"/>
          </a:p>
        </p:txBody>
      </p:sp>
      <p:sp>
        <p:nvSpPr>
          <p:cNvPr id="3" name="Slide Number Placeholder 2">
            <a:extLst>
              <a:ext uri="{FF2B5EF4-FFF2-40B4-BE49-F238E27FC236}">
                <a16:creationId xmlns:a16="http://schemas.microsoft.com/office/drawing/2014/main" id="{1FB4A3A2-93C5-8E94-7706-1485D0B16D31}"/>
              </a:ext>
            </a:extLst>
          </p:cNvPr>
          <p:cNvSpPr>
            <a:spLocks noGrp="1"/>
          </p:cNvSpPr>
          <p:nvPr>
            <p:ph type="sldNum" sz="quarter" idx="13"/>
          </p:nvPr>
        </p:nvSpPr>
        <p:spPr/>
        <p:txBody>
          <a:bodyPr/>
          <a:lstStyle/>
          <a:p>
            <a:fld id="{C00E2477-2837-4DC5-A9A0-BBEF21CCD47D}" type="slidenum">
              <a:rPr lang="en-IN" smtClean="0"/>
              <a:pPr/>
              <a:t>17</a:t>
            </a:fld>
            <a:endParaRPr lang="en-IN"/>
          </a:p>
        </p:txBody>
      </p:sp>
      <p:sp>
        <p:nvSpPr>
          <p:cNvPr id="4" name="Rectangle 3">
            <a:extLst>
              <a:ext uri="{FF2B5EF4-FFF2-40B4-BE49-F238E27FC236}">
                <a16:creationId xmlns:a16="http://schemas.microsoft.com/office/drawing/2014/main" id="{80954A30-D2AD-4021-C258-0B6E0514D80F}"/>
              </a:ext>
            </a:extLst>
          </p:cNvPr>
          <p:cNvSpPr/>
          <p:nvPr/>
        </p:nvSpPr>
        <p:spPr>
          <a:xfrm>
            <a:off x="1554842" y="1059275"/>
            <a:ext cx="2095299" cy="600171"/>
          </a:xfrm>
          <a:prstGeom prst="rect">
            <a:avLst/>
          </a:prstGeom>
          <a:solidFill>
            <a:schemeClr val="accent6">
              <a:lumMod val="40000"/>
              <a:lumOff val="6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latin typeface="Book Antiqua" panose="02040602050305030304" pitchFamily="18" charset="0"/>
              </a:rPr>
              <a:t>Green Energy Open Access</a:t>
            </a:r>
            <a:endParaRPr lang="en-IN" sz="1400" b="1" dirty="0">
              <a:latin typeface="Book Antiqua" panose="02040602050305030304" pitchFamily="18" charset="0"/>
            </a:endParaRPr>
          </a:p>
        </p:txBody>
      </p:sp>
      <p:sp>
        <p:nvSpPr>
          <p:cNvPr id="11" name="Rectangle 10">
            <a:extLst>
              <a:ext uri="{FF2B5EF4-FFF2-40B4-BE49-F238E27FC236}">
                <a16:creationId xmlns:a16="http://schemas.microsoft.com/office/drawing/2014/main" id="{8B1290A7-162B-A6FA-6DE1-DBAAFE1A6194}"/>
              </a:ext>
            </a:extLst>
          </p:cNvPr>
          <p:cNvSpPr/>
          <p:nvPr/>
        </p:nvSpPr>
        <p:spPr>
          <a:xfrm>
            <a:off x="360043" y="3391070"/>
            <a:ext cx="4032120" cy="939972"/>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just">
              <a:spcBef>
                <a:spcPts val="600"/>
              </a:spcBef>
            </a:pPr>
            <a:r>
              <a:rPr lang="en-US" sz="1400" b="0" i="0" dirty="0">
                <a:solidFill>
                  <a:schemeClr val="tx1"/>
                </a:solidFill>
                <a:effectLst/>
                <a:latin typeface="Book Antiqua" panose="02040602050305030304" pitchFamily="18" charset="0"/>
              </a:rPr>
              <a:t>The transaction limit </a:t>
            </a:r>
          </a:p>
          <a:p>
            <a:pPr marL="263525" lvl="1" indent="-80963">
              <a:spcBef>
                <a:spcPts val="600"/>
              </a:spcBef>
              <a:buFont typeface="Arial" panose="020B0604020202020204" pitchFamily="34" charset="0"/>
              <a:buChar char="•"/>
            </a:pPr>
            <a:r>
              <a:rPr lang="en-US" sz="1400" b="0" i="0" dirty="0">
                <a:solidFill>
                  <a:schemeClr val="tx1"/>
                </a:solidFill>
                <a:effectLst/>
                <a:latin typeface="Book Antiqua" panose="02040602050305030304" pitchFamily="18" charset="0"/>
              </a:rPr>
              <a:t> </a:t>
            </a:r>
            <a:r>
              <a:rPr lang="en-US" sz="1400" dirty="0">
                <a:solidFill>
                  <a:schemeClr val="tx1"/>
                </a:solidFill>
                <a:latin typeface="Book Antiqua" panose="02040602050305030304" pitchFamily="18" charset="0"/>
              </a:rPr>
              <a:t>N</a:t>
            </a:r>
            <a:r>
              <a:rPr lang="en-US" sz="1400" b="0" i="0" dirty="0">
                <a:solidFill>
                  <a:schemeClr val="tx1"/>
                </a:solidFill>
                <a:effectLst/>
                <a:latin typeface="Book Antiqua" panose="02040602050305030304" pitchFamily="18" charset="0"/>
              </a:rPr>
              <a:t>on-</a:t>
            </a:r>
            <a:r>
              <a:rPr lang="en-US" sz="1400" b="1" i="0" dirty="0">
                <a:solidFill>
                  <a:schemeClr val="tx1"/>
                </a:solidFill>
                <a:effectLst/>
                <a:latin typeface="Book Antiqua" panose="02040602050305030304" pitchFamily="18" charset="0"/>
              </a:rPr>
              <a:t>captive consumers : Minimum 100 KW</a:t>
            </a:r>
          </a:p>
          <a:p>
            <a:pPr marL="263525" lvl="1" indent="-80963">
              <a:spcBef>
                <a:spcPts val="600"/>
              </a:spcBef>
              <a:buFont typeface="Arial" panose="020B0604020202020204" pitchFamily="34" charset="0"/>
              <a:buChar char="•"/>
            </a:pPr>
            <a:r>
              <a:rPr lang="en-US" sz="1400" b="1" dirty="0">
                <a:solidFill>
                  <a:schemeClr val="tx1"/>
                </a:solidFill>
                <a:latin typeface="Book Antiqua" panose="02040602050305030304" pitchFamily="18" charset="0"/>
              </a:rPr>
              <a:t>No limit </a:t>
            </a:r>
            <a:r>
              <a:rPr lang="en-US" sz="1400" dirty="0">
                <a:solidFill>
                  <a:schemeClr val="tx1"/>
                </a:solidFill>
                <a:latin typeface="Book Antiqua" panose="02040602050305030304" pitchFamily="18" charset="0"/>
              </a:rPr>
              <a:t>for captive consumers</a:t>
            </a:r>
            <a:endParaRPr lang="en-US" sz="1400" i="0" dirty="0">
              <a:solidFill>
                <a:schemeClr val="tx1"/>
              </a:solidFill>
              <a:effectLst/>
              <a:latin typeface="Book Antiqua" panose="02040602050305030304" pitchFamily="18" charset="0"/>
            </a:endParaRPr>
          </a:p>
        </p:txBody>
      </p:sp>
      <p:sp>
        <p:nvSpPr>
          <p:cNvPr id="12" name="Rectangle 11">
            <a:extLst>
              <a:ext uri="{FF2B5EF4-FFF2-40B4-BE49-F238E27FC236}">
                <a16:creationId xmlns:a16="http://schemas.microsoft.com/office/drawing/2014/main" id="{4175FB69-CAB7-D593-E5E0-4C113B011292}"/>
              </a:ext>
            </a:extLst>
          </p:cNvPr>
          <p:cNvSpPr/>
          <p:nvPr/>
        </p:nvSpPr>
        <p:spPr>
          <a:xfrm>
            <a:off x="355367" y="4521820"/>
            <a:ext cx="4032119" cy="76866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l">
              <a:spcBef>
                <a:spcPts val="600"/>
              </a:spcBef>
            </a:pPr>
            <a:r>
              <a:rPr lang="en-US" sz="1400" b="0" i="0" dirty="0">
                <a:solidFill>
                  <a:schemeClr val="tx1"/>
                </a:solidFill>
                <a:effectLst/>
                <a:latin typeface="Book Antiqua" panose="02040602050305030304" pitchFamily="18" charset="0"/>
              </a:rPr>
              <a:t>India added 1.2 GW of</a:t>
            </a:r>
            <a:r>
              <a:rPr lang="en-US" sz="1400" b="1" i="0" dirty="0">
                <a:solidFill>
                  <a:schemeClr val="tx1"/>
                </a:solidFill>
                <a:effectLst/>
                <a:latin typeface="Book Antiqua" panose="02040602050305030304" pitchFamily="18" charset="0"/>
              </a:rPr>
              <a:t> solar OA installations in 2021,</a:t>
            </a:r>
            <a:r>
              <a:rPr lang="en-US" sz="1400" b="0" i="0" dirty="0">
                <a:solidFill>
                  <a:schemeClr val="tx1"/>
                </a:solidFill>
                <a:effectLst/>
                <a:latin typeface="Book Antiqua" panose="02040602050305030304" pitchFamily="18" charset="0"/>
              </a:rPr>
              <a:t> which grew 22 % to 513 MW during January-March 2022.</a:t>
            </a:r>
          </a:p>
        </p:txBody>
      </p:sp>
      <p:sp>
        <p:nvSpPr>
          <p:cNvPr id="13" name="Rectangle 12">
            <a:extLst>
              <a:ext uri="{FF2B5EF4-FFF2-40B4-BE49-F238E27FC236}">
                <a16:creationId xmlns:a16="http://schemas.microsoft.com/office/drawing/2014/main" id="{3A4B8CA3-3F14-E88F-AC30-C686858E456C}"/>
              </a:ext>
            </a:extLst>
          </p:cNvPr>
          <p:cNvSpPr/>
          <p:nvPr/>
        </p:nvSpPr>
        <p:spPr>
          <a:xfrm>
            <a:off x="4810883" y="1076927"/>
            <a:ext cx="3364869" cy="425042"/>
          </a:xfrm>
          <a:prstGeom prst="rect">
            <a:avLst/>
          </a:prstGeom>
          <a:solidFill>
            <a:schemeClr val="accent4">
              <a:lumMod val="40000"/>
              <a:lumOff val="60000"/>
            </a:schemeClr>
          </a:solid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latin typeface="Book Antiqua" panose="02040602050305030304" pitchFamily="18" charset="0"/>
              </a:rPr>
              <a:t>Forecasting &amp; Scheduling</a:t>
            </a:r>
            <a:endParaRPr lang="en-IN" sz="1400" b="1" dirty="0">
              <a:latin typeface="Book Antiqua" panose="02040602050305030304" pitchFamily="18" charset="0"/>
            </a:endParaRPr>
          </a:p>
        </p:txBody>
      </p:sp>
      <p:sp>
        <p:nvSpPr>
          <p:cNvPr id="14" name="Rectangle: Rounded Corners 13">
            <a:extLst>
              <a:ext uri="{FF2B5EF4-FFF2-40B4-BE49-F238E27FC236}">
                <a16:creationId xmlns:a16="http://schemas.microsoft.com/office/drawing/2014/main" id="{3DA23EF1-0BA8-7381-C557-1C2B678E8DED}"/>
              </a:ext>
            </a:extLst>
          </p:cNvPr>
          <p:cNvSpPr/>
          <p:nvPr/>
        </p:nvSpPr>
        <p:spPr>
          <a:xfrm>
            <a:off x="1322001" y="1789626"/>
            <a:ext cx="2229912" cy="344238"/>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spcBef>
                <a:spcPts val="800"/>
              </a:spcBef>
            </a:pPr>
            <a:r>
              <a:rPr lang="en-US" sz="1400" b="0" i="0" dirty="0">
                <a:effectLst/>
                <a:latin typeface="Book Antiqua" panose="02040602050305030304" pitchFamily="18" charset="0"/>
              </a:rPr>
              <a:t>Accelerate RE </a:t>
            </a:r>
            <a:r>
              <a:rPr lang="en-US" sz="1400" b="1" i="0" dirty="0">
                <a:effectLst/>
                <a:latin typeface="Book Antiqua" panose="02040602050305030304" pitchFamily="18" charset="0"/>
              </a:rPr>
              <a:t>programs</a:t>
            </a:r>
            <a:endParaRPr lang="en-US" sz="1400" b="0" i="0" dirty="0">
              <a:effectLst/>
              <a:latin typeface="Book Antiqua" panose="02040602050305030304" pitchFamily="18" charset="0"/>
            </a:endParaRPr>
          </a:p>
        </p:txBody>
      </p:sp>
      <p:sp>
        <p:nvSpPr>
          <p:cNvPr id="16" name="Rectangle: Rounded Corners 15">
            <a:extLst>
              <a:ext uri="{FF2B5EF4-FFF2-40B4-BE49-F238E27FC236}">
                <a16:creationId xmlns:a16="http://schemas.microsoft.com/office/drawing/2014/main" id="{9D71A97B-A4CE-BD12-EE37-7FE2B418BF68}"/>
              </a:ext>
            </a:extLst>
          </p:cNvPr>
          <p:cNvSpPr/>
          <p:nvPr/>
        </p:nvSpPr>
        <p:spPr>
          <a:xfrm>
            <a:off x="2466981" y="2264044"/>
            <a:ext cx="1920505" cy="939973"/>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spcBef>
                <a:spcPts val="800"/>
              </a:spcBef>
            </a:pPr>
            <a:r>
              <a:rPr lang="en-US" sz="1400" dirty="0">
                <a:latin typeface="Book Antiqua" panose="02040602050305030304" pitchFamily="18" charset="0"/>
              </a:rPr>
              <a:t>Small consumers to purchase RE power through OA.</a:t>
            </a:r>
          </a:p>
        </p:txBody>
      </p:sp>
      <p:sp>
        <p:nvSpPr>
          <p:cNvPr id="17" name="Rectangle: Rounded Corners 16">
            <a:extLst>
              <a:ext uri="{FF2B5EF4-FFF2-40B4-BE49-F238E27FC236}">
                <a16:creationId xmlns:a16="http://schemas.microsoft.com/office/drawing/2014/main" id="{B1AA0FF4-61B3-5950-97BF-DF2E032D998E}"/>
              </a:ext>
            </a:extLst>
          </p:cNvPr>
          <p:cNvSpPr/>
          <p:nvPr/>
        </p:nvSpPr>
        <p:spPr>
          <a:xfrm>
            <a:off x="101353" y="2271563"/>
            <a:ext cx="2229912" cy="957886"/>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just">
              <a:spcBef>
                <a:spcPts val="900"/>
              </a:spcBef>
            </a:pPr>
            <a:r>
              <a:rPr lang="en-US" sz="1400" dirty="0">
                <a:latin typeface="Book Antiqua" panose="02040602050305030304" pitchFamily="18" charset="0"/>
              </a:rPr>
              <a:t>OA Transaction reduced from 1 MW to 100 kW for green energy</a:t>
            </a:r>
          </a:p>
        </p:txBody>
      </p:sp>
      <p:sp>
        <p:nvSpPr>
          <p:cNvPr id="18" name="Rectangle 17">
            <a:extLst>
              <a:ext uri="{FF2B5EF4-FFF2-40B4-BE49-F238E27FC236}">
                <a16:creationId xmlns:a16="http://schemas.microsoft.com/office/drawing/2014/main" id="{9A289182-F8CE-3402-574E-877FC74CB2D6}"/>
              </a:ext>
            </a:extLst>
          </p:cNvPr>
          <p:cNvSpPr/>
          <p:nvPr/>
        </p:nvSpPr>
        <p:spPr>
          <a:xfrm>
            <a:off x="4820841" y="1960985"/>
            <a:ext cx="3364871" cy="957886"/>
          </a:xfrm>
          <a:prstGeom prst="rect">
            <a:avLst/>
          </a:prstGeom>
          <a:ln w="19050"/>
        </p:spPr>
        <p:style>
          <a:lnRef idx="2">
            <a:schemeClr val="accent4"/>
          </a:lnRef>
          <a:fillRef idx="1">
            <a:schemeClr val="lt1"/>
          </a:fillRef>
          <a:effectRef idx="0">
            <a:schemeClr val="accent4"/>
          </a:effectRef>
          <a:fontRef idx="minor">
            <a:schemeClr val="dk1"/>
          </a:fontRef>
        </p:style>
        <p:txBody>
          <a:bodyPr rtlCol="0" anchor="ctr"/>
          <a:lstStyle/>
          <a:p>
            <a:pPr marL="285750" indent="-285750" algn="just">
              <a:spcBef>
                <a:spcPts val="600"/>
              </a:spcBef>
              <a:buFont typeface="Arial" panose="020B0604020202020204" pitchFamily="34" charset="0"/>
              <a:buChar char="•"/>
            </a:pPr>
            <a:r>
              <a:rPr lang="en-US" sz="1400" dirty="0">
                <a:latin typeface="Book Antiqua" panose="02040602050305030304" pitchFamily="18" charset="0"/>
              </a:rPr>
              <a:t>Plan for improved grid discipline</a:t>
            </a:r>
          </a:p>
          <a:p>
            <a:pPr marL="285750" indent="-285750" algn="just">
              <a:spcBef>
                <a:spcPts val="600"/>
              </a:spcBef>
              <a:buFont typeface="Arial" panose="020B0604020202020204" pitchFamily="34" charset="0"/>
              <a:buChar char="•"/>
            </a:pPr>
            <a:r>
              <a:rPr lang="en-US" sz="1400" dirty="0">
                <a:latin typeface="Book Antiqua" panose="02040602050305030304" pitchFamily="18" charset="0"/>
              </a:rPr>
              <a:t>Accountability by mandating Wind &amp; Solar Forecasting &amp; Scheduling</a:t>
            </a:r>
            <a:endParaRPr lang="en-IN" sz="1400" dirty="0">
              <a:latin typeface="Book Antiqua" panose="02040602050305030304" pitchFamily="18" charset="0"/>
            </a:endParaRPr>
          </a:p>
        </p:txBody>
      </p:sp>
      <p:sp>
        <p:nvSpPr>
          <p:cNvPr id="19" name="Rectangle 18">
            <a:extLst>
              <a:ext uri="{FF2B5EF4-FFF2-40B4-BE49-F238E27FC236}">
                <a16:creationId xmlns:a16="http://schemas.microsoft.com/office/drawing/2014/main" id="{B6CC5FB2-73D3-F10C-FD00-E39FAB860359}"/>
              </a:ext>
            </a:extLst>
          </p:cNvPr>
          <p:cNvSpPr/>
          <p:nvPr/>
        </p:nvSpPr>
        <p:spPr>
          <a:xfrm>
            <a:off x="8937028" y="1102942"/>
            <a:ext cx="2678654" cy="425042"/>
          </a:xfrm>
          <a:prstGeom prst="rect">
            <a:avLst/>
          </a:prstGeom>
          <a:solidFill>
            <a:schemeClr val="accent5">
              <a:lumMod val="20000"/>
              <a:lumOff val="8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latin typeface="Book Antiqua" panose="02040602050305030304" pitchFamily="18" charset="0"/>
              </a:rPr>
              <a:t>Deviation Settlement Mechanism</a:t>
            </a:r>
            <a:endParaRPr lang="en-IN" sz="1400" b="1" dirty="0">
              <a:latin typeface="Book Antiqua" panose="02040602050305030304" pitchFamily="18" charset="0"/>
            </a:endParaRPr>
          </a:p>
        </p:txBody>
      </p:sp>
      <p:sp>
        <p:nvSpPr>
          <p:cNvPr id="23" name="Rectangle 22">
            <a:extLst>
              <a:ext uri="{FF2B5EF4-FFF2-40B4-BE49-F238E27FC236}">
                <a16:creationId xmlns:a16="http://schemas.microsoft.com/office/drawing/2014/main" id="{9D7532D9-2069-40F2-F556-1D21104BB1CD}"/>
              </a:ext>
            </a:extLst>
          </p:cNvPr>
          <p:cNvSpPr/>
          <p:nvPr/>
        </p:nvSpPr>
        <p:spPr>
          <a:xfrm>
            <a:off x="4820841" y="3098151"/>
            <a:ext cx="3364870" cy="1124001"/>
          </a:xfrm>
          <a:prstGeom prst="rect">
            <a:avLst/>
          </a:prstGeom>
          <a:ln w="19050"/>
        </p:spPr>
        <p:style>
          <a:lnRef idx="2">
            <a:schemeClr val="accent4"/>
          </a:lnRef>
          <a:fillRef idx="1">
            <a:schemeClr val="lt1"/>
          </a:fillRef>
          <a:effectRef idx="0">
            <a:schemeClr val="accent4"/>
          </a:effectRef>
          <a:fontRef idx="minor">
            <a:schemeClr val="dk1"/>
          </a:fontRef>
        </p:style>
        <p:txBody>
          <a:bodyPr rtlCol="0" anchor="ctr"/>
          <a:lstStyle/>
          <a:p>
            <a:pPr algn="just"/>
            <a:r>
              <a:rPr lang="en-US" sz="1400" dirty="0">
                <a:latin typeface="Book Antiqua" panose="02040602050305030304" pitchFamily="18" charset="0"/>
              </a:rPr>
              <a:t>CERC procedure for F&amp;S and Imbalance handling for RE Generating Stations including power parks at inter-state level.</a:t>
            </a:r>
            <a:endParaRPr lang="en-IN" sz="1400" dirty="0">
              <a:latin typeface="Book Antiqua" panose="02040602050305030304" pitchFamily="18" charset="0"/>
            </a:endParaRPr>
          </a:p>
        </p:txBody>
      </p:sp>
      <p:sp>
        <p:nvSpPr>
          <p:cNvPr id="26" name="Rectangle 25">
            <a:extLst>
              <a:ext uri="{FF2B5EF4-FFF2-40B4-BE49-F238E27FC236}">
                <a16:creationId xmlns:a16="http://schemas.microsoft.com/office/drawing/2014/main" id="{772CFB35-37AA-4DB5-C891-068B871274D2}"/>
              </a:ext>
            </a:extLst>
          </p:cNvPr>
          <p:cNvSpPr/>
          <p:nvPr/>
        </p:nvSpPr>
        <p:spPr>
          <a:xfrm>
            <a:off x="4810884" y="4351318"/>
            <a:ext cx="3364870" cy="871853"/>
          </a:xfrm>
          <a:prstGeom prst="rect">
            <a:avLst/>
          </a:prstGeom>
          <a:ln w="19050"/>
        </p:spPr>
        <p:style>
          <a:lnRef idx="2">
            <a:schemeClr val="accent4"/>
          </a:lnRef>
          <a:fillRef idx="1">
            <a:schemeClr val="lt1"/>
          </a:fillRef>
          <a:effectRef idx="0">
            <a:schemeClr val="accent4"/>
          </a:effectRef>
          <a:fontRef idx="minor">
            <a:schemeClr val="dk1"/>
          </a:fontRef>
        </p:style>
        <p:txBody>
          <a:bodyPr rtlCol="0" anchor="ctr"/>
          <a:lstStyle/>
          <a:p>
            <a:pPr algn="just"/>
            <a:r>
              <a:rPr lang="en-US" sz="1400" dirty="0">
                <a:latin typeface="Book Antiqua" panose="02040602050305030304" pitchFamily="18" charset="0"/>
              </a:rPr>
              <a:t>Enables better integration of growing renewable capacity.</a:t>
            </a:r>
            <a:endParaRPr lang="en-IN" sz="1400" dirty="0">
              <a:latin typeface="Book Antiqua" panose="02040602050305030304" pitchFamily="18" charset="0"/>
            </a:endParaRPr>
          </a:p>
        </p:txBody>
      </p:sp>
      <p:sp>
        <p:nvSpPr>
          <p:cNvPr id="27" name="Rectangle 26">
            <a:extLst>
              <a:ext uri="{FF2B5EF4-FFF2-40B4-BE49-F238E27FC236}">
                <a16:creationId xmlns:a16="http://schemas.microsoft.com/office/drawing/2014/main" id="{4928967B-9401-FF65-DB01-A255E996B951}"/>
              </a:ext>
            </a:extLst>
          </p:cNvPr>
          <p:cNvSpPr/>
          <p:nvPr/>
        </p:nvSpPr>
        <p:spPr>
          <a:xfrm>
            <a:off x="4810885" y="5393269"/>
            <a:ext cx="3364870" cy="677138"/>
          </a:xfrm>
          <a:prstGeom prst="rect">
            <a:avLst/>
          </a:prstGeom>
          <a:ln w="19050"/>
        </p:spPr>
        <p:style>
          <a:lnRef idx="2">
            <a:schemeClr val="accent4"/>
          </a:lnRef>
          <a:fillRef idx="1">
            <a:schemeClr val="lt1"/>
          </a:fillRef>
          <a:effectRef idx="0">
            <a:schemeClr val="accent4"/>
          </a:effectRef>
          <a:fontRef idx="minor">
            <a:schemeClr val="dk1"/>
          </a:fontRef>
        </p:style>
        <p:txBody>
          <a:bodyPr rtlCol="0" anchor="ctr"/>
          <a:lstStyle/>
          <a:p>
            <a:pPr algn="just"/>
            <a:r>
              <a:rPr lang="en-US" sz="1400" dirty="0">
                <a:latin typeface="Book Antiqua" panose="02040602050305030304" pitchFamily="18" charset="0"/>
              </a:rPr>
              <a:t>Empowering the realization of </a:t>
            </a:r>
            <a:r>
              <a:rPr lang="en-US" sz="1400" dirty="0" err="1">
                <a:latin typeface="Book Antiqua" panose="02040602050305030304" pitchFamily="18" charset="0"/>
              </a:rPr>
              <a:t>GoI</a:t>
            </a:r>
            <a:r>
              <a:rPr lang="en-US" sz="1400" dirty="0">
                <a:latin typeface="Book Antiqua" panose="02040602050305030304" pitchFamily="18" charset="0"/>
              </a:rPr>
              <a:t> goal for 2030.</a:t>
            </a:r>
            <a:endParaRPr lang="en-IN" sz="1400" dirty="0">
              <a:latin typeface="Book Antiqua" panose="02040602050305030304" pitchFamily="18" charset="0"/>
            </a:endParaRPr>
          </a:p>
        </p:txBody>
      </p:sp>
      <p:sp>
        <p:nvSpPr>
          <p:cNvPr id="28" name="Rectangle 27">
            <a:extLst>
              <a:ext uri="{FF2B5EF4-FFF2-40B4-BE49-F238E27FC236}">
                <a16:creationId xmlns:a16="http://schemas.microsoft.com/office/drawing/2014/main" id="{580F8311-52CA-3816-BFD1-40261C547261}"/>
              </a:ext>
            </a:extLst>
          </p:cNvPr>
          <p:cNvSpPr/>
          <p:nvPr/>
        </p:nvSpPr>
        <p:spPr>
          <a:xfrm>
            <a:off x="355368" y="5393269"/>
            <a:ext cx="4032119" cy="76160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l">
              <a:spcBef>
                <a:spcPts val="600"/>
              </a:spcBef>
            </a:pPr>
            <a:r>
              <a:rPr lang="en-US" sz="1400" dirty="0">
                <a:solidFill>
                  <a:schemeClr val="tx1"/>
                </a:solidFill>
                <a:latin typeface="Book Antiqua" panose="02040602050305030304" pitchFamily="18" charset="0"/>
              </a:rPr>
              <a:t>S</a:t>
            </a:r>
            <a:r>
              <a:rPr lang="en-US" sz="1400" b="0" i="0" dirty="0">
                <a:solidFill>
                  <a:schemeClr val="tx1"/>
                </a:solidFill>
                <a:effectLst/>
                <a:latin typeface="Book Antiqua" panose="02040602050305030304" pitchFamily="18" charset="0"/>
              </a:rPr>
              <a:t>tepping stone towards achieving </a:t>
            </a:r>
            <a:r>
              <a:rPr lang="en-US" sz="1400" b="1" i="0" dirty="0">
                <a:solidFill>
                  <a:schemeClr val="tx1"/>
                </a:solidFill>
                <a:effectLst/>
                <a:latin typeface="Book Antiqua" panose="02040602050305030304" pitchFamily="18" charset="0"/>
              </a:rPr>
              <a:t>India's commitment to 500 GW of non-fossil fuel energy by 2030.</a:t>
            </a:r>
            <a:endParaRPr lang="en-US" sz="1400" b="0" i="0" dirty="0">
              <a:solidFill>
                <a:schemeClr val="tx1"/>
              </a:solidFill>
              <a:effectLst/>
              <a:latin typeface="Book Antiqua" panose="02040602050305030304" pitchFamily="18" charset="0"/>
            </a:endParaRPr>
          </a:p>
        </p:txBody>
      </p:sp>
      <p:sp>
        <p:nvSpPr>
          <p:cNvPr id="29" name="Rectangle 28">
            <a:extLst>
              <a:ext uri="{FF2B5EF4-FFF2-40B4-BE49-F238E27FC236}">
                <a16:creationId xmlns:a16="http://schemas.microsoft.com/office/drawing/2014/main" id="{984998C8-7815-7928-985F-94E37E2A0293}"/>
              </a:ext>
            </a:extLst>
          </p:cNvPr>
          <p:cNvSpPr/>
          <p:nvPr/>
        </p:nvSpPr>
        <p:spPr>
          <a:xfrm>
            <a:off x="8640089" y="1963890"/>
            <a:ext cx="3323933" cy="615346"/>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just"/>
            <a:r>
              <a:rPr lang="en-US" sz="1400" b="0" i="0" dirty="0">
                <a:effectLst/>
                <a:latin typeface="Book Antiqua" panose="02040602050305030304" pitchFamily="18" charset="0"/>
              </a:rPr>
              <a:t>RE generators are not penalized due to over or under injection.</a:t>
            </a:r>
          </a:p>
        </p:txBody>
      </p:sp>
      <p:sp>
        <p:nvSpPr>
          <p:cNvPr id="30" name="Rectangle 29">
            <a:extLst>
              <a:ext uri="{FF2B5EF4-FFF2-40B4-BE49-F238E27FC236}">
                <a16:creationId xmlns:a16="http://schemas.microsoft.com/office/drawing/2014/main" id="{67167F0E-9978-94FF-E57D-C2A981334C71}"/>
              </a:ext>
            </a:extLst>
          </p:cNvPr>
          <p:cNvSpPr/>
          <p:nvPr/>
        </p:nvSpPr>
        <p:spPr>
          <a:xfrm>
            <a:off x="8614389" y="3467713"/>
            <a:ext cx="3323932" cy="522000"/>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just"/>
            <a:r>
              <a:rPr lang="en-US" sz="1400" b="0" i="0" dirty="0">
                <a:effectLst/>
                <a:latin typeface="Book Antiqua" panose="02040602050305030304" pitchFamily="18" charset="0"/>
              </a:rPr>
              <a:t>To make RE power plants use better practices of forecasting</a:t>
            </a:r>
            <a:endParaRPr lang="en-US" sz="1400" dirty="0">
              <a:solidFill>
                <a:srgbClr val="474747"/>
              </a:solidFill>
              <a:latin typeface="Book Antiqua" panose="02040602050305030304" pitchFamily="18" charset="0"/>
            </a:endParaRPr>
          </a:p>
        </p:txBody>
      </p:sp>
      <p:sp>
        <p:nvSpPr>
          <p:cNvPr id="31" name="Rectangle 30">
            <a:extLst>
              <a:ext uri="{FF2B5EF4-FFF2-40B4-BE49-F238E27FC236}">
                <a16:creationId xmlns:a16="http://schemas.microsoft.com/office/drawing/2014/main" id="{01EDD079-6831-EB36-0903-6482F16BE3A1}"/>
              </a:ext>
            </a:extLst>
          </p:cNvPr>
          <p:cNvSpPr/>
          <p:nvPr/>
        </p:nvSpPr>
        <p:spPr>
          <a:xfrm>
            <a:off x="8619066" y="4187735"/>
            <a:ext cx="3323932" cy="666827"/>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l"/>
            <a:r>
              <a:rPr lang="en-US" sz="1400" b="0" i="0" dirty="0">
                <a:effectLst/>
                <a:latin typeface="Book Antiqua" panose="02040602050305030304" pitchFamily="18" charset="0"/>
              </a:rPr>
              <a:t>Deviation (%)= (Actual- Schedule)/</a:t>
            </a:r>
            <a:r>
              <a:rPr lang="en-US" sz="1400" b="0" i="0" dirty="0" err="1">
                <a:effectLst/>
                <a:latin typeface="Book Antiqua" panose="02040602050305030304" pitchFamily="18" charset="0"/>
              </a:rPr>
              <a:t>AvC</a:t>
            </a:r>
            <a:endParaRPr lang="en-US" sz="1400" dirty="0">
              <a:solidFill>
                <a:srgbClr val="474747"/>
              </a:solidFill>
              <a:latin typeface="Book Antiqua" panose="02040602050305030304" pitchFamily="18" charset="0"/>
            </a:endParaRPr>
          </a:p>
        </p:txBody>
      </p:sp>
      <p:sp>
        <p:nvSpPr>
          <p:cNvPr id="35" name="Rectangle 34">
            <a:extLst>
              <a:ext uri="{FF2B5EF4-FFF2-40B4-BE49-F238E27FC236}">
                <a16:creationId xmlns:a16="http://schemas.microsoft.com/office/drawing/2014/main" id="{B7EC0ECE-E61B-CEBE-303F-F7CD0202618B}"/>
              </a:ext>
            </a:extLst>
          </p:cNvPr>
          <p:cNvSpPr/>
          <p:nvPr/>
        </p:nvSpPr>
        <p:spPr>
          <a:xfrm>
            <a:off x="8614389" y="2903104"/>
            <a:ext cx="3323933" cy="288751"/>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just"/>
            <a:r>
              <a:rPr lang="en-US" sz="1400" b="0" i="0" dirty="0">
                <a:effectLst/>
                <a:latin typeface="Book Antiqua" panose="02040602050305030304" pitchFamily="18" charset="0"/>
              </a:rPr>
              <a:t>DSM Regulations of many states</a:t>
            </a:r>
          </a:p>
        </p:txBody>
      </p:sp>
    </p:spTree>
    <p:extLst>
      <p:ext uri="{BB962C8B-B14F-4D97-AF65-F5344CB8AC3E}">
        <p14:creationId xmlns:p14="http://schemas.microsoft.com/office/powerpoint/2010/main" val="2024303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7CE449-1E92-4A04-E6CE-9C86B811DDD1}"/>
              </a:ext>
            </a:extLst>
          </p:cNvPr>
          <p:cNvSpPr txBox="1">
            <a:spLocks/>
          </p:cNvSpPr>
          <p:nvPr/>
        </p:nvSpPr>
        <p:spPr>
          <a:xfrm>
            <a:off x="101353" y="147942"/>
            <a:ext cx="8880722" cy="522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Book Antiqua" panose="020406020503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800100">
              <a:lnSpc>
                <a:spcPct val="90000"/>
              </a:lnSpc>
              <a:spcBef>
                <a:spcPct val="0"/>
              </a:spcBef>
              <a:spcAft>
                <a:spcPct val="35000"/>
              </a:spcAft>
              <a:defRPr/>
            </a:pPr>
            <a:r>
              <a:rPr lang="en-GB" sz="2400" b="1" dirty="0">
                <a:solidFill>
                  <a:schemeClr val="tx1"/>
                </a:solidFill>
                <a:ea typeface="Arial" panose="020B0604020202020204" pitchFamily="34" charset="0"/>
                <a:cs typeface="Times New Roman" panose="02020603050405020304" pitchFamily="18" charset="0"/>
              </a:rPr>
              <a:t>What is further needed to ensure success of 500GW target?</a:t>
            </a:r>
            <a:endParaRPr lang="en-IN" sz="2000" b="1" dirty="0">
              <a:solidFill>
                <a:schemeClr val="tx1"/>
              </a:solidFill>
            </a:endParaRPr>
          </a:p>
        </p:txBody>
      </p:sp>
      <p:grpSp>
        <p:nvGrpSpPr>
          <p:cNvPr id="27" name="Group 26">
            <a:extLst>
              <a:ext uri="{FF2B5EF4-FFF2-40B4-BE49-F238E27FC236}">
                <a16:creationId xmlns:a16="http://schemas.microsoft.com/office/drawing/2014/main" id="{97885AEE-C2B2-F56D-97DE-4E933EA85B99}"/>
              </a:ext>
            </a:extLst>
          </p:cNvPr>
          <p:cNvGrpSpPr/>
          <p:nvPr/>
        </p:nvGrpSpPr>
        <p:grpSpPr>
          <a:xfrm>
            <a:off x="243444" y="953620"/>
            <a:ext cx="9804399" cy="5301413"/>
            <a:chOff x="243444" y="953620"/>
            <a:chExt cx="9804399" cy="5301413"/>
          </a:xfrm>
        </p:grpSpPr>
        <p:grpSp>
          <p:nvGrpSpPr>
            <p:cNvPr id="3" name="Group 2">
              <a:extLst>
                <a:ext uri="{FF2B5EF4-FFF2-40B4-BE49-F238E27FC236}">
                  <a16:creationId xmlns:a16="http://schemas.microsoft.com/office/drawing/2014/main" id="{6F734127-255E-474D-BCCC-A3AA4F81BD17}"/>
                </a:ext>
              </a:extLst>
            </p:cNvPr>
            <p:cNvGrpSpPr/>
            <p:nvPr/>
          </p:nvGrpSpPr>
          <p:grpSpPr>
            <a:xfrm>
              <a:off x="243444" y="953620"/>
              <a:ext cx="9804399" cy="5301413"/>
              <a:chOff x="2149338" y="1161092"/>
              <a:chExt cx="7388283" cy="5627825"/>
            </a:xfrm>
          </p:grpSpPr>
          <p:sp>
            <p:nvSpPr>
              <p:cNvPr id="37" name="Rectangle: Rounded Corners 36">
                <a:extLst>
                  <a:ext uri="{FF2B5EF4-FFF2-40B4-BE49-F238E27FC236}">
                    <a16:creationId xmlns:a16="http://schemas.microsoft.com/office/drawing/2014/main" id="{D3126F18-B58C-497F-BF81-9CC940E9A7FE}"/>
                  </a:ext>
                </a:extLst>
              </p:cNvPr>
              <p:cNvSpPr/>
              <p:nvPr/>
            </p:nvSpPr>
            <p:spPr>
              <a:xfrm>
                <a:off x="4944588" y="1173385"/>
                <a:ext cx="2792876" cy="688014"/>
              </a:xfrm>
              <a:prstGeom prst="roundRect">
                <a:avLst>
                  <a:gd name="adj" fmla="val 50000"/>
                </a:avLst>
              </a:prstGeom>
              <a:gradFill flip="none" rotWithShape="1">
                <a:gsLst>
                  <a:gs pos="100000">
                    <a:schemeClr val="accent1">
                      <a:lumMod val="50000"/>
                    </a:schemeClr>
                  </a:gs>
                  <a:gs pos="0">
                    <a:schemeClr val="accent1"/>
                  </a:gs>
                </a:gsLst>
                <a:lin ang="2700000" scaled="1"/>
                <a:tileRect/>
              </a:gradFill>
              <a:ln>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8" name="Straight Connector 37">
                <a:extLst>
                  <a:ext uri="{FF2B5EF4-FFF2-40B4-BE49-F238E27FC236}">
                    <a16:creationId xmlns:a16="http://schemas.microsoft.com/office/drawing/2014/main" id="{0DC07F2F-6453-43AE-AF4F-C5AEF03BE3C0}"/>
                  </a:ext>
                </a:extLst>
              </p:cNvPr>
              <p:cNvCxnSpPr>
                <a:cxnSpLocks/>
              </p:cNvCxnSpPr>
              <p:nvPr/>
            </p:nvCxnSpPr>
            <p:spPr>
              <a:xfrm>
                <a:off x="5973226" y="4433899"/>
                <a:ext cx="508794" cy="0"/>
              </a:xfrm>
              <a:prstGeom prst="line">
                <a:avLst/>
              </a:prstGeom>
              <a:ln w="12700" cap="rnd">
                <a:solidFill>
                  <a:schemeClr val="bg1"/>
                </a:solidFill>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3701FCF-1929-492F-BA0E-824446C1457F}"/>
                  </a:ext>
                </a:extLst>
              </p:cNvPr>
              <p:cNvCxnSpPr>
                <a:cxnSpLocks/>
              </p:cNvCxnSpPr>
              <p:nvPr/>
            </p:nvCxnSpPr>
            <p:spPr>
              <a:xfrm>
                <a:off x="5973226" y="3425685"/>
                <a:ext cx="508794" cy="0"/>
              </a:xfrm>
              <a:prstGeom prst="line">
                <a:avLst/>
              </a:prstGeom>
              <a:ln w="12700" cap="rnd">
                <a:solidFill>
                  <a:schemeClr val="bg1"/>
                </a:solidFill>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C191C8D-8AAB-405E-85BD-A1E4ED10662F}"/>
                  </a:ext>
                </a:extLst>
              </p:cNvPr>
              <p:cNvCxnSpPr>
                <a:cxnSpLocks/>
              </p:cNvCxnSpPr>
              <p:nvPr/>
            </p:nvCxnSpPr>
            <p:spPr>
              <a:xfrm flipV="1">
                <a:off x="5621439" y="2387353"/>
                <a:ext cx="300572" cy="280165"/>
              </a:xfrm>
              <a:prstGeom prst="line">
                <a:avLst/>
              </a:prstGeom>
              <a:ln w="12700" cap="rnd">
                <a:solidFill>
                  <a:schemeClr val="bg1"/>
                </a:solidFill>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254BC01-9D25-4A19-80D5-7B757D767483}"/>
                  </a:ext>
                </a:extLst>
              </p:cNvPr>
              <p:cNvCxnSpPr>
                <a:cxnSpLocks/>
                <a:endCxn id="93" idx="5"/>
              </p:cNvCxnSpPr>
              <p:nvPr/>
            </p:nvCxnSpPr>
            <p:spPr>
              <a:xfrm flipH="1" flipV="1">
                <a:off x="5672655" y="5356186"/>
                <a:ext cx="300572" cy="280165"/>
              </a:xfrm>
              <a:prstGeom prst="line">
                <a:avLst/>
              </a:prstGeom>
              <a:ln w="12700" cap="rnd">
                <a:solidFill>
                  <a:schemeClr val="bg1"/>
                </a:solidFill>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4108687-EA62-4674-82F9-11E7E83F8267}"/>
                  </a:ext>
                </a:extLst>
              </p:cNvPr>
              <p:cNvCxnSpPr>
                <a:cxnSpLocks/>
              </p:cNvCxnSpPr>
              <p:nvPr/>
            </p:nvCxnSpPr>
            <p:spPr>
              <a:xfrm flipH="1" flipV="1">
                <a:off x="4768089" y="5859470"/>
                <a:ext cx="352998" cy="439021"/>
              </a:xfrm>
              <a:prstGeom prst="line">
                <a:avLst/>
              </a:prstGeom>
              <a:ln w="12700" cap="rnd">
                <a:solidFill>
                  <a:schemeClr val="bg1"/>
                </a:solidFill>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8C1CA47-1702-4B3F-9B4E-B012E16DE6E1}"/>
                  </a:ext>
                </a:extLst>
              </p:cNvPr>
              <p:cNvCxnSpPr>
                <a:cxnSpLocks/>
              </p:cNvCxnSpPr>
              <p:nvPr/>
            </p:nvCxnSpPr>
            <p:spPr>
              <a:xfrm flipV="1">
                <a:off x="4771494" y="1692720"/>
                <a:ext cx="352998" cy="439021"/>
              </a:xfrm>
              <a:prstGeom prst="line">
                <a:avLst/>
              </a:prstGeom>
              <a:ln w="12700" cap="rnd">
                <a:solidFill>
                  <a:schemeClr val="bg1"/>
                </a:solidFill>
                <a:round/>
                <a:headEnd type="none"/>
                <a:tailEnd type="none"/>
              </a:ln>
            </p:spPr>
            <p:style>
              <a:lnRef idx="1">
                <a:schemeClr val="accent1"/>
              </a:lnRef>
              <a:fillRef idx="0">
                <a:schemeClr val="accent1"/>
              </a:fillRef>
              <a:effectRef idx="0">
                <a:schemeClr val="accent1"/>
              </a:effectRef>
              <a:fontRef idx="minor">
                <a:schemeClr val="tx1"/>
              </a:fontRef>
            </p:style>
          </p:cxnSp>
          <p:sp>
            <p:nvSpPr>
              <p:cNvPr id="44" name="Freeform: Shape 43">
                <a:extLst>
                  <a:ext uri="{FF2B5EF4-FFF2-40B4-BE49-F238E27FC236}">
                    <a16:creationId xmlns:a16="http://schemas.microsoft.com/office/drawing/2014/main" id="{956CA6CD-0CA0-49A3-924E-DADD3ACF2A89}"/>
                  </a:ext>
                </a:extLst>
              </p:cNvPr>
              <p:cNvSpPr/>
              <p:nvPr/>
            </p:nvSpPr>
            <p:spPr>
              <a:xfrm rot="10800000" flipH="1" flipV="1">
                <a:off x="3031888" y="4044095"/>
                <a:ext cx="1054593" cy="1450443"/>
              </a:xfrm>
              <a:custGeom>
                <a:avLst/>
                <a:gdLst>
                  <a:gd name="connsiteX0" fmla="*/ 1336662 w 1366479"/>
                  <a:gd name="connsiteY0" fmla="*/ 1879397 h 1879397"/>
                  <a:gd name="connsiteX1" fmla="*/ 1306844 w 1366479"/>
                  <a:gd name="connsiteY1" fmla="*/ 1877891 h 1879397"/>
                  <a:gd name="connsiteX2" fmla="*/ 1140193 w 1366479"/>
                  <a:gd name="connsiteY2" fmla="*/ 1869476 h 1879397"/>
                  <a:gd name="connsiteX3" fmla="*/ 114368 w 1366479"/>
                  <a:gd name="connsiteY3" fmla="*/ 1440605 h 1879397"/>
                  <a:gd name="connsiteX4" fmla="*/ 0 w 1366479"/>
                  <a:gd name="connsiteY4" fmla="*/ 1336661 h 1879397"/>
                  <a:gd name="connsiteX5" fmla="*/ 1306844 w 1366479"/>
                  <a:gd name="connsiteY5" fmla="*/ 29818 h 1879397"/>
                  <a:gd name="connsiteX6" fmla="*/ 1336661 w 1366479"/>
                  <a:gd name="connsiteY6" fmla="*/ 0 h 1879397"/>
                  <a:gd name="connsiteX7" fmla="*/ 1366479 w 1366479"/>
                  <a:gd name="connsiteY7" fmla="*/ 29818 h 1879397"/>
                  <a:gd name="connsiteX8" fmla="*/ 1366479 w 1366479"/>
                  <a:gd name="connsiteY8" fmla="*/ 1877891 h 187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479" h="1879397">
                    <a:moveTo>
                      <a:pt x="1336662" y="1879397"/>
                    </a:moveTo>
                    <a:lnTo>
                      <a:pt x="1306844" y="1877891"/>
                    </a:lnTo>
                    <a:lnTo>
                      <a:pt x="1140193" y="1869476"/>
                    </a:lnTo>
                    <a:cubicBezTo>
                      <a:pt x="752609" y="1830115"/>
                      <a:pt x="399076" y="1675567"/>
                      <a:pt x="114368" y="1440605"/>
                    </a:cubicBezTo>
                    <a:lnTo>
                      <a:pt x="0" y="1336661"/>
                    </a:lnTo>
                    <a:lnTo>
                      <a:pt x="1306844" y="29818"/>
                    </a:lnTo>
                    <a:lnTo>
                      <a:pt x="1336661" y="0"/>
                    </a:lnTo>
                    <a:lnTo>
                      <a:pt x="1366479" y="29818"/>
                    </a:lnTo>
                    <a:lnTo>
                      <a:pt x="1366479" y="187789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a:p>
            </p:txBody>
          </p:sp>
          <p:sp>
            <p:nvSpPr>
              <p:cNvPr id="45" name="Freeform: Shape 44">
                <a:extLst>
                  <a:ext uri="{FF2B5EF4-FFF2-40B4-BE49-F238E27FC236}">
                    <a16:creationId xmlns:a16="http://schemas.microsoft.com/office/drawing/2014/main" id="{03086A70-4DF3-4596-B703-3EB170B536C9}"/>
                  </a:ext>
                </a:extLst>
              </p:cNvPr>
              <p:cNvSpPr/>
              <p:nvPr/>
            </p:nvSpPr>
            <p:spPr>
              <a:xfrm rot="10800000" flipH="1">
                <a:off x="2991669" y="2531167"/>
                <a:ext cx="1054593" cy="1450443"/>
              </a:xfrm>
              <a:custGeom>
                <a:avLst/>
                <a:gdLst>
                  <a:gd name="connsiteX0" fmla="*/ 1336662 w 1366479"/>
                  <a:gd name="connsiteY0" fmla="*/ 1879397 h 1879397"/>
                  <a:gd name="connsiteX1" fmla="*/ 1306844 w 1366479"/>
                  <a:gd name="connsiteY1" fmla="*/ 1877891 h 1879397"/>
                  <a:gd name="connsiteX2" fmla="*/ 1140193 w 1366479"/>
                  <a:gd name="connsiteY2" fmla="*/ 1869476 h 1879397"/>
                  <a:gd name="connsiteX3" fmla="*/ 114368 w 1366479"/>
                  <a:gd name="connsiteY3" fmla="*/ 1440605 h 1879397"/>
                  <a:gd name="connsiteX4" fmla="*/ 0 w 1366479"/>
                  <a:gd name="connsiteY4" fmla="*/ 1336661 h 1879397"/>
                  <a:gd name="connsiteX5" fmla="*/ 1306844 w 1366479"/>
                  <a:gd name="connsiteY5" fmla="*/ 29818 h 1879397"/>
                  <a:gd name="connsiteX6" fmla="*/ 1336661 w 1366479"/>
                  <a:gd name="connsiteY6" fmla="*/ 0 h 1879397"/>
                  <a:gd name="connsiteX7" fmla="*/ 1366479 w 1366479"/>
                  <a:gd name="connsiteY7" fmla="*/ 29818 h 1879397"/>
                  <a:gd name="connsiteX8" fmla="*/ 1366479 w 1366479"/>
                  <a:gd name="connsiteY8" fmla="*/ 1877891 h 187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479" h="1879397">
                    <a:moveTo>
                      <a:pt x="1336662" y="1879397"/>
                    </a:moveTo>
                    <a:lnTo>
                      <a:pt x="1306844" y="1877891"/>
                    </a:lnTo>
                    <a:lnTo>
                      <a:pt x="1140193" y="1869476"/>
                    </a:lnTo>
                    <a:cubicBezTo>
                      <a:pt x="752609" y="1830115"/>
                      <a:pt x="399076" y="1675567"/>
                      <a:pt x="114368" y="1440605"/>
                    </a:cubicBezTo>
                    <a:lnTo>
                      <a:pt x="0" y="1336661"/>
                    </a:lnTo>
                    <a:lnTo>
                      <a:pt x="1306844" y="29818"/>
                    </a:lnTo>
                    <a:lnTo>
                      <a:pt x="1336661" y="0"/>
                    </a:lnTo>
                    <a:lnTo>
                      <a:pt x="1366479" y="29818"/>
                    </a:lnTo>
                    <a:lnTo>
                      <a:pt x="1366479" y="187789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a:p>
            </p:txBody>
          </p:sp>
          <p:sp>
            <p:nvSpPr>
              <p:cNvPr id="46" name="Freeform: Shape 45">
                <a:extLst>
                  <a:ext uri="{FF2B5EF4-FFF2-40B4-BE49-F238E27FC236}">
                    <a16:creationId xmlns:a16="http://schemas.microsoft.com/office/drawing/2014/main" id="{8B06FD7F-4E7B-4419-A6D1-4AB0A83C5716}"/>
                  </a:ext>
                </a:extLst>
              </p:cNvPr>
              <p:cNvSpPr/>
              <p:nvPr/>
            </p:nvSpPr>
            <p:spPr>
              <a:xfrm rot="10800000">
                <a:off x="4042888" y="2531167"/>
                <a:ext cx="1054593" cy="1450443"/>
              </a:xfrm>
              <a:custGeom>
                <a:avLst/>
                <a:gdLst>
                  <a:gd name="connsiteX0" fmla="*/ 1336662 w 1366479"/>
                  <a:gd name="connsiteY0" fmla="*/ 1879397 h 1879397"/>
                  <a:gd name="connsiteX1" fmla="*/ 1306844 w 1366479"/>
                  <a:gd name="connsiteY1" fmla="*/ 1877891 h 1879397"/>
                  <a:gd name="connsiteX2" fmla="*/ 1140193 w 1366479"/>
                  <a:gd name="connsiteY2" fmla="*/ 1869476 h 1879397"/>
                  <a:gd name="connsiteX3" fmla="*/ 114368 w 1366479"/>
                  <a:gd name="connsiteY3" fmla="*/ 1440605 h 1879397"/>
                  <a:gd name="connsiteX4" fmla="*/ 0 w 1366479"/>
                  <a:gd name="connsiteY4" fmla="*/ 1336661 h 1879397"/>
                  <a:gd name="connsiteX5" fmla="*/ 1306844 w 1366479"/>
                  <a:gd name="connsiteY5" fmla="*/ 29818 h 1879397"/>
                  <a:gd name="connsiteX6" fmla="*/ 1336661 w 1366479"/>
                  <a:gd name="connsiteY6" fmla="*/ 0 h 1879397"/>
                  <a:gd name="connsiteX7" fmla="*/ 1366479 w 1366479"/>
                  <a:gd name="connsiteY7" fmla="*/ 29818 h 1879397"/>
                  <a:gd name="connsiteX8" fmla="*/ 1366479 w 1366479"/>
                  <a:gd name="connsiteY8" fmla="*/ 1877891 h 187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6479" h="1879397">
                    <a:moveTo>
                      <a:pt x="1336662" y="1879397"/>
                    </a:moveTo>
                    <a:lnTo>
                      <a:pt x="1306844" y="1877891"/>
                    </a:lnTo>
                    <a:lnTo>
                      <a:pt x="1140193" y="1869476"/>
                    </a:lnTo>
                    <a:cubicBezTo>
                      <a:pt x="752609" y="1830115"/>
                      <a:pt x="399076" y="1675567"/>
                      <a:pt x="114368" y="1440605"/>
                    </a:cubicBezTo>
                    <a:lnTo>
                      <a:pt x="0" y="1336661"/>
                    </a:lnTo>
                    <a:lnTo>
                      <a:pt x="1306844" y="29818"/>
                    </a:lnTo>
                    <a:lnTo>
                      <a:pt x="1336661" y="0"/>
                    </a:lnTo>
                    <a:lnTo>
                      <a:pt x="1366479" y="29818"/>
                    </a:lnTo>
                    <a:lnTo>
                      <a:pt x="1366479" y="18778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a:p>
            </p:txBody>
          </p:sp>
          <p:sp>
            <p:nvSpPr>
              <p:cNvPr id="47" name="Freeform: Shape 46">
                <a:extLst>
                  <a:ext uri="{FF2B5EF4-FFF2-40B4-BE49-F238E27FC236}">
                    <a16:creationId xmlns:a16="http://schemas.microsoft.com/office/drawing/2014/main" id="{AE32E367-C880-4C93-B1B8-B9CC9C2B7E0A}"/>
                  </a:ext>
                </a:extLst>
              </p:cNvPr>
              <p:cNvSpPr/>
              <p:nvPr/>
            </p:nvSpPr>
            <p:spPr>
              <a:xfrm rot="10800000">
                <a:off x="4088911" y="2950029"/>
                <a:ext cx="1458812" cy="1041113"/>
              </a:xfrm>
              <a:custGeom>
                <a:avLst/>
                <a:gdLst>
                  <a:gd name="connsiteX0" fmla="*/ 583398 w 1890242"/>
                  <a:gd name="connsiteY0" fmla="*/ 1349012 h 1349012"/>
                  <a:gd name="connsiteX1" fmla="*/ 561308 w 1890242"/>
                  <a:gd name="connsiteY1" fmla="*/ 1328935 h 1349012"/>
                  <a:gd name="connsiteX2" fmla="*/ 541230 w 1890242"/>
                  <a:gd name="connsiteY2" fmla="*/ 1306844 h 1349012"/>
                  <a:gd name="connsiteX3" fmla="*/ 437287 w 1890242"/>
                  <a:gd name="connsiteY3" fmla="*/ 1192477 h 1349012"/>
                  <a:gd name="connsiteX4" fmla="*/ 8416 w 1890242"/>
                  <a:gd name="connsiteY4" fmla="*/ 166652 h 1349012"/>
                  <a:gd name="connsiteX5" fmla="*/ 0 w 1890242"/>
                  <a:gd name="connsiteY5" fmla="*/ 0 h 1349012"/>
                  <a:gd name="connsiteX6" fmla="*/ 1848074 w 1890242"/>
                  <a:gd name="connsiteY6" fmla="*/ 0 h 1349012"/>
                  <a:gd name="connsiteX7" fmla="*/ 1890242 w 1890242"/>
                  <a:gd name="connsiteY7" fmla="*/ 0 h 1349012"/>
                  <a:gd name="connsiteX8" fmla="*/ 1890242 w 1890242"/>
                  <a:gd name="connsiteY8" fmla="*/ 42169 h 134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0242" h="1349012">
                    <a:moveTo>
                      <a:pt x="583398" y="1349012"/>
                    </a:moveTo>
                    <a:lnTo>
                      <a:pt x="561308" y="1328935"/>
                    </a:lnTo>
                    <a:lnTo>
                      <a:pt x="541230" y="1306844"/>
                    </a:lnTo>
                    <a:lnTo>
                      <a:pt x="437287" y="1192477"/>
                    </a:lnTo>
                    <a:cubicBezTo>
                      <a:pt x="202325" y="907769"/>
                      <a:pt x="47777" y="554236"/>
                      <a:pt x="8416" y="166652"/>
                    </a:cubicBezTo>
                    <a:lnTo>
                      <a:pt x="0" y="0"/>
                    </a:lnTo>
                    <a:lnTo>
                      <a:pt x="1848074" y="0"/>
                    </a:lnTo>
                    <a:lnTo>
                      <a:pt x="1890242" y="0"/>
                    </a:lnTo>
                    <a:lnTo>
                      <a:pt x="1890242" y="421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a:p>
            </p:txBody>
          </p:sp>
          <p:sp>
            <p:nvSpPr>
              <p:cNvPr id="48" name="Freeform: Shape 47">
                <a:extLst>
                  <a:ext uri="{FF2B5EF4-FFF2-40B4-BE49-F238E27FC236}">
                    <a16:creationId xmlns:a16="http://schemas.microsoft.com/office/drawing/2014/main" id="{A20F04F2-3C6B-4212-9DA3-15D952C2A3F1}"/>
                  </a:ext>
                </a:extLst>
              </p:cNvPr>
              <p:cNvSpPr/>
              <p:nvPr/>
            </p:nvSpPr>
            <p:spPr>
              <a:xfrm rot="10800000">
                <a:off x="4098443" y="3991142"/>
                <a:ext cx="1450442" cy="1054593"/>
              </a:xfrm>
              <a:custGeom>
                <a:avLst/>
                <a:gdLst>
                  <a:gd name="connsiteX0" fmla="*/ 1849579 w 1879396"/>
                  <a:gd name="connsiteY0" fmla="*/ 1366478 h 1366478"/>
                  <a:gd name="connsiteX1" fmla="*/ 1505 w 1879396"/>
                  <a:gd name="connsiteY1" fmla="*/ 1366478 h 1366478"/>
                  <a:gd name="connsiteX2" fmla="*/ 0 w 1879396"/>
                  <a:gd name="connsiteY2" fmla="*/ 1336661 h 1366478"/>
                  <a:gd name="connsiteX3" fmla="*/ 1505 w 1879396"/>
                  <a:gd name="connsiteY3" fmla="*/ 1306843 h 1366478"/>
                  <a:gd name="connsiteX4" fmla="*/ 9921 w 1879396"/>
                  <a:gd name="connsiteY4" fmla="*/ 1140192 h 1366478"/>
                  <a:gd name="connsiteX5" fmla="*/ 438792 w 1879396"/>
                  <a:gd name="connsiteY5" fmla="*/ 114367 h 1366478"/>
                  <a:gd name="connsiteX6" fmla="*/ 542735 w 1879396"/>
                  <a:gd name="connsiteY6" fmla="*/ 0 h 1366478"/>
                  <a:gd name="connsiteX7" fmla="*/ 1849578 w 1879396"/>
                  <a:gd name="connsiteY7" fmla="*/ 1306843 h 1366478"/>
                  <a:gd name="connsiteX8" fmla="*/ 1879396 w 1879396"/>
                  <a:gd name="connsiteY8" fmla="*/ 1336661 h 136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396" h="1366478">
                    <a:moveTo>
                      <a:pt x="1849579" y="1366478"/>
                    </a:moveTo>
                    <a:lnTo>
                      <a:pt x="1505" y="1366478"/>
                    </a:lnTo>
                    <a:lnTo>
                      <a:pt x="0" y="1336661"/>
                    </a:lnTo>
                    <a:lnTo>
                      <a:pt x="1505" y="1306843"/>
                    </a:lnTo>
                    <a:lnTo>
                      <a:pt x="9921" y="1140192"/>
                    </a:lnTo>
                    <a:cubicBezTo>
                      <a:pt x="49282" y="752608"/>
                      <a:pt x="203830" y="399076"/>
                      <a:pt x="438792" y="114367"/>
                    </a:cubicBezTo>
                    <a:lnTo>
                      <a:pt x="542735" y="0"/>
                    </a:lnTo>
                    <a:lnTo>
                      <a:pt x="1849578" y="1306843"/>
                    </a:lnTo>
                    <a:lnTo>
                      <a:pt x="1879396" y="133666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a:p>
            </p:txBody>
          </p:sp>
          <p:sp>
            <p:nvSpPr>
              <p:cNvPr id="49" name="Freeform: Shape 48">
                <a:extLst>
                  <a:ext uri="{FF2B5EF4-FFF2-40B4-BE49-F238E27FC236}">
                    <a16:creationId xmlns:a16="http://schemas.microsoft.com/office/drawing/2014/main" id="{D7CD410A-A0A9-4776-9347-F32204152A88}"/>
                  </a:ext>
                </a:extLst>
              </p:cNvPr>
              <p:cNvSpPr/>
              <p:nvPr/>
            </p:nvSpPr>
            <p:spPr>
              <a:xfrm rot="10800000">
                <a:off x="4088911" y="4037166"/>
                <a:ext cx="1041113" cy="1458811"/>
              </a:xfrm>
              <a:custGeom>
                <a:avLst/>
                <a:gdLst>
                  <a:gd name="connsiteX0" fmla="*/ 1349012 w 1349012"/>
                  <a:gd name="connsiteY0" fmla="*/ 1890241 h 1890241"/>
                  <a:gd name="connsiteX1" fmla="*/ 1306843 w 1349012"/>
                  <a:gd name="connsiteY1" fmla="*/ 1890241 h 1890241"/>
                  <a:gd name="connsiteX2" fmla="*/ 0 w 1349012"/>
                  <a:gd name="connsiteY2" fmla="*/ 583398 h 1890241"/>
                  <a:gd name="connsiteX3" fmla="*/ 20078 w 1349012"/>
                  <a:gd name="connsiteY3" fmla="*/ 561307 h 1890241"/>
                  <a:gd name="connsiteX4" fmla="*/ 42168 w 1349012"/>
                  <a:gd name="connsiteY4" fmla="*/ 541230 h 1890241"/>
                  <a:gd name="connsiteX5" fmla="*/ 156536 w 1349012"/>
                  <a:gd name="connsiteY5" fmla="*/ 437286 h 1890241"/>
                  <a:gd name="connsiteX6" fmla="*/ 1182361 w 1349012"/>
                  <a:gd name="connsiteY6" fmla="*/ 8415 h 1890241"/>
                  <a:gd name="connsiteX7" fmla="*/ 1349012 w 1349012"/>
                  <a:gd name="connsiteY7" fmla="*/ 0 h 1890241"/>
                  <a:gd name="connsiteX8" fmla="*/ 1349012 w 1349012"/>
                  <a:gd name="connsiteY8" fmla="*/ 1848074 h 189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9012" h="1890241">
                    <a:moveTo>
                      <a:pt x="1349012" y="1890241"/>
                    </a:moveTo>
                    <a:lnTo>
                      <a:pt x="1306843" y="1890241"/>
                    </a:lnTo>
                    <a:lnTo>
                      <a:pt x="0" y="583398"/>
                    </a:lnTo>
                    <a:lnTo>
                      <a:pt x="20078" y="561307"/>
                    </a:lnTo>
                    <a:lnTo>
                      <a:pt x="42168" y="541230"/>
                    </a:lnTo>
                    <a:lnTo>
                      <a:pt x="156536" y="437286"/>
                    </a:lnTo>
                    <a:cubicBezTo>
                      <a:pt x="441244" y="202324"/>
                      <a:pt x="794777" y="47776"/>
                      <a:pt x="1182361" y="8415"/>
                    </a:cubicBezTo>
                    <a:lnTo>
                      <a:pt x="1349012" y="0"/>
                    </a:lnTo>
                    <a:lnTo>
                      <a:pt x="1349012" y="184807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a:p>
            </p:txBody>
          </p:sp>
          <p:sp>
            <p:nvSpPr>
              <p:cNvPr id="50" name="Oval 49">
                <a:extLst>
                  <a:ext uri="{FF2B5EF4-FFF2-40B4-BE49-F238E27FC236}">
                    <a16:creationId xmlns:a16="http://schemas.microsoft.com/office/drawing/2014/main" id="{C61EA279-76FB-4763-94CB-9D7ECE3E7436}"/>
                  </a:ext>
                </a:extLst>
              </p:cNvPr>
              <p:cNvSpPr/>
              <p:nvPr/>
            </p:nvSpPr>
            <p:spPr>
              <a:xfrm>
                <a:off x="2737787" y="2686041"/>
                <a:ext cx="2656225" cy="2656224"/>
              </a:xfrm>
              <a:prstGeom prst="ellipse">
                <a:avLst/>
              </a:prstGeom>
              <a:gradFill flip="none" rotWithShape="1">
                <a:gsLst>
                  <a:gs pos="0">
                    <a:schemeClr val="bg1"/>
                  </a:gs>
                  <a:gs pos="100000">
                    <a:schemeClr val="bg1">
                      <a:lumMod val="95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1" name="Arc 50">
                <a:extLst>
                  <a:ext uri="{FF2B5EF4-FFF2-40B4-BE49-F238E27FC236}">
                    <a16:creationId xmlns:a16="http://schemas.microsoft.com/office/drawing/2014/main" id="{B955036C-442C-419F-99A7-BA1165AE86D6}"/>
                  </a:ext>
                </a:extLst>
              </p:cNvPr>
              <p:cNvSpPr/>
              <p:nvPr/>
            </p:nvSpPr>
            <p:spPr>
              <a:xfrm>
                <a:off x="2149338" y="2032506"/>
                <a:ext cx="3898209" cy="3898209"/>
              </a:xfrm>
              <a:prstGeom prst="arc">
                <a:avLst>
                  <a:gd name="adj1" fmla="val 14524039"/>
                  <a:gd name="adj2" fmla="val 7403598"/>
                </a:avLst>
              </a:prstGeom>
              <a:ln w="38100" cap="rnd">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grpSp>
            <p:nvGrpSpPr>
              <p:cNvPr id="52" name="Group 51">
                <a:extLst>
                  <a:ext uri="{FF2B5EF4-FFF2-40B4-BE49-F238E27FC236}">
                    <a16:creationId xmlns:a16="http://schemas.microsoft.com/office/drawing/2014/main" id="{62C3453A-C0F8-4D4B-8A51-AD7E1ED75FAD}"/>
                  </a:ext>
                </a:extLst>
              </p:cNvPr>
              <p:cNvGrpSpPr/>
              <p:nvPr/>
            </p:nvGrpSpPr>
            <p:grpSpPr>
              <a:xfrm>
                <a:off x="4609467" y="2000706"/>
                <a:ext cx="335122" cy="335122"/>
                <a:chOff x="3997477" y="1382992"/>
                <a:chExt cx="403282" cy="403282"/>
              </a:xfrm>
            </p:grpSpPr>
            <p:sp>
              <p:nvSpPr>
                <p:cNvPr id="100" name="Oval 99">
                  <a:extLst>
                    <a:ext uri="{FF2B5EF4-FFF2-40B4-BE49-F238E27FC236}">
                      <a16:creationId xmlns:a16="http://schemas.microsoft.com/office/drawing/2014/main" id="{7AF36C8D-9142-4C6C-8EAE-C868C809CEC6}"/>
                    </a:ext>
                  </a:extLst>
                </p:cNvPr>
                <p:cNvSpPr/>
                <p:nvPr/>
              </p:nvSpPr>
              <p:spPr>
                <a:xfrm>
                  <a:off x="3997477" y="1382992"/>
                  <a:ext cx="403282" cy="403282"/>
                </a:xfrm>
                <a:prstGeom prst="ellipse">
                  <a:avLst/>
                </a:prstGeom>
                <a:gradFill flip="none" rotWithShape="1">
                  <a:gsLst>
                    <a:gs pos="0">
                      <a:schemeClr val="bg1"/>
                    </a:gs>
                    <a:gs pos="100000">
                      <a:schemeClr val="bg1">
                        <a:lumMod val="95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1" name="Oval 100">
                  <a:extLst>
                    <a:ext uri="{FF2B5EF4-FFF2-40B4-BE49-F238E27FC236}">
                      <a16:creationId xmlns:a16="http://schemas.microsoft.com/office/drawing/2014/main" id="{7BDA5861-38E8-44FC-A566-A69A0CA2A7AB}"/>
                    </a:ext>
                  </a:extLst>
                </p:cNvPr>
                <p:cNvSpPr/>
                <p:nvPr/>
              </p:nvSpPr>
              <p:spPr>
                <a:xfrm>
                  <a:off x="4038388" y="1423903"/>
                  <a:ext cx="321461" cy="321461"/>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53" name="Group 52">
                <a:extLst>
                  <a:ext uri="{FF2B5EF4-FFF2-40B4-BE49-F238E27FC236}">
                    <a16:creationId xmlns:a16="http://schemas.microsoft.com/office/drawing/2014/main" id="{E83A3C2A-7C2F-4F04-BDAA-0CFF01D7D5F0}"/>
                  </a:ext>
                </a:extLst>
              </p:cNvPr>
              <p:cNvGrpSpPr/>
              <p:nvPr/>
            </p:nvGrpSpPr>
            <p:grpSpPr>
              <a:xfrm>
                <a:off x="5394011" y="2550597"/>
                <a:ext cx="335122" cy="335122"/>
                <a:chOff x="3997477" y="1382992"/>
                <a:chExt cx="403282" cy="403282"/>
              </a:xfrm>
            </p:grpSpPr>
            <p:sp>
              <p:nvSpPr>
                <p:cNvPr id="98" name="Oval 97">
                  <a:extLst>
                    <a:ext uri="{FF2B5EF4-FFF2-40B4-BE49-F238E27FC236}">
                      <a16:creationId xmlns:a16="http://schemas.microsoft.com/office/drawing/2014/main" id="{9CBEFD18-873A-41DF-8078-F5508D5589D4}"/>
                    </a:ext>
                  </a:extLst>
                </p:cNvPr>
                <p:cNvSpPr/>
                <p:nvPr/>
              </p:nvSpPr>
              <p:spPr>
                <a:xfrm>
                  <a:off x="3997477" y="1382992"/>
                  <a:ext cx="403282" cy="403282"/>
                </a:xfrm>
                <a:prstGeom prst="ellipse">
                  <a:avLst/>
                </a:prstGeom>
                <a:gradFill flip="none" rotWithShape="1">
                  <a:gsLst>
                    <a:gs pos="0">
                      <a:schemeClr val="bg1"/>
                    </a:gs>
                    <a:gs pos="100000">
                      <a:schemeClr val="bg1">
                        <a:lumMod val="95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9" name="Oval 98">
                  <a:extLst>
                    <a:ext uri="{FF2B5EF4-FFF2-40B4-BE49-F238E27FC236}">
                      <a16:creationId xmlns:a16="http://schemas.microsoft.com/office/drawing/2014/main" id="{F6748DF2-98B0-4C82-9237-2C1FC9841F6F}"/>
                    </a:ext>
                  </a:extLst>
                </p:cNvPr>
                <p:cNvSpPr/>
                <p:nvPr/>
              </p:nvSpPr>
              <p:spPr>
                <a:xfrm>
                  <a:off x="4038388" y="1423903"/>
                  <a:ext cx="321461" cy="32146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54" name="Group 53">
                <a:extLst>
                  <a:ext uri="{FF2B5EF4-FFF2-40B4-BE49-F238E27FC236}">
                    <a16:creationId xmlns:a16="http://schemas.microsoft.com/office/drawing/2014/main" id="{4E4E2E77-755E-4C8B-B9F1-C6D81B941843}"/>
                  </a:ext>
                </a:extLst>
              </p:cNvPr>
              <p:cNvGrpSpPr/>
              <p:nvPr/>
            </p:nvGrpSpPr>
            <p:grpSpPr>
              <a:xfrm>
                <a:off x="5806807" y="3258125"/>
                <a:ext cx="335122" cy="335122"/>
                <a:chOff x="3997477" y="1382992"/>
                <a:chExt cx="403282" cy="403282"/>
              </a:xfrm>
            </p:grpSpPr>
            <p:sp>
              <p:nvSpPr>
                <p:cNvPr id="96" name="Oval 95">
                  <a:extLst>
                    <a:ext uri="{FF2B5EF4-FFF2-40B4-BE49-F238E27FC236}">
                      <a16:creationId xmlns:a16="http://schemas.microsoft.com/office/drawing/2014/main" id="{46751ED3-882A-4091-8EF6-6F5CD3974CEB}"/>
                    </a:ext>
                  </a:extLst>
                </p:cNvPr>
                <p:cNvSpPr/>
                <p:nvPr/>
              </p:nvSpPr>
              <p:spPr>
                <a:xfrm>
                  <a:off x="3997477" y="1382992"/>
                  <a:ext cx="403282" cy="403282"/>
                </a:xfrm>
                <a:prstGeom prst="ellipse">
                  <a:avLst/>
                </a:prstGeom>
                <a:gradFill flip="none" rotWithShape="1">
                  <a:gsLst>
                    <a:gs pos="0">
                      <a:schemeClr val="bg1"/>
                    </a:gs>
                    <a:gs pos="100000">
                      <a:schemeClr val="bg1">
                        <a:lumMod val="95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7" name="Oval 96">
                  <a:extLst>
                    <a:ext uri="{FF2B5EF4-FFF2-40B4-BE49-F238E27FC236}">
                      <a16:creationId xmlns:a16="http://schemas.microsoft.com/office/drawing/2014/main" id="{0BDDD83F-14ED-4A6C-9996-3EF63CC30EC7}"/>
                    </a:ext>
                  </a:extLst>
                </p:cNvPr>
                <p:cNvSpPr/>
                <p:nvPr/>
              </p:nvSpPr>
              <p:spPr>
                <a:xfrm>
                  <a:off x="4038388" y="1423903"/>
                  <a:ext cx="321461" cy="32146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55" name="Group 54">
                <a:extLst>
                  <a:ext uri="{FF2B5EF4-FFF2-40B4-BE49-F238E27FC236}">
                    <a16:creationId xmlns:a16="http://schemas.microsoft.com/office/drawing/2014/main" id="{DB0EB732-33E4-4D68-A5CC-D3FAA75546CD}"/>
                  </a:ext>
                </a:extLst>
              </p:cNvPr>
              <p:cNvGrpSpPr/>
              <p:nvPr/>
            </p:nvGrpSpPr>
            <p:grpSpPr>
              <a:xfrm>
                <a:off x="5805665" y="4266338"/>
                <a:ext cx="335122" cy="335122"/>
                <a:chOff x="3997477" y="1382992"/>
                <a:chExt cx="403282" cy="403282"/>
              </a:xfrm>
            </p:grpSpPr>
            <p:sp>
              <p:nvSpPr>
                <p:cNvPr id="94" name="Oval 93">
                  <a:extLst>
                    <a:ext uri="{FF2B5EF4-FFF2-40B4-BE49-F238E27FC236}">
                      <a16:creationId xmlns:a16="http://schemas.microsoft.com/office/drawing/2014/main" id="{BB1F3D29-9C05-4A1F-8279-1047BC98EE0F}"/>
                    </a:ext>
                  </a:extLst>
                </p:cNvPr>
                <p:cNvSpPr/>
                <p:nvPr/>
              </p:nvSpPr>
              <p:spPr>
                <a:xfrm>
                  <a:off x="3997477" y="1382992"/>
                  <a:ext cx="403282" cy="403282"/>
                </a:xfrm>
                <a:prstGeom prst="ellipse">
                  <a:avLst/>
                </a:prstGeom>
                <a:gradFill flip="none" rotWithShape="1">
                  <a:gsLst>
                    <a:gs pos="0">
                      <a:schemeClr val="bg1"/>
                    </a:gs>
                    <a:gs pos="100000">
                      <a:schemeClr val="bg1">
                        <a:lumMod val="95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5" name="Oval 94">
                  <a:extLst>
                    <a:ext uri="{FF2B5EF4-FFF2-40B4-BE49-F238E27FC236}">
                      <a16:creationId xmlns:a16="http://schemas.microsoft.com/office/drawing/2014/main" id="{9741D580-C21E-46FF-936C-DBC0817954DB}"/>
                    </a:ext>
                  </a:extLst>
                </p:cNvPr>
                <p:cNvSpPr/>
                <p:nvPr/>
              </p:nvSpPr>
              <p:spPr>
                <a:xfrm>
                  <a:off x="4038388" y="1423903"/>
                  <a:ext cx="321461" cy="321461"/>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56" name="Group 55">
                <a:extLst>
                  <a:ext uri="{FF2B5EF4-FFF2-40B4-BE49-F238E27FC236}">
                    <a16:creationId xmlns:a16="http://schemas.microsoft.com/office/drawing/2014/main" id="{2122DFE3-FCF8-43CB-9373-731104A955D3}"/>
                  </a:ext>
                </a:extLst>
              </p:cNvPr>
              <p:cNvGrpSpPr/>
              <p:nvPr/>
            </p:nvGrpSpPr>
            <p:grpSpPr>
              <a:xfrm>
                <a:off x="5410650" y="5094181"/>
                <a:ext cx="335122" cy="335122"/>
                <a:chOff x="3997477" y="1382992"/>
                <a:chExt cx="403282" cy="403282"/>
              </a:xfrm>
            </p:grpSpPr>
            <p:sp>
              <p:nvSpPr>
                <p:cNvPr id="92" name="Oval 91">
                  <a:extLst>
                    <a:ext uri="{FF2B5EF4-FFF2-40B4-BE49-F238E27FC236}">
                      <a16:creationId xmlns:a16="http://schemas.microsoft.com/office/drawing/2014/main" id="{D61ADD3A-9340-4A46-8071-E1C8B81E7DB9}"/>
                    </a:ext>
                  </a:extLst>
                </p:cNvPr>
                <p:cNvSpPr/>
                <p:nvPr/>
              </p:nvSpPr>
              <p:spPr>
                <a:xfrm>
                  <a:off x="3997477" y="1382992"/>
                  <a:ext cx="403282" cy="403282"/>
                </a:xfrm>
                <a:prstGeom prst="ellipse">
                  <a:avLst/>
                </a:prstGeom>
                <a:gradFill flip="none" rotWithShape="1">
                  <a:gsLst>
                    <a:gs pos="0">
                      <a:schemeClr val="bg1"/>
                    </a:gs>
                    <a:gs pos="100000">
                      <a:schemeClr val="bg1">
                        <a:lumMod val="95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3" name="Oval 92">
                  <a:extLst>
                    <a:ext uri="{FF2B5EF4-FFF2-40B4-BE49-F238E27FC236}">
                      <a16:creationId xmlns:a16="http://schemas.microsoft.com/office/drawing/2014/main" id="{9B74A460-D637-4AB5-AD2D-18E172AC5493}"/>
                    </a:ext>
                  </a:extLst>
                </p:cNvPr>
                <p:cNvSpPr/>
                <p:nvPr/>
              </p:nvSpPr>
              <p:spPr>
                <a:xfrm>
                  <a:off x="4038388" y="1423903"/>
                  <a:ext cx="321461" cy="321461"/>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57" name="Group 56">
                <a:extLst>
                  <a:ext uri="{FF2B5EF4-FFF2-40B4-BE49-F238E27FC236}">
                    <a16:creationId xmlns:a16="http://schemas.microsoft.com/office/drawing/2014/main" id="{E6F77C52-2C6E-4048-B75A-9E4B1F598F31}"/>
                  </a:ext>
                </a:extLst>
              </p:cNvPr>
              <p:cNvGrpSpPr/>
              <p:nvPr/>
            </p:nvGrpSpPr>
            <p:grpSpPr>
              <a:xfrm>
                <a:off x="4609466" y="5695273"/>
                <a:ext cx="335122" cy="335122"/>
                <a:chOff x="3997477" y="1382992"/>
                <a:chExt cx="403282" cy="403282"/>
              </a:xfrm>
            </p:grpSpPr>
            <p:sp>
              <p:nvSpPr>
                <p:cNvPr id="90" name="Oval 89">
                  <a:extLst>
                    <a:ext uri="{FF2B5EF4-FFF2-40B4-BE49-F238E27FC236}">
                      <a16:creationId xmlns:a16="http://schemas.microsoft.com/office/drawing/2014/main" id="{76D53C14-9515-4349-B84C-F73087A6CCB7}"/>
                    </a:ext>
                  </a:extLst>
                </p:cNvPr>
                <p:cNvSpPr/>
                <p:nvPr/>
              </p:nvSpPr>
              <p:spPr>
                <a:xfrm>
                  <a:off x="3997477" y="1382992"/>
                  <a:ext cx="403282" cy="403282"/>
                </a:xfrm>
                <a:prstGeom prst="ellipse">
                  <a:avLst/>
                </a:prstGeom>
                <a:gradFill flip="none" rotWithShape="1">
                  <a:gsLst>
                    <a:gs pos="0">
                      <a:schemeClr val="bg1"/>
                    </a:gs>
                    <a:gs pos="100000">
                      <a:schemeClr val="bg1">
                        <a:lumMod val="95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1" name="Oval 90">
                  <a:extLst>
                    <a:ext uri="{FF2B5EF4-FFF2-40B4-BE49-F238E27FC236}">
                      <a16:creationId xmlns:a16="http://schemas.microsoft.com/office/drawing/2014/main" id="{FF1E579A-655E-46BF-9617-51DB880D2DD9}"/>
                    </a:ext>
                  </a:extLst>
                </p:cNvPr>
                <p:cNvSpPr/>
                <p:nvPr/>
              </p:nvSpPr>
              <p:spPr>
                <a:xfrm>
                  <a:off x="4038388" y="1423903"/>
                  <a:ext cx="321461" cy="321461"/>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58" name="Oval 57">
                <a:extLst>
                  <a:ext uri="{FF2B5EF4-FFF2-40B4-BE49-F238E27FC236}">
                    <a16:creationId xmlns:a16="http://schemas.microsoft.com/office/drawing/2014/main" id="{680387A1-6914-42FE-A475-0CCC38C31E5C}"/>
                  </a:ext>
                </a:extLst>
              </p:cNvPr>
              <p:cNvSpPr/>
              <p:nvPr/>
            </p:nvSpPr>
            <p:spPr>
              <a:xfrm>
                <a:off x="4910591" y="1177394"/>
                <a:ext cx="627948" cy="627948"/>
              </a:xfrm>
              <a:prstGeom prst="ellipse">
                <a:avLst/>
              </a:prstGeom>
              <a:gradFill flip="none" rotWithShape="1">
                <a:gsLst>
                  <a:gs pos="100000">
                    <a:schemeClr val="bg1"/>
                  </a:gs>
                  <a:gs pos="0">
                    <a:schemeClr val="bg1">
                      <a:lumMod val="95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9" name="Rectangle: Rounded Corners 58">
                <a:extLst>
                  <a:ext uri="{FF2B5EF4-FFF2-40B4-BE49-F238E27FC236}">
                    <a16:creationId xmlns:a16="http://schemas.microsoft.com/office/drawing/2014/main" id="{DF154F52-0518-4CCA-A43D-E55E216AB079}"/>
                  </a:ext>
                </a:extLst>
              </p:cNvPr>
              <p:cNvSpPr/>
              <p:nvPr/>
            </p:nvSpPr>
            <p:spPr>
              <a:xfrm>
                <a:off x="5862737" y="2049129"/>
                <a:ext cx="2792876" cy="645020"/>
              </a:xfrm>
              <a:prstGeom prst="roundRect">
                <a:avLst>
                  <a:gd name="adj" fmla="val 50000"/>
                </a:avLst>
              </a:prstGeom>
              <a:gradFill flip="none" rotWithShape="1">
                <a:gsLst>
                  <a:gs pos="100000">
                    <a:schemeClr val="accent2">
                      <a:lumMod val="50000"/>
                    </a:schemeClr>
                  </a:gs>
                  <a:gs pos="0">
                    <a:schemeClr val="accent2"/>
                  </a:gs>
                </a:gsLst>
                <a:lin ang="2700000" scaled="1"/>
                <a:tileRect/>
              </a:gradFill>
              <a:ln>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0" name="Oval 59">
                <a:extLst>
                  <a:ext uri="{FF2B5EF4-FFF2-40B4-BE49-F238E27FC236}">
                    <a16:creationId xmlns:a16="http://schemas.microsoft.com/office/drawing/2014/main" id="{31859DFD-0B30-4F98-926F-C69DDCD26A01}"/>
                  </a:ext>
                </a:extLst>
              </p:cNvPr>
              <p:cNvSpPr/>
              <p:nvPr/>
            </p:nvSpPr>
            <p:spPr>
              <a:xfrm>
                <a:off x="5828740" y="2053139"/>
                <a:ext cx="627948" cy="627948"/>
              </a:xfrm>
              <a:prstGeom prst="ellipse">
                <a:avLst/>
              </a:prstGeom>
              <a:gradFill flip="none" rotWithShape="1">
                <a:gsLst>
                  <a:gs pos="100000">
                    <a:schemeClr val="bg1"/>
                  </a:gs>
                  <a:gs pos="0">
                    <a:schemeClr val="bg1">
                      <a:lumMod val="95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1" name="Rectangle: Rounded Corners 60">
                <a:extLst>
                  <a:ext uri="{FF2B5EF4-FFF2-40B4-BE49-F238E27FC236}">
                    <a16:creationId xmlns:a16="http://schemas.microsoft.com/office/drawing/2014/main" id="{3ADD3300-CBC8-4B4C-B1AF-C7264B78BD8A}"/>
                  </a:ext>
                </a:extLst>
              </p:cNvPr>
              <p:cNvSpPr/>
              <p:nvPr/>
            </p:nvSpPr>
            <p:spPr>
              <a:xfrm>
                <a:off x="6445231" y="3107229"/>
                <a:ext cx="2855046" cy="750592"/>
              </a:xfrm>
              <a:prstGeom prst="roundRect">
                <a:avLst>
                  <a:gd name="adj" fmla="val 50000"/>
                </a:avLst>
              </a:prstGeom>
              <a:gradFill flip="none" rotWithShape="1">
                <a:gsLst>
                  <a:gs pos="100000">
                    <a:schemeClr val="accent3">
                      <a:lumMod val="50000"/>
                    </a:schemeClr>
                  </a:gs>
                  <a:gs pos="0">
                    <a:schemeClr val="accent3"/>
                  </a:gs>
                </a:gsLst>
                <a:lin ang="2700000" scaled="1"/>
                <a:tileRect/>
              </a:gradFill>
              <a:ln>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2" name="Oval 61">
                <a:extLst>
                  <a:ext uri="{FF2B5EF4-FFF2-40B4-BE49-F238E27FC236}">
                    <a16:creationId xmlns:a16="http://schemas.microsoft.com/office/drawing/2014/main" id="{2E97CE0C-AA78-4787-B492-FEB85D67F0AA}"/>
                  </a:ext>
                </a:extLst>
              </p:cNvPr>
              <p:cNvSpPr/>
              <p:nvPr/>
            </p:nvSpPr>
            <p:spPr>
              <a:xfrm>
                <a:off x="6392707" y="3178005"/>
                <a:ext cx="587305" cy="627948"/>
              </a:xfrm>
              <a:prstGeom prst="ellipse">
                <a:avLst/>
              </a:prstGeom>
              <a:gradFill flip="none" rotWithShape="1">
                <a:gsLst>
                  <a:gs pos="100000">
                    <a:schemeClr val="bg1"/>
                  </a:gs>
                  <a:gs pos="0">
                    <a:schemeClr val="bg1">
                      <a:lumMod val="95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3" name="Rectangle: Rounded Corners 62">
                <a:extLst>
                  <a:ext uri="{FF2B5EF4-FFF2-40B4-BE49-F238E27FC236}">
                    <a16:creationId xmlns:a16="http://schemas.microsoft.com/office/drawing/2014/main" id="{12DF7089-B5EB-4184-AD13-7A32139DB9A2}"/>
                  </a:ext>
                </a:extLst>
              </p:cNvPr>
              <p:cNvSpPr/>
              <p:nvPr/>
            </p:nvSpPr>
            <p:spPr>
              <a:xfrm>
                <a:off x="6445231" y="4115443"/>
                <a:ext cx="3092390" cy="892445"/>
              </a:xfrm>
              <a:prstGeom prst="roundRect">
                <a:avLst>
                  <a:gd name="adj" fmla="val 50000"/>
                </a:avLst>
              </a:prstGeom>
              <a:gradFill flip="none" rotWithShape="1">
                <a:gsLst>
                  <a:gs pos="100000">
                    <a:schemeClr val="accent4">
                      <a:lumMod val="50000"/>
                    </a:schemeClr>
                  </a:gs>
                  <a:gs pos="0">
                    <a:schemeClr val="accent4"/>
                  </a:gs>
                </a:gsLst>
                <a:lin ang="2700000" scaled="1"/>
                <a:tileRect/>
              </a:gradFill>
              <a:ln>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4" name="Oval 63">
                <a:extLst>
                  <a:ext uri="{FF2B5EF4-FFF2-40B4-BE49-F238E27FC236}">
                    <a16:creationId xmlns:a16="http://schemas.microsoft.com/office/drawing/2014/main" id="{03D0CE8D-BAC6-4F87-B09E-FF0BC6EFC4B2}"/>
                  </a:ext>
                </a:extLst>
              </p:cNvPr>
              <p:cNvSpPr/>
              <p:nvPr/>
            </p:nvSpPr>
            <p:spPr>
              <a:xfrm>
                <a:off x="6419381" y="4240009"/>
                <a:ext cx="627948" cy="627948"/>
              </a:xfrm>
              <a:prstGeom prst="ellipse">
                <a:avLst/>
              </a:prstGeom>
              <a:gradFill flip="none" rotWithShape="1">
                <a:gsLst>
                  <a:gs pos="100000">
                    <a:schemeClr val="bg1"/>
                  </a:gs>
                  <a:gs pos="0">
                    <a:schemeClr val="bg1">
                      <a:lumMod val="95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5" name="Rectangle: Rounded Corners 64">
                <a:extLst>
                  <a:ext uri="{FF2B5EF4-FFF2-40B4-BE49-F238E27FC236}">
                    <a16:creationId xmlns:a16="http://schemas.microsoft.com/office/drawing/2014/main" id="{BEACE67A-8BBC-44AE-870D-A572892346BF}"/>
                  </a:ext>
                </a:extLst>
              </p:cNvPr>
              <p:cNvSpPr/>
              <p:nvPr/>
            </p:nvSpPr>
            <p:spPr>
              <a:xfrm>
                <a:off x="5862737" y="5263309"/>
                <a:ext cx="3210677" cy="752791"/>
              </a:xfrm>
              <a:prstGeom prst="roundRect">
                <a:avLst>
                  <a:gd name="adj" fmla="val 50000"/>
                </a:avLst>
              </a:prstGeom>
              <a:gradFill flip="none" rotWithShape="1">
                <a:gsLst>
                  <a:gs pos="100000">
                    <a:schemeClr val="accent5">
                      <a:lumMod val="50000"/>
                    </a:schemeClr>
                  </a:gs>
                  <a:gs pos="0">
                    <a:schemeClr val="accent5"/>
                  </a:gs>
                </a:gsLst>
                <a:lin ang="2700000" scaled="1"/>
                <a:tileRect/>
              </a:gradFill>
              <a:ln>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6" name="Oval 65">
                <a:extLst>
                  <a:ext uri="{FF2B5EF4-FFF2-40B4-BE49-F238E27FC236}">
                    <a16:creationId xmlns:a16="http://schemas.microsoft.com/office/drawing/2014/main" id="{193FF1BD-1129-4119-89C0-B4FC9880457A}"/>
                  </a:ext>
                </a:extLst>
              </p:cNvPr>
              <p:cNvSpPr/>
              <p:nvPr/>
            </p:nvSpPr>
            <p:spPr>
              <a:xfrm>
                <a:off x="5828740" y="5267318"/>
                <a:ext cx="627948" cy="627948"/>
              </a:xfrm>
              <a:prstGeom prst="ellipse">
                <a:avLst/>
              </a:prstGeom>
              <a:gradFill flip="none" rotWithShape="1">
                <a:gsLst>
                  <a:gs pos="100000">
                    <a:schemeClr val="bg1"/>
                  </a:gs>
                  <a:gs pos="0">
                    <a:schemeClr val="bg1">
                      <a:lumMod val="95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7" name="Rectangle: Rounded Corners 66">
                <a:extLst>
                  <a:ext uri="{FF2B5EF4-FFF2-40B4-BE49-F238E27FC236}">
                    <a16:creationId xmlns:a16="http://schemas.microsoft.com/office/drawing/2014/main" id="{A47C726C-C758-4830-8196-F3C172A0042D}"/>
                  </a:ext>
                </a:extLst>
              </p:cNvPr>
              <p:cNvSpPr/>
              <p:nvPr/>
            </p:nvSpPr>
            <p:spPr>
              <a:xfrm>
                <a:off x="4978584" y="6101820"/>
                <a:ext cx="3210677" cy="636912"/>
              </a:xfrm>
              <a:prstGeom prst="roundRect">
                <a:avLst>
                  <a:gd name="adj" fmla="val 50000"/>
                </a:avLst>
              </a:prstGeom>
              <a:gradFill flip="none" rotWithShape="1">
                <a:gsLst>
                  <a:gs pos="100000">
                    <a:schemeClr val="accent6">
                      <a:lumMod val="50000"/>
                    </a:schemeClr>
                  </a:gs>
                  <a:gs pos="0">
                    <a:schemeClr val="accent6"/>
                  </a:gs>
                </a:gsLst>
                <a:lin ang="2700000" scaled="1"/>
                <a:tileRect/>
              </a:gradFill>
              <a:ln>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8" name="Oval 67">
                <a:extLst>
                  <a:ext uri="{FF2B5EF4-FFF2-40B4-BE49-F238E27FC236}">
                    <a16:creationId xmlns:a16="http://schemas.microsoft.com/office/drawing/2014/main" id="{F2515785-3B62-4A8C-B2FE-4ADD41EAACDE}"/>
                  </a:ext>
                </a:extLst>
              </p:cNvPr>
              <p:cNvSpPr/>
              <p:nvPr/>
            </p:nvSpPr>
            <p:spPr>
              <a:xfrm>
                <a:off x="4944588" y="6105829"/>
                <a:ext cx="627948" cy="627948"/>
              </a:xfrm>
              <a:prstGeom prst="ellipse">
                <a:avLst/>
              </a:prstGeom>
              <a:gradFill flip="none" rotWithShape="1">
                <a:gsLst>
                  <a:gs pos="100000">
                    <a:schemeClr val="bg1"/>
                  </a:gs>
                  <a:gs pos="0">
                    <a:schemeClr val="bg1">
                      <a:lumMod val="95000"/>
                    </a:scheme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9" name="TextBox 68">
                <a:extLst>
                  <a:ext uri="{FF2B5EF4-FFF2-40B4-BE49-F238E27FC236}">
                    <a16:creationId xmlns:a16="http://schemas.microsoft.com/office/drawing/2014/main" id="{4374B6A8-C08C-40DE-B09B-7221F45C3934}"/>
                  </a:ext>
                </a:extLst>
              </p:cNvPr>
              <p:cNvSpPr txBox="1"/>
              <p:nvPr/>
            </p:nvSpPr>
            <p:spPr>
              <a:xfrm>
                <a:off x="5016427" y="1314180"/>
                <a:ext cx="416276" cy="354375"/>
              </a:xfrm>
              <a:prstGeom prst="rect">
                <a:avLst/>
              </a:prstGeom>
              <a:noFill/>
            </p:spPr>
            <p:txBody>
              <a:bodyPr wrap="none" rtlCol="0">
                <a:spAutoFit/>
              </a:bodyPr>
              <a:lstStyle/>
              <a:p>
                <a:pPr algn="ctr"/>
                <a:r>
                  <a:rPr lang="en-US" sz="2000" b="1" dirty="0">
                    <a:solidFill>
                      <a:schemeClr val="accent1"/>
                    </a:solidFill>
                    <a:latin typeface="Arial" panose="020B0604020202020204" pitchFamily="34" charset="0"/>
                    <a:cs typeface="Arial" panose="020B0604020202020204" pitchFamily="34" charset="0"/>
                  </a:rPr>
                  <a:t>01</a:t>
                </a:r>
                <a:endParaRPr lang="en-US" sz="1400" b="1" dirty="0">
                  <a:solidFill>
                    <a:schemeClr val="accent1"/>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A8AB9817-D24F-4415-98B2-21D9A3F44C8A}"/>
                  </a:ext>
                </a:extLst>
              </p:cNvPr>
              <p:cNvSpPr txBox="1"/>
              <p:nvPr/>
            </p:nvSpPr>
            <p:spPr>
              <a:xfrm>
                <a:off x="5934576" y="2189926"/>
                <a:ext cx="416276" cy="354375"/>
              </a:xfrm>
              <a:prstGeom prst="rect">
                <a:avLst/>
              </a:prstGeom>
              <a:noFill/>
            </p:spPr>
            <p:txBody>
              <a:bodyPr wrap="none" rtlCol="0">
                <a:spAutoFit/>
              </a:bodyPr>
              <a:lstStyle/>
              <a:p>
                <a:pPr algn="ctr"/>
                <a:r>
                  <a:rPr lang="en-US" sz="2000" b="1" dirty="0">
                    <a:solidFill>
                      <a:schemeClr val="accent2"/>
                    </a:solidFill>
                    <a:latin typeface="Arial" panose="020B0604020202020204" pitchFamily="34" charset="0"/>
                    <a:cs typeface="Arial" panose="020B0604020202020204" pitchFamily="34" charset="0"/>
                  </a:rPr>
                  <a:t>02</a:t>
                </a:r>
                <a:endParaRPr lang="en-US" sz="1400" b="1" dirty="0">
                  <a:solidFill>
                    <a:schemeClr val="accent2"/>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895218F6-0814-46CC-8079-D99B91C3AF93}"/>
                  </a:ext>
                </a:extLst>
              </p:cNvPr>
              <p:cNvSpPr txBox="1"/>
              <p:nvPr/>
            </p:nvSpPr>
            <p:spPr>
              <a:xfrm>
                <a:off x="6495216" y="3299054"/>
                <a:ext cx="416276" cy="354375"/>
              </a:xfrm>
              <a:prstGeom prst="rect">
                <a:avLst/>
              </a:prstGeom>
              <a:noFill/>
            </p:spPr>
            <p:txBody>
              <a:bodyPr wrap="none" rtlCol="0">
                <a:spAutoFit/>
              </a:bodyPr>
              <a:lstStyle/>
              <a:p>
                <a:pPr algn="ctr"/>
                <a:r>
                  <a:rPr lang="en-US" sz="2000" b="1" dirty="0">
                    <a:solidFill>
                      <a:schemeClr val="accent3"/>
                    </a:solidFill>
                    <a:latin typeface="Arial" panose="020B0604020202020204" pitchFamily="34" charset="0"/>
                    <a:cs typeface="Arial" panose="020B0604020202020204" pitchFamily="34" charset="0"/>
                  </a:rPr>
                  <a:t>03</a:t>
                </a:r>
                <a:endParaRPr lang="en-US" sz="1400" b="1" dirty="0">
                  <a:solidFill>
                    <a:schemeClr val="accent3"/>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E44BD376-3F01-4A10-8459-1C1F8CB3D792}"/>
                  </a:ext>
                </a:extLst>
              </p:cNvPr>
              <p:cNvSpPr txBox="1"/>
              <p:nvPr/>
            </p:nvSpPr>
            <p:spPr>
              <a:xfrm>
                <a:off x="6517071" y="4332856"/>
                <a:ext cx="416276" cy="354375"/>
              </a:xfrm>
              <a:prstGeom prst="rect">
                <a:avLst/>
              </a:prstGeom>
              <a:noFill/>
            </p:spPr>
            <p:txBody>
              <a:bodyPr wrap="none" rtlCol="0">
                <a:spAutoFit/>
              </a:bodyPr>
              <a:lstStyle/>
              <a:p>
                <a:pPr algn="ctr"/>
                <a:r>
                  <a:rPr lang="en-US" sz="2000" b="1" dirty="0">
                    <a:solidFill>
                      <a:schemeClr val="accent4"/>
                    </a:solidFill>
                    <a:latin typeface="Arial" panose="020B0604020202020204" pitchFamily="34" charset="0"/>
                    <a:cs typeface="Arial" panose="020B0604020202020204" pitchFamily="34" charset="0"/>
                  </a:rPr>
                  <a:t>04</a:t>
                </a:r>
                <a:endParaRPr lang="en-US" sz="1400" b="1" dirty="0">
                  <a:solidFill>
                    <a:schemeClr val="accent4"/>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E94F21A5-02D6-4355-8E3F-D4FDFE2B3366}"/>
                  </a:ext>
                </a:extLst>
              </p:cNvPr>
              <p:cNvSpPr txBox="1"/>
              <p:nvPr/>
            </p:nvSpPr>
            <p:spPr>
              <a:xfrm>
                <a:off x="5934576" y="5404104"/>
                <a:ext cx="416276" cy="354375"/>
              </a:xfrm>
              <a:prstGeom prst="rect">
                <a:avLst/>
              </a:prstGeom>
              <a:noFill/>
            </p:spPr>
            <p:txBody>
              <a:bodyPr wrap="none" rtlCol="0">
                <a:spAutoFit/>
              </a:bodyPr>
              <a:lstStyle/>
              <a:p>
                <a:pPr algn="ctr"/>
                <a:r>
                  <a:rPr lang="en-US" sz="2000" b="1" dirty="0">
                    <a:solidFill>
                      <a:schemeClr val="accent5"/>
                    </a:solidFill>
                    <a:latin typeface="Arial" panose="020B0604020202020204" pitchFamily="34" charset="0"/>
                    <a:cs typeface="Arial" panose="020B0604020202020204" pitchFamily="34" charset="0"/>
                  </a:rPr>
                  <a:t>05</a:t>
                </a:r>
                <a:endParaRPr lang="en-US" sz="1400" b="1" dirty="0">
                  <a:solidFill>
                    <a:schemeClr val="accent5"/>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6A293353-30D8-4066-BBEF-6DD582DB576D}"/>
                  </a:ext>
                </a:extLst>
              </p:cNvPr>
              <p:cNvSpPr txBox="1"/>
              <p:nvPr/>
            </p:nvSpPr>
            <p:spPr>
              <a:xfrm>
                <a:off x="5050424" y="6242615"/>
                <a:ext cx="416276" cy="354375"/>
              </a:xfrm>
              <a:prstGeom prst="rect">
                <a:avLst/>
              </a:prstGeom>
              <a:noFill/>
            </p:spPr>
            <p:txBody>
              <a:bodyPr wrap="none" rtlCol="0">
                <a:spAutoFit/>
              </a:bodyPr>
              <a:lstStyle/>
              <a:p>
                <a:pPr algn="ctr"/>
                <a:r>
                  <a:rPr lang="en-US" sz="2000" b="1" dirty="0">
                    <a:solidFill>
                      <a:schemeClr val="accent6"/>
                    </a:solidFill>
                    <a:latin typeface="Arial" panose="020B0604020202020204" pitchFamily="34" charset="0"/>
                    <a:cs typeface="Arial" panose="020B0604020202020204" pitchFamily="34" charset="0"/>
                  </a:rPr>
                  <a:t>06</a:t>
                </a:r>
                <a:endParaRPr lang="en-US" sz="1400" b="1" dirty="0">
                  <a:solidFill>
                    <a:schemeClr val="accent6"/>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DCDF5EF8-94BF-4A73-98FB-6137EB354FF6}"/>
                  </a:ext>
                </a:extLst>
              </p:cNvPr>
              <p:cNvSpPr txBox="1"/>
              <p:nvPr/>
            </p:nvSpPr>
            <p:spPr>
              <a:xfrm>
                <a:off x="5542158" y="1161092"/>
                <a:ext cx="2229303" cy="656312"/>
              </a:xfrm>
              <a:prstGeom prst="rect">
                <a:avLst/>
              </a:prstGeom>
              <a:noFill/>
            </p:spPr>
            <p:txBody>
              <a:bodyPr wrap="square">
                <a:spAutoFit/>
              </a:bodyPr>
              <a:lstStyle/>
              <a:p>
                <a:pPr>
                  <a:lnSpc>
                    <a:spcPct val="150000"/>
                  </a:lnSpc>
                </a:pPr>
                <a:r>
                  <a:rPr lang="en-US" sz="1200" b="1" i="0" dirty="0">
                    <a:solidFill>
                      <a:schemeClr val="bg1"/>
                    </a:solidFill>
                    <a:effectLst/>
                    <a:latin typeface="Book Antiqua" panose="02040602050305030304" pitchFamily="18" charset="0"/>
                  </a:rPr>
                  <a:t>Consistency of policies and regulations across states – Centralization of Rules</a:t>
                </a:r>
              </a:p>
            </p:txBody>
          </p:sp>
          <p:sp>
            <p:nvSpPr>
              <p:cNvPr id="77" name="TextBox 76">
                <a:extLst>
                  <a:ext uri="{FF2B5EF4-FFF2-40B4-BE49-F238E27FC236}">
                    <a16:creationId xmlns:a16="http://schemas.microsoft.com/office/drawing/2014/main" id="{D8CFECC7-5C41-40D9-8F53-E225FA032092}"/>
                  </a:ext>
                </a:extLst>
              </p:cNvPr>
              <p:cNvSpPr txBox="1"/>
              <p:nvPr/>
            </p:nvSpPr>
            <p:spPr>
              <a:xfrm>
                <a:off x="6469539" y="2038548"/>
                <a:ext cx="2038136" cy="656312"/>
              </a:xfrm>
              <a:prstGeom prst="rect">
                <a:avLst/>
              </a:prstGeom>
              <a:noFill/>
            </p:spPr>
            <p:txBody>
              <a:bodyPr wrap="square">
                <a:spAutoFit/>
              </a:bodyPr>
              <a:lstStyle/>
              <a:p>
                <a:pPr>
                  <a:lnSpc>
                    <a:spcPct val="150000"/>
                  </a:lnSpc>
                </a:pPr>
                <a:r>
                  <a:rPr lang="en-US" sz="1200" b="1" dirty="0">
                    <a:solidFill>
                      <a:schemeClr val="bg1"/>
                    </a:solidFill>
                    <a:latin typeface="Book Antiqua" panose="02040602050305030304" pitchFamily="18" charset="0"/>
                  </a:rPr>
                  <a:t>Improvement in Financial Health of </a:t>
                </a:r>
                <a:r>
                  <a:rPr lang="en-US" sz="1200" b="1" dirty="0" err="1">
                    <a:solidFill>
                      <a:schemeClr val="bg1"/>
                    </a:solidFill>
                    <a:latin typeface="Book Antiqua" panose="02040602050305030304" pitchFamily="18" charset="0"/>
                  </a:rPr>
                  <a:t>Discoms</a:t>
                </a:r>
                <a:endParaRPr lang="en-US" sz="1200" b="1" dirty="0">
                  <a:solidFill>
                    <a:schemeClr val="bg1"/>
                  </a:solidFill>
                  <a:latin typeface="Book Antiqua" panose="02040602050305030304" pitchFamily="18" charset="0"/>
                </a:endParaRPr>
              </a:p>
            </p:txBody>
          </p:sp>
          <p:sp>
            <p:nvSpPr>
              <p:cNvPr id="78" name="TextBox 77">
                <a:extLst>
                  <a:ext uri="{FF2B5EF4-FFF2-40B4-BE49-F238E27FC236}">
                    <a16:creationId xmlns:a16="http://schemas.microsoft.com/office/drawing/2014/main" id="{F38931FA-B580-4500-BDAF-EDE358CE47D8}"/>
                  </a:ext>
                </a:extLst>
              </p:cNvPr>
              <p:cNvSpPr txBox="1"/>
              <p:nvPr/>
            </p:nvSpPr>
            <p:spPr>
              <a:xfrm>
                <a:off x="6924688" y="3138332"/>
                <a:ext cx="2497947" cy="656312"/>
              </a:xfrm>
              <a:prstGeom prst="rect">
                <a:avLst/>
              </a:prstGeom>
              <a:noFill/>
            </p:spPr>
            <p:txBody>
              <a:bodyPr wrap="square">
                <a:spAutoFit/>
              </a:bodyPr>
              <a:lstStyle/>
              <a:p>
                <a:pPr>
                  <a:lnSpc>
                    <a:spcPct val="150000"/>
                  </a:lnSpc>
                </a:pPr>
                <a:r>
                  <a:rPr lang="en-US" sz="1200" b="1" dirty="0">
                    <a:solidFill>
                      <a:schemeClr val="bg1"/>
                    </a:solidFill>
                    <a:latin typeface="Book Antiqua" panose="02040602050305030304" pitchFamily="18" charset="0"/>
                  </a:rPr>
                  <a:t>Quick and cheap development of diurnal and long duration storage</a:t>
                </a:r>
                <a:endParaRPr lang="en-US" sz="1200" b="1" i="0" dirty="0">
                  <a:solidFill>
                    <a:schemeClr val="bg1"/>
                  </a:solidFill>
                  <a:effectLst/>
                  <a:latin typeface="Book Antiqua" panose="02040602050305030304" pitchFamily="18" charset="0"/>
                </a:endParaRPr>
              </a:p>
            </p:txBody>
          </p:sp>
          <p:sp>
            <p:nvSpPr>
              <p:cNvPr id="79" name="TextBox 78">
                <a:extLst>
                  <a:ext uri="{FF2B5EF4-FFF2-40B4-BE49-F238E27FC236}">
                    <a16:creationId xmlns:a16="http://schemas.microsoft.com/office/drawing/2014/main" id="{46BDF46F-A072-4BAE-B0DB-E2BAD6A27EB3}"/>
                  </a:ext>
                </a:extLst>
              </p:cNvPr>
              <p:cNvSpPr txBox="1"/>
              <p:nvPr/>
            </p:nvSpPr>
            <p:spPr>
              <a:xfrm>
                <a:off x="7039185" y="4125568"/>
                <a:ext cx="2383450" cy="656312"/>
              </a:xfrm>
              <a:prstGeom prst="rect">
                <a:avLst/>
              </a:prstGeom>
              <a:noFill/>
            </p:spPr>
            <p:txBody>
              <a:bodyPr wrap="square">
                <a:spAutoFit/>
              </a:bodyPr>
              <a:lstStyle/>
              <a:p>
                <a:pPr>
                  <a:lnSpc>
                    <a:spcPct val="150000"/>
                  </a:lnSpc>
                </a:pPr>
                <a:r>
                  <a:rPr lang="en-US" sz="1200" b="1" i="0" dirty="0">
                    <a:solidFill>
                      <a:schemeClr val="bg1"/>
                    </a:solidFill>
                    <a:effectLst/>
                    <a:latin typeface="Book Antiqua" panose="02040602050305030304" pitchFamily="18" charset="0"/>
                  </a:rPr>
                  <a:t>Compliance of RPO Mechanism by all Obligated Entities</a:t>
                </a:r>
              </a:p>
            </p:txBody>
          </p:sp>
          <p:sp>
            <p:nvSpPr>
              <p:cNvPr id="80" name="TextBox 79">
                <a:extLst>
                  <a:ext uri="{FF2B5EF4-FFF2-40B4-BE49-F238E27FC236}">
                    <a16:creationId xmlns:a16="http://schemas.microsoft.com/office/drawing/2014/main" id="{FFF2B45A-A434-4BC1-9B17-FDC7C3C94E13}"/>
                  </a:ext>
                </a:extLst>
              </p:cNvPr>
              <p:cNvSpPr txBox="1"/>
              <p:nvPr/>
            </p:nvSpPr>
            <p:spPr>
              <a:xfrm>
                <a:off x="6530313" y="5412488"/>
                <a:ext cx="2267930" cy="406298"/>
              </a:xfrm>
              <a:prstGeom prst="rect">
                <a:avLst/>
              </a:prstGeom>
              <a:noFill/>
            </p:spPr>
            <p:txBody>
              <a:bodyPr wrap="square">
                <a:spAutoFit/>
              </a:bodyPr>
              <a:lstStyle/>
              <a:p>
                <a:pPr>
                  <a:lnSpc>
                    <a:spcPct val="150000"/>
                  </a:lnSpc>
                </a:pPr>
                <a:r>
                  <a:rPr lang="en-IN" sz="1400" b="1" dirty="0">
                    <a:solidFill>
                      <a:schemeClr val="bg1"/>
                    </a:solidFill>
                    <a:latin typeface="Book Antiqua" panose="02040602050305030304" pitchFamily="18" charset="0"/>
                  </a:rPr>
                  <a:t>Land reforms</a:t>
                </a:r>
              </a:p>
            </p:txBody>
          </p:sp>
          <p:sp>
            <p:nvSpPr>
              <p:cNvPr id="81" name="TextBox 80">
                <a:extLst>
                  <a:ext uri="{FF2B5EF4-FFF2-40B4-BE49-F238E27FC236}">
                    <a16:creationId xmlns:a16="http://schemas.microsoft.com/office/drawing/2014/main" id="{4EB0EE06-54C3-4E49-8EF2-615F3A219459}"/>
                  </a:ext>
                </a:extLst>
              </p:cNvPr>
              <p:cNvSpPr txBox="1"/>
              <p:nvPr/>
            </p:nvSpPr>
            <p:spPr>
              <a:xfrm>
                <a:off x="5566454" y="6132605"/>
                <a:ext cx="2622807" cy="656312"/>
              </a:xfrm>
              <a:prstGeom prst="rect">
                <a:avLst/>
              </a:prstGeom>
              <a:noFill/>
            </p:spPr>
            <p:txBody>
              <a:bodyPr wrap="square">
                <a:spAutoFit/>
              </a:bodyPr>
              <a:lstStyle/>
              <a:p>
                <a:pPr>
                  <a:lnSpc>
                    <a:spcPct val="150000"/>
                  </a:lnSpc>
                </a:pPr>
                <a:r>
                  <a:rPr lang="en-IN" sz="1200" b="1" dirty="0">
                    <a:solidFill>
                      <a:schemeClr val="bg1"/>
                    </a:solidFill>
                    <a:latin typeface="Book Antiqua" panose="02040602050305030304" pitchFamily="18" charset="0"/>
                  </a:rPr>
                  <a:t>Strong evolved power market including market for capacity credits</a:t>
                </a:r>
              </a:p>
            </p:txBody>
          </p:sp>
          <p:sp>
            <p:nvSpPr>
              <p:cNvPr id="82" name="TextBox 81">
                <a:extLst>
                  <a:ext uri="{FF2B5EF4-FFF2-40B4-BE49-F238E27FC236}">
                    <a16:creationId xmlns:a16="http://schemas.microsoft.com/office/drawing/2014/main" id="{BA2A9EA6-2CA6-4414-AF8E-855B3C73245E}"/>
                  </a:ext>
                </a:extLst>
              </p:cNvPr>
              <p:cNvSpPr txBox="1"/>
              <p:nvPr/>
            </p:nvSpPr>
            <p:spPr>
              <a:xfrm>
                <a:off x="3014055" y="3157650"/>
                <a:ext cx="2226297" cy="882162"/>
              </a:xfrm>
              <a:prstGeom prst="rect">
                <a:avLst/>
              </a:prstGeom>
              <a:noFill/>
            </p:spPr>
            <p:txBody>
              <a:bodyPr wrap="square">
                <a:spAutoFit/>
              </a:bodyPr>
              <a:lstStyle/>
              <a:p>
                <a:pPr algn="ctr"/>
                <a:r>
                  <a:rPr lang="en-US" sz="2400" b="1" dirty="0">
                    <a:latin typeface="Arial" panose="020B0604020202020204" pitchFamily="34" charset="0"/>
                    <a:cs typeface="Arial" panose="020B0604020202020204" pitchFamily="34" charset="0"/>
                  </a:rPr>
                  <a:t>Further Policy Reforms</a:t>
                </a:r>
              </a:p>
            </p:txBody>
          </p:sp>
        </p:grpSp>
        <p:pic>
          <p:nvPicPr>
            <p:cNvPr id="4" name="Picture 3">
              <a:extLst>
                <a:ext uri="{FF2B5EF4-FFF2-40B4-BE49-F238E27FC236}">
                  <a16:creationId xmlns:a16="http://schemas.microsoft.com/office/drawing/2014/main" id="{09D423C3-DEA9-DF5B-C194-FD81E093858D}"/>
                </a:ext>
              </a:extLst>
            </p:cNvPr>
            <p:cNvPicPr>
              <a:picLocks noChangeAspect="1"/>
            </p:cNvPicPr>
            <p:nvPr/>
          </p:nvPicPr>
          <p:blipFill>
            <a:blip r:embed="rId2"/>
            <a:stretch>
              <a:fillRect/>
            </a:stretch>
          </p:blipFill>
          <p:spPr>
            <a:xfrm>
              <a:off x="2365137" y="3695572"/>
              <a:ext cx="878997" cy="878997"/>
            </a:xfrm>
            <a:prstGeom prst="rect">
              <a:avLst/>
            </a:prstGeom>
          </p:spPr>
        </p:pic>
      </p:grpSp>
      <p:grpSp>
        <p:nvGrpSpPr>
          <p:cNvPr id="16" name="Group 15">
            <a:extLst>
              <a:ext uri="{FF2B5EF4-FFF2-40B4-BE49-F238E27FC236}">
                <a16:creationId xmlns:a16="http://schemas.microsoft.com/office/drawing/2014/main" id="{8B7F707C-B299-6C23-A59E-A34517CB09A6}"/>
              </a:ext>
            </a:extLst>
          </p:cNvPr>
          <p:cNvGrpSpPr/>
          <p:nvPr/>
        </p:nvGrpSpPr>
        <p:grpSpPr>
          <a:xfrm>
            <a:off x="10683444" y="4411998"/>
            <a:ext cx="1386637" cy="1934992"/>
            <a:chOff x="867651" y="1252482"/>
            <a:chExt cx="3354813" cy="5149606"/>
          </a:xfrm>
        </p:grpSpPr>
        <p:grpSp>
          <p:nvGrpSpPr>
            <p:cNvPr id="17" name="Group 16">
              <a:extLst>
                <a:ext uri="{FF2B5EF4-FFF2-40B4-BE49-F238E27FC236}">
                  <a16:creationId xmlns:a16="http://schemas.microsoft.com/office/drawing/2014/main" id="{CFF0F612-3308-B969-63C7-E367641060C5}"/>
                </a:ext>
              </a:extLst>
            </p:cNvPr>
            <p:cNvGrpSpPr/>
            <p:nvPr/>
          </p:nvGrpSpPr>
          <p:grpSpPr>
            <a:xfrm>
              <a:off x="1473874" y="3286057"/>
              <a:ext cx="2509284" cy="2508016"/>
              <a:chOff x="2120176" y="3985924"/>
              <a:chExt cx="1660513" cy="1659674"/>
            </a:xfrm>
          </p:grpSpPr>
          <p:sp>
            <p:nvSpPr>
              <p:cNvPr id="25" name="Freeform: Shape 24">
                <a:extLst>
                  <a:ext uri="{FF2B5EF4-FFF2-40B4-BE49-F238E27FC236}">
                    <a16:creationId xmlns:a16="http://schemas.microsoft.com/office/drawing/2014/main" id="{03BB4420-2B46-C0BC-CBFF-69BB94218FD7}"/>
                  </a:ext>
                </a:extLst>
              </p:cNvPr>
              <p:cNvSpPr/>
              <p:nvPr/>
            </p:nvSpPr>
            <p:spPr>
              <a:xfrm>
                <a:off x="2120176" y="3985924"/>
                <a:ext cx="1659675" cy="1659674"/>
              </a:xfrm>
              <a:custGeom>
                <a:avLst/>
                <a:gdLst>
                  <a:gd name="connsiteX0" fmla="*/ 5063164 w 5063163"/>
                  <a:gd name="connsiteY0" fmla="*/ 2531582 h 5063163"/>
                  <a:gd name="connsiteX1" fmla="*/ 2531582 w 5063163"/>
                  <a:gd name="connsiteY1" fmla="*/ 5063164 h 5063163"/>
                  <a:gd name="connsiteX2" fmla="*/ 0 w 5063163"/>
                  <a:gd name="connsiteY2" fmla="*/ 2531582 h 5063163"/>
                  <a:gd name="connsiteX3" fmla="*/ 2531582 w 5063163"/>
                  <a:gd name="connsiteY3" fmla="*/ 0 h 5063163"/>
                  <a:gd name="connsiteX4" fmla="*/ 5063164 w 5063163"/>
                  <a:gd name="connsiteY4" fmla="*/ 2531582 h 5063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3163" h="5063163">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rgbClr val="96C8E9">
                  <a:lumMod val="40000"/>
                  <a:lumOff val="60000"/>
                </a:srgbClr>
              </a:solidFill>
              <a:ln w="851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Arial"/>
                  <a:ea typeface="Arial Unicode MS"/>
                </a:endParaRPr>
              </a:p>
            </p:txBody>
          </p:sp>
          <p:sp>
            <p:nvSpPr>
              <p:cNvPr id="26" name="Freeform: Shape 25">
                <a:extLst>
                  <a:ext uri="{FF2B5EF4-FFF2-40B4-BE49-F238E27FC236}">
                    <a16:creationId xmlns:a16="http://schemas.microsoft.com/office/drawing/2014/main" id="{4FEF6705-73C8-CE04-76E0-59A7C35A9D62}"/>
                  </a:ext>
                </a:extLst>
              </p:cNvPr>
              <p:cNvSpPr/>
              <p:nvPr/>
            </p:nvSpPr>
            <p:spPr>
              <a:xfrm>
                <a:off x="2465811" y="3987317"/>
                <a:ext cx="1314878" cy="1651368"/>
              </a:xfrm>
              <a:custGeom>
                <a:avLst/>
                <a:gdLst>
                  <a:gd name="connsiteX0" fmla="*/ 848114 w 1878869"/>
                  <a:gd name="connsiteY0" fmla="*/ 1699384 h 2359692"/>
                  <a:gd name="connsiteX1" fmla="*/ 868186 w 1878869"/>
                  <a:gd name="connsiteY1" fmla="*/ 1703335 h 2359692"/>
                  <a:gd name="connsiteX2" fmla="*/ 870779 w 1878869"/>
                  <a:gd name="connsiteY2" fmla="*/ 1705131 h 2359692"/>
                  <a:gd name="connsiteX3" fmla="*/ 893804 w 1878869"/>
                  <a:gd name="connsiteY3" fmla="*/ 1729272 h 2359692"/>
                  <a:gd name="connsiteX4" fmla="*/ 894722 w 1878869"/>
                  <a:gd name="connsiteY4" fmla="*/ 1731268 h 2359692"/>
                  <a:gd name="connsiteX5" fmla="*/ 808170 w 1878869"/>
                  <a:gd name="connsiteY5" fmla="*/ 1726639 h 2359692"/>
                  <a:gd name="connsiteX6" fmla="*/ 800988 w 1878869"/>
                  <a:gd name="connsiteY6" fmla="*/ 1715067 h 2359692"/>
                  <a:gd name="connsiteX7" fmla="*/ 810286 w 1878869"/>
                  <a:gd name="connsiteY7" fmla="*/ 1707046 h 2359692"/>
                  <a:gd name="connsiteX8" fmla="*/ 848114 w 1878869"/>
                  <a:gd name="connsiteY8" fmla="*/ 1699384 h 2359692"/>
                  <a:gd name="connsiteX9" fmla="*/ 626249 w 1878869"/>
                  <a:gd name="connsiteY9" fmla="*/ 1653335 h 2359692"/>
                  <a:gd name="connsiteX10" fmla="*/ 708890 w 1878869"/>
                  <a:gd name="connsiteY10" fmla="*/ 1676319 h 2359692"/>
                  <a:gd name="connsiteX11" fmla="*/ 737262 w 1878869"/>
                  <a:gd name="connsiteY11" fmla="*/ 1679911 h 2359692"/>
                  <a:gd name="connsiteX12" fmla="*/ 779679 w 1878869"/>
                  <a:gd name="connsiteY12" fmla="*/ 1693838 h 2359692"/>
                  <a:gd name="connsiteX13" fmla="*/ 782752 w 1878869"/>
                  <a:gd name="connsiteY13" fmla="*/ 1699623 h 2359692"/>
                  <a:gd name="connsiteX14" fmla="*/ 772935 w 1878869"/>
                  <a:gd name="connsiteY14" fmla="*/ 1711874 h 2359692"/>
                  <a:gd name="connsiteX15" fmla="*/ 741252 w 1878869"/>
                  <a:gd name="connsiteY15" fmla="*/ 1716264 h 2359692"/>
                  <a:gd name="connsiteX16" fmla="*/ 731356 w 1878869"/>
                  <a:gd name="connsiteY16" fmla="*/ 1712393 h 2359692"/>
                  <a:gd name="connsiteX17" fmla="*/ 687022 w 1878869"/>
                  <a:gd name="connsiteY17" fmla="*/ 1683821 h 2359692"/>
                  <a:gd name="connsiteX18" fmla="*/ 598077 w 1878869"/>
                  <a:gd name="connsiteY18" fmla="*/ 1660318 h 2359692"/>
                  <a:gd name="connsiteX19" fmla="*/ 626249 w 1878869"/>
                  <a:gd name="connsiteY19" fmla="*/ 1653335 h 2359692"/>
                  <a:gd name="connsiteX20" fmla="*/ 976644 w 1878869"/>
                  <a:gd name="connsiteY20" fmla="*/ 1025170 h 2359692"/>
                  <a:gd name="connsiteX21" fmla="*/ 1048151 w 1878869"/>
                  <a:gd name="connsiteY21" fmla="*/ 1085664 h 2359692"/>
                  <a:gd name="connsiteX22" fmla="*/ 1051384 w 1878869"/>
                  <a:gd name="connsiteY22" fmla="*/ 1088657 h 2359692"/>
                  <a:gd name="connsiteX23" fmla="*/ 1057848 w 1878869"/>
                  <a:gd name="connsiteY23" fmla="*/ 1105177 h 2359692"/>
                  <a:gd name="connsiteX24" fmla="*/ 1043562 w 1878869"/>
                  <a:gd name="connsiteY24" fmla="*/ 1107013 h 2359692"/>
                  <a:gd name="connsiteX25" fmla="*/ 992526 w 1878869"/>
                  <a:gd name="connsiteY25" fmla="*/ 1084387 h 2359692"/>
                  <a:gd name="connsiteX26" fmla="*/ 976085 w 1878869"/>
                  <a:gd name="connsiteY26" fmla="*/ 1059966 h 2359692"/>
                  <a:gd name="connsiteX27" fmla="*/ 976644 w 1878869"/>
                  <a:gd name="connsiteY27" fmla="*/ 1025170 h 2359692"/>
                  <a:gd name="connsiteX28" fmla="*/ 656018 w 1878869"/>
                  <a:gd name="connsiteY28" fmla="*/ 705342 h 2359692"/>
                  <a:gd name="connsiteX29" fmla="*/ 660168 w 1878869"/>
                  <a:gd name="connsiteY29" fmla="*/ 706579 h 2359692"/>
                  <a:gd name="connsiteX30" fmla="*/ 658053 w 1878869"/>
                  <a:gd name="connsiteY30" fmla="*/ 708455 h 2359692"/>
                  <a:gd name="connsiteX31" fmla="*/ 656018 w 1878869"/>
                  <a:gd name="connsiteY31" fmla="*/ 705342 h 2359692"/>
                  <a:gd name="connsiteX32" fmla="*/ 637621 w 1878869"/>
                  <a:gd name="connsiteY32" fmla="*/ 632677 h 2359692"/>
                  <a:gd name="connsiteX33" fmla="*/ 727724 w 1878869"/>
                  <a:gd name="connsiteY33" fmla="*/ 672581 h 2359692"/>
                  <a:gd name="connsiteX34" fmla="*/ 758091 w 1878869"/>
                  <a:gd name="connsiteY34" fmla="*/ 705821 h 2359692"/>
                  <a:gd name="connsiteX35" fmla="*/ 788897 w 1878869"/>
                  <a:gd name="connsiteY35" fmla="*/ 736387 h 2359692"/>
                  <a:gd name="connsiteX36" fmla="*/ 832711 w 1878869"/>
                  <a:gd name="connsiteY36" fmla="*/ 779443 h 2359692"/>
                  <a:gd name="connsiteX37" fmla="*/ 831155 w 1878869"/>
                  <a:gd name="connsiteY37" fmla="*/ 787943 h 2359692"/>
                  <a:gd name="connsiteX38" fmla="*/ 812440 w 1878869"/>
                  <a:gd name="connsiteY38" fmla="*/ 826370 h 2359692"/>
                  <a:gd name="connsiteX39" fmla="*/ 804260 w 1878869"/>
                  <a:gd name="connsiteY39" fmla="*/ 835229 h 2359692"/>
                  <a:gd name="connsiteX40" fmla="*/ 772297 w 1878869"/>
                  <a:gd name="connsiteY40" fmla="*/ 833314 h 2359692"/>
                  <a:gd name="connsiteX41" fmla="*/ 691492 w 1878869"/>
                  <a:gd name="connsiteY41" fmla="*/ 811286 h 2359692"/>
                  <a:gd name="connsiteX42" fmla="*/ 698116 w 1878869"/>
                  <a:gd name="connsiteY42" fmla="*/ 806179 h 2359692"/>
                  <a:gd name="connsiteX43" fmla="*/ 727565 w 1878869"/>
                  <a:gd name="connsiteY43" fmla="*/ 748718 h 2359692"/>
                  <a:gd name="connsiteX44" fmla="*/ 701388 w 1878869"/>
                  <a:gd name="connsiteY44" fmla="*/ 713363 h 2359692"/>
                  <a:gd name="connsiteX45" fmla="*/ 644285 w 1878869"/>
                  <a:gd name="connsiteY45" fmla="*/ 693890 h 2359692"/>
                  <a:gd name="connsiteX46" fmla="*/ 607175 w 1878869"/>
                  <a:gd name="connsiteY46" fmla="*/ 654145 h 2359692"/>
                  <a:gd name="connsiteX47" fmla="*/ 606855 w 1878869"/>
                  <a:gd name="connsiteY47" fmla="*/ 650993 h 2359692"/>
                  <a:gd name="connsiteX48" fmla="*/ 637621 w 1878869"/>
                  <a:gd name="connsiteY48" fmla="*/ 632677 h 2359692"/>
                  <a:gd name="connsiteX49" fmla="*/ 1144399 w 1878869"/>
                  <a:gd name="connsiteY49" fmla="*/ 569070 h 2359692"/>
                  <a:gd name="connsiteX50" fmla="*/ 1169739 w 1878869"/>
                  <a:gd name="connsiteY50" fmla="*/ 584792 h 2359692"/>
                  <a:gd name="connsiteX51" fmla="*/ 1168422 w 1878869"/>
                  <a:gd name="connsiteY51" fmla="*/ 599916 h 2359692"/>
                  <a:gd name="connsiteX52" fmla="*/ 1134344 w 1878869"/>
                  <a:gd name="connsiteY52" fmla="*/ 661008 h 2359692"/>
                  <a:gd name="connsiteX53" fmla="*/ 1120537 w 1878869"/>
                  <a:gd name="connsiteY53" fmla="*/ 664320 h 2359692"/>
                  <a:gd name="connsiteX54" fmla="*/ 1087936 w 1878869"/>
                  <a:gd name="connsiteY54" fmla="*/ 606660 h 2359692"/>
                  <a:gd name="connsiteX55" fmla="*/ 1094600 w 1878869"/>
                  <a:gd name="connsiteY55" fmla="*/ 598240 h 2359692"/>
                  <a:gd name="connsiteX56" fmla="*/ 1110681 w 1878869"/>
                  <a:gd name="connsiteY56" fmla="*/ 586309 h 2359692"/>
                  <a:gd name="connsiteX57" fmla="*/ 1144399 w 1878869"/>
                  <a:gd name="connsiteY57" fmla="*/ 569070 h 2359692"/>
                  <a:gd name="connsiteX58" fmla="*/ 2514 w 1878869"/>
                  <a:gd name="connsiteY58" fmla="*/ 557698 h 2359692"/>
                  <a:gd name="connsiteX59" fmla="*/ 1117 w 1878869"/>
                  <a:gd name="connsiteY59" fmla="*/ 559295 h 2359692"/>
                  <a:gd name="connsiteX60" fmla="*/ 0 w 1878869"/>
                  <a:gd name="connsiteY60" fmla="*/ 557858 h 2359692"/>
                  <a:gd name="connsiteX61" fmla="*/ 2514 w 1878869"/>
                  <a:gd name="connsiteY61" fmla="*/ 557698 h 2359692"/>
                  <a:gd name="connsiteX62" fmla="*/ 1302583 w 1878869"/>
                  <a:gd name="connsiteY62" fmla="*/ 552430 h 2359692"/>
                  <a:gd name="connsiteX63" fmla="*/ 1311637 w 1878869"/>
                  <a:gd name="connsiteY63" fmla="*/ 554585 h 2359692"/>
                  <a:gd name="connsiteX64" fmla="*/ 1394916 w 1878869"/>
                  <a:gd name="connsiteY64" fmla="*/ 601791 h 2359692"/>
                  <a:gd name="connsiteX65" fmla="*/ 1426799 w 1878869"/>
                  <a:gd name="connsiteY65" fmla="*/ 616715 h 2359692"/>
                  <a:gd name="connsiteX66" fmla="*/ 1438051 w 1878869"/>
                  <a:gd name="connsiteY66" fmla="*/ 645526 h 2359692"/>
                  <a:gd name="connsiteX67" fmla="*/ 1436136 w 1878869"/>
                  <a:gd name="connsiteY67" fmla="*/ 660729 h 2359692"/>
                  <a:gd name="connsiteX68" fmla="*/ 1425961 w 1878869"/>
                  <a:gd name="connsiteY68" fmla="*/ 668231 h 2359692"/>
                  <a:gd name="connsiteX69" fmla="*/ 1366663 w 1878869"/>
                  <a:gd name="connsiteY69" fmla="*/ 641735 h 2359692"/>
                  <a:gd name="connsiteX70" fmla="*/ 1364669 w 1878869"/>
                  <a:gd name="connsiteY70" fmla="*/ 640817 h 2359692"/>
                  <a:gd name="connsiteX71" fmla="*/ 1350263 w 1878869"/>
                  <a:gd name="connsiteY71" fmla="*/ 638702 h 2359692"/>
                  <a:gd name="connsiteX72" fmla="*/ 1355411 w 1878869"/>
                  <a:gd name="connsiteY72" fmla="*/ 657657 h 2359692"/>
                  <a:gd name="connsiteX73" fmla="*/ 1374525 w 1878869"/>
                  <a:gd name="connsiteY73" fmla="*/ 674336 h 2359692"/>
                  <a:gd name="connsiteX74" fmla="*/ 1386935 w 1878869"/>
                  <a:gd name="connsiteY74" fmla="*/ 695326 h 2359692"/>
                  <a:gd name="connsiteX75" fmla="*/ 1361636 w 1878869"/>
                  <a:gd name="connsiteY75" fmla="*/ 688223 h 2359692"/>
                  <a:gd name="connsiteX76" fmla="*/ 1328915 w 1878869"/>
                  <a:gd name="connsiteY76" fmla="*/ 637346 h 2359692"/>
                  <a:gd name="connsiteX77" fmla="*/ 1306130 w 1878869"/>
                  <a:gd name="connsiteY77" fmla="*/ 587785 h 2359692"/>
                  <a:gd name="connsiteX78" fmla="*/ 1294438 w 1878869"/>
                  <a:gd name="connsiteY78" fmla="*/ 566676 h 2359692"/>
                  <a:gd name="connsiteX79" fmla="*/ 1294039 w 1878869"/>
                  <a:gd name="connsiteY79" fmla="*/ 557578 h 2359692"/>
                  <a:gd name="connsiteX80" fmla="*/ 1302583 w 1878869"/>
                  <a:gd name="connsiteY80" fmla="*/ 552430 h 2359692"/>
                  <a:gd name="connsiteX81" fmla="*/ 1665263 w 1878869"/>
                  <a:gd name="connsiteY81" fmla="*/ 505903 h 2359692"/>
                  <a:gd name="connsiteX82" fmla="*/ 1694114 w 1878869"/>
                  <a:gd name="connsiteY82" fmla="*/ 548041 h 2359692"/>
                  <a:gd name="connsiteX83" fmla="*/ 1797983 w 1878869"/>
                  <a:gd name="connsiteY83" fmla="*/ 749396 h 2359692"/>
                  <a:gd name="connsiteX84" fmla="*/ 1844112 w 1878869"/>
                  <a:gd name="connsiteY84" fmla="*/ 893927 h 2359692"/>
                  <a:gd name="connsiteX85" fmla="*/ 1877232 w 1878869"/>
                  <a:gd name="connsiteY85" fmla="*/ 1243883 h 2359692"/>
                  <a:gd name="connsiteX86" fmla="*/ 1872803 w 1878869"/>
                  <a:gd name="connsiteY86" fmla="*/ 1299947 h 2359692"/>
                  <a:gd name="connsiteX87" fmla="*/ 1863705 w 1878869"/>
                  <a:gd name="connsiteY87" fmla="*/ 1311839 h 2359692"/>
                  <a:gd name="connsiteX88" fmla="*/ 1837727 w 1878869"/>
                  <a:gd name="connsiteY88" fmla="*/ 1333706 h 2359692"/>
                  <a:gd name="connsiteX89" fmla="*/ 1807082 w 1878869"/>
                  <a:gd name="connsiteY89" fmla="*/ 1382109 h 2359692"/>
                  <a:gd name="connsiteX90" fmla="*/ 1794472 w 1878869"/>
                  <a:gd name="connsiteY90" fmla="*/ 1387616 h 2359692"/>
                  <a:gd name="connsiteX91" fmla="*/ 1762269 w 1878869"/>
                  <a:gd name="connsiteY91" fmla="*/ 1380234 h 2359692"/>
                  <a:gd name="connsiteX92" fmla="*/ 1754808 w 1878869"/>
                  <a:gd name="connsiteY92" fmla="*/ 1375964 h 2359692"/>
                  <a:gd name="connsiteX93" fmla="*/ 1705446 w 1878869"/>
                  <a:gd name="connsiteY93" fmla="*/ 1310522 h 2359692"/>
                  <a:gd name="connsiteX94" fmla="*/ 1668974 w 1878869"/>
                  <a:gd name="connsiteY94" fmla="*/ 1210204 h 2359692"/>
                  <a:gd name="connsiteX95" fmla="*/ 1658879 w 1878869"/>
                  <a:gd name="connsiteY95" fmla="*/ 1138537 h 2359692"/>
                  <a:gd name="connsiteX96" fmla="*/ 1660475 w 1878869"/>
                  <a:gd name="connsiteY96" fmla="*/ 1022736 h 2359692"/>
                  <a:gd name="connsiteX97" fmla="*/ 1650459 w 1878869"/>
                  <a:gd name="connsiteY97" fmla="*/ 987262 h 2359692"/>
                  <a:gd name="connsiteX98" fmla="*/ 1624482 w 1878869"/>
                  <a:gd name="connsiteY98" fmla="*/ 918348 h 2359692"/>
                  <a:gd name="connsiteX99" fmla="*/ 1632981 w 1878869"/>
                  <a:gd name="connsiteY99" fmla="*/ 881836 h 2359692"/>
                  <a:gd name="connsiteX100" fmla="*/ 1643077 w 1878869"/>
                  <a:gd name="connsiteY100" fmla="*/ 829721 h 2359692"/>
                  <a:gd name="connsiteX101" fmla="*/ 1645272 w 1878869"/>
                  <a:gd name="connsiteY101" fmla="*/ 806937 h 2359692"/>
                  <a:gd name="connsiteX102" fmla="*/ 1647387 w 1878869"/>
                  <a:gd name="connsiteY102" fmla="*/ 769906 h 2359692"/>
                  <a:gd name="connsiteX103" fmla="*/ 1649222 w 1878869"/>
                  <a:gd name="connsiteY103" fmla="*/ 697242 h 2359692"/>
                  <a:gd name="connsiteX104" fmla="*/ 1657522 w 1878869"/>
                  <a:gd name="connsiteY104" fmla="*/ 689062 h 2359692"/>
                  <a:gd name="connsiteX105" fmla="*/ 1683819 w 1878869"/>
                  <a:gd name="connsiteY105" fmla="*/ 694169 h 2359692"/>
                  <a:gd name="connsiteX106" fmla="*/ 1691480 w 1878869"/>
                  <a:gd name="connsiteY106" fmla="*/ 689261 h 2359692"/>
                  <a:gd name="connsiteX107" fmla="*/ 1688368 w 1878869"/>
                  <a:gd name="connsiteY107" fmla="*/ 642254 h 2359692"/>
                  <a:gd name="connsiteX108" fmla="*/ 1668017 w 1878869"/>
                  <a:gd name="connsiteY108" fmla="*/ 614162 h 2359692"/>
                  <a:gd name="connsiteX109" fmla="*/ 1649821 w 1878869"/>
                  <a:gd name="connsiteY109" fmla="*/ 586669 h 2359692"/>
                  <a:gd name="connsiteX110" fmla="*/ 1669653 w 1878869"/>
                  <a:gd name="connsiteY110" fmla="*/ 553708 h 2359692"/>
                  <a:gd name="connsiteX111" fmla="*/ 1665263 w 1878869"/>
                  <a:gd name="connsiteY111" fmla="*/ 505903 h 2359692"/>
                  <a:gd name="connsiteX112" fmla="*/ 252470 w 1878869"/>
                  <a:gd name="connsiteY112" fmla="*/ 456128 h 2359692"/>
                  <a:gd name="connsiteX113" fmla="*/ 282119 w 1878869"/>
                  <a:gd name="connsiteY113" fmla="*/ 464403 h 2359692"/>
                  <a:gd name="connsiteX114" fmla="*/ 286748 w 1878869"/>
                  <a:gd name="connsiteY114" fmla="*/ 472583 h 2359692"/>
                  <a:gd name="connsiteX115" fmla="*/ 295048 w 1878869"/>
                  <a:gd name="connsiteY115" fmla="*/ 532359 h 2359692"/>
                  <a:gd name="connsiteX116" fmla="*/ 300555 w 1878869"/>
                  <a:gd name="connsiteY116" fmla="*/ 549558 h 2359692"/>
                  <a:gd name="connsiteX117" fmla="*/ 327888 w 1878869"/>
                  <a:gd name="connsiteY117" fmla="*/ 585989 h 2359692"/>
                  <a:gd name="connsiteX118" fmla="*/ 374695 w 1878869"/>
                  <a:gd name="connsiteY118" fmla="*/ 625854 h 2359692"/>
                  <a:gd name="connsiteX119" fmla="*/ 461367 w 1878869"/>
                  <a:gd name="connsiteY119" fmla="*/ 693530 h 2359692"/>
                  <a:gd name="connsiteX120" fmla="*/ 471742 w 1878869"/>
                  <a:gd name="connsiteY120" fmla="*/ 689101 h 2359692"/>
                  <a:gd name="connsiteX121" fmla="*/ 474973 w 1878869"/>
                  <a:gd name="connsiteY121" fmla="*/ 669628 h 2359692"/>
                  <a:gd name="connsiteX122" fmla="*/ 471941 w 1878869"/>
                  <a:gd name="connsiteY122" fmla="*/ 662086 h 2359692"/>
                  <a:gd name="connsiteX123" fmla="*/ 459730 w 1878869"/>
                  <a:gd name="connsiteY123" fmla="*/ 652669 h 2359692"/>
                  <a:gd name="connsiteX124" fmla="*/ 440218 w 1878869"/>
                  <a:gd name="connsiteY124" fmla="*/ 619509 h 2359692"/>
                  <a:gd name="connsiteX125" fmla="*/ 423139 w 1878869"/>
                  <a:gd name="connsiteY125" fmla="*/ 599158 h 2359692"/>
                  <a:gd name="connsiteX126" fmla="*/ 422979 w 1878869"/>
                  <a:gd name="connsiteY126" fmla="*/ 582718 h 2359692"/>
                  <a:gd name="connsiteX127" fmla="*/ 463162 w 1878869"/>
                  <a:gd name="connsiteY127" fmla="*/ 572223 h 2359692"/>
                  <a:gd name="connsiteX128" fmla="*/ 470066 w 1878869"/>
                  <a:gd name="connsiteY128" fmla="*/ 578527 h 2359692"/>
                  <a:gd name="connsiteX129" fmla="*/ 507934 w 1878869"/>
                  <a:gd name="connsiteY129" fmla="*/ 614880 h 2359692"/>
                  <a:gd name="connsiteX130" fmla="*/ 514399 w 1878869"/>
                  <a:gd name="connsiteY130" fmla="*/ 623060 h 2359692"/>
                  <a:gd name="connsiteX131" fmla="*/ 524375 w 1878869"/>
                  <a:gd name="connsiteY131" fmla="*/ 683914 h 2359692"/>
                  <a:gd name="connsiteX132" fmla="*/ 539498 w 1878869"/>
                  <a:gd name="connsiteY132" fmla="*/ 709053 h 2359692"/>
                  <a:gd name="connsiteX133" fmla="*/ 546362 w 1878869"/>
                  <a:gd name="connsiteY133" fmla="*/ 708973 h 2359692"/>
                  <a:gd name="connsiteX134" fmla="*/ 565675 w 1878869"/>
                  <a:gd name="connsiteY134" fmla="*/ 682517 h 2359692"/>
                  <a:gd name="connsiteX135" fmla="*/ 569107 w 1878869"/>
                  <a:gd name="connsiteY135" fmla="*/ 663004 h 2359692"/>
                  <a:gd name="connsiteX136" fmla="*/ 580719 w 1878869"/>
                  <a:gd name="connsiteY136" fmla="*/ 653786 h 2359692"/>
                  <a:gd name="connsiteX137" fmla="*/ 588420 w 1878869"/>
                  <a:gd name="connsiteY137" fmla="*/ 664201 h 2359692"/>
                  <a:gd name="connsiteX138" fmla="*/ 593967 w 1878869"/>
                  <a:gd name="connsiteY138" fmla="*/ 704584 h 2359692"/>
                  <a:gd name="connsiteX139" fmla="*/ 601828 w 1878869"/>
                  <a:gd name="connsiteY139" fmla="*/ 713602 h 2359692"/>
                  <a:gd name="connsiteX140" fmla="*/ 647836 w 1878869"/>
                  <a:gd name="connsiteY140" fmla="*/ 714200 h 2359692"/>
                  <a:gd name="connsiteX141" fmla="*/ 662322 w 1878869"/>
                  <a:gd name="connsiteY141" fmla="*/ 719548 h 2359692"/>
                  <a:gd name="connsiteX142" fmla="*/ 663679 w 1878869"/>
                  <a:gd name="connsiteY142" fmla="*/ 745644 h 2359692"/>
                  <a:gd name="connsiteX143" fmla="*/ 624054 w 1878869"/>
                  <a:gd name="connsiteY143" fmla="*/ 778645 h 2359692"/>
                  <a:gd name="connsiteX144" fmla="*/ 546960 w 1878869"/>
                  <a:gd name="connsiteY144" fmla="*/ 866952 h 2359692"/>
                  <a:gd name="connsiteX145" fmla="*/ 544566 w 1878869"/>
                  <a:gd name="connsiteY145" fmla="*/ 877566 h 2359692"/>
                  <a:gd name="connsiteX146" fmla="*/ 541054 w 1878869"/>
                  <a:gd name="connsiteY146" fmla="*/ 917150 h 2359692"/>
                  <a:gd name="connsiteX147" fmla="*/ 567790 w 1878869"/>
                  <a:gd name="connsiteY147" fmla="*/ 954341 h 2359692"/>
                  <a:gd name="connsiteX148" fmla="*/ 623735 w 1878869"/>
                  <a:gd name="connsiteY148" fmla="*/ 970701 h 2359692"/>
                  <a:gd name="connsiteX149" fmla="*/ 637222 w 1878869"/>
                  <a:gd name="connsiteY149" fmla="*/ 990414 h 2359692"/>
                  <a:gd name="connsiteX150" fmla="*/ 682353 w 1878869"/>
                  <a:gd name="connsiteY150" fmla="*/ 1063278 h 2359692"/>
                  <a:gd name="connsiteX151" fmla="*/ 688578 w 1878869"/>
                  <a:gd name="connsiteY151" fmla="*/ 1059168 h 2359692"/>
                  <a:gd name="connsiteX152" fmla="*/ 700031 w 1878869"/>
                  <a:gd name="connsiteY152" fmla="*/ 989536 h 2359692"/>
                  <a:gd name="connsiteX153" fmla="*/ 711084 w 1878869"/>
                  <a:gd name="connsiteY153" fmla="*/ 963678 h 2359692"/>
                  <a:gd name="connsiteX154" fmla="*/ 710445 w 1878869"/>
                  <a:gd name="connsiteY154" fmla="*/ 951428 h 2359692"/>
                  <a:gd name="connsiteX155" fmla="*/ 696719 w 1878869"/>
                  <a:gd name="connsiteY155" fmla="*/ 916033 h 2359692"/>
                  <a:gd name="connsiteX156" fmla="*/ 694923 w 1878869"/>
                  <a:gd name="connsiteY156" fmla="*/ 862003 h 2359692"/>
                  <a:gd name="connsiteX157" fmla="*/ 720462 w 1878869"/>
                  <a:gd name="connsiteY157" fmla="*/ 844087 h 2359692"/>
                  <a:gd name="connsiteX158" fmla="*/ 774012 w 1878869"/>
                  <a:gd name="connsiteY158" fmla="*/ 867191 h 2359692"/>
                  <a:gd name="connsiteX159" fmla="*/ 793525 w 1878869"/>
                  <a:gd name="connsiteY159" fmla="*/ 889019 h 2359692"/>
                  <a:gd name="connsiteX160" fmla="*/ 809686 w 1878869"/>
                  <a:gd name="connsiteY160" fmla="*/ 898835 h 2359692"/>
                  <a:gd name="connsiteX161" fmla="*/ 843485 w 1878869"/>
                  <a:gd name="connsiteY161" fmla="*/ 903264 h 2359692"/>
                  <a:gd name="connsiteX162" fmla="*/ 870500 w 1878869"/>
                  <a:gd name="connsiteY162" fmla="*/ 913480 h 2359692"/>
                  <a:gd name="connsiteX163" fmla="*/ 952502 w 1878869"/>
                  <a:gd name="connsiteY163" fmla="*/ 988179 h 2359692"/>
                  <a:gd name="connsiteX164" fmla="*/ 968025 w 1878869"/>
                  <a:gd name="connsiteY164" fmla="*/ 1024292 h 2359692"/>
                  <a:gd name="connsiteX165" fmla="*/ 951863 w 1878869"/>
                  <a:gd name="connsiteY165" fmla="*/ 1052424 h 2359692"/>
                  <a:gd name="connsiteX166" fmla="*/ 904817 w 1878869"/>
                  <a:gd name="connsiteY166" fmla="*/ 1066670 h 2359692"/>
                  <a:gd name="connsiteX167" fmla="*/ 853142 w 1878869"/>
                  <a:gd name="connsiteY167" fmla="*/ 1092129 h 2359692"/>
                  <a:gd name="connsiteX168" fmla="*/ 833709 w 1878869"/>
                  <a:gd name="connsiteY168" fmla="*/ 1111641 h 2359692"/>
                  <a:gd name="connsiteX169" fmla="*/ 832112 w 1878869"/>
                  <a:gd name="connsiteY169" fmla="*/ 1127643 h 2359692"/>
                  <a:gd name="connsiteX170" fmla="*/ 844323 w 1878869"/>
                  <a:gd name="connsiteY170" fmla="*/ 1126605 h 2359692"/>
                  <a:gd name="connsiteX171" fmla="*/ 873014 w 1878869"/>
                  <a:gd name="connsiteY171" fmla="*/ 1108609 h 2359692"/>
                  <a:gd name="connsiteX172" fmla="*/ 899909 w 1878869"/>
                  <a:gd name="connsiteY172" fmla="*/ 1104698 h 2359692"/>
                  <a:gd name="connsiteX173" fmla="*/ 905735 w 1878869"/>
                  <a:gd name="connsiteY173" fmla="*/ 1117428 h 2359692"/>
                  <a:gd name="connsiteX174" fmla="*/ 929438 w 1878869"/>
                  <a:gd name="connsiteY174" fmla="*/ 1135903 h 2359692"/>
                  <a:gd name="connsiteX175" fmla="*/ 944761 w 1878869"/>
                  <a:gd name="connsiteY175" fmla="*/ 1134027 h 2359692"/>
                  <a:gd name="connsiteX176" fmla="*/ 965910 w 1878869"/>
                  <a:gd name="connsiteY176" fmla="*/ 1147914 h 2359692"/>
                  <a:gd name="connsiteX177" fmla="*/ 962079 w 1878869"/>
                  <a:gd name="connsiteY177" fmla="*/ 1154378 h 2359692"/>
                  <a:gd name="connsiteX178" fmla="*/ 925607 w 1878869"/>
                  <a:gd name="connsiteY178" fmla="*/ 1175009 h 2359692"/>
                  <a:gd name="connsiteX179" fmla="*/ 898273 w 1878869"/>
                  <a:gd name="connsiteY179" fmla="*/ 1196597 h 2359692"/>
                  <a:gd name="connsiteX180" fmla="*/ 885424 w 1878869"/>
                  <a:gd name="connsiteY180" fmla="*/ 1198472 h 2359692"/>
                  <a:gd name="connsiteX181" fmla="*/ 844722 w 1878869"/>
                  <a:gd name="connsiteY181" fmla="*/ 1210284 h 2359692"/>
                  <a:gd name="connsiteX182" fmla="*/ 820022 w 1878869"/>
                  <a:gd name="connsiteY182" fmla="*/ 1255574 h 2359692"/>
                  <a:gd name="connsiteX183" fmla="*/ 813637 w 1878869"/>
                  <a:gd name="connsiteY183" fmla="*/ 1262557 h 2359692"/>
                  <a:gd name="connsiteX184" fmla="*/ 777324 w 1878869"/>
                  <a:gd name="connsiteY184" fmla="*/ 1304097 h 2359692"/>
                  <a:gd name="connsiteX185" fmla="*/ 760964 w 1878869"/>
                  <a:gd name="connsiteY185" fmla="*/ 1347233 h 2359692"/>
                  <a:gd name="connsiteX186" fmla="*/ 757692 w 1878869"/>
                  <a:gd name="connsiteY186" fmla="*/ 1385461 h 2359692"/>
                  <a:gd name="connsiteX187" fmla="*/ 749432 w 1878869"/>
                  <a:gd name="connsiteY187" fmla="*/ 1402260 h 2359692"/>
                  <a:gd name="connsiteX188" fmla="*/ 691731 w 1878869"/>
                  <a:gd name="connsiteY188" fmla="*/ 1446633 h 2359692"/>
                  <a:gd name="connsiteX189" fmla="*/ 664078 w 1878869"/>
                  <a:gd name="connsiteY189" fmla="*/ 1490328 h 2359692"/>
                  <a:gd name="connsiteX190" fmla="*/ 659848 w 1878869"/>
                  <a:gd name="connsiteY190" fmla="*/ 1510759 h 2359692"/>
                  <a:gd name="connsiteX191" fmla="*/ 665115 w 1878869"/>
                  <a:gd name="connsiteY191" fmla="*/ 1536975 h 2359692"/>
                  <a:gd name="connsiteX192" fmla="*/ 678882 w 1878869"/>
                  <a:gd name="connsiteY192" fmla="*/ 1580830 h 2359692"/>
                  <a:gd name="connsiteX193" fmla="*/ 675171 w 1878869"/>
                  <a:gd name="connsiteY193" fmla="*/ 1590088 h 2359692"/>
                  <a:gd name="connsiteX194" fmla="*/ 657054 w 1878869"/>
                  <a:gd name="connsiteY194" fmla="*/ 1589928 h 2359692"/>
                  <a:gd name="connsiteX195" fmla="*/ 620343 w 1878869"/>
                  <a:gd name="connsiteY195" fmla="*/ 1536218 h 2359692"/>
                  <a:gd name="connsiteX196" fmla="*/ 600391 w 1878869"/>
                  <a:gd name="connsiteY196" fmla="*/ 1520176 h 2359692"/>
                  <a:gd name="connsiteX197" fmla="*/ 548676 w 1878869"/>
                  <a:gd name="connsiteY197" fmla="*/ 1506689 h 2359692"/>
                  <a:gd name="connsiteX198" fmla="*/ 521421 w 1878869"/>
                  <a:gd name="connsiteY198" fmla="*/ 1512036 h 2359692"/>
                  <a:gd name="connsiteX199" fmla="*/ 475133 w 1878869"/>
                  <a:gd name="connsiteY199" fmla="*/ 1512874 h 2359692"/>
                  <a:gd name="connsiteX200" fmla="*/ 433513 w 1878869"/>
                  <a:gd name="connsiteY200" fmla="*/ 1506130 h 2359692"/>
                  <a:gd name="connsiteX201" fmla="*/ 392532 w 1878869"/>
                  <a:gd name="connsiteY201" fmla="*/ 1514709 h 2359692"/>
                  <a:gd name="connsiteX202" fmla="*/ 383674 w 1878869"/>
                  <a:gd name="connsiteY202" fmla="*/ 1520735 h 2359692"/>
                  <a:gd name="connsiteX203" fmla="*/ 352868 w 1878869"/>
                  <a:gd name="connsiteY203" fmla="*/ 1562434 h 2359692"/>
                  <a:gd name="connsiteX204" fmla="*/ 347481 w 1878869"/>
                  <a:gd name="connsiteY204" fmla="*/ 1580112 h 2359692"/>
                  <a:gd name="connsiteX205" fmla="*/ 347242 w 1878869"/>
                  <a:gd name="connsiteY205" fmla="*/ 1651340 h 2359692"/>
                  <a:gd name="connsiteX206" fmla="*/ 354903 w 1878869"/>
                  <a:gd name="connsiteY206" fmla="*/ 1664029 h 2359692"/>
                  <a:gd name="connsiteX207" fmla="*/ 378845 w 1878869"/>
                  <a:gd name="connsiteY207" fmla="*/ 1683542 h 2359692"/>
                  <a:gd name="connsiteX208" fmla="*/ 425772 w 1878869"/>
                  <a:gd name="connsiteY208" fmla="*/ 1706686 h 2359692"/>
                  <a:gd name="connsiteX209" fmla="*/ 459371 w 1878869"/>
                  <a:gd name="connsiteY209" fmla="*/ 1693079 h 2359692"/>
                  <a:gd name="connsiteX210" fmla="*/ 497878 w 1878869"/>
                  <a:gd name="connsiteY210" fmla="*/ 1665625 h 2359692"/>
                  <a:gd name="connsiteX211" fmla="*/ 517710 w 1878869"/>
                  <a:gd name="connsiteY211" fmla="*/ 1673087 h 2359692"/>
                  <a:gd name="connsiteX212" fmla="*/ 525292 w 1878869"/>
                  <a:gd name="connsiteY212" fmla="*/ 1689727 h 2359692"/>
                  <a:gd name="connsiteX213" fmla="*/ 509131 w 1878869"/>
                  <a:gd name="connsiteY213" fmla="*/ 1742759 h 2359692"/>
                  <a:gd name="connsiteX214" fmla="*/ 511725 w 1878869"/>
                  <a:gd name="connsiteY214" fmla="*/ 1768099 h 2359692"/>
                  <a:gd name="connsiteX215" fmla="*/ 526489 w 1878869"/>
                  <a:gd name="connsiteY215" fmla="*/ 1771251 h 2359692"/>
                  <a:gd name="connsiteX216" fmla="*/ 593288 w 1878869"/>
                  <a:gd name="connsiteY216" fmla="*/ 1782065 h 2359692"/>
                  <a:gd name="connsiteX217" fmla="*/ 618707 w 1878869"/>
                  <a:gd name="connsiteY217" fmla="*/ 1798106 h 2359692"/>
                  <a:gd name="connsiteX218" fmla="*/ 620063 w 1878869"/>
                  <a:gd name="connsiteY218" fmla="*/ 1808322 h 2359692"/>
                  <a:gd name="connsiteX219" fmla="*/ 611125 w 1878869"/>
                  <a:gd name="connsiteY219" fmla="*/ 1851817 h 2359692"/>
                  <a:gd name="connsiteX220" fmla="*/ 621420 w 1878869"/>
                  <a:gd name="connsiteY220" fmla="*/ 1883699 h 2359692"/>
                  <a:gd name="connsiteX221" fmla="*/ 622338 w 1878869"/>
                  <a:gd name="connsiteY221" fmla="*/ 1884298 h 2359692"/>
                  <a:gd name="connsiteX222" fmla="*/ 709049 w 1878869"/>
                  <a:gd name="connsiteY222" fmla="*/ 1914784 h 2359692"/>
                  <a:gd name="connsiteX223" fmla="*/ 745960 w 1878869"/>
                  <a:gd name="connsiteY223" fmla="*/ 1902574 h 2359692"/>
                  <a:gd name="connsiteX224" fmla="*/ 812919 w 1878869"/>
                  <a:gd name="connsiteY224" fmla="*/ 1858400 h 2359692"/>
                  <a:gd name="connsiteX225" fmla="*/ 826366 w 1878869"/>
                  <a:gd name="connsiteY225" fmla="*/ 1860356 h 2359692"/>
                  <a:gd name="connsiteX226" fmla="*/ 853581 w 1878869"/>
                  <a:gd name="connsiteY226" fmla="*/ 1870292 h 2359692"/>
                  <a:gd name="connsiteX227" fmla="*/ 890970 w 1878869"/>
                  <a:gd name="connsiteY227" fmla="*/ 1868097 h 2359692"/>
                  <a:gd name="connsiteX228" fmla="*/ 919462 w 1878869"/>
                  <a:gd name="connsiteY228" fmla="*/ 1861353 h 2359692"/>
                  <a:gd name="connsiteX229" fmla="*/ 1030753 w 1878869"/>
                  <a:gd name="connsiteY229" fmla="*/ 1848864 h 2359692"/>
                  <a:gd name="connsiteX230" fmla="*/ 1042485 w 1878869"/>
                  <a:gd name="connsiteY230" fmla="*/ 1849701 h 2359692"/>
                  <a:gd name="connsiteX231" fmla="*/ 1102381 w 1878869"/>
                  <a:gd name="connsiteY231" fmla="*/ 1874921 h 2359692"/>
                  <a:gd name="connsiteX232" fmla="*/ 1146554 w 1878869"/>
                  <a:gd name="connsiteY232" fmla="*/ 1884019 h 2359692"/>
                  <a:gd name="connsiteX233" fmla="*/ 1237894 w 1878869"/>
                  <a:gd name="connsiteY233" fmla="*/ 1886214 h 2359692"/>
                  <a:gd name="connsiteX234" fmla="*/ 1258484 w 1878869"/>
                  <a:gd name="connsiteY234" fmla="*/ 1895710 h 2359692"/>
                  <a:gd name="connsiteX235" fmla="*/ 1293559 w 1878869"/>
                  <a:gd name="connsiteY235" fmla="*/ 1938128 h 2359692"/>
                  <a:gd name="connsiteX236" fmla="*/ 1314948 w 1878869"/>
                  <a:gd name="connsiteY236" fmla="*/ 1945351 h 2359692"/>
                  <a:gd name="connsiteX237" fmla="*/ 1440366 w 1878869"/>
                  <a:gd name="connsiteY237" fmla="*/ 1921129 h 2359692"/>
                  <a:gd name="connsiteX238" fmla="*/ 1475002 w 1878869"/>
                  <a:gd name="connsiteY238" fmla="*/ 1907083 h 2359692"/>
                  <a:gd name="connsiteX239" fmla="*/ 1504850 w 1878869"/>
                  <a:gd name="connsiteY239" fmla="*/ 1910235 h 2359692"/>
                  <a:gd name="connsiteX240" fmla="*/ 1511674 w 1878869"/>
                  <a:gd name="connsiteY240" fmla="*/ 1948543 h 2359692"/>
                  <a:gd name="connsiteX241" fmla="*/ 1480589 w 1878869"/>
                  <a:gd name="connsiteY241" fmla="*/ 1992797 h 2359692"/>
                  <a:gd name="connsiteX242" fmla="*/ 1448346 w 1878869"/>
                  <a:gd name="connsiteY242" fmla="*/ 2085852 h 2359692"/>
                  <a:gd name="connsiteX243" fmla="*/ 1443718 w 1878869"/>
                  <a:gd name="connsiteY243" fmla="*/ 2097504 h 2359692"/>
                  <a:gd name="connsiteX244" fmla="*/ 1324485 w 1878869"/>
                  <a:gd name="connsiteY244" fmla="*/ 2183018 h 2359692"/>
                  <a:gd name="connsiteX245" fmla="*/ 1197072 w 1878869"/>
                  <a:gd name="connsiteY245" fmla="*/ 2253368 h 2359692"/>
                  <a:gd name="connsiteX246" fmla="*/ 1100665 w 1878869"/>
                  <a:gd name="connsiteY246" fmla="*/ 2293910 h 2359692"/>
                  <a:gd name="connsiteX247" fmla="*/ 918863 w 1878869"/>
                  <a:gd name="connsiteY247" fmla="*/ 2345825 h 2359692"/>
                  <a:gd name="connsiteX248" fmla="*/ 858289 w 1878869"/>
                  <a:gd name="connsiteY248" fmla="*/ 2357237 h 2359692"/>
                  <a:gd name="connsiteX249" fmla="*/ 845241 w 1878869"/>
                  <a:gd name="connsiteY249" fmla="*/ 2357437 h 2359692"/>
                  <a:gd name="connsiteX250" fmla="*/ 841889 w 1878869"/>
                  <a:gd name="connsiteY250" fmla="*/ 2335410 h 2359692"/>
                  <a:gd name="connsiteX251" fmla="*/ 844802 w 1878869"/>
                  <a:gd name="connsiteY251" fmla="*/ 2329464 h 2359692"/>
                  <a:gd name="connsiteX252" fmla="*/ 851426 w 1878869"/>
                  <a:gd name="connsiteY252" fmla="*/ 2282657 h 2359692"/>
                  <a:gd name="connsiteX253" fmla="*/ 842607 w 1878869"/>
                  <a:gd name="connsiteY253" fmla="*/ 2275595 h 2359692"/>
                  <a:gd name="connsiteX254" fmla="*/ 805217 w 1878869"/>
                  <a:gd name="connsiteY254" fmla="*/ 2256042 h 2359692"/>
                  <a:gd name="connsiteX255" fmla="*/ 733830 w 1878869"/>
                  <a:gd name="connsiteY255" fmla="*/ 2182459 h 2359692"/>
                  <a:gd name="connsiteX256" fmla="*/ 694843 w 1878869"/>
                  <a:gd name="connsiteY256" fmla="*/ 2157639 h 2359692"/>
                  <a:gd name="connsiteX257" fmla="*/ 682513 w 1878869"/>
                  <a:gd name="connsiteY257" fmla="*/ 2150376 h 2359692"/>
                  <a:gd name="connsiteX258" fmla="*/ 650031 w 1878869"/>
                  <a:gd name="connsiteY258" fmla="*/ 2077752 h 2359692"/>
                  <a:gd name="connsiteX259" fmla="*/ 685785 w 1878869"/>
                  <a:gd name="connsiteY259" fmla="*/ 2033857 h 2359692"/>
                  <a:gd name="connsiteX260" fmla="*/ 721339 w 1878869"/>
                  <a:gd name="connsiteY260" fmla="*/ 1985294 h 2359692"/>
                  <a:gd name="connsiteX261" fmla="*/ 725968 w 1878869"/>
                  <a:gd name="connsiteY261" fmla="*/ 1934018 h 2359692"/>
                  <a:gd name="connsiteX262" fmla="*/ 721618 w 1878869"/>
                  <a:gd name="connsiteY262" fmla="*/ 1927514 h 2359692"/>
                  <a:gd name="connsiteX263" fmla="*/ 673335 w 1878869"/>
                  <a:gd name="connsiteY263" fmla="*/ 1925678 h 2359692"/>
                  <a:gd name="connsiteX264" fmla="*/ 598914 w 1878869"/>
                  <a:gd name="connsiteY264" fmla="*/ 1912351 h 2359692"/>
                  <a:gd name="connsiteX265" fmla="*/ 548716 w 1878869"/>
                  <a:gd name="connsiteY265" fmla="*/ 1864825 h 2359692"/>
                  <a:gd name="connsiteX266" fmla="*/ 488501 w 1878869"/>
                  <a:gd name="connsiteY266" fmla="*/ 1800341 h 2359692"/>
                  <a:gd name="connsiteX267" fmla="*/ 381399 w 1878869"/>
                  <a:gd name="connsiteY267" fmla="*/ 1752177 h 2359692"/>
                  <a:gd name="connsiteX268" fmla="*/ 304665 w 1878869"/>
                  <a:gd name="connsiteY268" fmla="*/ 1725042 h 2359692"/>
                  <a:gd name="connsiteX269" fmla="*/ 289900 w 1878869"/>
                  <a:gd name="connsiteY269" fmla="*/ 1715665 h 2359692"/>
                  <a:gd name="connsiteX270" fmla="*/ 266277 w 1878869"/>
                  <a:gd name="connsiteY270" fmla="*/ 1694077 h 2359692"/>
                  <a:gd name="connsiteX271" fmla="*/ 196006 w 1878869"/>
                  <a:gd name="connsiteY271" fmla="*/ 1645594 h 2359692"/>
                  <a:gd name="connsiteX272" fmla="*/ 171585 w 1878869"/>
                  <a:gd name="connsiteY272" fmla="*/ 1612833 h 2359692"/>
                  <a:gd name="connsiteX273" fmla="*/ 176972 w 1878869"/>
                  <a:gd name="connsiteY273" fmla="*/ 1594996 h 2359692"/>
                  <a:gd name="connsiteX274" fmla="*/ 177731 w 1878869"/>
                  <a:gd name="connsiteY274" fmla="*/ 1579513 h 2359692"/>
                  <a:gd name="connsiteX275" fmla="*/ 149199 w 1878869"/>
                  <a:gd name="connsiteY275" fmla="*/ 1507168 h 2359692"/>
                  <a:gd name="connsiteX276" fmla="*/ 121586 w 1878869"/>
                  <a:gd name="connsiteY276" fmla="*/ 1428517 h 2359692"/>
                  <a:gd name="connsiteX277" fmla="*/ 108178 w 1878869"/>
                  <a:gd name="connsiteY277" fmla="*/ 1383067 h 2359692"/>
                  <a:gd name="connsiteX278" fmla="*/ 94571 w 1878869"/>
                  <a:gd name="connsiteY278" fmla="*/ 1379076 h 2359692"/>
                  <a:gd name="connsiteX279" fmla="*/ 83917 w 1878869"/>
                  <a:gd name="connsiteY279" fmla="*/ 1389452 h 2359692"/>
                  <a:gd name="connsiteX280" fmla="*/ 108857 w 1878869"/>
                  <a:gd name="connsiteY280" fmla="*/ 1492004 h 2359692"/>
                  <a:gd name="connsiteX281" fmla="*/ 125337 w 1878869"/>
                  <a:gd name="connsiteY281" fmla="*/ 1515188 h 2359692"/>
                  <a:gd name="connsiteX282" fmla="*/ 109375 w 1878869"/>
                  <a:gd name="connsiteY282" fmla="*/ 1506489 h 2359692"/>
                  <a:gd name="connsiteX283" fmla="*/ 72265 w 1878869"/>
                  <a:gd name="connsiteY283" fmla="*/ 1442963 h 2359692"/>
                  <a:gd name="connsiteX284" fmla="*/ 22146 w 1878869"/>
                  <a:gd name="connsiteY284" fmla="*/ 1275167 h 2359692"/>
                  <a:gd name="connsiteX285" fmla="*/ 22465 w 1878869"/>
                  <a:gd name="connsiteY285" fmla="*/ 1248831 h 2359692"/>
                  <a:gd name="connsiteX286" fmla="*/ 37908 w 1878869"/>
                  <a:gd name="connsiteY286" fmla="*/ 1119662 h 2359692"/>
                  <a:gd name="connsiteX287" fmla="*/ 68195 w 1878869"/>
                  <a:gd name="connsiteY287" fmla="*/ 1044404 h 2359692"/>
                  <a:gd name="connsiteX288" fmla="*/ 113166 w 1878869"/>
                  <a:gd name="connsiteY288" fmla="*/ 979241 h 2359692"/>
                  <a:gd name="connsiteX289" fmla="*/ 116438 w 1878869"/>
                  <a:gd name="connsiteY289" fmla="*/ 965354 h 2359692"/>
                  <a:gd name="connsiteX290" fmla="*/ 124938 w 1878869"/>
                  <a:gd name="connsiteY290" fmla="*/ 817830 h 2359692"/>
                  <a:gd name="connsiteX291" fmla="*/ 148561 w 1878869"/>
                  <a:gd name="connsiteY291" fmla="*/ 723299 h 2359692"/>
                  <a:gd name="connsiteX292" fmla="*/ 138106 w 1878869"/>
                  <a:gd name="connsiteY292" fmla="*/ 648878 h 2359692"/>
                  <a:gd name="connsiteX293" fmla="*/ 118833 w 1878869"/>
                  <a:gd name="connsiteY293" fmla="*/ 626652 h 2359692"/>
                  <a:gd name="connsiteX294" fmla="*/ 23582 w 1878869"/>
                  <a:gd name="connsiteY294" fmla="*/ 586389 h 2359692"/>
                  <a:gd name="connsiteX295" fmla="*/ 5107 w 1878869"/>
                  <a:gd name="connsiteY295" fmla="*/ 563284 h 2359692"/>
                  <a:gd name="connsiteX296" fmla="*/ 6504 w 1878869"/>
                  <a:gd name="connsiteY296" fmla="*/ 561648 h 2359692"/>
                  <a:gd name="connsiteX297" fmla="*/ 42696 w 1878869"/>
                  <a:gd name="connsiteY297" fmla="*/ 577929 h 2359692"/>
                  <a:gd name="connsiteX298" fmla="*/ 54069 w 1878869"/>
                  <a:gd name="connsiteY298" fmla="*/ 571465 h 2359692"/>
                  <a:gd name="connsiteX299" fmla="*/ 67077 w 1878869"/>
                  <a:gd name="connsiteY299" fmla="*/ 536389 h 2359692"/>
                  <a:gd name="connsiteX300" fmla="*/ 87189 w 1878869"/>
                  <a:gd name="connsiteY300" fmla="*/ 508297 h 2359692"/>
                  <a:gd name="connsiteX301" fmla="*/ 124100 w 1878869"/>
                  <a:gd name="connsiteY301" fmla="*/ 501952 h 2359692"/>
                  <a:gd name="connsiteX302" fmla="*/ 161051 w 1878869"/>
                  <a:gd name="connsiteY302" fmla="*/ 482878 h 2359692"/>
                  <a:gd name="connsiteX303" fmla="*/ 161530 w 1878869"/>
                  <a:gd name="connsiteY303" fmla="*/ 481881 h 2359692"/>
                  <a:gd name="connsiteX304" fmla="*/ 194730 w 1878869"/>
                  <a:gd name="connsiteY304" fmla="*/ 464961 h 2359692"/>
                  <a:gd name="connsiteX305" fmla="*/ 222702 w 1878869"/>
                  <a:gd name="connsiteY305" fmla="*/ 461410 h 2359692"/>
                  <a:gd name="connsiteX306" fmla="*/ 252470 w 1878869"/>
                  <a:gd name="connsiteY306" fmla="*/ 456128 h 2359692"/>
                  <a:gd name="connsiteX307" fmla="*/ 804500 w 1878869"/>
                  <a:gd name="connsiteY307" fmla="*/ 439343 h 2359692"/>
                  <a:gd name="connsiteX308" fmla="*/ 805617 w 1878869"/>
                  <a:gd name="connsiteY308" fmla="*/ 439343 h 2359692"/>
                  <a:gd name="connsiteX309" fmla="*/ 887420 w 1878869"/>
                  <a:gd name="connsiteY309" fmla="*/ 463045 h 2359692"/>
                  <a:gd name="connsiteX310" fmla="*/ 918505 w 1878869"/>
                  <a:gd name="connsiteY310" fmla="*/ 476493 h 2359692"/>
                  <a:gd name="connsiteX311" fmla="*/ 1005575 w 1878869"/>
                  <a:gd name="connsiteY311" fmla="*/ 525814 h 2359692"/>
                  <a:gd name="connsiteX312" fmla="*/ 1026285 w 1878869"/>
                  <a:gd name="connsiteY312" fmla="*/ 545606 h 2359692"/>
                  <a:gd name="connsiteX313" fmla="*/ 1046755 w 1878869"/>
                  <a:gd name="connsiteY313" fmla="*/ 595087 h 2359692"/>
                  <a:gd name="connsiteX314" fmla="*/ 1039293 w 1878869"/>
                  <a:gd name="connsiteY314" fmla="*/ 612166 h 2359692"/>
                  <a:gd name="connsiteX315" fmla="*/ 1016868 w 1878869"/>
                  <a:gd name="connsiteY315" fmla="*/ 658773 h 2359692"/>
                  <a:gd name="connsiteX316" fmla="*/ 1011161 w 1878869"/>
                  <a:gd name="connsiteY316" fmla="*/ 748995 h 2359692"/>
                  <a:gd name="connsiteX317" fmla="*/ 1033826 w 1878869"/>
                  <a:gd name="connsiteY317" fmla="*/ 784270 h 2359692"/>
                  <a:gd name="connsiteX318" fmla="*/ 1071177 w 1878869"/>
                  <a:gd name="connsiteY318" fmla="*/ 798436 h 2359692"/>
                  <a:gd name="connsiteX319" fmla="*/ 1029956 w 1878869"/>
                  <a:gd name="connsiteY319" fmla="*/ 812761 h 2359692"/>
                  <a:gd name="connsiteX320" fmla="*/ 1003779 w 1878869"/>
                  <a:gd name="connsiteY320" fmla="*/ 821181 h 2359692"/>
                  <a:gd name="connsiteX321" fmla="*/ 966270 w 1878869"/>
                  <a:gd name="connsiteY321" fmla="*/ 815874 h 2359692"/>
                  <a:gd name="connsiteX322" fmla="*/ 944881 w 1878869"/>
                  <a:gd name="connsiteY322" fmla="*/ 802267 h 2359692"/>
                  <a:gd name="connsiteX323" fmla="*/ 922695 w 1878869"/>
                  <a:gd name="connsiteY323" fmla="*/ 772259 h 2359692"/>
                  <a:gd name="connsiteX324" fmla="*/ 906015 w 1878869"/>
                  <a:gd name="connsiteY324" fmla="*/ 758293 h 2359692"/>
                  <a:gd name="connsiteX325" fmla="*/ 891171 w 1878869"/>
                  <a:gd name="connsiteY325" fmla="*/ 736426 h 2359692"/>
                  <a:gd name="connsiteX326" fmla="*/ 884786 w 1878869"/>
                  <a:gd name="connsiteY326" fmla="*/ 687225 h 2359692"/>
                  <a:gd name="connsiteX327" fmla="*/ 878241 w 1878869"/>
                  <a:gd name="connsiteY327" fmla="*/ 676171 h 2359692"/>
                  <a:gd name="connsiteX328" fmla="*/ 798833 w 1878869"/>
                  <a:gd name="connsiteY328" fmla="*/ 609612 h 2359692"/>
                  <a:gd name="connsiteX329" fmla="*/ 789336 w 1878869"/>
                  <a:gd name="connsiteY329" fmla="*/ 604105 h 2359692"/>
                  <a:gd name="connsiteX330" fmla="*/ 735147 w 1878869"/>
                  <a:gd name="connsiteY330" fmla="*/ 564042 h 2359692"/>
                  <a:gd name="connsiteX331" fmla="*/ 723694 w 1878869"/>
                  <a:gd name="connsiteY331" fmla="*/ 533715 h 2359692"/>
                  <a:gd name="connsiteX332" fmla="*/ 721300 w 1878869"/>
                  <a:gd name="connsiteY332" fmla="*/ 525255 h 2359692"/>
                  <a:gd name="connsiteX333" fmla="*/ 714357 w 1878869"/>
                  <a:gd name="connsiteY333" fmla="*/ 523220 h 2359692"/>
                  <a:gd name="connsiteX334" fmla="*/ 695363 w 1878869"/>
                  <a:gd name="connsiteY334" fmla="*/ 549836 h 2359692"/>
                  <a:gd name="connsiteX335" fmla="*/ 681316 w 1878869"/>
                  <a:gd name="connsiteY335" fmla="*/ 596603 h 2359692"/>
                  <a:gd name="connsiteX336" fmla="*/ 633552 w 1878869"/>
                  <a:gd name="connsiteY336" fmla="*/ 556859 h 2359692"/>
                  <a:gd name="connsiteX337" fmla="*/ 632474 w 1878869"/>
                  <a:gd name="connsiteY337" fmla="*/ 541776 h 2359692"/>
                  <a:gd name="connsiteX338" fmla="*/ 638420 w 1878869"/>
                  <a:gd name="connsiteY338" fmla="*/ 527570 h 2359692"/>
                  <a:gd name="connsiteX339" fmla="*/ 642490 w 1878869"/>
                  <a:gd name="connsiteY339" fmla="*/ 488065 h 2359692"/>
                  <a:gd name="connsiteX340" fmla="*/ 645084 w 1878869"/>
                  <a:gd name="connsiteY340" fmla="*/ 478887 h 2359692"/>
                  <a:gd name="connsiteX341" fmla="*/ 698315 w 1878869"/>
                  <a:gd name="connsiteY341" fmla="*/ 463804 h 2359692"/>
                  <a:gd name="connsiteX342" fmla="*/ 708850 w 1878869"/>
                  <a:gd name="connsiteY342" fmla="*/ 473740 h 2359692"/>
                  <a:gd name="connsiteX343" fmla="*/ 718946 w 1878869"/>
                  <a:gd name="connsiteY343" fmla="*/ 482439 h 2359692"/>
                  <a:gd name="connsiteX344" fmla="*/ 746719 w 1878869"/>
                  <a:gd name="connsiteY344" fmla="*/ 468273 h 2359692"/>
                  <a:gd name="connsiteX345" fmla="*/ 804500 w 1878869"/>
                  <a:gd name="connsiteY345" fmla="*/ 439343 h 2359692"/>
                  <a:gd name="connsiteX346" fmla="*/ 691048 w 1878869"/>
                  <a:gd name="connsiteY346" fmla="*/ 24 h 2359692"/>
                  <a:gd name="connsiteX347" fmla="*/ 819144 w 1878869"/>
                  <a:gd name="connsiteY347" fmla="*/ 8264 h 2359692"/>
                  <a:gd name="connsiteX348" fmla="*/ 1048231 w 1878869"/>
                  <a:gd name="connsiteY348" fmla="*/ 56667 h 2359692"/>
                  <a:gd name="connsiteX349" fmla="*/ 1201861 w 1878869"/>
                  <a:gd name="connsiteY349" fmla="*/ 116682 h 2359692"/>
                  <a:gd name="connsiteX350" fmla="*/ 1357126 w 1878869"/>
                  <a:gd name="connsiteY350" fmla="*/ 204750 h 2359692"/>
                  <a:gd name="connsiteX351" fmla="*/ 1571769 w 1878869"/>
                  <a:gd name="connsiteY351" fmla="*/ 389065 h 2359692"/>
                  <a:gd name="connsiteX352" fmla="*/ 1582542 w 1878869"/>
                  <a:gd name="connsiteY352" fmla="*/ 415082 h 2359692"/>
                  <a:gd name="connsiteX353" fmla="*/ 1593955 w 1878869"/>
                  <a:gd name="connsiteY353" fmla="*/ 477731 h 2359692"/>
                  <a:gd name="connsiteX354" fmla="*/ 1623683 w 1878869"/>
                  <a:gd name="connsiteY354" fmla="*/ 531442 h 2359692"/>
                  <a:gd name="connsiteX355" fmla="*/ 1633939 w 1878869"/>
                  <a:gd name="connsiteY355" fmla="*/ 558696 h 2359692"/>
                  <a:gd name="connsiteX356" fmla="*/ 1629151 w 1878869"/>
                  <a:gd name="connsiteY356" fmla="*/ 562806 h 2359692"/>
                  <a:gd name="connsiteX357" fmla="*/ 1594953 w 1878869"/>
                  <a:gd name="connsiteY357" fmla="*/ 569270 h 2359692"/>
                  <a:gd name="connsiteX358" fmla="*/ 1564706 w 1878869"/>
                  <a:gd name="connsiteY358" fmla="*/ 580643 h 2359692"/>
                  <a:gd name="connsiteX359" fmla="*/ 1568098 w 1878869"/>
                  <a:gd name="connsiteY359" fmla="*/ 587706 h 2359692"/>
                  <a:gd name="connsiteX360" fmla="*/ 1604370 w 1878869"/>
                  <a:gd name="connsiteY360" fmla="*/ 603707 h 2359692"/>
                  <a:gd name="connsiteX361" fmla="*/ 1610954 w 1878869"/>
                  <a:gd name="connsiteY361" fmla="*/ 612486 h 2359692"/>
                  <a:gd name="connsiteX362" fmla="*/ 1600021 w 1878869"/>
                  <a:gd name="connsiteY362" fmla="*/ 624816 h 2359692"/>
                  <a:gd name="connsiteX363" fmla="*/ 1566900 w 1878869"/>
                  <a:gd name="connsiteY363" fmla="*/ 625176 h 2359692"/>
                  <a:gd name="connsiteX364" fmla="*/ 1560675 w 1878869"/>
                  <a:gd name="connsiteY364" fmla="*/ 633037 h 2359692"/>
                  <a:gd name="connsiteX365" fmla="*/ 1569574 w 1878869"/>
                  <a:gd name="connsiteY365" fmla="*/ 668112 h 2359692"/>
                  <a:gd name="connsiteX366" fmla="*/ 1576836 w 1878869"/>
                  <a:gd name="connsiteY366" fmla="*/ 697721 h 2359692"/>
                  <a:gd name="connsiteX367" fmla="*/ 1592000 w 1878869"/>
                  <a:gd name="connsiteY367" fmla="*/ 748917 h 2359692"/>
                  <a:gd name="connsiteX368" fmla="*/ 1606725 w 1878869"/>
                  <a:gd name="connsiteY368" fmla="*/ 774735 h 2359692"/>
                  <a:gd name="connsiteX369" fmla="*/ 1631185 w 1878869"/>
                  <a:gd name="connsiteY369" fmla="*/ 806498 h 2359692"/>
                  <a:gd name="connsiteX370" fmla="*/ 1635056 w 1878869"/>
                  <a:gd name="connsiteY370" fmla="*/ 822579 h 2359692"/>
                  <a:gd name="connsiteX371" fmla="*/ 1621369 w 1878869"/>
                  <a:gd name="connsiteY371" fmla="*/ 865236 h 2359692"/>
                  <a:gd name="connsiteX372" fmla="*/ 1593477 w 1878869"/>
                  <a:gd name="connsiteY372" fmla="*/ 899872 h 2359692"/>
                  <a:gd name="connsiteX373" fmla="*/ 1586493 w 1878869"/>
                  <a:gd name="connsiteY373" fmla="*/ 899035 h 2359692"/>
                  <a:gd name="connsiteX374" fmla="*/ 1553652 w 1878869"/>
                  <a:gd name="connsiteY374" fmla="*/ 878724 h 2359692"/>
                  <a:gd name="connsiteX375" fmla="*/ 1548226 w 1878869"/>
                  <a:gd name="connsiteY375" fmla="*/ 869865 h 2359692"/>
                  <a:gd name="connsiteX376" fmla="*/ 1528713 w 1878869"/>
                  <a:gd name="connsiteY376" fmla="*/ 834391 h 2359692"/>
                  <a:gd name="connsiteX377" fmla="*/ 1527037 w 1878869"/>
                  <a:gd name="connsiteY377" fmla="*/ 789778 h 2359692"/>
                  <a:gd name="connsiteX378" fmla="*/ 1540604 w 1878869"/>
                  <a:gd name="connsiteY378" fmla="*/ 740138 h 2359692"/>
                  <a:gd name="connsiteX379" fmla="*/ 1532942 w 1878869"/>
                  <a:gd name="connsiteY379" fmla="*/ 732277 h 2359692"/>
                  <a:gd name="connsiteX380" fmla="*/ 1481187 w 1878869"/>
                  <a:gd name="connsiteY380" fmla="*/ 722900 h 2359692"/>
                  <a:gd name="connsiteX381" fmla="*/ 1463669 w 1878869"/>
                  <a:gd name="connsiteY381" fmla="*/ 699317 h 2359692"/>
                  <a:gd name="connsiteX382" fmla="*/ 1465066 w 1878869"/>
                  <a:gd name="connsiteY382" fmla="*/ 670666 h 2359692"/>
                  <a:gd name="connsiteX383" fmla="*/ 1456487 w 1878869"/>
                  <a:gd name="connsiteY383" fmla="*/ 627689 h 2359692"/>
                  <a:gd name="connsiteX384" fmla="*/ 1445912 w 1878869"/>
                  <a:gd name="connsiteY384" fmla="*/ 608376 h 2359692"/>
                  <a:gd name="connsiteX385" fmla="*/ 1416463 w 1878869"/>
                  <a:gd name="connsiteY385" fmla="*/ 575655 h 2359692"/>
                  <a:gd name="connsiteX386" fmla="*/ 1400901 w 1878869"/>
                  <a:gd name="connsiteY386" fmla="*/ 554745 h 2359692"/>
                  <a:gd name="connsiteX387" fmla="*/ 1389089 w 1878869"/>
                  <a:gd name="connsiteY387" fmla="*/ 490899 h 2359692"/>
                  <a:gd name="connsiteX388" fmla="*/ 1381827 w 1878869"/>
                  <a:gd name="connsiteY388" fmla="*/ 471666 h 2359692"/>
                  <a:gd name="connsiteX389" fmla="*/ 1353136 w 1878869"/>
                  <a:gd name="connsiteY389" fmla="*/ 429807 h 2359692"/>
                  <a:gd name="connsiteX390" fmla="*/ 1342282 w 1878869"/>
                  <a:gd name="connsiteY390" fmla="*/ 393175 h 2359692"/>
                  <a:gd name="connsiteX391" fmla="*/ 1326879 w 1878869"/>
                  <a:gd name="connsiteY391" fmla="*/ 375897 h 2359692"/>
                  <a:gd name="connsiteX392" fmla="*/ 1262315 w 1878869"/>
                  <a:gd name="connsiteY392" fmla="*/ 342897 h 2359692"/>
                  <a:gd name="connsiteX393" fmla="*/ 1243600 w 1878869"/>
                  <a:gd name="connsiteY393" fmla="*/ 348922 h 2359692"/>
                  <a:gd name="connsiteX394" fmla="*/ 1247032 w 1878869"/>
                  <a:gd name="connsiteY394" fmla="*/ 362010 h 2359692"/>
                  <a:gd name="connsiteX395" fmla="*/ 1245196 w 1878869"/>
                  <a:gd name="connsiteY395" fmla="*/ 380007 h 2359692"/>
                  <a:gd name="connsiteX396" fmla="*/ 1244359 w 1878869"/>
                  <a:gd name="connsiteY396" fmla="*/ 380725 h 2359692"/>
                  <a:gd name="connsiteX397" fmla="*/ 1230672 w 1878869"/>
                  <a:gd name="connsiteY397" fmla="*/ 393375 h 2359692"/>
                  <a:gd name="connsiteX398" fmla="*/ 1248668 w 1878869"/>
                  <a:gd name="connsiteY398" fmla="*/ 400917 h 2359692"/>
                  <a:gd name="connsiteX399" fmla="*/ 1263433 w 1878869"/>
                  <a:gd name="connsiteY399" fmla="*/ 407780 h 2359692"/>
                  <a:gd name="connsiteX400" fmla="*/ 1347949 w 1878869"/>
                  <a:gd name="connsiteY400" fmla="*/ 469990 h 2359692"/>
                  <a:gd name="connsiteX401" fmla="*/ 1327598 w 1878869"/>
                  <a:gd name="connsiteY401" fmla="*/ 480844 h 2359692"/>
                  <a:gd name="connsiteX402" fmla="*/ 1309003 w 1878869"/>
                  <a:gd name="connsiteY402" fmla="*/ 499439 h 2359692"/>
                  <a:gd name="connsiteX403" fmla="*/ 1293400 w 1878869"/>
                  <a:gd name="connsiteY403" fmla="*/ 507739 h 2359692"/>
                  <a:gd name="connsiteX404" fmla="*/ 1237654 w 1878869"/>
                  <a:gd name="connsiteY404" fmla="*/ 485113 h 2359692"/>
                  <a:gd name="connsiteX405" fmla="*/ 1230392 w 1878869"/>
                  <a:gd name="connsiteY405" fmla="*/ 477013 h 2359692"/>
                  <a:gd name="connsiteX406" fmla="*/ 1131670 w 1878869"/>
                  <a:gd name="connsiteY406" fmla="*/ 389864 h 2359692"/>
                  <a:gd name="connsiteX407" fmla="*/ 1090410 w 1878869"/>
                  <a:gd name="connsiteY407" fmla="*/ 368874 h 2359692"/>
                  <a:gd name="connsiteX408" fmla="*/ 1066547 w 1878869"/>
                  <a:gd name="connsiteY408" fmla="*/ 340462 h 2359692"/>
                  <a:gd name="connsiteX409" fmla="*/ 1070019 w 1878869"/>
                  <a:gd name="connsiteY409" fmla="*/ 322147 h 2359692"/>
                  <a:gd name="connsiteX410" fmla="*/ 1132907 w 1878869"/>
                  <a:gd name="connsiteY410" fmla="*/ 303911 h 2359692"/>
                  <a:gd name="connsiteX411" fmla="*/ 1147512 w 1878869"/>
                  <a:gd name="connsiteY411" fmla="*/ 296528 h 2359692"/>
                  <a:gd name="connsiteX412" fmla="*/ 1133506 w 1878869"/>
                  <a:gd name="connsiteY412" fmla="*/ 269394 h 2359692"/>
                  <a:gd name="connsiteX413" fmla="*/ 1120936 w 1878869"/>
                  <a:gd name="connsiteY413" fmla="*/ 265284 h 2359692"/>
                  <a:gd name="connsiteX414" fmla="*/ 1111160 w 1878869"/>
                  <a:gd name="connsiteY414" fmla="*/ 269155 h 2359692"/>
                  <a:gd name="connsiteX415" fmla="*/ 1095837 w 1878869"/>
                  <a:gd name="connsiteY415" fmla="*/ 277973 h 2359692"/>
                  <a:gd name="connsiteX416" fmla="*/ 1092525 w 1878869"/>
                  <a:gd name="connsiteY416" fmla="*/ 278013 h 2359692"/>
                  <a:gd name="connsiteX417" fmla="*/ 1074368 w 1878869"/>
                  <a:gd name="connsiteY417" fmla="*/ 277295 h 2359692"/>
                  <a:gd name="connsiteX418" fmla="*/ 1076883 w 1878869"/>
                  <a:gd name="connsiteY418" fmla="*/ 260296 h 2359692"/>
                  <a:gd name="connsiteX419" fmla="*/ 1071615 w 1878869"/>
                  <a:gd name="connsiteY419" fmla="*/ 251118 h 2359692"/>
                  <a:gd name="connsiteX420" fmla="*/ 1037657 w 1878869"/>
                  <a:gd name="connsiteY420" fmla="*/ 223664 h 2359692"/>
                  <a:gd name="connsiteX421" fmla="*/ 1020418 w 1878869"/>
                  <a:gd name="connsiteY421" fmla="*/ 210257 h 2359692"/>
                  <a:gd name="connsiteX422" fmla="*/ 926685 w 1878869"/>
                  <a:gd name="connsiteY422" fmla="*/ 147967 h 2359692"/>
                  <a:gd name="connsiteX423" fmla="*/ 895280 w 1878869"/>
                  <a:gd name="connsiteY423" fmla="*/ 152596 h 2359692"/>
                  <a:gd name="connsiteX424" fmla="*/ 878202 w 1878869"/>
                  <a:gd name="connsiteY424" fmla="*/ 167280 h 2359692"/>
                  <a:gd name="connsiteX425" fmla="*/ 839734 w 1878869"/>
                  <a:gd name="connsiteY425" fmla="*/ 167121 h 2359692"/>
                  <a:gd name="connsiteX426" fmla="*/ 791251 w 1878869"/>
                  <a:gd name="connsiteY426" fmla="*/ 159419 h 2359692"/>
                  <a:gd name="connsiteX427" fmla="*/ 764835 w 1878869"/>
                  <a:gd name="connsiteY427" fmla="*/ 161454 h 2359692"/>
                  <a:gd name="connsiteX428" fmla="*/ 747237 w 1878869"/>
                  <a:gd name="connsiteY428" fmla="*/ 166921 h 2359692"/>
                  <a:gd name="connsiteX429" fmla="*/ 679960 w 1878869"/>
                  <a:gd name="connsiteY429" fmla="*/ 183242 h 2359692"/>
                  <a:gd name="connsiteX430" fmla="*/ 622817 w 1878869"/>
                  <a:gd name="connsiteY430" fmla="*/ 172508 h 2359692"/>
                  <a:gd name="connsiteX431" fmla="*/ 607295 w 1878869"/>
                  <a:gd name="connsiteY431" fmla="*/ 154630 h 2359692"/>
                  <a:gd name="connsiteX432" fmla="*/ 593807 w 1878869"/>
                  <a:gd name="connsiteY432" fmla="*/ 143218 h 2359692"/>
                  <a:gd name="connsiteX433" fmla="*/ 577287 w 1878869"/>
                  <a:gd name="connsiteY433" fmla="*/ 142181 h 2359692"/>
                  <a:gd name="connsiteX434" fmla="*/ 541174 w 1878869"/>
                  <a:gd name="connsiteY434" fmla="*/ 154750 h 2359692"/>
                  <a:gd name="connsiteX435" fmla="*/ 530440 w 1878869"/>
                  <a:gd name="connsiteY435" fmla="*/ 159140 h 2359692"/>
                  <a:gd name="connsiteX436" fmla="*/ 450912 w 1878869"/>
                  <a:gd name="connsiteY436" fmla="*/ 170512 h 2359692"/>
                  <a:gd name="connsiteX437" fmla="*/ 441175 w 1878869"/>
                  <a:gd name="connsiteY437" fmla="*/ 181925 h 2359692"/>
                  <a:gd name="connsiteX438" fmla="*/ 412524 w 1878869"/>
                  <a:gd name="connsiteY438" fmla="*/ 213409 h 2359692"/>
                  <a:gd name="connsiteX439" fmla="*/ 378527 w 1878869"/>
                  <a:gd name="connsiteY439" fmla="*/ 217240 h 2359692"/>
                  <a:gd name="connsiteX440" fmla="*/ 366316 w 1878869"/>
                  <a:gd name="connsiteY440" fmla="*/ 221709 h 2359692"/>
                  <a:gd name="connsiteX441" fmla="*/ 355422 w 1878869"/>
                  <a:gd name="connsiteY441" fmla="*/ 250719 h 2359692"/>
                  <a:gd name="connsiteX442" fmla="*/ 351432 w 1878869"/>
                  <a:gd name="connsiteY442" fmla="*/ 261293 h 2359692"/>
                  <a:gd name="connsiteX443" fmla="*/ 315997 w 1878869"/>
                  <a:gd name="connsiteY443" fmla="*/ 271509 h 2359692"/>
                  <a:gd name="connsiteX444" fmla="*/ 299637 w 1878869"/>
                  <a:gd name="connsiteY444" fmla="*/ 273743 h 2359692"/>
                  <a:gd name="connsiteX445" fmla="*/ 274378 w 1878869"/>
                  <a:gd name="connsiteY445" fmla="*/ 300678 h 2359692"/>
                  <a:gd name="connsiteX446" fmla="*/ 254705 w 1878869"/>
                  <a:gd name="connsiteY446" fmla="*/ 337270 h 2359692"/>
                  <a:gd name="connsiteX447" fmla="*/ 216517 w 1878869"/>
                  <a:gd name="connsiteY447" fmla="*/ 375338 h 2359692"/>
                  <a:gd name="connsiteX448" fmla="*/ 187786 w 1878869"/>
                  <a:gd name="connsiteY448" fmla="*/ 402752 h 2359692"/>
                  <a:gd name="connsiteX449" fmla="*/ 140101 w 1878869"/>
                  <a:gd name="connsiteY449" fmla="*/ 421667 h 2359692"/>
                  <a:gd name="connsiteX450" fmla="*/ 159375 w 1878869"/>
                  <a:gd name="connsiteY450" fmla="*/ 391898 h 2359692"/>
                  <a:gd name="connsiteX451" fmla="*/ 158537 w 1878869"/>
                  <a:gd name="connsiteY451" fmla="*/ 369073 h 2359692"/>
                  <a:gd name="connsiteX452" fmla="*/ 145010 w 1878869"/>
                  <a:gd name="connsiteY452" fmla="*/ 365522 h 2359692"/>
                  <a:gd name="connsiteX453" fmla="*/ 115880 w 1878869"/>
                  <a:gd name="connsiteY453" fmla="*/ 350518 h 2359692"/>
                  <a:gd name="connsiteX454" fmla="*/ 114643 w 1878869"/>
                  <a:gd name="connsiteY454" fmla="*/ 348683 h 2359692"/>
                  <a:gd name="connsiteX455" fmla="*/ 119232 w 1878869"/>
                  <a:gd name="connsiteY455" fmla="*/ 298125 h 2359692"/>
                  <a:gd name="connsiteX456" fmla="*/ 161091 w 1878869"/>
                  <a:gd name="connsiteY456" fmla="*/ 274462 h 2359692"/>
                  <a:gd name="connsiteX457" fmla="*/ 165042 w 1878869"/>
                  <a:gd name="connsiteY457" fmla="*/ 272986 h 2359692"/>
                  <a:gd name="connsiteX458" fmla="*/ 183876 w 1878869"/>
                  <a:gd name="connsiteY458" fmla="*/ 223185 h 2359692"/>
                  <a:gd name="connsiteX459" fmla="*/ 201833 w 1878869"/>
                  <a:gd name="connsiteY459" fmla="*/ 188190 h 2359692"/>
                  <a:gd name="connsiteX460" fmla="*/ 239542 w 1878869"/>
                  <a:gd name="connsiteY460" fmla="*/ 170034 h 2359692"/>
                  <a:gd name="connsiteX461" fmla="*/ 247881 w 1878869"/>
                  <a:gd name="connsiteY461" fmla="*/ 157304 h 2359692"/>
                  <a:gd name="connsiteX462" fmla="*/ 248400 w 1878869"/>
                  <a:gd name="connsiteY462" fmla="*/ 140784 h 2359692"/>
                  <a:gd name="connsiteX463" fmla="*/ 241656 w 1878869"/>
                  <a:gd name="connsiteY463" fmla="*/ 111734 h 2359692"/>
                  <a:gd name="connsiteX464" fmla="*/ 215081 w 1878869"/>
                  <a:gd name="connsiteY464" fmla="*/ 93379 h 2359692"/>
                  <a:gd name="connsiteX465" fmla="*/ 252470 w 1878869"/>
                  <a:gd name="connsiteY465" fmla="*/ 79771 h 2359692"/>
                  <a:gd name="connsiteX466" fmla="*/ 415717 w 1878869"/>
                  <a:gd name="connsiteY466" fmla="*/ 30450 h 2359692"/>
                  <a:gd name="connsiteX467" fmla="*/ 562563 w 1878869"/>
                  <a:gd name="connsiteY467" fmla="*/ 7226 h 2359692"/>
                  <a:gd name="connsiteX468" fmla="*/ 691048 w 1878869"/>
                  <a:gd name="connsiteY468" fmla="*/ 24 h 235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1878869" h="2359692">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rgbClr val="B0D66C"/>
              </a:solidFill>
              <a:ln w="851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Arial"/>
                  <a:ea typeface="Arial Unicode MS"/>
                </a:endParaRPr>
              </a:p>
            </p:txBody>
          </p:sp>
        </p:grpSp>
        <p:sp>
          <p:nvSpPr>
            <p:cNvPr id="18" name="Freeform: Shape 17">
              <a:extLst>
                <a:ext uri="{FF2B5EF4-FFF2-40B4-BE49-F238E27FC236}">
                  <a16:creationId xmlns:a16="http://schemas.microsoft.com/office/drawing/2014/main" id="{EA156831-E3CD-F142-7379-F3E9C7B3E074}"/>
                </a:ext>
              </a:extLst>
            </p:cNvPr>
            <p:cNvSpPr/>
            <p:nvPr/>
          </p:nvSpPr>
          <p:spPr>
            <a:xfrm>
              <a:off x="2386715" y="1252482"/>
              <a:ext cx="1296206" cy="1954156"/>
            </a:xfrm>
            <a:custGeom>
              <a:avLst/>
              <a:gdLst>
                <a:gd name="connsiteX0" fmla="*/ 2545595 w 2646483"/>
                <a:gd name="connsiteY0" fmla="*/ 709670 h 3989829"/>
                <a:gd name="connsiteX1" fmla="*/ 2528410 w 2646483"/>
                <a:gd name="connsiteY1" fmla="*/ 658030 h 3989829"/>
                <a:gd name="connsiteX2" fmla="*/ 2514251 w 2646483"/>
                <a:gd name="connsiteY2" fmla="*/ 655330 h 3989829"/>
                <a:gd name="connsiteX3" fmla="*/ 2502222 w 2646483"/>
                <a:gd name="connsiteY3" fmla="*/ 692893 h 3989829"/>
                <a:gd name="connsiteX4" fmla="*/ 2440679 w 2646483"/>
                <a:gd name="connsiteY4" fmla="*/ 861806 h 3989829"/>
                <a:gd name="connsiteX5" fmla="*/ 2241487 w 2646483"/>
                <a:gd name="connsiteY5" fmla="*/ 1083832 h 3989829"/>
                <a:gd name="connsiteX6" fmla="*/ 1851775 w 2646483"/>
                <a:gd name="connsiteY6" fmla="*/ 1372555 h 3989829"/>
                <a:gd name="connsiteX7" fmla="*/ 1474749 w 2646483"/>
                <a:gd name="connsiteY7" fmla="*/ 1711773 h 3989829"/>
                <a:gd name="connsiteX8" fmla="*/ 1153209 w 2646483"/>
                <a:gd name="connsiteY8" fmla="*/ 2321545 h 3989829"/>
                <a:gd name="connsiteX9" fmla="*/ 1138560 w 2646483"/>
                <a:gd name="connsiteY9" fmla="*/ 2370894 h 3989829"/>
                <a:gd name="connsiteX10" fmla="*/ 1136186 w 2646483"/>
                <a:gd name="connsiteY10" fmla="*/ 2370157 h 3989829"/>
                <a:gd name="connsiteX11" fmla="*/ 1138805 w 2646483"/>
                <a:gd name="connsiteY11" fmla="*/ 2159098 h 3989829"/>
                <a:gd name="connsiteX12" fmla="*/ 1152963 w 2646483"/>
                <a:gd name="connsiteY12" fmla="*/ 1352178 h 3989829"/>
                <a:gd name="connsiteX13" fmla="*/ 1198956 w 2646483"/>
                <a:gd name="connsiteY13" fmla="*/ 1231631 h 3989829"/>
                <a:gd name="connsiteX14" fmla="*/ 1227026 w 2646483"/>
                <a:gd name="connsiteY14" fmla="*/ 1203315 h 3989829"/>
                <a:gd name="connsiteX15" fmla="*/ 1358867 w 2646483"/>
                <a:gd name="connsiteY15" fmla="*/ 1127942 h 3989829"/>
                <a:gd name="connsiteX16" fmla="*/ 1617965 w 2646483"/>
                <a:gd name="connsiteY16" fmla="*/ 1030801 h 3989829"/>
                <a:gd name="connsiteX17" fmla="*/ 1989836 w 2646483"/>
                <a:gd name="connsiteY17" fmla="*/ 458674 h 3989829"/>
                <a:gd name="connsiteX18" fmla="*/ 1949326 w 2646483"/>
                <a:gd name="connsiteY18" fmla="*/ 100634 h 3989829"/>
                <a:gd name="connsiteX19" fmla="*/ 1926248 w 2646483"/>
                <a:gd name="connsiteY19" fmla="*/ 9221 h 3989829"/>
                <a:gd name="connsiteX20" fmla="*/ 1917573 w 2646483"/>
                <a:gd name="connsiteY20" fmla="*/ 301 h 3989829"/>
                <a:gd name="connsiteX21" fmla="*/ 1914136 w 2646483"/>
                <a:gd name="connsiteY21" fmla="*/ 9303 h 3989829"/>
                <a:gd name="connsiteX22" fmla="*/ 1911353 w 2646483"/>
                <a:gd name="connsiteY22" fmla="*/ 14949 h 3989829"/>
                <a:gd name="connsiteX23" fmla="*/ 1757007 w 2646483"/>
                <a:gd name="connsiteY23" fmla="*/ 247041 h 3989829"/>
                <a:gd name="connsiteX24" fmla="*/ 1496027 w 2646483"/>
                <a:gd name="connsiteY24" fmla="*/ 441651 h 3989829"/>
                <a:gd name="connsiteX25" fmla="*/ 1200511 w 2646483"/>
                <a:gd name="connsiteY25" fmla="*/ 806484 h 3989829"/>
                <a:gd name="connsiteX26" fmla="*/ 1098623 w 2646483"/>
                <a:gd name="connsiteY26" fmla="*/ 1332455 h 3989829"/>
                <a:gd name="connsiteX27" fmla="*/ 1095595 w 2646483"/>
                <a:gd name="connsiteY27" fmla="*/ 1872256 h 3989829"/>
                <a:gd name="connsiteX28" fmla="*/ 1089784 w 2646483"/>
                <a:gd name="connsiteY28" fmla="*/ 1866691 h 3989829"/>
                <a:gd name="connsiteX29" fmla="*/ 926682 w 2646483"/>
                <a:gd name="connsiteY29" fmla="*/ 1480827 h 3989829"/>
                <a:gd name="connsiteX30" fmla="*/ 655308 w 2646483"/>
                <a:gd name="connsiteY30" fmla="*/ 1216818 h 3989829"/>
                <a:gd name="connsiteX31" fmla="*/ 393591 w 2646483"/>
                <a:gd name="connsiteY31" fmla="*/ 1019835 h 3989829"/>
                <a:gd name="connsiteX32" fmla="*/ 280000 w 2646483"/>
                <a:gd name="connsiteY32" fmla="*/ 854032 h 3989829"/>
                <a:gd name="connsiteX33" fmla="*/ 261996 w 2646483"/>
                <a:gd name="connsiteY33" fmla="*/ 794126 h 3989829"/>
                <a:gd name="connsiteX34" fmla="*/ 254958 w 2646483"/>
                <a:gd name="connsiteY34" fmla="*/ 790935 h 3989829"/>
                <a:gd name="connsiteX35" fmla="*/ 245219 w 2646483"/>
                <a:gd name="connsiteY35" fmla="*/ 816223 h 3989829"/>
                <a:gd name="connsiteX36" fmla="*/ 185478 w 2646483"/>
                <a:gd name="connsiteY36" fmla="*/ 1312568 h 3989829"/>
                <a:gd name="connsiteX37" fmla="*/ 508327 w 2646483"/>
                <a:gd name="connsiteY37" fmla="*/ 1842549 h 3989829"/>
                <a:gd name="connsiteX38" fmla="*/ 785512 w 2646483"/>
                <a:gd name="connsiteY38" fmla="*/ 1956140 h 3989829"/>
                <a:gd name="connsiteX39" fmla="*/ 979467 w 2646483"/>
                <a:gd name="connsiteY39" fmla="*/ 2053363 h 3989829"/>
                <a:gd name="connsiteX40" fmla="*/ 1058850 w 2646483"/>
                <a:gd name="connsiteY40" fmla="*/ 2169982 h 3989829"/>
                <a:gd name="connsiteX41" fmla="*/ 1076118 w 2646483"/>
                <a:gd name="connsiteY41" fmla="*/ 2704710 h 3989829"/>
                <a:gd name="connsiteX42" fmla="*/ 1067443 w 2646483"/>
                <a:gd name="connsiteY42" fmla="*/ 2799641 h 3989829"/>
                <a:gd name="connsiteX43" fmla="*/ 1056722 w 2646483"/>
                <a:gd name="connsiteY43" fmla="*/ 2891791 h 3989829"/>
                <a:gd name="connsiteX44" fmla="*/ 1051894 w 2646483"/>
                <a:gd name="connsiteY44" fmla="*/ 2869776 h 3989829"/>
                <a:gd name="connsiteX45" fmla="*/ 850982 w 2646483"/>
                <a:gd name="connsiteY45" fmla="*/ 2450767 h 3989829"/>
                <a:gd name="connsiteX46" fmla="*/ 556448 w 2646483"/>
                <a:gd name="connsiteY46" fmla="*/ 2174319 h 3989829"/>
                <a:gd name="connsiteX47" fmla="*/ 262160 w 2646483"/>
                <a:gd name="connsiteY47" fmla="*/ 1954503 h 3989829"/>
                <a:gd name="connsiteX48" fmla="*/ 111824 w 2646483"/>
                <a:gd name="connsiteY48" fmla="*/ 1739434 h 3989829"/>
                <a:gd name="connsiteX49" fmla="*/ 93656 w 2646483"/>
                <a:gd name="connsiteY49" fmla="*/ 1677401 h 3989829"/>
                <a:gd name="connsiteX50" fmla="*/ 84163 w 2646483"/>
                <a:gd name="connsiteY50" fmla="*/ 1672736 h 3989829"/>
                <a:gd name="connsiteX51" fmla="*/ 76715 w 2646483"/>
                <a:gd name="connsiteY51" fmla="*/ 1689840 h 3989829"/>
                <a:gd name="connsiteX52" fmla="*/ 44880 w 2646483"/>
                <a:gd name="connsiteY52" fmla="*/ 1824545 h 3989829"/>
                <a:gd name="connsiteX53" fmla="*/ 4698 w 2646483"/>
                <a:gd name="connsiteY53" fmla="*/ 2320973 h 3989829"/>
                <a:gd name="connsiteX54" fmla="*/ 391136 w 2646483"/>
                <a:gd name="connsiteY54" fmla="*/ 2916997 h 3989829"/>
                <a:gd name="connsiteX55" fmla="*/ 703510 w 2646483"/>
                <a:gd name="connsiteY55" fmla="*/ 3044336 h 3989829"/>
                <a:gd name="connsiteX56" fmla="*/ 903685 w 2646483"/>
                <a:gd name="connsiteY56" fmla="*/ 3134685 h 3989829"/>
                <a:gd name="connsiteX57" fmla="*/ 1020877 w 2646483"/>
                <a:gd name="connsiteY57" fmla="*/ 3261124 h 3989829"/>
                <a:gd name="connsiteX58" fmla="*/ 1044692 w 2646483"/>
                <a:gd name="connsiteY58" fmla="*/ 3389773 h 3989829"/>
                <a:gd name="connsiteX59" fmla="*/ 1052221 w 2646483"/>
                <a:gd name="connsiteY59" fmla="*/ 3988661 h 3989829"/>
                <a:gd name="connsiteX60" fmla="*/ 1129394 w 2646483"/>
                <a:gd name="connsiteY60" fmla="*/ 3988661 h 3989829"/>
                <a:gd name="connsiteX61" fmla="*/ 1139705 w 2646483"/>
                <a:gd name="connsiteY61" fmla="*/ 3495753 h 3989829"/>
                <a:gd name="connsiteX62" fmla="*/ 1157219 w 2646483"/>
                <a:gd name="connsiteY62" fmla="*/ 3037216 h 3989829"/>
                <a:gd name="connsiteX63" fmla="*/ 1218270 w 2646483"/>
                <a:gd name="connsiteY63" fmla="*/ 2873623 h 3989829"/>
                <a:gd name="connsiteX64" fmla="*/ 1343563 w 2646483"/>
                <a:gd name="connsiteY64" fmla="*/ 2756267 h 3989829"/>
                <a:gd name="connsiteX65" fmla="*/ 1628276 w 2646483"/>
                <a:gd name="connsiteY65" fmla="*/ 2624672 h 3989829"/>
                <a:gd name="connsiteX66" fmla="*/ 2045649 w 2646483"/>
                <a:gd name="connsiteY66" fmla="*/ 2460015 h 3989829"/>
                <a:gd name="connsiteX67" fmla="*/ 2418420 w 2646483"/>
                <a:gd name="connsiteY67" fmla="*/ 2168591 h 3989829"/>
                <a:gd name="connsiteX68" fmla="*/ 2644292 w 2646483"/>
                <a:gd name="connsiteY68" fmla="*/ 1530257 h 3989829"/>
                <a:gd name="connsiteX69" fmla="*/ 2545595 w 2646483"/>
                <a:gd name="connsiteY69" fmla="*/ 709670 h 398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46483" h="3989829">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w="818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19" name="Freeform: Shape 18">
              <a:extLst>
                <a:ext uri="{FF2B5EF4-FFF2-40B4-BE49-F238E27FC236}">
                  <a16:creationId xmlns:a16="http://schemas.microsoft.com/office/drawing/2014/main" id="{AD14D20F-C926-6864-CDEE-0A303B1AE378}"/>
                </a:ext>
              </a:extLst>
            </p:cNvPr>
            <p:cNvSpPr/>
            <p:nvPr/>
          </p:nvSpPr>
          <p:spPr>
            <a:xfrm>
              <a:off x="2022347" y="3176737"/>
              <a:ext cx="1497782" cy="405310"/>
            </a:xfrm>
            <a:custGeom>
              <a:avLst/>
              <a:gdLst>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174665 w 1497782"/>
                <a:gd name="connsiteY25" fmla="*/ 347341 h 405310"/>
                <a:gd name="connsiteX26" fmla="*/ 1160619 w 1497782"/>
                <a:gd name="connsiteY26" fmla="*/ 346066 h 405310"/>
                <a:gd name="connsiteX27" fmla="*/ 1128571 w 1497782"/>
                <a:gd name="connsiteY27" fmla="*/ 345153 h 405310"/>
                <a:gd name="connsiteX28" fmla="*/ 1003700 w 1497782"/>
                <a:gd name="connsiteY28" fmla="*/ 352509 h 405310"/>
                <a:gd name="connsiteX29" fmla="*/ 696198 w 1497782"/>
                <a:gd name="connsiteY29" fmla="*/ 377540 h 405310"/>
                <a:gd name="connsiteX30" fmla="*/ 482122 w 1497782"/>
                <a:gd name="connsiteY30" fmla="*/ 368993 h 405310"/>
                <a:gd name="connsiteX31" fmla="*/ 272411 w 1497782"/>
                <a:gd name="connsiteY31" fmla="*/ 334196 h 405310"/>
                <a:gd name="connsiteX32" fmla="*/ 96012 w 1497782"/>
                <a:gd name="connsiteY32" fmla="*/ 315693 h 405310"/>
                <a:gd name="connsiteX33" fmla="*/ 6295 w 1497782"/>
                <a:gd name="connsiteY33" fmla="*/ 328330 h 405310"/>
                <a:gd name="connsiteX34" fmla="*/ 204 w 1497782"/>
                <a:gd name="connsiteY34" fmla="*/ 316797 h 405310"/>
                <a:gd name="connsiteX35" fmla="*/ 27269 w 1497782"/>
                <a:gd name="connsiteY35" fmla="*/ 223270 h 405310"/>
                <a:gd name="connsiteX36" fmla="*/ 86795 w 1497782"/>
                <a:gd name="connsiteY36" fmla="*/ 170444 h 405310"/>
                <a:gd name="connsiteX37" fmla="*/ 132484 w 1497782"/>
                <a:gd name="connsiteY37" fmla="*/ 152702 h 405310"/>
                <a:gd name="connsiteX38" fmla="*/ 179877 w 1497782"/>
                <a:gd name="connsiteY38" fmla="*/ 144472 h 405310"/>
                <a:gd name="connsiteX39" fmla="*/ 192736 w 1497782"/>
                <a:gd name="connsiteY39" fmla="*/ 145082 h 405310"/>
                <a:gd name="connsiteX40" fmla="*/ 236654 w 1497782"/>
                <a:gd name="connsiteY40" fmla="*/ 148948 h 405310"/>
                <a:gd name="connsiteX41" fmla="*/ 250585 w 1497782"/>
                <a:gd name="connsiteY41" fmla="*/ 148110 h 405310"/>
                <a:gd name="connsiteX42" fmla="*/ 310313 w 1497782"/>
                <a:gd name="connsiteY42" fmla="*/ 141466 h 405310"/>
                <a:gd name="connsiteX43" fmla="*/ 323547 w 1497782"/>
                <a:gd name="connsiteY43" fmla="*/ 135395 h 405310"/>
                <a:gd name="connsiteX44" fmla="*/ 351089 w 1497782"/>
                <a:gd name="connsiteY44" fmla="*/ 108190 h 405310"/>
                <a:gd name="connsiteX45" fmla="*/ 350556 w 1497782"/>
                <a:gd name="connsiteY45" fmla="*/ 108091 h 405310"/>
                <a:gd name="connsiteX46" fmla="*/ 360416 w 1497782"/>
                <a:gd name="connsiteY46" fmla="*/ 94303 h 405310"/>
                <a:gd name="connsiteX47" fmla="*/ 454932 w 1497782"/>
                <a:gd name="connsiteY47" fmla="*/ 49651 h 405310"/>
                <a:gd name="connsiteX48" fmla="*/ 481426 w 1497782"/>
                <a:gd name="connsiteY48" fmla="*/ 42315 h 405310"/>
                <a:gd name="connsiteX49" fmla="*/ 547924 w 1497782"/>
                <a:gd name="connsiteY49" fmla="*/ 17143 h 405310"/>
                <a:gd name="connsiteX50" fmla="*/ 627072 w 1497782"/>
                <a:gd name="connsiteY50"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160619 w 1497782"/>
                <a:gd name="connsiteY25" fmla="*/ 346066 h 405310"/>
                <a:gd name="connsiteX26" fmla="*/ 1128571 w 1497782"/>
                <a:gd name="connsiteY26" fmla="*/ 345153 h 405310"/>
                <a:gd name="connsiteX27" fmla="*/ 1003700 w 1497782"/>
                <a:gd name="connsiteY27" fmla="*/ 352509 h 405310"/>
                <a:gd name="connsiteX28" fmla="*/ 696198 w 1497782"/>
                <a:gd name="connsiteY28" fmla="*/ 377540 h 405310"/>
                <a:gd name="connsiteX29" fmla="*/ 482122 w 1497782"/>
                <a:gd name="connsiteY29" fmla="*/ 368993 h 405310"/>
                <a:gd name="connsiteX30" fmla="*/ 272411 w 1497782"/>
                <a:gd name="connsiteY30" fmla="*/ 334196 h 405310"/>
                <a:gd name="connsiteX31" fmla="*/ 96012 w 1497782"/>
                <a:gd name="connsiteY31" fmla="*/ 315693 h 405310"/>
                <a:gd name="connsiteX32" fmla="*/ 6295 w 1497782"/>
                <a:gd name="connsiteY32" fmla="*/ 328330 h 405310"/>
                <a:gd name="connsiteX33" fmla="*/ 204 w 1497782"/>
                <a:gd name="connsiteY33" fmla="*/ 316797 h 405310"/>
                <a:gd name="connsiteX34" fmla="*/ 27269 w 1497782"/>
                <a:gd name="connsiteY34" fmla="*/ 223270 h 405310"/>
                <a:gd name="connsiteX35" fmla="*/ 86795 w 1497782"/>
                <a:gd name="connsiteY35" fmla="*/ 170444 h 405310"/>
                <a:gd name="connsiteX36" fmla="*/ 132484 w 1497782"/>
                <a:gd name="connsiteY36" fmla="*/ 152702 h 405310"/>
                <a:gd name="connsiteX37" fmla="*/ 179877 w 1497782"/>
                <a:gd name="connsiteY37" fmla="*/ 144472 h 405310"/>
                <a:gd name="connsiteX38" fmla="*/ 192736 w 1497782"/>
                <a:gd name="connsiteY38" fmla="*/ 145082 h 405310"/>
                <a:gd name="connsiteX39" fmla="*/ 236654 w 1497782"/>
                <a:gd name="connsiteY39" fmla="*/ 148948 h 405310"/>
                <a:gd name="connsiteX40" fmla="*/ 250585 w 1497782"/>
                <a:gd name="connsiteY40" fmla="*/ 148110 h 405310"/>
                <a:gd name="connsiteX41" fmla="*/ 310313 w 1497782"/>
                <a:gd name="connsiteY41" fmla="*/ 141466 h 405310"/>
                <a:gd name="connsiteX42" fmla="*/ 323547 w 1497782"/>
                <a:gd name="connsiteY42" fmla="*/ 135395 h 405310"/>
                <a:gd name="connsiteX43" fmla="*/ 351089 w 1497782"/>
                <a:gd name="connsiteY43" fmla="*/ 108190 h 405310"/>
                <a:gd name="connsiteX44" fmla="*/ 350556 w 1497782"/>
                <a:gd name="connsiteY44" fmla="*/ 108091 h 405310"/>
                <a:gd name="connsiteX45" fmla="*/ 360416 w 1497782"/>
                <a:gd name="connsiteY45" fmla="*/ 94303 h 405310"/>
                <a:gd name="connsiteX46" fmla="*/ 454932 w 1497782"/>
                <a:gd name="connsiteY46" fmla="*/ 49651 h 405310"/>
                <a:gd name="connsiteX47" fmla="*/ 481426 w 1497782"/>
                <a:gd name="connsiteY47" fmla="*/ 42315 h 405310"/>
                <a:gd name="connsiteX48" fmla="*/ 547924 w 1497782"/>
                <a:gd name="connsiteY48" fmla="*/ 17143 h 405310"/>
                <a:gd name="connsiteX49" fmla="*/ 627072 w 1497782"/>
                <a:gd name="connsiteY49"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128571 w 1497782"/>
                <a:gd name="connsiteY25" fmla="*/ 345153 h 405310"/>
                <a:gd name="connsiteX26" fmla="*/ 1003700 w 1497782"/>
                <a:gd name="connsiteY26" fmla="*/ 352509 h 405310"/>
                <a:gd name="connsiteX27" fmla="*/ 696198 w 1497782"/>
                <a:gd name="connsiteY27" fmla="*/ 377540 h 405310"/>
                <a:gd name="connsiteX28" fmla="*/ 482122 w 1497782"/>
                <a:gd name="connsiteY28" fmla="*/ 368993 h 405310"/>
                <a:gd name="connsiteX29" fmla="*/ 272411 w 1497782"/>
                <a:gd name="connsiteY29" fmla="*/ 334196 h 405310"/>
                <a:gd name="connsiteX30" fmla="*/ 96012 w 1497782"/>
                <a:gd name="connsiteY30" fmla="*/ 315693 h 405310"/>
                <a:gd name="connsiteX31" fmla="*/ 6295 w 1497782"/>
                <a:gd name="connsiteY31" fmla="*/ 328330 h 405310"/>
                <a:gd name="connsiteX32" fmla="*/ 204 w 1497782"/>
                <a:gd name="connsiteY32" fmla="*/ 316797 h 405310"/>
                <a:gd name="connsiteX33" fmla="*/ 27269 w 1497782"/>
                <a:gd name="connsiteY33" fmla="*/ 223270 h 405310"/>
                <a:gd name="connsiteX34" fmla="*/ 86795 w 1497782"/>
                <a:gd name="connsiteY34" fmla="*/ 170444 h 405310"/>
                <a:gd name="connsiteX35" fmla="*/ 132484 w 1497782"/>
                <a:gd name="connsiteY35" fmla="*/ 152702 h 405310"/>
                <a:gd name="connsiteX36" fmla="*/ 179877 w 1497782"/>
                <a:gd name="connsiteY36" fmla="*/ 144472 h 405310"/>
                <a:gd name="connsiteX37" fmla="*/ 192736 w 1497782"/>
                <a:gd name="connsiteY37" fmla="*/ 145082 h 405310"/>
                <a:gd name="connsiteX38" fmla="*/ 236654 w 1497782"/>
                <a:gd name="connsiteY38" fmla="*/ 148948 h 405310"/>
                <a:gd name="connsiteX39" fmla="*/ 250585 w 1497782"/>
                <a:gd name="connsiteY39" fmla="*/ 148110 h 405310"/>
                <a:gd name="connsiteX40" fmla="*/ 310313 w 1497782"/>
                <a:gd name="connsiteY40" fmla="*/ 141466 h 405310"/>
                <a:gd name="connsiteX41" fmla="*/ 323547 w 1497782"/>
                <a:gd name="connsiteY41" fmla="*/ 135395 h 405310"/>
                <a:gd name="connsiteX42" fmla="*/ 351089 w 1497782"/>
                <a:gd name="connsiteY42" fmla="*/ 108190 h 405310"/>
                <a:gd name="connsiteX43" fmla="*/ 350556 w 1497782"/>
                <a:gd name="connsiteY43" fmla="*/ 108091 h 405310"/>
                <a:gd name="connsiteX44" fmla="*/ 360416 w 1497782"/>
                <a:gd name="connsiteY44" fmla="*/ 94303 h 405310"/>
                <a:gd name="connsiteX45" fmla="*/ 454932 w 1497782"/>
                <a:gd name="connsiteY45" fmla="*/ 49651 h 405310"/>
                <a:gd name="connsiteX46" fmla="*/ 481426 w 1497782"/>
                <a:gd name="connsiteY46" fmla="*/ 42315 h 405310"/>
                <a:gd name="connsiteX47" fmla="*/ 547924 w 1497782"/>
                <a:gd name="connsiteY47" fmla="*/ 17143 h 405310"/>
                <a:gd name="connsiteX48" fmla="*/ 627072 w 1497782"/>
                <a:gd name="connsiteY48"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003700 w 1497782"/>
                <a:gd name="connsiteY25" fmla="*/ 352509 h 405310"/>
                <a:gd name="connsiteX26" fmla="*/ 696198 w 1497782"/>
                <a:gd name="connsiteY26" fmla="*/ 377540 h 405310"/>
                <a:gd name="connsiteX27" fmla="*/ 482122 w 1497782"/>
                <a:gd name="connsiteY27" fmla="*/ 368993 h 405310"/>
                <a:gd name="connsiteX28" fmla="*/ 272411 w 1497782"/>
                <a:gd name="connsiteY28" fmla="*/ 334196 h 405310"/>
                <a:gd name="connsiteX29" fmla="*/ 96012 w 1497782"/>
                <a:gd name="connsiteY29" fmla="*/ 315693 h 405310"/>
                <a:gd name="connsiteX30" fmla="*/ 6295 w 1497782"/>
                <a:gd name="connsiteY30" fmla="*/ 328330 h 405310"/>
                <a:gd name="connsiteX31" fmla="*/ 204 w 1497782"/>
                <a:gd name="connsiteY31" fmla="*/ 316797 h 405310"/>
                <a:gd name="connsiteX32" fmla="*/ 27269 w 1497782"/>
                <a:gd name="connsiteY32" fmla="*/ 223270 h 405310"/>
                <a:gd name="connsiteX33" fmla="*/ 86795 w 1497782"/>
                <a:gd name="connsiteY33" fmla="*/ 170444 h 405310"/>
                <a:gd name="connsiteX34" fmla="*/ 132484 w 1497782"/>
                <a:gd name="connsiteY34" fmla="*/ 152702 h 405310"/>
                <a:gd name="connsiteX35" fmla="*/ 179877 w 1497782"/>
                <a:gd name="connsiteY35" fmla="*/ 144472 h 405310"/>
                <a:gd name="connsiteX36" fmla="*/ 192736 w 1497782"/>
                <a:gd name="connsiteY36" fmla="*/ 145082 h 405310"/>
                <a:gd name="connsiteX37" fmla="*/ 236654 w 1497782"/>
                <a:gd name="connsiteY37" fmla="*/ 148948 h 405310"/>
                <a:gd name="connsiteX38" fmla="*/ 250585 w 1497782"/>
                <a:gd name="connsiteY38" fmla="*/ 148110 h 405310"/>
                <a:gd name="connsiteX39" fmla="*/ 310313 w 1497782"/>
                <a:gd name="connsiteY39" fmla="*/ 141466 h 405310"/>
                <a:gd name="connsiteX40" fmla="*/ 323547 w 1497782"/>
                <a:gd name="connsiteY40" fmla="*/ 135395 h 405310"/>
                <a:gd name="connsiteX41" fmla="*/ 351089 w 1497782"/>
                <a:gd name="connsiteY41" fmla="*/ 108190 h 405310"/>
                <a:gd name="connsiteX42" fmla="*/ 350556 w 1497782"/>
                <a:gd name="connsiteY42" fmla="*/ 108091 h 405310"/>
                <a:gd name="connsiteX43" fmla="*/ 360416 w 1497782"/>
                <a:gd name="connsiteY43" fmla="*/ 94303 h 405310"/>
                <a:gd name="connsiteX44" fmla="*/ 454932 w 1497782"/>
                <a:gd name="connsiteY44" fmla="*/ 49651 h 405310"/>
                <a:gd name="connsiteX45" fmla="*/ 481426 w 1497782"/>
                <a:gd name="connsiteY45" fmla="*/ 42315 h 405310"/>
                <a:gd name="connsiteX46" fmla="*/ 547924 w 1497782"/>
                <a:gd name="connsiteY46" fmla="*/ 17143 h 405310"/>
                <a:gd name="connsiteX47" fmla="*/ 627072 w 1497782"/>
                <a:gd name="connsiteY47"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003700 w 1497782"/>
                <a:gd name="connsiteY24" fmla="*/ 352509 h 405310"/>
                <a:gd name="connsiteX25" fmla="*/ 696198 w 1497782"/>
                <a:gd name="connsiteY25" fmla="*/ 377540 h 405310"/>
                <a:gd name="connsiteX26" fmla="*/ 482122 w 1497782"/>
                <a:gd name="connsiteY26" fmla="*/ 368993 h 405310"/>
                <a:gd name="connsiteX27" fmla="*/ 272411 w 1497782"/>
                <a:gd name="connsiteY27" fmla="*/ 334196 h 405310"/>
                <a:gd name="connsiteX28" fmla="*/ 96012 w 1497782"/>
                <a:gd name="connsiteY28" fmla="*/ 315693 h 405310"/>
                <a:gd name="connsiteX29" fmla="*/ 6295 w 1497782"/>
                <a:gd name="connsiteY29" fmla="*/ 328330 h 405310"/>
                <a:gd name="connsiteX30" fmla="*/ 204 w 1497782"/>
                <a:gd name="connsiteY30" fmla="*/ 316797 h 405310"/>
                <a:gd name="connsiteX31" fmla="*/ 27269 w 1497782"/>
                <a:gd name="connsiteY31" fmla="*/ 223270 h 405310"/>
                <a:gd name="connsiteX32" fmla="*/ 86795 w 1497782"/>
                <a:gd name="connsiteY32" fmla="*/ 170444 h 405310"/>
                <a:gd name="connsiteX33" fmla="*/ 132484 w 1497782"/>
                <a:gd name="connsiteY33" fmla="*/ 152702 h 405310"/>
                <a:gd name="connsiteX34" fmla="*/ 179877 w 1497782"/>
                <a:gd name="connsiteY34" fmla="*/ 144472 h 405310"/>
                <a:gd name="connsiteX35" fmla="*/ 192736 w 1497782"/>
                <a:gd name="connsiteY35" fmla="*/ 145082 h 405310"/>
                <a:gd name="connsiteX36" fmla="*/ 236654 w 1497782"/>
                <a:gd name="connsiteY36" fmla="*/ 148948 h 405310"/>
                <a:gd name="connsiteX37" fmla="*/ 250585 w 1497782"/>
                <a:gd name="connsiteY37" fmla="*/ 148110 h 405310"/>
                <a:gd name="connsiteX38" fmla="*/ 310313 w 1497782"/>
                <a:gd name="connsiteY38" fmla="*/ 141466 h 405310"/>
                <a:gd name="connsiteX39" fmla="*/ 323547 w 1497782"/>
                <a:gd name="connsiteY39" fmla="*/ 135395 h 405310"/>
                <a:gd name="connsiteX40" fmla="*/ 351089 w 1497782"/>
                <a:gd name="connsiteY40" fmla="*/ 108190 h 405310"/>
                <a:gd name="connsiteX41" fmla="*/ 350556 w 1497782"/>
                <a:gd name="connsiteY41" fmla="*/ 108091 h 405310"/>
                <a:gd name="connsiteX42" fmla="*/ 360416 w 1497782"/>
                <a:gd name="connsiteY42" fmla="*/ 94303 h 405310"/>
                <a:gd name="connsiteX43" fmla="*/ 454932 w 1497782"/>
                <a:gd name="connsiteY43" fmla="*/ 49651 h 405310"/>
                <a:gd name="connsiteX44" fmla="*/ 481426 w 1497782"/>
                <a:gd name="connsiteY44" fmla="*/ 42315 h 405310"/>
                <a:gd name="connsiteX45" fmla="*/ 547924 w 1497782"/>
                <a:gd name="connsiteY45" fmla="*/ 17143 h 405310"/>
                <a:gd name="connsiteX46" fmla="*/ 627072 w 1497782"/>
                <a:gd name="connsiteY46"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003700 w 1497782"/>
                <a:gd name="connsiteY23" fmla="*/ 352509 h 405310"/>
                <a:gd name="connsiteX24" fmla="*/ 696198 w 1497782"/>
                <a:gd name="connsiteY24" fmla="*/ 377540 h 405310"/>
                <a:gd name="connsiteX25" fmla="*/ 482122 w 1497782"/>
                <a:gd name="connsiteY25" fmla="*/ 368993 h 405310"/>
                <a:gd name="connsiteX26" fmla="*/ 272411 w 1497782"/>
                <a:gd name="connsiteY26" fmla="*/ 334196 h 405310"/>
                <a:gd name="connsiteX27" fmla="*/ 96012 w 1497782"/>
                <a:gd name="connsiteY27" fmla="*/ 315693 h 405310"/>
                <a:gd name="connsiteX28" fmla="*/ 6295 w 1497782"/>
                <a:gd name="connsiteY28" fmla="*/ 328330 h 405310"/>
                <a:gd name="connsiteX29" fmla="*/ 204 w 1497782"/>
                <a:gd name="connsiteY29" fmla="*/ 316797 h 405310"/>
                <a:gd name="connsiteX30" fmla="*/ 27269 w 1497782"/>
                <a:gd name="connsiteY30" fmla="*/ 223270 h 405310"/>
                <a:gd name="connsiteX31" fmla="*/ 86795 w 1497782"/>
                <a:gd name="connsiteY31" fmla="*/ 170444 h 405310"/>
                <a:gd name="connsiteX32" fmla="*/ 132484 w 1497782"/>
                <a:gd name="connsiteY32" fmla="*/ 152702 h 405310"/>
                <a:gd name="connsiteX33" fmla="*/ 179877 w 1497782"/>
                <a:gd name="connsiteY33" fmla="*/ 144472 h 405310"/>
                <a:gd name="connsiteX34" fmla="*/ 192736 w 1497782"/>
                <a:gd name="connsiteY34" fmla="*/ 145082 h 405310"/>
                <a:gd name="connsiteX35" fmla="*/ 236654 w 1497782"/>
                <a:gd name="connsiteY35" fmla="*/ 148948 h 405310"/>
                <a:gd name="connsiteX36" fmla="*/ 250585 w 1497782"/>
                <a:gd name="connsiteY36" fmla="*/ 148110 h 405310"/>
                <a:gd name="connsiteX37" fmla="*/ 310313 w 1497782"/>
                <a:gd name="connsiteY37" fmla="*/ 141466 h 405310"/>
                <a:gd name="connsiteX38" fmla="*/ 323547 w 1497782"/>
                <a:gd name="connsiteY38" fmla="*/ 135395 h 405310"/>
                <a:gd name="connsiteX39" fmla="*/ 351089 w 1497782"/>
                <a:gd name="connsiteY39" fmla="*/ 108190 h 405310"/>
                <a:gd name="connsiteX40" fmla="*/ 350556 w 1497782"/>
                <a:gd name="connsiteY40" fmla="*/ 108091 h 405310"/>
                <a:gd name="connsiteX41" fmla="*/ 360416 w 1497782"/>
                <a:gd name="connsiteY41" fmla="*/ 94303 h 405310"/>
                <a:gd name="connsiteX42" fmla="*/ 454932 w 1497782"/>
                <a:gd name="connsiteY42" fmla="*/ 49651 h 405310"/>
                <a:gd name="connsiteX43" fmla="*/ 481426 w 1497782"/>
                <a:gd name="connsiteY43" fmla="*/ 42315 h 405310"/>
                <a:gd name="connsiteX44" fmla="*/ 547924 w 1497782"/>
                <a:gd name="connsiteY44" fmla="*/ 17143 h 405310"/>
                <a:gd name="connsiteX45" fmla="*/ 627072 w 1497782"/>
                <a:gd name="connsiteY45"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52509 h 405310"/>
                <a:gd name="connsiteX23" fmla="*/ 696198 w 1497782"/>
                <a:gd name="connsiteY23" fmla="*/ 377540 h 405310"/>
                <a:gd name="connsiteX24" fmla="*/ 482122 w 1497782"/>
                <a:gd name="connsiteY24" fmla="*/ 368993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21076 h 405310"/>
                <a:gd name="connsiteX23" fmla="*/ 696198 w 1497782"/>
                <a:gd name="connsiteY23" fmla="*/ 377540 h 405310"/>
                <a:gd name="connsiteX24" fmla="*/ 482122 w 1497782"/>
                <a:gd name="connsiteY24" fmla="*/ 368993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21076 h 405310"/>
                <a:gd name="connsiteX23" fmla="*/ 673338 w 1497782"/>
                <a:gd name="connsiteY23" fmla="*/ 286100 h 405310"/>
                <a:gd name="connsiteX24" fmla="*/ 482122 w 1497782"/>
                <a:gd name="connsiteY24" fmla="*/ 368993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21076 h 405310"/>
                <a:gd name="connsiteX23" fmla="*/ 673338 w 1497782"/>
                <a:gd name="connsiteY23" fmla="*/ 286100 h 405310"/>
                <a:gd name="connsiteX24" fmla="*/ 467834 w 1497782"/>
                <a:gd name="connsiteY24" fmla="*/ 320416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97782" h="405310">
                  <a:moveTo>
                    <a:pt x="627072" y="719"/>
                  </a:moveTo>
                  <a:cubicBezTo>
                    <a:pt x="652871" y="3515"/>
                    <a:pt x="677932" y="14438"/>
                    <a:pt x="701802" y="33056"/>
                  </a:cubicBezTo>
                  <a:cubicBezTo>
                    <a:pt x="711502" y="40632"/>
                    <a:pt x="718637" y="44039"/>
                    <a:pt x="731423" y="38347"/>
                  </a:cubicBezTo>
                  <a:cubicBezTo>
                    <a:pt x="757036" y="26924"/>
                    <a:pt x="784493" y="25560"/>
                    <a:pt x="811949" y="32214"/>
                  </a:cubicBezTo>
                  <a:cubicBezTo>
                    <a:pt x="817842" y="33658"/>
                    <a:pt x="823012" y="33337"/>
                    <a:pt x="828744" y="31252"/>
                  </a:cubicBezTo>
                  <a:cubicBezTo>
                    <a:pt x="844016" y="25681"/>
                    <a:pt x="859968" y="23556"/>
                    <a:pt x="876202" y="23677"/>
                  </a:cubicBezTo>
                  <a:lnTo>
                    <a:pt x="899851" y="25921"/>
                  </a:lnTo>
                  <a:cubicBezTo>
                    <a:pt x="906745" y="23035"/>
                    <a:pt x="911996" y="26643"/>
                    <a:pt x="917247" y="30250"/>
                  </a:cubicBezTo>
                  <a:cubicBezTo>
                    <a:pt x="938691" y="38227"/>
                    <a:pt x="958332" y="49209"/>
                    <a:pt x="974205" y="65964"/>
                  </a:cubicBezTo>
                  <a:cubicBezTo>
                    <a:pt x="977291" y="69251"/>
                    <a:pt x="979937" y="68209"/>
                    <a:pt x="983303" y="67207"/>
                  </a:cubicBezTo>
                  <a:cubicBezTo>
                    <a:pt x="1001621" y="61796"/>
                    <a:pt x="1019258" y="55102"/>
                    <a:pt x="1036814" y="47326"/>
                  </a:cubicBezTo>
                  <a:cubicBezTo>
                    <a:pt x="1113733" y="13255"/>
                    <a:pt x="1201755" y="53699"/>
                    <a:pt x="1227288" y="133864"/>
                  </a:cubicBezTo>
                  <a:cubicBezTo>
                    <a:pt x="1229292" y="140118"/>
                    <a:pt x="1232338" y="142402"/>
                    <a:pt x="1238390" y="143284"/>
                  </a:cubicBezTo>
                  <a:cubicBezTo>
                    <a:pt x="1258753" y="146290"/>
                    <a:pt x="1277231" y="154227"/>
                    <a:pt x="1294106" y="165810"/>
                  </a:cubicBezTo>
                  <a:cubicBezTo>
                    <a:pt x="1298194" y="168616"/>
                    <a:pt x="1302202" y="170260"/>
                    <a:pt x="1307293" y="170380"/>
                  </a:cubicBezTo>
                  <a:cubicBezTo>
                    <a:pt x="1322164" y="170741"/>
                    <a:pt x="1336313" y="175110"/>
                    <a:pt x="1350623" y="178517"/>
                  </a:cubicBezTo>
                  <a:cubicBezTo>
                    <a:pt x="1355393" y="176753"/>
                    <a:pt x="1359481" y="179438"/>
                    <a:pt x="1363168" y="181402"/>
                  </a:cubicBezTo>
                  <a:cubicBezTo>
                    <a:pt x="1377357" y="188978"/>
                    <a:pt x="1392148" y="195151"/>
                    <a:pt x="1406578" y="202125"/>
                  </a:cubicBezTo>
                  <a:cubicBezTo>
                    <a:pt x="1421409" y="209301"/>
                    <a:pt x="1434396" y="219521"/>
                    <a:pt x="1445779" y="231546"/>
                  </a:cubicBezTo>
                  <a:cubicBezTo>
                    <a:pt x="1462133" y="252549"/>
                    <a:pt x="1479408" y="272912"/>
                    <a:pt x="1488828" y="298484"/>
                  </a:cubicBezTo>
                  <a:cubicBezTo>
                    <a:pt x="1500813" y="330952"/>
                    <a:pt x="1500452" y="363418"/>
                    <a:pt x="1489630" y="395846"/>
                  </a:cubicBezTo>
                  <a:cubicBezTo>
                    <a:pt x="1488187" y="400135"/>
                    <a:pt x="1487185" y="405506"/>
                    <a:pt x="1480651" y="405305"/>
                  </a:cubicBezTo>
                  <a:cubicBezTo>
                    <a:pt x="1399663" y="398082"/>
                    <a:pt x="1138252" y="340944"/>
                    <a:pt x="1003700" y="321076"/>
                  </a:cubicBezTo>
                  <a:cubicBezTo>
                    <a:pt x="869148" y="301208"/>
                    <a:pt x="762649" y="286210"/>
                    <a:pt x="673338" y="286100"/>
                  </a:cubicBezTo>
                  <a:cubicBezTo>
                    <a:pt x="584027" y="285990"/>
                    <a:pt x="534655" y="312400"/>
                    <a:pt x="467834" y="320416"/>
                  </a:cubicBezTo>
                  <a:cubicBezTo>
                    <a:pt x="401013" y="328432"/>
                    <a:pt x="334381" y="334983"/>
                    <a:pt x="272411" y="334196"/>
                  </a:cubicBezTo>
                  <a:cubicBezTo>
                    <a:pt x="210441" y="333409"/>
                    <a:pt x="155331" y="316595"/>
                    <a:pt x="96012" y="315693"/>
                  </a:cubicBezTo>
                  <a:cubicBezTo>
                    <a:pt x="65535" y="315263"/>
                    <a:pt x="35053" y="316039"/>
                    <a:pt x="6295" y="328330"/>
                  </a:cubicBezTo>
                  <a:cubicBezTo>
                    <a:pt x="-50" y="326759"/>
                    <a:pt x="435" y="321316"/>
                    <a:pt x="204" y="316797"/>
                  </a:cubicBezTo>
                  <a:cubicBezTo>
                    <a:pt x="-1459" y="282652"/>
                    <a:pt x="6961" y="251294"/>
                    <a:pt x="27269" y="223270"/>
                  </a:cubicBezTo>
                  <a:cubicBezTo>
                    <a:pt x="43244" y="201191"/>
                    <a:pt x="65377" y="186251"/>
                    <a:pt x="86795" y="170444"/>
                  </a:cubicBezTo>
                  <a:cubicBezTo>
                    <a:pt x="101002" y="161940"/>
                    <a:pt x="116267" y="155606"/>
                    <a:pt x="132484" y="152702"/>
                  </a:cubicBezTo>
                  <a:cubicBezTo>
                    <a:pt x="148261" y="149884"/>
                    <a:pt x="164170" y="147935"/>
                    <a:pt x="179877" y="144472"/>
                  </a:cubicBezTo>
                  <a:cubicBezTo>
                    <a:pt x="183958" y="143577"/>
                    <a:pt x="188620" y="142095"/>
                    <a:pt x="192736" y="145082"/>
                  </a:cubicBezTo>
                  <a:cubicBezTo>
                    <a:pt x="207434" y="145666"/>
                    <a:pt x="222238" y="145280"/>
                    <a:pt x="236654" y="148948"/>
                  </a:cubicBezTo>
                  <a:cubicBezTo>
                    <a:pt x="241587" y="150207"/>
                    <a:pt x="245891" y="149707"/>
                    <a:pt x="250585" y="148110"/>
                  </a:cubicBezTo>
                  <a:cubicBezTo>
                    <a:pt x="269961" y="141514"/>
                    <a:pt x="289896" y="138862"/>
                    <a:pt x="310313" y="141466"/>
                  </a:cubicBezTo>
                  <a:cubicBezTo>
                    <a:pt x="316379" y="142251"/>
                    <a:pt x="319929" y="140875"/>
                    <a:pt x="323547" y="135395"/>
                  </a:cubicBezTo>
                  <a:lnTo>
                    <a:pt x="351089" y="108190"/>
                  </a:lnTo>
                  <a:lnTo>
                    <a:pt x="350556" y="108091"/>
                  </a:lnTo>
                  <a:cubicBezTo>
                    <a:pt x="352159" y="102239"/>
                    <a:pt x="357731" y="99313"/>
                    <a:pt x="360416" y="94303"/>
                  </a:cubicBezTo>
                  <a:cubicBezTo>
                    <a:pt x="386550" y="68008"/>
                    <a:pt x="417775" y="52937"/>
                    <a:pt x="454932" y="49651"/>
                  </a:cubicBezTo>
                  <a:cubicBezTo>
                    <a:pt x="463910" y="48849"/>
                    <a:pt x="472448" y="43157"/>
                    <a:pt x="481426" y="42315"/>
                  </a:cubicBezTo>
                  <a:cubicBezTo>
                    <a:pt x="506158" y="40031"/>
                    <a:pt x="526319" y="28326"/>
                    <a:pt x="547924" y="17143"/>
                  </a:cubicBezTo>
                  <a:cubicBezTo>
                    <a:pt x="574739" y="3255"/>
                    <a:pt x="601274" y="-2077"/>
                    <a:pt x="627072" y="719"/>
                  </a:cubicBezTo>
                  <a:close/>
                </a:path>
              </a:pathLst>
            </a:custGeom>
            <a:solidFill>
              <a:srgbClr val="794624"/>
            </a:solidFill>
            <a:ln w="8182"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20" name="Freeform: Shape 19">
              <a:extLst>
                <a:ext uri="{FF2B5EF4-FFF2-40B4-BE49-F238E27FC236}">
                  <a16:creationId xmlns:a16="http://schemas.microsoft.com/office/drawing/2014/main" id="{1C52952E-3F6C-A1E3-9663-A0E8FF0370F6}"/>
                </a:ext>
              </a:extLst>
            </p:cNvPr>
            <p:cNvSpPr/>
            <p:nvPr/>
          </p:nvSpPr>
          <p:spPr>
            <a:xfrm>
              <a:off x="2386811" y="3203002"/>
              <a:ext cx="1121721" cy="371705"/>
            </a:xfrm>
            <a:custGeom>
              <a:avLst/>
              <a:gdLst>
                <a:gd name="connsiteX0" fmla="*/ 0 w 2290235"/>
                <a:gd name="connsiteY0" fmla="*/ 172467 h 758916"/>
                <a:gd name="connsiteX1" fmla="*/ 125948 w 2290235"/>
                <a:gd name="connsiteY1" fmla="*/ 107488 h 758916"/>
                <a:gd name="connsiteX2" fmla="*/ 255825 w 2290235"/>
                <a:gd name="connsiteY2" fmla="*/ 79418 h 758916"/>
                <a:gd name="connsiteX3" fmla="*/ 342818 w 2290235"/>
                <a:gd name="connsiteY3" fmla="*/ 40790 h 758916"/>
                <a:gd name="connsiteX4" fmla="*/ 613292 w 2290235"/>
                <a:gd name="connsiteY4" fmla="*/ 29169 h 758916"/>
                <a:gd name="connsiteX5" fmla="*/ 682936 w 2290235"/>
                <a:gd name="connsiteY5" fmla="*/ 75162 h 758916"/>
                <a:gd name="connsiteX6" fmla="*/ 718044 w 2290235"/>
                <a:gd name="connsiteY6" fmla="*/ 81791 h 758916"/>
                <a:gd name="connsiteX7" fmla="*/ 902261 w 2290235"/>
                <a:gd name="connsiteY7" fmla="*/ 66323 h 758916"/>
                <a:gd name="connsiteX8" fmla="*/ 926812 w 2290235"/>
                <a:gd name="connsiteY8" fmla="*/ 63541 h 758916"/>
                <a:gd name="connsiteX9" fmla="*/ 1225029 w 2290235"/>
                <a:gd name="connsiteY9" fmla="*/ 130321 h 758916"/>
                <a:gd name="connsiteX10" fmla="*/ 1251217 w 2290235"/>
                <a:gd name="connsiteY10" fmla="*/ 135149 h 758916"/>
                <a:gd name="connsiteX11" fmla="*/ 1395251 w 2290235"/>
                <a:gd name="connsiteY11" fmla="*/ 80972 h 758916"/>
                <a:gd name="connsiteX12" fmla="*/ 1655822 w 2290235"/>
                <a:gd name="connsiteY12" fmla="*/ 139896 h 758916"/>
                <a:gd name="connsiteX13" fmla="*/ 1745844 w 2290235"/>
                <a:gd name="connsiteY13" fmla="*/ 277710 h 758916"/>
                <a:gd name="connsiteX14" fmla="*/ 1760165 w 2290235"/>
                <a:gd name="connsiteY14" fmla="*/ 290477 h 758916"/>
                <a:gd name="connsiteX15" fmla="*/ 1861890 w 2290235"/>
                <a:gd name="connsiteY15" fmla="*/ 326486 h 758916"/>
                <a:gd name="connsiteX16" fmla="*/ 1952484 w 2290235"/>
                <a:gd name="connsiteY16" fmla="*/ 353165 h 758916"/>
                <a:gd name="connsiteX17" fmla="*/ 2042342 w 2290235"/>
                <a:gd name="connsiteY17" fmla="*/ 386064 h 758916"/>
                <a:gd name="connsiteX18" fmla="*/ 2144148 w 2290235"/>
                <a:gd name="connsiteY18" fmla="*/ 439094 h 758916"/>
                <a:gd name="connsiteX19" fmla="*/ 2288264 w 2290235"/>
                <a:gd name="connsiteY19" fmla="*/ 676342 h 758916"/>
                <a:gd name="connsiteX20" fmla="*/ 2284418 w 2290235"/>
                <a:gd name="connsiteY20" fmla="*/ 758916 h 758916"/>
                <a:gd name="connsiteX21" fmla="*/ 2277625 w 2290235"/>
                <a:gd name="connsiteY21" fmla="*/ 719634 h 758916"/>
                <a:gd name="connsiteX22" fmla="*/ 2195051 w 2290235"/>
                <a:gd name="connsiteY22" fmla="*/ 557268 h 758916"/>
                <a:gd name="connsiteX23" fmla="*/ 2051753 w 2290235"/>
                <a:gd name="connsiteY23" fmla="*/ 456935 h 758916"/>
                <a:gd name="connsiteX24" fmla="*/ 2000032 w 2290235"/>
                <a:gd name="connsiteY24" fmla="*/ 429929 h 758916"/>
                <a:gd name="connsiteX25" fmla="*/ 1898471 w 2290235"/>
                <a:gd name="connsiteY25" fmla="*/ 408323 h 758916"/>
                <a:gd name="connsiteX26" fmla="*/ 1871874 w 2290235"/>
                <a:gd name="connsiteY26" fmla="*/ 397521 h 758916"/>
                <a:gd name="connsiteX27" fmla="*/ 1759920 w 2290235"/>
                <a:gd name="connsiteY27" fmla="*/ 352837 h 758916"/>
                <a:gd name="connsiteX28" fmla="*/ 1735942 w 2290235"/>
                <a:gd name="connsiteY28" fmla="*/ 333278 h 758916"/>
                <a:gd name="connsiteX29" fmla="*/ 1515389 w 2290235"/>
                <a:gd name="connsiteY29" fmla="*/ 137195 h 758916"/>
                <a:gd name="connsiteX30" fmla="*/ 1308421 w 2290235"/>
                <a:gd name="connsiteY30" fmla="*/ 174677 h 758916"/>
                <a:gd name="connsiteX31" fmla="*/ 1228875 w 2290235"/>
                <a:gd name="connsiteY31" fmla="*/ 199146 h 758916"/>
                <a:gd name="connsiteX32" fmla="*/ 1215290 w 2290235"/>
                <a:gd name="connsiteY32" fmla="*/ 191371 h 758916"/>
                <a:gd name="connsiteX33" fmla="*/ 977797 w 2290235"/>
                <a:gd name="connsiteY33" fmla="*/ 109779 h 758916"/>
                <a:gd name="connsiteX34" fmla="*/ 949399 w 2290235"/>
                <a:gd name="connsiteY34" fmla="*/ 116326 h 758916"/>
                <a:gd name="connsiteX35" fmla="*/ 853977 w 2290235"/>
                <a:gd name="connsiteY35" fmla="*/ 119682 h 758916"/>
                <a:gd name="connsiteX36" fmla="*/ 708960 w 2290235"/>
                <a:gd name="connsiteY36" fmla="*/ 142433 h 758916"/>
                <a:gd name="connsiteX37" fmla="*/ 677043 w 2290235"/>
                <a:gd name="connsiteY37" fmla="*/ 137768 h 758916"/>
                <a:gd name="connsiteX38" fmla="*/ 532436 w 2290235"/>
                <a:gd name="connsiteY38" fmla="*/ 66405 h 758916"/>
                <a:gd name="connsiteX39" fmla="*/ 311720 w 2290235"/>
                <a:gd name="connsiteY39" fmla="*/ 115590 h 758916"/>
                <a:gd name="connsiteX40" fmla="*/ 265563 w 2290235"/>
                <a:gd name="connsiteY40" fmla="*/ 136704 h 758916"/>
                <a:gd name="connsiteX41" fmla="*/ 155983 w 2290235"/>
                <a:gd name="connsiteY41" fmla="*/ 161501 h 758916"/>
                <a:gd name="connsiteX42" fmla="*/ 86584 w 2290235"/>
                <a:gd name="connsiteY42" fmla="*/ 175495 h 758916"/>
                <a:gd name="connsiteX43" fmla="*/ 63424 w 2290235"/>
                <a:gd name="connsiteY43" fmla="*/ 188343 h 758916"/>
                <a:gd name="connsiteX44" fmla="*/ 0 w 2290235"/>
                <a:gd name="connsiteY44" fmla="*/ 172467 h 75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0235" h="758916">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w="818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21" name="Freeform: Shape 20">
              <a:extLst>
                <a:ext uri="{FF2B5EF4-FFF2-40B4-BE49-F238E27FC236}">
                  <a16:creationId xmlns:a16="http://schemas.microsoft.com/office/drawing/2014/main" id="{F48EC552-1510-498F-C240-0B64FF7F9231}"/>
                </a:ext>
              </a:extLst>
            </p:cNvPr>
            <p:cNvSpPr/>
            <p:nvPr/>
          </p:nvSpPr>
          <p:spPr>
            <a:xfrm>
              <a:off x="867651" y="4722930"/>
              <a:ext cx="3354813" cy="1679158"/>
            </a:xfrm>
            <a:custGeom>
              <a:avLst/>
              <a:gdLst>
                <a:gd name="connsiteX0" fmla="*/ 6847555 w 6849572"/>
                <a:gd name="connsiteY0" fmla="*/ 124465 h 3428362"/>
                <a:gd name="connsiteX1" fmla="*/ 6835443 w 6849572"/>
                <a:gd name="connsiteY1" fmla="*/ 76181 h 3428362"/>
                <a:gd name="connsiteX2" fmla="*/ 6737647 w 6849572"/>
                <a:gd name="connsiteY2" fmla="*/ 1954 h 3428362"/>
                <a:gd name="connsiteX3" fmla="*/ 6674959 w 6849572"/>
                <a:gd name="connsiteY3" fmla="*/ 2036 h 3428362"/>
                <a:gd name="connsiteX4" fmla="*/ 6581582 w 6849572"/>
                <a:gd name="connsiteY4" fmla="*/ 38863 h 3428362"/>
                <a:gd name="connsiteX5" fmla="*/ 6565951 w 6849572"/>
                <a:gd name="connsiteY5" fmla="*/ 27406 h 3428362"/>
                <a:gd name="connsiteX6" fmla="*/ 6566687 w 6849572"/>
                <a:gd name="connsiteY6" fmla="*/ 25442 h 3428362"/>
                <a:gd name="connsiteX7" fmla="*/ 6564723 w 6849572"/>
                <a:gd name="connsiteY7" fmla="*/ 22414 h 3428362"/>
                <a:gd name="connsiteX8" fmla="*/ 6553594 w 6849572"/>
                <a:gd name="connsiteY8" fmla="*/ 40745 h 3428362"/>
                <a:gd name="connsiteX9" fmla="*/ 6541154 w 6849572"/>
                <a:gd name="connsiteY9" fmla="*/ 61614 h 3428362"/>
                <a:gd name="connsiteX10" fmla="*/ 6338933 w 6849572"/>
                <a:gd name="connsiteY10" fmla="*/ 276356 h 3428362"/>
                <a:gd name="connsiteX11" fmla="*/ 6059212 w 6849572"/>
                <a:gd name="connsiteY11" fmla="*/ 705349 h 3428362"/>
                <a:gd name="connsiteX12" fmla="*/ 5716066 w 6849572"/>
                <a:gd name="connsiteY12" fmla="*/ 1260945 h 3428362"/>
                <a:gd name="connsiteX13" fmla="*/ 5513682 w 6849572"/>
                <a:gd name="connsiteY13" fmla="*/ 1507195 h 3428362"/>
                <a:gd name="connsiteX14" fmla="*/ 5331920 w 6849572"/>
                <a:gd name="connsiteY14" fmla="*/ 1659086 h 3428362"/>
                <a:gd name="connsiteX15" fmla="*/ 5071103 w 6849572"/>
                <a:gd name="connsiteY15" fmla="*/ 1802302 h 3428362"/>
                <a:gd name="connsiteX16" fmla="*/ 5055064 w 6849572"/>
                <a:gd name="connsiteY16" fmla="*/ 1814005 h 3428362"/>
                <a:gd name="connsiteX17" fmla="*/ 4980100 w 6849572"/>
                <a:gd name="connsiteY17" fmla="*/ 1874483 h 3428362"/>
                <a:gd name="connsiteX18" fmla="*/ 4623943 w 6849572"/>
                <a:gd name="connsiteY18" fmla="*/ 1976043 h 3428362"/>
                <a:gd name="connsiteX19" fmla="*/ 4397497 w 6849572"/>
                <a:gd name="connsiteY19" fmla="*/ 1969251 h 3428362"/>
                <a:gd name="connsiteX20" fmla="*/ 3964576 w 6849572"/>
                <a:gd name="connsiteY20" fmla="*/ 1887822 h 3428362"/>
                <a:gd name="connsiteX21" fmla="*/ 3480342 w 6849572"/>
                <a:gd name="connsiteY21" fmla="*/ 1773004 h 3428362"/>
                <a:gd name="connsiteX22" fmla="*/ 3381318 w 6849572"/>
                <a:gd name="connsiteY22" fmla="*/ 1755573 h 3428362"/>
                <a:gd name="connsiteX23" fmla="*/ 3390402 w 6849572"/>
                <a:gd name="connsiteY23" fmla="*/ 1755736 h 3428362"/>
                <a:gd name="connsiteX24" fmla="*/ 3411107 w 6849572"/>
                <a:gd name="connsiteY24" fmla="*/ 1752790 h 3428362"/>
                <a:gd name="connsiteX25" fmla="*/ 3423710 w 6849572"/>
                <a:gd name="connsiteY25" fmla="*/ 1752381 h 3428362"/>
                <a:gd name="connsiteX26" fmla="*/ 3454399 w 6849572"/>
                <a:gd name="connsiteY26" fmla="*/ 1755327 h 3428362"/>
                <a:gd name="connsiteX27" fmla="*/ 3584849 w 6849572"/>
                <a:gd name="connsiteY27" fmla="*/ 1763838 h 3428362"/>
                <a:gd name="connsiteX28" fmla="*/ 3597288 w 6849572"/>
                <a:gd name="connsiteY28" fmla="*/ 1763920 h 3428362"/>
                <a:gd name="connsiteX29" fmla="*/ 3631005 w 6849572"/>
                <a:gd name="connsiteY29" fmla="*/ 1768094 h 3428362"/>
                <a:gd name="connsiteX30" fmla="*/ 3666114 w 6849572"/>
                <a:gd name="connsiteY30" fmla="*/ 1772922 h 3428362"/>
                <a:gd name="connsiteX31" fmla="*/ 3945917 w 6849572"/>
                <a:gd name="connsiteY31" fmla="*/ 1819652 h 3428362"/>
                <a:gd name="connsiteX32" fmla="*/ 4348477 w 6849572"/>
                <a:gd name="connsiteY32" fmla="*/ 1891096 h 3428362"/>
                <a:gd name="connsiteX33" fmla="*/ 4593990 w 6849572"/>
                <a:gd name="connsiteY33" fmla="*/ 1910737 h 3428362"/>
                <a:gd name="connsiteX34" fmla="*/ 4760611 w 6849572"/>
                <a:gd name="connsiteY34" fmla="*/ 1898625 h 3428362"/>
                <a:gd name="connsiteX35" fmla="*/ 4968152 w 6849572"/>
                <a:gd name="connsiteY35" fmla="*/ 1844284 h 3428362"/>
                <a:gd name="connsiteX36" fmla="*/ 5028057 w 6849572"/>
                <a:gd name="connsiteY36" fmla="*/ 1816378 h 3428362"/>
                <a:gd name="connsiteX37" fmla="*/ 5085589 w 6849572"/>
                <a:gd name="connsiteY37" fmla="*/ 1780124 h 3428362"/>
                <a:gd name="connsiteX38" fmla="*/ 5107194 w 6849572"/>
                <a:gd name="connsiteY38" fmla="*/ 1757373 h 3428362"/>
                <a:gd name="connsiteX39" fmla="*/ 5224467 w 6849572"/>
                <a:gd name="connsiteY39" fmla="*/ 1503185 h 3428362"/>
                <a:gd name="connsiteX40" fmla="*/ 5224140 w 6849572"/>
                <a:gd name="connsiteY40" fmla="*/ 1473887 h 3428362"/>
                <a:gd name="connsiteX41" fmla="*/ 5138128 w 6849572"/>
                <a:gd name="connsiteY41" fmla="*/ 1310621 h 3428362"/>
                <a:gd name="connsiteX42" fmla="*/ 4994503 w 6849572"/>
                <a:gd name="connsiteY42" fmla="*/ 1252680 h 3428362"/>
                <a:gd name="connsiteX43" fmla="*/ 4509370 w 6849572"/>
                <a:gd name="connsiteY43" fmla="*/ 1178044 h 3428362"/>
                <a:gd name="connsiteX44" fmla="*/ 4219418 w 6849572"/>
                <a:gd name="connsiteY44" fmla="*/ 1145800 h 3428362"/>
                <a:gd name="connsiteX45" fmla="*/ 3745578 w 6849572"/>
                <a:gd name="connsiteY45" fmla="*/ 1033109 h 3428362"/>
                <a:gd name="connsiteX46" fmla="*/ 3470276 w 6849572"/>
                <a:gd name="connsiteY46" fmla="*/ 938669 h 3428362"/>
                <a:gd name="connsiteX47" fmla="*/ 3312575 w 6849572"/>
                <a:gd name="connsiteY47" fmla="*/ 876553 h 3428362"/>
                <a:gd name="connsiteX48" fmla="*/ 3169768 w 6849572"/>
                <a:gd name="connsiteY48" fmla="*/ 817549 h 3428362"/>
                <a:gd name="connsiteX49" fmla="*/ 2636841 w 6849572"/>
                <a:gd name="connsiteY49" fmla="*/ 587748 h 3428362"/>
                <a:gd name="connsiteX50" fmla="*/ 2470710 w 6849572"/>
                <a:gd name="connsiteY50" fmla="*/ 514995 h 3428362"/>
                <a:gd name="connsiteX51" fmla="*/ 2460726 w 6849572"/>
                <a:gd name="connsiteY51" fmla="*/ 512212 h 3428362"/>
                <a:gd name="connsiteX52" fmla="*/ 2041308 w 6849572"/>
                <a:gd name="connsiteY52" fmla="*/ 373906 h 3428362"/>
                <a:gd name="connsiteX53" fmla="*/ 1784747 w 6849572"/>
                <a:gd name="connsiteY53" fmla="*/ 325459 h 3428362"/>
                <a:gd name="connsiteX54" fmla="*/ 1632692 w 6849572"/>
                <a:gd name="connsiteY54" fmla="*/ 312119 h 3428362"/>
                <a:gd name="connsiteX55" fmla="*/ 1357145 w 6849572"/>
                <a:gd name="connsiteY55" fmla="*/ 323985 h 3428362"/>
                <a:gd name="connsiteX56" fmla="*/ 1181930 w 6849572"/>
                <a:gd name="connsiteY56" fmla="*/ 363922 h 3428362"/>
                <a:gd name="connsiteX57" fmla="*/ 754901 w 6849572"/>
                <a:gd name="connsiteY57" fmla="*/ 553622 h 3428362"/>
                <a:gd name="connsiteX58" fmla="*/ 380657 w 6849572"/>
                <a:gd name="connsiteY58" fmla="*/ 900041 h 3428362"/>
                <a:gd name="connsiteX59" fmla="*/ 104209 w 6849572"/>
                <a:gd name="connsiteY59" fmla="*/ 1436815 h 3428362"/>
                <a:gd name="connsiteX60" fmla="*/ 15906 w 6849572"/>
                <a:gd name="connsiteY60" fmla="*/ 1978580 h 3428362"/>
                <a:gd name="connsiteX61" fmla="*/ 6495 w 6849572"/>
                <a:gd name="connsiteY61" fmla="*/ 2200524 h 3428362"/>
                <a:gd name="connsiteX62" fmla="*/ 2812 w 6849572"/>
                <a:gd name="connsiteY62" fmla="*/ 2218529 h 3428362"/>
                <a:gd name="connsiteX63" fmla="*/ 2321 w 6849572"/>
                <a:gd name="connsiteY63" fmla="*/ 2260184 h 3428362"/>
                <a:gd name="connsiteX64" fmla="*/ 766 w 6849572"/>
                <a:gd name="connsiteY64" fmla="*/ 2353724 h 3428362"/>
                <a:gd name="connsiteX65" fmla="*/ 2239 w 6849572"/>
                <a:gd name="connsiteY65" fmla="*/ 2491130 h 3428362"/>
                <a:gd name="connsiteX66" fmla="*/ 2730 w 6849572"/>
                <a:gd name="connsiteY66" fmla="*/ 2537123 h 3428362"/>
                <a:gd name="connsiteX67" fmla="*/ 4613 w 6849572"/>
                <a:gd name="connsiteY67" fmla="*/ 2561756 h 3428362"/>
                <a:gd name="connsiteX68" fmla="*/ 6413 w 6849572"/>
                <a:gd name="connsiteY68" fmla="*/ 2667735 h 3428362"/>
                <a:gd name="connsiteX69" fmla="*/ 6986 w 6849572"/>
                <a:gd name="connsiteY69" fmla="*/ 2692696 h 3428362"/>
                <a:gd name="connsiteX70" fmla="*/ 8868 w 6849572"/>
                <a:gd name="connsiteY70" fmla="*/ 2715120 h 3428362"/>
                <a:gd name="connsiteX71" fmla="*/ 10587 w 6849572"/>
                <a:gd name="connsiteY71" fmla="*/ 2781245 h 3428362"/>
                <a:gd name="connsiteX72" fmla="*/ 11160 w 6849572"/>
                <a:gd name="connsiteY72" fmla="*/ 2801950 h 3428362"/>
                <a:gd name="connsiteX73" fmla="*/ 14842 w 6849572"/>
                <a:gd name="connsiteY73" fmla="*/ 2873803 h 3428362"/>
                <a:gd name="connsiteX74" fmla="*/ 15333 w 6849572"/>
                <a:gd name="connsiteY74" fmla="*/ 2890252 h 3428362"/>
                <a:gd name="connsiteX75" fmla="*/ 19016 w 6849572"/>
                <a:gd name="connsiteY75" fmla="*/ 2949421 h 3428362"/>
                <a:gd name="connsiteX76" fmla="*/ 19507 w 6849572"/>
                <a:gd name="connsiteY76" fmla="*/ 2965952 h 3428362"/>
                <a:gd name="connsiteX77" fmla="*/ 23108 w 6849572"/>
                <a:gd name="connsiteY77" fmla="*/ 3020865 h 3428362"/>
                <a:gd name="connsiteX78" fmla="*/ 23763 w 6849572"/>
                <a:gd name="connsiteY78" fmla="*/ 3041489 h 3428362"/>
                <a:gd name="connsiteX79" fmla="*/ 27445 w 6849572"/>
                <a:gd name="connsiteY79" fmla="*/ 3088136 h 3428362"/>
                <a:gd name="connsiteX80" fmla="*/ 27936 w 6849572"/>
                <a:gd name="connsiteY80" fmla="*/ 3100493 h 3428362"/>
                <a:gd name="connsiteX81" fmla="*/ 31537 w 6849572"/>
                <a:gd name="connsiteY81" fmla="*/ 3151151 h 3428362"/>
                <a:gd name="connsiteX82" fmla="*/ 32110 w 6849572"/>
                <a:gd name="connsiteY82" fmla="*/ 3163508 h 3428362"/>
                <a:gd name="connsiteX83" fmla="*/ 35957 w 6849572"/>
                <a:gd name="connsiteY83" fmla="*/ 3210074 h 3428362"/>
                <a:gd name="connsiteX84" fmla="*/ 36366 w 6849572"/>
                <a:gd name="connsiteY84" fmla="*/ 3222268 h 3428362"/>
                <a:gd name="connsiteX85" fmla="*/ 39967 w 6849572"/>
                <a:gd name="connsiteY85" fmla="*/ 3264660 h 3428362"/>
                <a:gd name="connsiteX86" fmla="*/ 40539 w 6849572"/>
                <a:gd name="connsiteY86" fmla="*/ 3276935 h 3428362"/>
                <a:gd name="connsiteX87" fmla="*/ 43977 w 6849572"/>
                <a:gd name="connsiteY87" fmla="*/ 3310898 h 3428362"/>
                <a:gd name="connsiteX88" fmla="*/ 44631 w 6849572"/>
                <a:gd name="connsiteY88" fmla="*/ 3323420 h 3428362"/>
                <a:gd name="connsiteX89" fmla="*/ 48232 w 6849572"/>
                <a:gd name="connsiteY89" fmla="*/ 3357137 h 3428362"/>
                <a:gd name="connsiteX90" fmla="*/ 48887 w 6849572"/>
                <a:gd name="connsiteY90" fmla="*/ 3369494 h 3428362"/>
                <a:gd name="connsiteX91" fmla="*/ 50933 w 6849572"/>
                <a:gd name="connsiteY91" fmla="*/ 3388808 h 3428362"/>
                <a:gd name="connsiteX92" fmla="*/ 53634 w 6849572"/>
                <a:gd name="connsiteY92" fmla="*/ 3408121 h 3428362"/>
                <a:gd name="connsiteX93" fmla="*/ 64272 w 6849572"/>
                <a:gd name="connsiteY93" fmla="*/ 3428090 h 3428362"/>
                <a:gd name="connsiteX94" fmla="*/ 83913 w 6849572"/>
                <a:gd name="connsiteY94" fmla="*/ 3412377 h 3428362"/>
                <a:gd name="connsiteX95" fmla="*/ 180809 w 6849572"/>
                <a:gd name="connsiteY95" fmla="*/ 3243791 h 3428362"/>
                <a:gd name="connsiteX96" fmla="*/ 357742 w 6849572"/>
                <a:gd name="connsiteY96" fmla="*/ 2995987 h 3428362"/>
                <a:gd name="connsiteX97" fmla="*/ 500631 w 6849572"/>
                <a:gd name="connsiteY97" fmla="*/ 2851707 h 3428362"/>
                <a:gd name="connsiteX98" fmla="*/ 642129 w 6849572"/>
                <a:gd name="connsiteY98" fmla="*/ 2734515 h 3428362"/>
                <a:gd name="connsiteX99" fmla="*/ 907528 w 6849572"/>
                <a:gd name="connsiteY99" fmla="*/ 2561428 h 3428362"/>
                <a:gd name="connsiteX100" fmla="*/ 1219166 w 6849572"/>
                <a:gd name="connsiteY100" fmla="*/ 2425496 h 3428362"/>
                <a:gd name="connsiteX101" fmla="*/ 1498560 w 6849572"/>
                <a:gd name="connsiteY101" fmla="*/ 2360599 h 3428362"/>
                <a:gd name="connsiteX102" fmla="*/ 1520165 w 6849572"/>
                <a:gd name="connsiteY102" fmla="*/ 2356752 h 3428362"/>
                <a:gd name="connsiteX103" fmla="*/ 1522129 w 6849572"/>
                <a:gd name="connsiteY103" fmla="*/ 2356425 h 3428362"/>
                <a:gd name="connsiteX104" fmla="*/ 1524093 w 6849572"/>
                <a:gd name="connsiteY104" fmla="*/ 2356507 h 3428362"/>
                <a:gd name="connsiteX105" fmla="*/ 1549545 w 6849572"/>
                <a:gd name="connsiteY105" fmla="*/ 2352824 h 3428362"/>
                <a:gd name="connsiteX106" fmla="*/ 1557729 w 6849572"/>
                <a:gd name="connsiteY106" fmla="*/ 2352333 h 3428362"/>
                <a:gd name="connsiteX107" fmla="*/ 1587518 w 6849572"/>
                <a:gd name="connsiteY107" fmla="*/ 2348405 h 3428362"/>
                <a:gd name="connsiteX108" fmla="*/ 1595538 w 6849572"/>
                <a:gd name="connsiteY108" fmla="*/ 2348077 h 3428362"/>
                <a:gd name="connsiteX109" fmla="*/ 1629500 w 6849572"/>
                <a:gd name="connsiteY109" fmla="*/ 2344395 h 3428362"/>
                <a:gd name="connsiteX110" fmla="*/ 1641776 w 6849572"/>
                <a:gd name="connsiteY110" fmla="*/ 2343822 h 3428362"/>
                <a:gd name="connsiteX111" fmla="*/ 1688424 w 6849572"/>
                <a:gd name="connsiteY111" fmla="*/ 2340057 h 3428362"/>
                <a:gd name="connsiteX112" fmla="*/ 1709047 w 6849572"/>
                <a:gd name="connsiteY112" fmla="*/ 2339566 h 3428362"/>
                <a:gd name="connsiteX113" fmla="*/ 1884998 w 6849572"/>
                <a:gd name="connsiteY113" fmla="*/ 2337848 h 3428362"/>
                <a:gd name="connsiteX114" fmla="*/ 1937047 w 6849572"/>
                <a:gd name="connsiteY114" fmla="*/ 2339566 h 3428362"/>
                <a:gd name="connsiteX115" fmla="*/ 1957752 w 6849572"/>
                <a:gd name="connsiteY115" fmla="*/ 2340139 h 3428362"/>
                <a:gd name="connsiteX116" fmla="*/ 2012665 w 6849572"/>
                <a:gd name="connsiteY116" fmla="*/ 2343822 h 3428362"/>
                <a:gd name="connsiteX117" fmla="*/ 2025022 w 6849572"/>
                <a:gd name="connsiteY117" fmla="*/ 2344313 h 3428362"/>
                <a:gd name="connsiteX118" fmla="*/ 2063240 w 6849572"/>
                <a:gd name="connsiteY118" fmla="*/ 2347914 h 3428362"/>
                <a:gd name="connsiteX119" fmla="*/ 2075516 w 6849572"/>
                <a:gd name="connsiteY119" fmla="*/ 2348487 h 3428362"/>
                <a:gd name="connsiteX120" fmla="*/ 2109315 w 6849572"/>
                <a:gd name="connsiteY120" fmla="*/ 2352251 h 3428362"/>
                <a:gd name="connsiteX121" fmla="*/ 2117499 w 6849572"/>
                <a:gd name="connsiteY121" fmla="*/ 2352660 h 3428362"/>
                <a:gd name="connsiteX122" fmla="*/ 2147206 w 6849572"/>
                <a:gd name="connsiteY122" fmla="*/ 2356425 h 3428362"/>
                <a:gd name="connsiteX123" fmla="*/ 2155390 w 6849572"/>
                <a:gd name="connsiteY123" fmla="*/ 2356916 h 3428362"/>
                <a:gd name="connsiteX124" fmla="*/ 2185015 w 6849572"/>
                <a:gd name="connsiteY124" fmla="*/ 2360599 h 3428362"/>
                <a:gd name="connsiteX125" fmla="*/ 2186979 w 6849572"/>
                <a:gd name="connsiteY125" fmla="*/ 2360517 h 3428362"/>
                <a:gd name="connsiteX126" fmla="*/ 2188943 w 6849572"/>
                <a:gd name="connsiteY126" fmla="*/ 2360844 h 3428362"/>
                <a:gd name="connsiteX127" fmla="*/ 2218650 w 6849572"/>
                <a:gd name="connsiteY127" fmla="*/ 2364855 h 3428362"/>
                <a:gd name="connsiteX128" fmla="*/ 2226916 w 6849572"/>
                <a:gd name="connsiteY128" fmla="*/ 2365509 h 3428362"/>
                <a:gd name="connsiteX129" fmla="*/ 2248112 w 6849572"/>
                <a:gd name="connsiteY129" fmla="*/ 2369028 h 3428362"/>
                <a:gd name="connsiteX130" fmla="*/ 2256296 w 6849572"/>
                <a:gd name="connsiteY130" fmla="*/ 2369601 h 3428362"/>
                <a:gd name="connsiteX131" fmla="*/ 2277491 w 6849572"/>
                <a:gd name="connsiteY131" fmla="*/ 2373202 h 3428362"/>
                <a:gd name="connsiteX132" fmla="*/ 2309981 w 6849572"/>
                <a:gd name="connsiteY132" fmla="*/ 2379258 h 3428362"/>
                <a:gd name="connsiteX133" fmla="*/ 2699529 w 6849572"/>
                <a:gd name="connsiteY133" fmla="*/ 2489984 h 3428362"/>
                <a:gd name="connsiteX134" fmla="*/ 3107408 w 6849572"/>
                <a:gd name="connsiteY134" fmla="*/ 2622479 h 3428362"/>
                <a:gd name="connsiteX135" fmla="*/ 3753353 w 6849572"/>
                <a:gd name="connsiteY135" fmla="*/ 2821100 h 3428362"/>
                <a:gd name="connsiteX136" fmla="*/ 3937733 w 6849572"/>
                <a:gd name="connsiteY136" fmla="*/ 2860873 h 3428362"/>
                <a:gd name="connsiteX137" fmla="*/ 3959174 w 6849572"/>
                <a:gd name="connsiteY137" fmla="*/ 2864965 h 3428362"/>
                <a:gd name="connsiteX138" fmla="*/ 4013597 w 6849572"/>
                <a:gd name="connsiteY138" fmla="*/ 2873885 h 3428362"/>
                <a:gd name="connsiteX139" fmla="*/ 4034874 w 6849572"/>
                <a:gd name="connsiteY139" fmla="*/ 2877567 h 3428362"/>
                <a:gd name="connsiteX140" fmla="*/ 4043140 w 6849572"/>
                <a:gd name="connsiteY140" fmla="*/ 2878140 h 3428362"/>
                <a:gd name="connsiteX141" fmla="*/ 4064336 w 6849572"/>
                <a:gd name="connsiteY141" fmla="*/ 2881741 h 3428362"/>
                <a:gd name="connsiteX142" fmla="*/ 4072602 w 6849572"/>
                <a:gd name="connsiteY142" fmla="*/ 2882314 h 3428362"/>
                <a:gd name="connsiteX143" fmla="*/ 4097971 w 6849572"/>
                <a:gd name="connsiteY143" fmla="*/ 2885915 h 3428362"/>
                <a:gd name="connsiteX144" fmla="*/ 4106237 w 6849572"/>
                <a:gd name="connsiteY144" fmla="*/ 2886406 h 3428362"/>
                <a:gd name="connsiteX145" fmla="*/ 4135944 w 6849572"/>
                <a:gd name="connsiteY145" fmla="*/ 2890007 h 3428362"/>
                <a:gd name="connsiteX146" fmla="*/ 4144046 w 6849572"/>
                <a:gd name="connsiteY146" fmla="*/ 2890334 h 3428362"/>
                <a:gd name="connsiteX147" fmla="*/ 4182182 w 6849572"/>
                <a:gd name="connsiteY147" fmla="*/ 2894181 h 3428362"/>
                <a:gd name="connsiteX148" fmla="*/ 4194622 w 6849572"/>
                <a:gd name="connsiteY148" fmla="*/ 2894754 h 3428362"/>
                <a:gd name="connsiteX149" fmla="*/ 4249535 w 6849572"/>
                <a:gd name="connsiteY149" fmla="*/ 2898355 h 3428362"/>
                <a:gd name="connsiteX150" fmla="*/ 4270240 w 6849572"/>
                <a:gd name="connsiteY150" fmla="*/ 2898764 h 3428362"/>
                <a:gd name="connsiteX151" fmla="*/ 4366726 w 6849572"/>
                <a:gd name="connsiteY151" fmla="*/ 2898927 h 3428362"/>
                <a:gd name="connsiteX152" fmla="*/ 4387513 w 6849572"/>
                <a:gd name="connsiteY152" fmla="*/ 2898355 h 3428362"/>
                <a:gd name="connsiteX153" fmla="*/ 4434079 w 6849572"/>
                <a:gd name="connsiteY153" fmla="*/ 2894590 h 3428362"/>
                <a:gd name="connsiteX154" fmla="*/ 4446273 w 6849572"/>
                <a:gd name="connsiteY154" fmla="*/ 2894099 h 3428362"/>
                <a:gd name="connsiteX155" fmla="*/ 4471970 w 6849572"/>
                <a:gd name="connsiteY155" fmla="*/ 2890334 h 3428362"/>
                <a:gd name="connsiteX156" fmla="*/ 4479990 w 6849572"/>
                <a:gd name="connsiteY156" fmla="*/ 2889925 h 3428362"/>
                <a:gd name="connsiteX157" fmla="*/ 4501431 w 6849572"/>
                <a:gd name="connsiteY157" fmla="*/ 2886079 h 3428362"/>
                <a:gd name="connsiteX158" fmla="*/ 4503395 w 6849572"/>
                <a:gd name="connsiteY158" fmla="*/ 2885751 h 3428362"/>
                <a:gd name="connsiteX159" fmla="*/ 4505441 w 6849572"/>
                <a:gd name="connsiteY159" fmla="*/ 2885833 h 3428362"/>
                <a:gd name="connsiteX160" fmla="*/ 4526719 w 6849572"/>
                <a:gd name="connsiteY160" fmla="*/ 2881905 h 3428362"/>
                <a:gd name="connsiteX161" fmla="*/ 4597509 w 6849572"/>
                <a:gd name="connsiteY161" fmla="*/ 2865701 h 3428362"/>
                <a:gd name="connsiteX162" fmla="*/ 4985911 w 6849572"/>
                <a:gd name="connsiteY162" fmla="*/ 2692860 h 3428362"/>
                <a:gd name="connsiteX163" fmla="*/ 5238216 w 6849572"/>
                <a:gd name="connsiteY163" fmla="*/ 2525829 h 3428362"/>
                <a:gd name="connsiteX164" fmla="*/ 5458196 w 6849572"/>
                <a:gd name="connsiteY164" fmla="*/ 2363218 h 3428362"/>
                <a:gd name="connsiteX165" fmla="*/ 5712956 w 6849572"/>
                <a:gd name="connsiteY165" fmla="*/ 2156823 h 3428362"/>
                <a:gd name="connsiteX166" fmla="*/ 5900038 w 6849572"/>
                <a:gd name="connsiteY166" fmla="*/ 1992820 h 3428362"/>
                <a:gd name="connsiteX167" fmla="*/ 6034497 w 6849572"/>
                <a:gd name="connsiteY167" fmla="*/ 1860652 h 3428362"/>
                <a:gd name="connsiteX168" fmla="*/ 6175830 w 6849572"/>
                <a:gd name="connsiteY168" fmla="*/ 1684947 h 3428362"/>
                <a:gd name="connsiteX169" fmla="*/ 6409232 w 6849572"/>
                <a:gd name="connsiteY169" fmla="*/ 1254644 h 3428362"/>
                <a:gd name="connsiteX170" fmla="*/ 6656873 w 6849572"/>
                <a:gd name="connsiteY170" fmla="*/ 723599 h 3428362"/>
                <a:gd name="connsiteX171" fmla="*/ 6785112 w 6849572"/>
                <a:gd name="connsiteY171" fmla="*/ 407951 h 3428362"/>
                <a:gd name="connsiteX172" fmla="*/ 6843708 w 6849572"/>
                <a:gd name="connsiteY172" fmla="*/ 199347 h 3428362"/>
                <a:gd name="connsiteX173" fmla="*/ 6847227 w 6849572"/>
                <a:gd name="connsiteY173" fmla="*/ 177905 h 3428362"/>
                <a:gd name="connsiteX174" fmla="*/ 6847718 w 6849572"/>
                <a:gd name="connsiteY174" fmla="*/ 165711 h 3428362"/>
                <a:gd name="connsiteX175" fmla="*/ 6847555 w 6849572"/>
                <a:gd name="connsiteY175" fmla="*/ 124465 h 3428362"/>
                <a:gd name="connsiteX176" fmla="*/ 3343755 w 6849572"/>
                <a:gd name="connsiteY176" fmla="*/ 1752217 h 3428362"/>
                <a:gd name="connsiteX177" fmla="*/ 3340727 w 6849572"/>
                <a:gd name="connsiteY177" fmla="*/ 1752054 h 3428362"/>
                <a:gd name="connsiteX178" fmla="*/ 3340891 w 6849572"/>
                <a:gd name="connsiteY178" fmla="*/ 1751317 h 3428362"/>
                <a:gd name="connsiteX179" fmla="*/ 3343755 w 6849572"/>
                <a:gd name="connsiteY179" fmla="*/ 1752217 h 3428362"/>
                <a:gd name="connsiteX180" fmla="*/ 3022378 w 6849572"/>
                <a:gd name="connsiteY180" fmla="*/ 778676 h 3428362"/>
                <a:gd name="connsiteX181" fmla="*/ 3022460 w 6849572"/>
                <a:gd name="connsiteY181" fmla="*/ 776548 h 3428362"/>
                <a:gd name="connsiteX182" fmla="*/ 3025734 w 6849572"/>
                <a:gd name="connsiteY182" fmla="*/ 777612 h 3428362"/>
                <a:gd name="connsiteX183" fmla="*/ 3022378 w 6849572"/>
                <a:gd name="connsiteY183" fmla="*/ 778676 h 342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6849572" h="3428362">
                  <a:moveTo>
                    <a:pt x="6847555" y="124465"/>
                  </a:moveTo>
                  <a:cubicBezTo>
                    <a:pt x="6843135" y="108425"/>
                    <a:pt x="6842072" y="91730"/>
                    <a:pt x="6835443" y="76181"/>
                  </a:cubicBezTo>
                  <a:cubicBezTo>
                    <a:pt x="6816865" y="32643"/>
                    <a:pt x="6779465" y="14557"/>
                    <a:pt x="6737647" y="1954"/>
                  </a:cubicBezTo>
                  <a:cubicBezTo>
                    <a:pt x="6716696" y="-583"/>
                    <a:pt x="6695828" y="-747"/>
                    <a:pt x="6674959" y="2036"/>
                  </a:cubicBezTo>
                  <a:cubicBezTo>
                    <a:pt x="6641896" y="9483"/>
                    <a:pt x="6610634" y="21268"/>
                    <a:pt x="6581582" y="38863"/>
                  </a:cubicBezTo>
                  <a:cubicBezTo>
                    <a:pt x="6567015" y="47701"/>
                    <a:pt x="6563332" y="41973"/>
                    <a:pt x="6565951" y="27406"/>
                  </a:cubicBezTo>
                  <a:cubicBezTo>
                    <a:pt x="6566360" y="27406"/>
                    <a:pt x="6566606" y="26751"/>
                    <a:pt x="6566687" y="25442"/>
                  </a:cubicBezTo>
                  <a:cubicBezTo>
                    <a:pt x="6566769" y="24214"/>
                    <a:pt x="6566115" y="23232"/>
                    <a:pt x="6564723" y="22414"/>
                  </a:cubicBezTo>
                  <a:cubicBezTo>
                    <a:pt x="6555230" y="25032"/>
                    <a:pt x="6554658" y="33461"/>
                    <a:pt x="6553594" y="40745"/>
                  </a:cubicBezTo>
                  <a:cubicBezTo>
                    <a:pt x="6552203" y="49665"/>
                    <a:pt x="6548356" y="56212"/>
                    <a:pt x="6541154" y="61614"/>
                  </a:cubicBezTo>
                  <a:cubicBezTo>
                    <a:pt x="6461199" y="121437"/>
                    <a:pt x="6399084" y="198037"/>
                    <a:pt x="6338933" y="276356"/>
                  </a:cubicBezTo>
                  <a:cubicBezTo>
                    <a:pt x="6234590" y="412125"/>
                    <a:pt x="6146860" y="558696"/>
                    <a:pt x="6059212" y="705349"/>
                  </a:cubicBezTo>
                  <a:cubicBezTo>
                    <a:pt x="5947504" y="892185"/>
                    <a:pt x="5840787" y="1082130"/>
                    <a:pt x="5716066" y="1260945"/>
                  </a:cubicBezTo>
                  <a:cubicBezTo>
                    <a:pt x="5655098" y="1348266"/>
                    <a:pt x="5589055" y="1431659"/>
                    <a:pt x="5513682" y="1507195"/>
                  </a:cubicBezTo>
                  <a:cubicBezTo>
                    <a:pt x="5457705" y="1563254"/>
                    <a:pt x="5397145" y="1614075"/>
                    <a:pt x="5331920" y="1659086"/>
                  </a:cubicBezTo>
                  <a:cubicBezTo>
                    <a:pt x="5249837" y="1715718"/>
                    <a:pt x="5163417" y="1764329"/>
                    <a:pt x="5071103" y="1802302"/>
                  </a:cubicBezTo>
                  <a:cubicBezTo>
                    <a:pt x="5065047" y="1805166"/>
                    <a:pt x="5059810" y="1809340"/>
                    <a:pt x="5055064" y="1814005"/>
                  </a:cubicBezTo>
                  <a:cubicBezTo>
                    <a:pt x="5032885" y="1837574"/>
                    <a:pt x="5008252" y="1858443"/>
                    <a:pt x="4980100" y="1874483"/>
                  </a:cubicBezTo>
                  <a:cubicBezTo>
                    <a:pt x="4869783" y="1937580"/>
                    <a:pt x="4750381" y="1970724"/>
                    <a:pt x="4623943" y="1976043"/>
                  </a:cubicBezTo>
                  <a:cubicBezTo>
                    <a:pt x="4548488" y="1979235"/>
                    <a:pt x="4473034" y="1976453"/>
                    <a:pt x="4397497" y="1969251"/>
                  </a:cubicBezTo>
                  <a:cubicBezTo>
                    <a:pt x="4250598" y="1955256"/>
                    <a:pt x="4106892" y="1925549"/>
                    <a:pt x="3964576" y="1887822"/>
                  </a:cubicBezTo>
                  <a:cubicBezTo>
                    <a:pt x="3804174" y="1845348"/>
                    <a:pt x="3644181" y="1800992"/>
                    <a:pt x="3480342" y="1773004"/>
                  </a:cubicBezTo>
                  <a:cubicBezTo>
                    <a:pt x="3446789" y="1767275"/>
                    <a:pt x="3413481" y="1759992"/>
                    <a:pt x="3381318" y="1755573"/>
                  </a:cubicBezTo>
                  <a:cubicBezTo>
                    <a:pt x="3384346" y="1755573"/>
                    <a:pt x="3387374" y="1755573"/>
                    <a:pt x="3390402" y="1755736"/>
                  </a:cubicBezTo>
                  <a:cubicBezTo>
                    <a:pt x="3397195" y="1753936"/>
                    <a:pt x="3404069" y="1753036"/>
                    <a:pt x="3411107" y="1752790"/>
                  </a:cubicBezTo>
                  <a:cubicBezTo>
                    <a:pt x="3415936" y="1752627"/>
                    <a:pt x="3420109" y="1752545"/>
                    <a:pt x="3423710" y="1752381"/>
                  </a:cubicBezTo>
                  <a:cubicBezTo>
                    <a:pt x="3433695" y="1755491"/>
                    <a:pt x="3444661" y="1750335"/>
                    <a:pt x="3454399" y="1755327"/>
                  </a:cubicBezTo>
                  <a:cubicBezTo>
                    <a:pt x="3498183" y="1753936"/>
                    <a:pt x="3541147" y="1764575"/>
                    <a:pt x="3584849" y="1763838"/>
                  </a:cubicBezTo>
                  <a:cubicBezTo>
                    <a:pt x="3589023" y="1761383"/>
                    <a:pt x="3593196" y="1759992"/>
                    <a:pt x="3597288" y="1763920"/>
                  </a:cubicBezTo>
                  <a:cubicBezTo>
                    <a:pt x="3607682" y="1772022"/>
                    <a:pt x="3619793" y="1766375"/>
                    <a:pt x="3631005" y="1768094"/>
                  </a:cubicBezTo>
                  <a:cubicBezTo>
                    <a:pt x="3642463" y="1771858"/>
                    <a:pt x="3654493" y="1771040"/>
                    <a:pt x="3666114" y="1772922"/>
                  </a:cubicBezTo>
                  <a:cubicBezTo>
                    <a:pt x="3759490" y="1787980"/>
                    <a:pt x="3853031" y="1801893"/>
                    <a:pt x="3945917" y="1819652"/>
                  </a:cubicBezTo>
                  <a:cubicBezTo>
                    <a:pt x="4079803" y="1845266"/>
                    <a:pt x="4213117" y="1873337"/>
                    <a:pt x="4348477" y="1891096"/>
                  </a:cubicBezTo>
                  <a:cubicBezTo>
                    <a:pt x="4430150" y="1901735"/>
                    <a:pt x="4511907" y="1908445"/>
                    <a:pt x="4593990" y="1910737"/>
                  </a:cubicBezTo>
                  <a:cubicBezTo>
                    <a:pt x="4649803" y="1912292"/>
                    <a:pt x="4705289" y="1906072"/>
                    <a:pt x="4760611" y="1898625"/>
                  </a:cubicBezTo>
                  <a:cubicBezTo>
                    <a:pt x="4832056" y="1888968"/>
                    <a:pt x="4901863" y="1873419"/>
                    <a:pt x="4968152" y="1844284"/>
                  </a:cubicBezTo>
                  <a:cubicBezTo>
                    <a:pt x="4988939" y="1836674"/>
                    <a:pt x="5009480" y="1828736"/>
                    <a:pt x="5028057" y="1816378"/>
                  </a:cubicBezTo>
                  <a:cubicBezTo>
                    <a:pt x="5046961" y="1803857"/>
                    <a:pt x="5066357" y="1792154"/>
                    <a:pt x="5085589" y="1780124"/>
                  </a:cubicBezTo>
                  <a:cubicBezTo>
                    <a:pt x="5092791" y="1772513"/>
                    <a:pt x="5099583" y="1764575"/>
                    <a:pt x="5107194" y="1757373"/>
                  </a:cubicBezTo>
                  <a:cubicBezTo>
                    <a:pt x="5180275" y="1688302"/>
                    <a:pt x="5214401" y="1601308"/>
                    <a:pt x="5224467" y="1503185"/>
                  </a:cubicBezTo>
                  <a:cubicBezTo>
                    <a:pt x="5224386" y="1493446"/>
                    <a:pt x="5224958" y="1483626"/>
                    <a:pt x="5224140" y="1473887"/>
                  </a:cubicBezTo>
                  <a:cubicBezTo>
                    <a:pt x="5219230" y="1418319"/>
                    <a:pt x="5214810" y="1362834"/>
                    <a:pt x="5138128" y="1310621"/>
                  </a:cubicBezTo>
                  <a:cubicBezTo>
                    <a:pt x="5094673" y="1280996"/>
                    <a:pt x="5044588" y="1266101"/>
                    <a:pt x="4994503" y="1252680"/>
                  </a:cubicBezTo>
                  <a:cubicBezTo>
                    <a:pt x="4835575" y="1210124"/>
                    <a:pt x="4672554" y="1192938"/>
                    <a:pt x="4509370" y="1178044"/>
                  </a:cubicBezTo>
                  <a:cubicBezTo>
                    <a:pt x="4412474" y="1169205"/>
                    <a:pt x="4315578" y="1160858"/>
                    <a:pt x="4219418" y="1145800"/>
                  </a:cubicBezTo>
                  <a:cubicBezTo>
                    <a:pt x="4058525" y="1120676"/>
                    <a:pt x="3901479" y="1079430"/>
                    <a:pt x="3745578" y="1033109"/>
                  </a:cubicBezTo>
                  <a:cubicBezTo>
                    <a:pt x="3714234" y="1023780"/>
                    <a:pt x="3476905" y="941205"/>
                    <a:pt x="3470276" y="938669"/>
                  </a:cubicBezTo>
                  <a:cubicBezTo>
                    <a:pt x="3427475" y="922301"/>
                    <a:pt x="3317567" y="878763"/>
                    <a:pt x="3312575" y="876553"/>
                  </a:cubicBezTo>
                  <a:cubicBezTo>
                    <a:pt x="3279594" y="861905"/>
                    <a:pt x="3175660" y="820004"/>
                    <a:pt x="3169768" y="817549"/>
                  </a:cubicBezTo>
                  <a:cubicBezTo>
                    <a:pt x="3095950" y="787269"/>
                    <a:pt x="2709022" y="619010"/>
                    <a:pt x="2636841" y="587748"/>
                  </a:cubicBezTo>
                  <a:cubicBezTo>
                    <a:pt x="2581355" y="563688"/>
                    <a:pt x="2526033" y="539219"/>
                    <a:pt x="2470710" y="514995"/>
                  </a:cubicBezTo>
                  <a:cubicBezTo>
                    <a:pt x="2467355" y="514094"/>
                    <a:pt x="2463918" y="513522"/>
                    <a:pt x="2460726" y="512212"/>
                  </a:cubicBezTo>
                  <a:cubicBezTo>
                    <a:pt x="2323812" y="457381"/>
                    <a:pt x="2184769" y="409015"/>
                    <a:pt x="2041308" y="373906"/>
                  </a:cubicBezTo>
                  <a:cubicBezTo>
                    <a:pt x="1956606" y="353201"/>
                    <a:pt x="1871331" y="336261"/>
                    <a:pt x="1784747" y="325459"/>
                  </a:cubicBezTo>
                  <a:cubicBezTo>
                    <a:pt x="1734171" y="319157"/>
                    <a:pt x="1683431" y="316211"/>
                    <a:pt x="1632692" y="312119"/>
                  </a:cubicBezTo>
                  <a:cubicBezTo>
                    <a:pt x="1540134" y="304672"/>
                    <a:pt x="1448557" y="312119"/>
                    <a:pt x="1357145" y="323985"/>
                  </a:cubicBezTo>
                  <a:cubicBezTo>
                    <a:pt x="1297567" y="331760"/>
                    <a:pt x="1240035" y="349192"/>
                    <a:pt x="1181930" y="363922"/>
                  </a:cubicBezTo>
                  <a:cubicBezTo>
                    <a:pt x="1028730" y="402877"/>
                    <a:pt x="885677" y="464501"/>
                    <a:pt x="754901" y="553622"/>
                  </a:cubicBezTo>
                  <a:cubicBezTo>
                    <a:pt x="612912" y="650354"/>
                    <a:pt x="489256" y="767055"/>
                    <a:pt x="380657" y="900041"/>
                  </a:cubicBezTo>
                  <a:cubicBezTo>
                    <a:pt x="250535" y="1059461"/>
                    <a:pt x="160432" y="1239422"/>
                    <a:pt x="104209" y="1436815"/>
                  </a:cubicBezTo>
                  <a:cubicBezTo>
                    <a:pt x="53797" y="1613912"/>
                    <a:pt x="30064" y="1795591"/>
                    <a:pt x="15906" y="1978580"/>
                  </a:cubicBezTo>
                  <a:cubicBezTo>
                    <a:pt x="10178" y="2052316"/>
                    <a:pt x="4695" y="2126297"/>
                    <a:pt x="6495" y="2200524"/>
                  </a:cubicBezTo>
                  <a:cubicBezTo>
                    <a:pt x="6659" y="2206662"/>
                    <a:pt x="7804" y="2213291"/>
                    <a:pt x="2812" y="2218529"/>
                  </a:cubicBezTo>
                  <a:cubicBezTo>
                    <a:pt x="2649" y="2232441"/>
                    <a:pt x="2485" y="2246271"/>
                    <a:pt x="2321" y="2260184"/>
                  </a:cubicBezTo>
                  <a:cubicBezTo>
                    <a:pt x="-1607" y="2291282"/>
                    <a:pt x="603" y="2322544"/>
                    <a:pt x="766" y="2353724"/>
                  </a:cubicBezTo>
                  <a:cubicBezTo>
                    <a:pt x="930" y="2399554"/>
                    <a:pt x="-1607" y="2445383"/>
                    <a:pt x="2239" y="2491130"/>
                  </a:cubicBezTo>
                  <a:cubicBezTo>
                    <a:pt x="2403" y="2506434"/>
                    <a:pt x="2567" y="2521737"/>
                    <a:pt x="2730" y="2537123"/>
                  </a:cubicBezTo>
                  <a:cubicBezTo>
                    <a:pt x="6577" y="2545061"/>
                    <a:pt x="4367" y="2553490"/>
                    <a:pt x="4613" y="2561756"/>
                  </a:cubicBezTo>
                  <a:cubicBezTo>
                    <a:pt x="5840" y="2597110"/>
                    <a:pt x="2567" y="2632463"/>
                    <a:pt x="6413" y="2667735"/>
                  </a:cubicBezTo>
                  <a:cubicBezTo>
                    <a:pt x="6577" y="2676083"/>
                    <a:pt x="6741" y="2684349"/>
                    <a:pt x="6986" y="2692696"/>
                  </a:cubicBezTo>
                  <a:cubicBezTo>
                    <a:pt x="10751" y="2699898"/>
                    <a:pt x="8541" y="2707672"/>
                    <a:pt x="8868" y="2715120"/>
                  </a:cubicBezTo>
                  <a:cubicBezTo>
                    <a:pt x="10014" y="2737134"/>
                    <a:pt x="6986" y="2759312"/>
                    <a:pt x="10587" y="2781245"/>
                  </a:cubicBezTo>
                  <a:cubicBezTo>
                    <a:pt x="10751" y="2788119"/>
                    <a:pt x="10996" y="2795075"/>
                    <a:pt x="11160" y="2801950"/>
                  </a:cubicBezTo>
                  <a:cubicBezTo>
                    <a:pt x="16643" y="2825683"/>
                    <a:pt x="9687" y="2850070"/>
                    <a:pt x="14842" y="2873803"/>
                  </a:cubicBezTo>
                  <a:cubicBezTo>
                    <a:pt x="15006" y="2879286"/>
                    <a:pt x="15170" y="2884769"/>
                    <a:pt x="15333" y="2890252"/>
                  </a:cubicBezTo>
                  <a:cubicBezTo>
                    <a:pt x="20735" y="2909730"/>
                    <a:pt x="13942" y="2929944"/>
                    <a:pt x="19016" y="2949421"/>
                  </a:cubicBezTo>
                  <a:cubicBezTo>
                    <a:pt x="19180" y="2954904"/>
                    <a:pt x="19344" y="2960469"/>
                    <a:pt x="19507" y="2965952"/>
                  </a:cubicBezTo>
                  <a:cubicBezTo>
                    <a:pt x="24827" y="2983957"/>
                    <a:pt x="18361" y="3002779"/>
                    <a:pt x="23108" y="3020865"/>
                  </a:cubicBezTo>
                  <a:cubicBezTo>
                    <a:pt x="23354" y="3027740"/>
                    <a:pt x="23517" y="3034614"/>
                    <a:pt x="23763" y="3041489"/>
                  </a:cubicBezTo>
                  <a:cubicBezTo>
                    <a:pt x="29000" y="3056710"/>
                    <a:pt x="22535" y="3072914"/>
                    <a:pt x="27445" y="3088136"/>
                  </a:cubicBezTo>
                  <a:cubicBezTo>
                    <a:pt x="27609" y="3092228"/>
                    <a:pt x="27773" y="3096320"/>
                    <a:pt x="27936" y="3100493"/>
                  </a:cubicBezTo>
                  <a:cubicBezTo>
                    <a:pt x="33338" y="3117107"/>
                    <a:pt x="26709" y="3134538"/>
                    <a:pt x="31537" y="3151151"/>
                  </a:cubicBezTo>
                  <a:cubicBezTo>
                    <a:pt x="31701" y="3155243"/>
                    <a:pt x="31947" y="3159417"/>
                    <a:pt x="32110" y="3163508"/>
                  </a:cubicBezTo>
                  <a:cubicBezTo>
                    <a:pt x="37511" y="3178730"/>
                    <a:pt x="30801" y="3194852"/>
                    <a:pt x="35957" y="3210074"/>
                  </a:cubicBezTo>
                  <a:cubicBezTo>
                    <a:pt x="36120" y="3214166"/>
                    <a:pt x="36202" y="3218258"/>
                    <a:pt x="36366" y="3222268"/>
                  </a:cubicBezTo>
                  <a:cubicBezTo>
                    <a:pt x="41603" y="3236017"/>
                    <a:pt x="35220" y="3250829"/>
                    <a:pt x="39967" y="3264660"/>
                  </a:cubicBezTo>
                  <a:cubicBezTo>
                    <a:pt x="40130" y="3268752"/>
                    <a:pt x="40376" y="3272844"/>
                    <a:pt x="40539" y="3276935"/>
                  </a:cubicBezTo>
                  <a:cubicBezTo>
                    <a:pt x="45532" y="3287902"/>
                    <a:pt x="39721" y="3299932"/>
                    <a:pt x="43977" y="3310898"/>
                  </a:cubicBezTo>
                  <a:cubicBezTo>
                    <a:pt x="44222" y="3315072"/>
                    <a:pt x="44386" y="3319246"/>
                    <a:pt x="44631" y="3323420"/>
                  </a:cubicBezTo>
                  <a:cubicBezTo>
                    <a:pt x="49869" y="3334222"/>
                    <a:pt x="43813" y="3346252"/>
                    <a:pt x="48232" y="3357137"/>
                  </a:cubicBezTo>
                  <a:cubicBezTo>
                    <a:pt x="48478" y="3361229"/>
                    <a:pt x="48723" y="3365402"/>
                    <a:pt x="48887" y="3369494"/>
                  </a:cubicBezTo>
                  <a:cubicBezTo>
                    <a:pt x="52651" y="3375632"/>
                    <a:pt x="50033" y="3382424"/>
                    <a:pt x="50933" y="3388808"/>
                  </a:cubicBezTo>
                  <a:cubicBezTo>
                    <a:pt x="54206" y="3394946"/>
                    <a:pt x="60262" y="3400593"/>
                    <a:pt x="53634" y="3408121"/>
                  </a:cubicBezTo>
                  <a:cubicBezTo>
                    <a:pt x="55598" y="3415732"/>
                    <a:pt x="54043" y="3426208"/>
                    <a:pt x="64272" y="3428090"/>
                  </a:cubicBezTo>
                  <a:cubicBezTo>
                    <a:pt x="75402" y="3430136"/>
                    <a:pt x="79331" y="3420233"/>
                    <a:pt x="83913" y="3412377"/>
                  </a:cubicBezTo>
                  <a:cubicBezTo>
                    <a:pt x="116158" y="3356155"/>
                    <a:pt x="148402" y="3299932"/>
                    <a:pt x="180809" y="3243791"/>
                  </a:cubicBezTo>
                  <a:cubicBezTo>
                    <a:pt x="231876" y="3155570"/>
                    <a:pt x="290881" y="3072832"/>
                    <a:pt x="357742" y="2995987"/>
                  </a:cubicBezTo>
                  <a:cubicBezTo>
                    <a:pt x="402180" y="2944920"/>
                    <a:pt x="449646" y="2896636"/>
                    <a:pt x="500631" y="2851707"/>
                  </a:cubicBezTo>
                  <a:cubicBezTo>
                    <a:pt x="546624" y="2811197"/>
                    <a:pt x="593271" y="2771506"/>
                    <a:pt x="642129" y="2734515"/>
                  </a:cubicBezTo>
                  <a:cubicBezTo>
                    <a:pt x="726503" y="2670600"/>
                    <a:pt x="814888" y="2612905"/>
                    <a:pt x="907528" y="2561428"/>
                  </a:cubicBezTo>
                  <a:cubicBezTo>
                    <a:pt x="1007206" y="2506106"/>
                    <a:pt x="1111140" y="2461014"/>
                    <a:pt x="1219166" y="2425496"/>
                  </a:cubicBezTo>
                  <a:cubicBezTo>
                    <a:pt x="1310252" y="2395544"/>
                    <a:pt x="1403547" y="2374102"/>
                    <a:pt x="1498560" y="2360599"/>
                  </a:cubicBezTo>
                  <a:cubicBezTo>
                    <a:pt x="1505189" y="2356098"/>
                    <a:pt x="1513536" y="2361335"/>
                    <a:pt x="1520165" y="2356752"/>
                  </a:cubicBezTo>
                  <a:lnTo>
                    <a:pt x="1522129" y="2356425"/>
                  </a:lnTo>
                  <a:lnTo>
                    <a:pt x="1524093" y="2356507"/>
                  </a:lnTo>
                  <a:cubicBezTo>
                    <a:pt x="1532032" y="2351597"/>
                    <a:pt x="1541525" y="2357243"/>
                    <a:pt x="1549545" y="2352824"/>
                  </a:cubicBezTo>
                  <a:cubicBezTo>
                    <a:pt x="1552246" y="2352660"/>
                    <a:pt x="1554946" y="2352497"/>
                    <a:pt x="1557729" y="2352333"/>
                  </a:cubicBezTo>
                  <a:cubicBezTo>
                    <a:pt x="1567140" y="2347095"/>
                    <a:pt x="1578106" y="2353561"/>
                    <a:pt x="1587518" y="2348405"/>
                  </a:cubicBezTo>
                  <a:cubicBezTo>
                    <a:pt x="1590218" y="2348323"/>
                    <a:pt x="1592837" y="2348159"/>
                    <a:pt x="1595538" y="2348077"/>
                  </a:cubicBezTo>
                  <a:cubicBezTo>
                    <a:pt x="1606422" y="2343004"/>
                    <a:pt x="1618534" y="2349141"/>
                    <a:pt x="1629500" y="2344395"/>
                  </a:cubicBezTo>
                  <a:cubicBezTo>
                    <a:pt x="1633592" y="2344231"/>
                    <a:pt x="1637684" y="2343986"/>
                    <a:pt x="1641776" y="2343822"/>
                  </a:cubicBezTo>
                  <a:cubicBezTo>
                    <a:pt x="1656998" y="2338584"/>
                    <a:pt x="1673202" y="2345131"/>
                    <a:pt x="1688424" y="2340057"/>
                  </a:cubicBezTo>
                  <a:cubicBezTo>
                    <a:pt x="1695298" y="2339894"/>
                    <a:pt x="1702172" y="2339730"/>
                    <a:pt x="1709047" y="2339566"/>
                  </a:cubicBezTo>
                  <a:cubicBezTo>
                    <a:pt x="1767642" y="2335147"/>
                    <a:pt x="1826320" y="2338503"/>
                    <a:pt x="1884998" y="2337848"/>
                  </a:cubicBezTo>
                  <a:cubicBezTo>
                    <a:pt x="1902347" y="2337684"/>
                    <a:pt x="1919861" y="2335229"/>
                    <a:pt x="1937047" y="2339566"/>
                  </a:cubicBezTo>
                  <a:cubicBezTo>
                    <a:pt x="1943921" y="2339730"/>
                    <a:pt x="1950877" y="2339894"/>
                    <a:pt x="1957752" y="2340139"/>
                  </a:cubicBezTo>
                  <a:cubicBezTo>
                    <a:pt x="1975838" y="2345131"/>
                    <a:pt x="1994660" y="2338421"/>
                    <a:pt x="2012665" y="2343822"/>
                  </a:cubicBezTo>
                  <a:cubicBezTo>
                    <a:pt x="2016756" y="2343986"/>
                    <a:pt x="2020930" y="2344149"/>
                    <a:pt x="2025022" y="2344313"/>
                  </a:cubicBezTo>
                  <a:cubicBezTo>
                    <a:pt x="2037380" y="2349059"/>
                    <a:pt x="2050883" y="2342758"/>
                    <a:pt x="2063240" y="2347914"/>
                  </a:cubicBezTo>
                  <a:cubicBezTo>
                    <a:pt x="2067332" y="2348077"/>
                    <a:pt x="2071424" y="2348241"/>
                    <a:pt x="2075516" y="2348487"/>
                  </a:cubicBezTo>
                  <a:cubicBezTo>
                    <a:pt x="2086400" y="2353315"/>
                    <a:pt x="2098512" y="2346932"/>
                    <a:pt x="2109315" y="2352251"/>
                  </a:cubicBezTo>
                  <a:cubicBezTo>
                    <a:pt x="2112016" y="2352415"/>
                    <a:pt x="2114798" y="2352579"/>
                    <a:pt x="2117499" y="2352660"/>
                  </a:cubicBezTo>
                  <a:cubicBezTo>
                    <a:pt x="2126992" y="2357325"/>
                    <a:pt x="2137794" y="2351269"/>
                    <a:pt x="2147206" y="2356425"/>
                  </a:cubicBezTo>
                  <a:cubicBezTo>
                    <a:pt x="2149906" y="2356589"/>
                    <a:pt x="2152689" y="2356752"/>
                    <a:pt x="2155390" y="2356916"/>
                  </a:cubicBezTo>
                  <a:cubicBezTo>
                    <a:pt x="2164801" y="2361499"/>
                    <a:pt x="2175603" y="2355525"/>
                    <a:pt x="2185015" y="2360599"/>
                  </a:cubicBezTo>
                  <a:lnTo>
                    <a:pt x="2186979" y="2360517"/>
                  </a:lnTo>
                  <a:lnTo>
                    <a:pt x="2188943" y="2360844"/>
                  </a:lnTo>
                  <a:cubicBezTo>
                    <a:pt x="2198355" y="2366000"/>
                    <a:pt x="2209321" y="2359535"/>
                    <a:pt x="2218650" y="2364855"/>
                  </a:cubicBezTo>
                  <a:cubicBezTo>
                    <a:pt x="2221433" y="2365100"/>
                    <a:pt x="2224133" y="2365264"/>
                    <a:pt x="2226916" y="2365509"/>
                  </a:cubicBezTo>
                  <a:cubicBezTo>
                    <a:pt x="2233545" y="2369356"/>
                    <a:pt x="2241646" y="2364527"/>
                    <a:pt x="2248112" y="2369028"/>
                  </a:cubicBezTo>
                  <a:cubicBezTo>
                    <a:pt x="2250812" y="2369192"/>
                    <a:pt x="2253595" y="2369437"/>
                    <a:pt x="2256296" y="2369601"/>
                  </a:cubicBezTo>
                  <a:cubicBezTo>
                    <a:pt x="2262924" y="2373611"/>
                    <a:pt x="2271026" y="2368619"/>
                    <a:pt x="2277491" y="2373202"/>
                  </a:cubicBezTo>
                  <a:cubicBezTo>
                    <a:pt x="2288294" y="2375166"/>
                    <a:pt x="2299342" y="2376639"/>
                    <a:pt x="2309981" y="2379258"/>
                  </a:cubicBezTo>
                  <a:cubicBezTo>
                    <a:pt x="2441085" y="2411747"/>
                    <a:pt x="2570880" y="2449147"/>
                    <a:pt x="2699529" y="2489984"/>
                  </a:cubicBezTo>
                  <a:cubicBezTo>
                    <a:pt x="2835788" y="2533276"/>
                    <a:pt x="2971803" y="2577387"/>
                    <a:pt x="3107408" y="2622479"/>
                  </a:cubicBezTo>
                  <a:cubicBezTo>
                    <a:pt x="3321250" y="2693678"/>
                    <a:pt x="3534764" y="2765695"/>
                    <a:pt x="3753353" y="2821100"/>
                  </a:cubicBezTo>
                  <a:cubicBezTo>
                    <a:pt x="3814322" y="2836567"/>
                    <a:pt x="3875455" y="2851461"/>
                    <a:pt x="3937733" y="2860873"/>
                  </a:cubicBezTo>
                  <a:cubicBezTo>
                    <a:pt x="3944198" y="2865865"/>
                    <a:pt x="3952709" y="2860136"/>
                    <a:pt x="3959174" y="2864965"/>
                  </a:cubicBezTo>
                  <a:cubicBezTo>
                    <a:pt x="3976770" y="2871266"/>
                    <a:pt x="3995183" y="2872494"/>
                    <a:pt x="4013597" y="2873885"/>
                  </a:cubicBezTo>
                  <a:cubicBezTo>
                    <a:pt x="4020144" y="2878140"/>
                    <a:pt x="4028327" y="2872903"/>
                    <a:pt x="4034874" y="2877567"/>
                  </a:cubicBezTo>
                  <a:cubicBezTo>
                    <a:pt x="4037657" y="2877731"/>
                    <a:pt x="4040357" y="2877977"/>
                    <a:pt x="4043140" y="2878140"/>
                  </a:cubicBezTo>
                  <a:cubicBezTo>
                    <a:pt x="4049687" y="2882150"/>
                    <a:pt x="4057871" y="2877158"/>
                    <a:pt x="4064336" y="2881741"/>
                  </a:cubicBezTo>
                  <a:cubicBezTo>
                    <a:pt x="4067118" y="2881905"/>
                    <a:pt x="4069819" y="2882150"/>
                    <a:pt x="4072602" y="2882314"/>
                  </a:cubicBezTo>
                  <a:cubicBezTo>
                    <a:pt x="4080622" y="2886570"/>
                    <a:pt x="4090033" y="2881005"/>
                    <a:pt x="4097971" y="2885915"/>
                  </a:cubicBezTo>
                  <a:cubicBezTo>
                    <a:pt x="4100754" y="2886079"/>
                    <a:pt x="4103454" y="2886242"/>
                    <a:pt x="4106237" y="2886406"/>
                  </a:cubicBezTo>
                  <a:cubicBezTo>
                    <a:pt x="4115730" y="2890907"/>
                    <a:pt x="4126451" y="2885015"/>
                    <a:pt x="4135944" y="2890007"/>
                  </a:cubicBezTo>
                  <a:cubicBezTo>
                    <a:pt x="4138645" y="2890089"/>
                    <a:pt x="4141345" y="2890252"/>
                    <a:pt x="4144046" y="2890334"/>
                  </a:cubicBezTo>
                  <a:cubicBezTo>
                    <a:pt x="4156403" y="2895326"/>
                    <a:pt x="4169906" y="2888943"/>
                    <a:pt x="4182182" y="2894181"/>
                  </a:cubicBezTo>
                  <a:cubicBezTo>
                    <a:pt x="4186356" y="2894344"/>
                    <a:pt x="4190448" y="2894590"/>
                    <a:pt x="4194622" y="2894754"/>
                  </a:cubicBezTo>
                  <a:cubicBezTo>
                    <a:pt x="4212708" y="2899500"/>
                    <a:pt x="4231531" y="2893035"/>
                    <a:pt x="4249535" y="2898355"/>
                  </a:cubicBezTo>
                  <a:cubicBezTo>
                    <a:pt x="4256409" y="2898518"/>
                    <a:pt x="4263365" y="2898600"/>
                    <a:pt x="4270240" y="2898764"/>
                  </a:cubicBezTo>
                  <a:cubicBezTo>
                    <a:pt x="4302402" y="2901874"/>
                    <a:pt x="4334564" y="2901628"/>
                    <a:pt x="4366726" y="2898927"/>
                  </a:cubicBezTo>
                  <a:cubicBezTo>
                    <a:pt x="4373683" y="2898764"/>
                    <a:pt x="4380557" y="2898600"/>
                    <a:pt x="4387513" y="2898355"/>
                  </a:cubicBezTo>
                  <a:cubicBezTo>
                    <a:pt x="4402735" y="2893035"/>
                    <a:pt x="4418857" y="2899582"/>
                    <a:pt x="4434079" y="2894590"/>
                  </a:cubicBezTo>
                  <a:cubicBezTo>
                    <a:pt x="4438171" y="2894426"/>
                    <a:pt x="4442181" y="2894263"/>
                    <a:pt x="4446273" y="2894099"/>
                  </a:cubicBezTo>
                  <a:cubicBezTo>
                    <a:pt x="4454293" y="2889352"/>
                    <a:pt x="4463867" y="2894999"/>
                    <a:pt x="4471970" y="2890334"/>
                  </a:cubicBezTo>
                  <a:cubicBezTo>
                    <a:pt x="4474670" y="2890171"/>
                    <a:pt x="4477289" y="2890089"/>
                    <a:pt x="4479990" y="2889925"/>
                  </a:cubicBezTo>
                  <a:cubicBezTo>
                    <a:pt x="4486537" y="2885342"/>
                    <a:pt x="4494884" y="2890662"/>
                    <a:pt x="4501431" y="2886079"/>
                  </a:cubicBezTo>
                  <a:lnTo>
                    <a:pt x="4503395" y="2885751"/>
                  </a:lnTo>
                  <a:lnTo>
                    <a:pt x="4505441" y="2885833"/>
                  </a:lnTo>
                  <a:cubicBezTo>
                    <a:pt x="4511907" y="2881005"/>
                    <a:pt x="4520254" y="2886570"/>
                    <a:pt x="4526719" y="2881905"/>
                  </a:cubicBezTo>
                  <a:cubicBezTo>
                    <a:pt x="4550452" y="2876995"/>
                    <a:pt x="4574021" y="2871757"/>
                    <a:pt x="4597509" y="2865701"/>
                  </a:cubicBezTo>
                  <a:cubicBezTo>
                    <a:pt x="4736715" y="2829775"/>
                    <a:pt x="4863399" y="2765859"/>
                    <a:pt x="4985911" y="2692860"/>
                  </a:cubicBezTo>
                  <a:cubicBezTo>
                    <a:pt x="5072576" y="2641220"/>
                    <a:pt x="5156706" y="2585407"/>
                    <a:pt x="5238216" y="2525829"/>
                  </a:cubicBezTo>
                  <a:cubicBezTo>
                    <a:pt x="5311788" y="2471980"/>
                    <a:pt x="5386424" y="2419440"/>
                    <a:pt x="5458196" y="2363218"/>
                  </a:cubicBezTo>
                  <a:cubicBezTo>
                    <a:pt x="5544289" y="2295865"/>
                    <a:pt x="5629891" y="2227940"/>
                    <a:pt x="5712956" y="2156823"/>
                  </a:cubicBezTo>
                  <a:cubicBezTo>
                    <a:pt x="5775972" y="2102892"/>
                    <a:pt x="5839560" y="2049534"/>
                    <a:pt x="5900038" y="1992820"/>
                  </a:cubicBezTo>
                  <a:cubicBezTo>
                    <a:pt x="5945785" y="1949855"/>
                    <a:pt x="5992105" y="1907381"/>
                    <a:pt x="6034497" y="1860652"/>
                  </a:cubicBezTo>
                  <a:cubicBezTo>
                    <a:pt x="6085155" y="1804757"/>
                    <a:pt x="6133848" y="1747552"/>
                    <a:pt x="6175830" y="1684947"/>
                  </a:cubicBezTo>
                  <a:cubicBezTo>
                    <a:pt x="6266916" y="1548769"/>
                    <a:pt x="6337379" y="1401215"/>
                    <a:pt x="6409232" y="1254644"/>
                  </a:cubicBezTo>
                  <a:cubicBezTo>
                    <a:pt x="6495243" y="1079266"/>
                    <a:pt x="6578636" y="902660"/>
                    <a:pt x="6656873" y="723599"/>
                  </a:cubicBezTo>
                  <a:cubicBezTo>
                    <a:pt x="6702375" y="619501"/>
                    <a:pt x="6746239" y="514749"/>
                    <a:pt x="6785112" y="407951"/>
                  </a:cubicBezTo>
                  <a:cubicBezTo>
                    <a:pt x="6809909" y="339862"/>
                    <a:pt x="6829387" y="270382"/>
                    <a:pt x="6843708" y="199347"/>
                  </a:cubicBezTo>
                  <a:cubicBezTo>
                    <a:pt x="6847636" y="192636"/>
                    <a:pt x="6842808" y="184534"/>
                    <a:pt x="6847227" y="177905"/>
                  </a:cubicBezTo>
                  <a:cubicBezTo>
                    <a:pt x="6847391" y="173813"/>
                    <a:pt x="6847555" y="169803"/>
                    <a:pt x="6847718" y="165711"/>
                  </a:cubicBezTo>
                  <a:cubicBezTo>
                    <a:pt x="6850337" y="152290"/>
                    <a:pt x="6850091" y="138377"/>
                    <a:pt x="6847555" y="124465"/>
                  </a:cubicBezTo>
                  <a:close/>
                  <a:moveTo>
                    <a:pt x="3343755" y="1752217"/>
                  </a:moveTo>
                  <a:cubicBezTo>
                    <a:pt x="3342773" y="1752136"/>
                    <a:pt x="3341709" y="1752054"/>
                    <a:pt x="3340727" y="1752054"/>
                  </a:cubicBezTo>
                  <a:cubicBezTo>
                    <a:pt x="3340809" y="1751890"/>
                    <a:pt x="3340891" y="1751644"/>
                    <a:pt x="3340891" y="1751317"/>
                  </a:cubicBezTo>
                  <a:cubicBezTo>
                    <a:pt x="3341873" y="1751644"/>
                    <a:pt x="3342773" y="1751890"/>
                    <a:pt x="3343755" y="1752217"/>
                  </a:cubicBezTo>
                  <a:close/>
                  <a:moveTo>
                    <a:pt x="3022378" y="778676"/>
                  </a:moveTo>
                  <a:cubicBezTo>
                    <a:pt x="3022460" y="777857"/>
                    <a:pt x="3022460" y="777203"/>
                    <a:pt x="3022460" y="776548"/>
                  </a:cubicBezTo>
                  <a:cubicBezTo>
                    <a:pt x="3023524" y="776957"/>
                    <a:pt x="3024588" y="777203"/>
                    <a:pt x="3025734" y="777612"/>
                  </a:cubicBezTo>
                  <a:cubicBezTo>
                    <a:pt x="3024424" y="777857"/>
                    <a:pt x="3023442" y="778267"/>
                    <a:pt x="3022378" y="778676"/>
                  </a:cubicBezTo>
                  <a:close/>
                </a:path>
              </a:pathLst>
            </a:custGeom>
            <a:solidFill>
              <a:srgbClr val="F9C9A9"/>
            </a:solidFill>
            <a:ln w="818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22" name="Freeform: Shape 21">
              <a:extLst>
                <a:ext uri="{FF2B5EF4-FFF2-40B4-BE49-F238E27FC236}">
                  <a16:creationId xmlns:a16="http://schemas.microsoft.com/office/drawing/2014/main" id="{87EAAFBE-A3F4-4734-94A3-7B3BDADB33EF}"/>
                </a:ext>
              </a:extLst>
            </p:cNvPr>
            <p:cNvSpPr/>
            <p:nvPr/>
          </p:nvSpPr>
          <p:spPr>
            <a:xfrm>
              <a:off x="2497594" y="5580687"/>
              <a:ext cx="855087" cy="113341"/>
            </a:xfrm>
            <a:custGeom>
              <a:avLst/>
              <a:gdLst>
                <a:gd name="connsiteX0" fmla="*/ 12930 w 1745843"/>
                <a:gd name="connsiteY0" fmla="*/ 20 h 231410"/>
                <a:gd name="connsiteX1" fmla="*/ 304518 w 1745843"/>
                <a:gd name="connsiteY1" fmla="*/ 11641 h 231410"/>
                <a:gd name="connsiteX2" fmla="*/ 959956 w 1745843"/>
                <a:gd name="connsiteY2" fmla="*/ 125478 h 231410"/>
                <a:gd name="connsiteX3" fmla="*/ 1207516 w 1745843"/>
                <a:gd name="connsiteY3" fmla="*/ 154612 h 231410"/>
                <a:gd name="connsiteX4" fmla="*/ 1581923 w 1745843"/>
                <a:gd name="connsiteY4" fmla="*/ 115739 h 231410"/>
                <a:gd name="connsiteX5" fmla="*/ 1729804 w 1745843"/>
                <a:gd name="connsiteY5" fmla="*/ 47323 h 231410"/>
                <a:gd name="connsiteX6" fmla="*/ 1745844 w 1745843"/>
                <a:gd name="connsiteY6" fmla="*/ 49860 h 231410"/>
                <a:gd name="connsiteX7" fmla="*/ 1647066 w 1745843"/>
                <a:gd name="connsiteY7" fmla="*/ 132843 h 231410"/>
                <a:gd name="connsiteX8" fmla="*/ 1440262 w 1745843"/>
                <a:gd name="connsiteY8" fmla="*/ 211325 h 231410"/>
                <a:gd name="connsiteX9" fmla="*/ 1272822 w 1745843"/>
                <a:gd name="connsiteY9" fmla="*/ 231294 h 231410"/>
                <a:gd name="connsiteX10" fmla="*/ 1092697 w 1745843"/>
                <a:gd name="connsiteY10" fmla="*/ 226956 h 231410"/>
                <a:gd name="connsiteX11" fmla="*/ 802419 w 1745843"/>
                <a:gd name="connsiteY11" fmla="*/ 182764 h 231410"/>
                <a:gd name="connsiteX12" fmla="*/ 338563 w 1745843"/>
                <a:gd name="connsiteY12" fmla="*/ 66063 h 231410"/>
                <a:gd name="connsiteX13" fmla="*/ 0 w 1745843"/>
                <a:gd name="connsiteY13" fmla="*/ 3785 h 231410"/>
                <a:gd name="connsiteX14" fmla="*/ 12930 w 1745843"/>
                <a:gd name="connsiteY14" fmla="*/ 20 h 23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5843" h="231410">
                  <a:moveTo>
                    <a:pt x="12930" y="20"/>
                  </a:moveTo>
                  <a:cubicBezTo>
                    <a:pt x="29707" y="20"/>
                    <a:pt x="292733" y="10086"/>
                    <a:pt x="304518" y="11641"/>
                  </a:cubicBezTo>
                  <a:cubicBezTo>
                    <a:pt x="525152" y="37502"/>
                    <a:pt x="740713" y="92252"/>
                    <a:pt x="959956" y="125478"/>
                  </a:cubicBezTo>
                  <a:cubicBezTo>
                    <a:pt x="1041548" y="137835"/>
                    <a:pt x="1124941" y="149865"/>
                    <a:pt x="1207516" y="154612"/>
                  </a:cubicBezTo>
                  <a:cubicBezTo>
                    <a:pt x="1333954" y="161814"/>
                    <a:pt x="1460394" y="150111"/>
                    <a:pt x="1581923" y="115739"/>
                  </a:cubicBezTo>
                  <a:cubicBezTo>
                    <a:pt x="1597636" y="111320"/>
                    <a:pt x="1683893" y="75720"/>
                    <a:pt x="1729804" y="47323"/>
                  </a:cubicBezTo>
                  <a:cubicBezTo>
                    <a:pt x="1737415" y="50678"/>
                    <a:pt x="1743225" y="49778"/>
                    <a:pt x="1745844" y="49860"/>
                  </a:cubicBezTo>
                  <a:cubicBezTo>
                    <a:pt x="1726039" y="82431"/>
                    <a:pt x="1679637" y="115002"/>
                    <a:pt x="1647066" y="132843"/>
                  </a:cubicBezTo>
                  <a:cubicBezTo>
                    <a:pt x="1581841" y="168606"/>
                    <a:pt x="1513179" y="195858"/>
                    <a:pt x="1440262" y="211325"/>
                  </a:cubicBezTo>
                  <a:cubicBezTo>
                    <a:pt x="1385103" y="223028"/>
                    <a:pt x="1329453" y="231539"/>
                    <a:pt x="1272822" y="231294"/>
                  </a:cubicBezTo>
                  <a:cubicBezTo>
                    <a:pt x="1212753" y="231048"/>
                    <a:pt x="1152602" y="233013"/>
                    <a:pt x="1092697" y="226956"/>
                  </a:cubicBezTo>
                  <a:cubicBezTo>
                    <a:pt x="995229" y="217054"/>
                    <a:pt x="898332" y="203305"/>
                    <a:pt x="802419" y="182764"/>
                  </a:cubicBezTo>
                  <a:cubicBezTo>
                    <a:pt x="646436" y="149374"/>
                    <a:pt x="493972" y="101745"/>
                    <a:pt x="338563" y="66063"/>
                  </a:cubicBezTo>
                  <a:cubicBezTo>
                    <a:pt x="237657" y="42903"/>
                    <a:pt x="11703" y="3785"/>
                    <a:pt x="0" y="3785"/>
                  </a:cubicBezTo>
                  <a:cubicBezTo>
                    <a:pt x="3437" y="-2517"/>
                    <a:pt x="8838" y="1248"/>
                    <a:pt x="12930" y="20"/>
                  </a:cubicBezTo>
                  <a:close/>
                </a:path>
              </a:pathLst>
            </a:custGeom>
            <a:solidFill>
              <a:srgbClr val="DAB299"/>
            </a:solidFill>
            <a:ln w="818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23" name="Freeform: Shape 22">
              <a:extLst>
                <a:ext uri="{FF2B5EF4-FFF2-40B4-BE49-F238E27FC236}">
                  <a16:creationId xmlns:a16="http://schemas.microsoft.com/office/drawing/2014/main" id="{432A53EB-1408-C680-5968-57E8A6B23146}"/>
                </a:ext>
              </a:extLst>
            </p:cNvPr>
            <p:cNvSpPr/>
            <p:nvPr/>
          </p:nvSpPr>
          <p:spPr>
            <a:xfrm>
              <a:off x="2384390" y="1252562"/>
              <a:ext cx="1300202" cy="1953503"/>
            </a:xfrm>
            <a:custGeom>
              <a:avLst/>
              <a:gdLst>
                <a:gd name="connsiteX0" fmla="*/ 41222 w 1300202"/>
                <a:gd name="connsiteY0" fmla="*/ 819160 h 1953503"/>
                <a:gd name="connsiteX1" fmla="*/ 45951 w 1300202"/>
                <a:gd name="connsiteY1" fmla="*/ 821525 h 1953503"/>
                <a:gd name="connsiteX2" fmla="*/ 44027 w 1300202"/>
                <a:gd name="connsiteY2" fmla="*/ 904576 h 1953503"/>
                <a:gd name="connsiteX3" fmla="*/ 70241 w 1300202"/>
                <a:gd name="connsiteY3" fmla="*/ 1086072 h 1953503"/>
                <a:gd name="connsiteX4" fmla="*/ 132530 w 1300202"/>
                <a:gd name="connsiteY4" fmla="*/ 1192171 h 1953503"/>
                <a:gd name="connsiteX5" fmla="*/ 286568 w 1300202"/>
                <a:gd name="connsiteY5" fmla="*/ 1326649 h 1953503"/>
                <a:gd name="connsiteX6" fmla="*/ 394111 w 1300202"/>
                <a:gd name="connsiteY6" fmla="*/ 1401684 h 1953503"/>
                <a:gd name="connsiteX7" fmla="*/ 482934 w 1300202"/>
                <a:gd name="connsiteY7" fmla="*/ 1502652 h 1953503"/>
                <a:gd name="connsiteX8" fmla="*/ 513517 w 1300202"/>
                <a:gd name="connsiteY8" fmla="*/ 1598370 h 1953503"/>
                <a:gd name="connsiteX9" fmla="*/ 514840 w 1300202"/>
                <a:gd name="connsiteY9" fmla="*/ 1663144 h 1953503"/>
                <a:gd name="connsiteX10" fmla="*/ 499969 w 1300202"/>
                <a:gd name="connsiteY10" fmla="*/ 1597127 h 1953503"/>
                <a:gd name="connsiteX11" fmla="*/ 442571 w 1300202"/>
                <a:gd name="connsiteY11" fmla="*/ 1535199 h 1953503"/>
                <a:gd name="connsiteX12" fmla="*/ 344529 w 1300202"/>
                <a:gd name="connsiteY12" fmla="*/ 1490948 h 1953503"/>
                <a:gd name="connsiteX13" fmla="*/ 191572 w 1300202"/>
                <a:gd name="connsiteY13" fmla="*/ 1428579 h 1953503"/>
                <a:gd name="connsiteX14" fmla="*/ 2301 w 1300202"/>
                <a:gd name="connsiteY14" fmla="*/ 1136656 h 1953503"/>
                <a:gd name="connsiteX15" fmla="*/ 21982 w 1300202"/>
                <a:gd name="connsiteY15" fmla="*/ 893514 h 1953503"/>
                <a:gd name="connsiteX16" fmla="*/ 37574 w 1300202"/>
                <a:gd name="connsiteY16" fmla="*/ 827537 h 1953503"/>
                <a:gd name="connsiteX17" fmla="*/ 41222 w 1300202"/>
                <a:gd name="connsiteY17" fmla="*/ 819160 h 1953503"/>
                <a:gd name="connsiteX18" fmla="*/ 124995 w 1300202"/>
                <a:gd name="connsiteY18" fmla="*/ 387347 h 1953503"/>
                <a:gd name="connsiteX19" fmla="*/ 128402 w 1300202"/>
                <a:gd name="connsiteY19" fmla="*/ 388950 h 1953503"/>
                <a:gd name="connsiteX20" fmla="*/ 126117 w 1300202"/>
                <a:gd name="connsiteY20" fmla="*/ 441138 h 1953503"/>
                <a:gd name="connsiteX21" fmla="*/ 146920 w 1300202"/>
                <a:gd name="connsiteY21" fmla="*/ 607001 h 1953503"/>
                <a:gd name="connsiteX22" fmla="*/ 199669 w 1300202"/>
                <a:gd name="connsiteY22" fmla="*/ 701076 h 1953503"/>
                <a:gd name="connsiteX23" fmla="*/ 393630 w 1300202"/>
                <a:gd name="connsiteY23" fmla="*/ 859082 h 1953503"/>
                <a:gd name="connsiteX24" fmla="*/ 507826 w 1300202"/>
                <a:gd name="connsiteY24" fmla="*/ 982417 h 1953503"/>
                <a:gd name="connsiteX25" fmla="*/ 525543 w 1300202"/>
                <a:gd name="connsiteY25" fmla="*/ 1051359 h 1953503"/>
                <a:gd name="connsiteX26" fmla="*/ 534601 w 1300202"/>
                <a:gd name="connsiteY26" fmla="*/ 1261834 h 1953503"/>
                <a:gd name="connsiteX27" fmla="*/ 530032 w 1300202"/>
                <a:gd name="connsiteY27" fmla="*/ 1309893 h 1953503"/>
                <a:gd name="connsiteX28" fmla="*/ 518729 w 1300202"/>
                <a:gd name="connsiteY28" fmla="*/ 1062783 h 1953503"/>
                <a:gd name="connsiteX29" fmla="*/ 479848 w 1300202"/>
                <a:gd name="connsiteY29" fmla="*/ 1005665 h 1953503"/>
                <a:gd name="connsiteX30" fmla="*/ 384852 w 1300202"/>
                <a:gd name="connsiteY30" fmla="*/ 958046 h 1953503"/>
                <a:gd name="connsiteX31" fmla="*/ 249091 w 1300202"/>
                <a:gd name="connsiteY31" fmla="*/ 902411 h 1953503"/>
                <a:gd name="connsiteX32" fmla="*/ 90965 w 1300202"/>
                <a:gd name="connsiteY32" fmla="*/ 642835 h 1953503"/>
                <a:gd name="connsiteX33" fmla="*/ 120225 w 1300202"/>
                <a:gd name="connsiteY33" fmla="*/ 399733 h 1953503"/>
                <a:gd name="connsiteX34" fmla="*/ 124995 w 1300202"/>
                <a:gd name="connsiteY34" fmla="*/ 387347 h 1953503"/>
                <a:gd name="connsiteX35" fmla="*/ 1239818 w 1300202"/>
                <a:gd name="connsiteY35" fmla="*/ 317663 h 1953503"/>
                <a:gd name="connsiteX36" fmla="*/ 1242384 w 1300202"/>
                <a:gd name="connsiteY36" fmla="*/ 322172 h 1953503"/>
                <a:gd name="connsiteX37" fmla="*/ 1250801 w 1300202"/>
                <a:gd name="connsiteY37" fmla="*/ 347465 h 1953503"/>
                <a:gd name="connsiteX38" fmla="*/ 1299140 w 1300202"/>
                <a:gd name="connsiteY38" fmla="*/ 749415 h 1953503"/>
                <a:gd name="connsiteX39" fmla="*/ 1188512 w 1300202"/>
                <a:gd name="connsiteY39" fmla="*/ 1062062 h 1953503"/>
                <a:gd name="connsiteX40" fmla="*/ 1001927 w 1300202"/>
                <a:gd name="connsiteY40" fmla="*/ 1204796 h 1953503"/>
                <a:gd name="connsiteX41" fmla="*/ 797504 w 1300202"/>
                <a:gd name="connsiteY41" fmla="*/ 1285443 h 1953503"/>
                <a:gd name="connsiteX42" fmla="*/ 657655 w 1300202"/>
                <a:gd name="connsiteY42" fmla="*/ 1353544 h 1953503"/>
                <a:gd name="connsiteX43" fmla="*/ 598934 w 1300202"/>
                <a:gd name="connsiteY43" fmla="*/ 1407375 h 1953503"/>
                <a:gd name="connsiteX44" fmla="*/ 568592 w 1300202"/>
                <a:gd name="connsiteY44" fmla="*/ 1490707 h 1953503"/>
                <a:gd name="connsiteX45" fmla="*/ 555484 w 1300202"/>
                <a:gd name="connsiteY45" fmla="*/ 1953503 h 1953503"/>
                <a:gd name="connsiteX46" fmla="*/ 542938 w 1300202"/>
                <a:gd name="connsiteY46" fmla="*/ 1951459 h 1953503"/>
                <a:gd name="connsiteX47" fmla="*/ 554522 w 1300202"/>
                <a:gd name="connsiteY47" fmla="*/ 1494114 h 1953503"/>
                <a:gd name="connsiteX48" fmla="*/ 577169 w 1300202"/>
                <a:gd name="connsiteY48" fmla="*/ 1358314 h 1953503"/>
                <a:gd name="connsiteX49" fmla="*/ 640540 w 1300202"/>
                <a:gd name="connsiteY49" fmla="*/ 1247524 h 1953503"/>
                <a:gd name="connsiteX50" fmla="*/ 693169 w 1300202"/>
                <a:gd name="connsiteY50" fmla="*/ 1188723 h 1953503"/>
                <a:gd name="connsiteX51" fmla="*/ 803597 w 1300202"/>
                <a:gd name="connsiteY51" fmla="*/ 1104028 h 1953503"/>
                <a:gd name="connsiteX52" fmla="*/ 940560 w 1300202"/>
                <a:gd name="connsiteY52" fmla="*/ 1008551 h 1953503"/>
                <a:gd name="connsiteX53" fmla="*/ 1019322 w 1300202"/>
                <a:gd name="connsiteY53" fmla="*/ 943136 h 1953503"/>
                <a:gd name="connsiteX54" fmla="*/ 1071911 w 1300202"/>
                <a:gd name="connsiteY54" fmla="*/ 894235 h 1953503"/>
                <a:gd name="connsiteX55" fmla="*/ 1178491 w 1300202"/>
                <a:gd name="connsiteY55" fmla="*/ 747131 h 1953503"/>
                <a:gd name="connsiteX56" fmla="*/ 1215648 w 1300202"/>
                <a:gd name="connsiteY56" fmla="*/ 624998 h 1953503"/>
                <a:gd name="connsiteX57" fmla="*/ 1233485 w 1300202"/>
                <a:gd name="connsiteY57" fmla="*/ 517697 h 1953503"/>
                <a:gd name="connsiteX58" fmla="*/ 1235489 w 1300202"/>
                <a:gd name="connsiteY58" fmla="*/ 486031 h 1953503"/>
                <a:gd name="connsiteX59" fmla="*/ 1237573 w 1300202"/>
                <a:gd name="connsiteY59" fmla="*/ 352475 h 1953503"/>
                <a:gd name="connsiteX60" fmla="*/ 1235449 w 1300202"/>
                <a:gd name="connsiteY60" fmla="*/ 320850 h 1953503"/>
                <a:gd name="connsiteX61" fmla="*/ 1239818 w 1300202"/>
                <a:gd name="connsiteY61" fmla="*/ 317663 h 1953503"/>
                <a:gd name="connsiteX62" fmla="*/ 943327 w 1300202"/>
                <a:gd name="connsiteY62" fmla="*/ 148 h 1953503"/>
                <a:gd name="connsiteX63" fmla="*/ 947575 w 1300202"/>
                <a:gd name="connsiteY63" fmla="*/ 4516 h 1953503"/>
                <a:gd name="connsiteX64" fmla="*/ 958879 w 1300202"/>
                <a:gd name="connsiteY64" fmla="*/ 49289 h 1953503"/>
                <a:gd name="connsiteX65" fmla="*/ 978720 w 1300202"/>
                <a:gd name="connsiteY65" fmla="*/ 224651 h 1953503"/>
                <a:gd name="connsiteX66" fmla="*/ 792575 w 1300202"/>
                <a:gd name="connsiteY66" fmla="*/ 504870 h 1953503"/>
                <a:gd name="connsiteX67" fmla="*/ 665673 w 1300202"/>
                <a:gd name="connsiteY67" fmla="*/ 552448 h 1953503"/>
                <a:gd name="connsiteX68" fmla="*/ 589636 w 1300202"/>
                <a:gd name="connsiteY68" fmla="*/ 603194 h 1953503"/>
                <a:gd name="connsiteX69" fmla="*/ 567590 w 1300202"/>
                <a:gd name="connsiteY69" fmla="*/ 658308 h 1953503"/>
                <a:gd name="connsiteX70" fmla="*/ 562059 w 1300202"/>
                <a:gd name="connsiteY70" fmla="*/ 833509 h 1953503"/>
                <a:gd name="connsiteX71" fmla="*/ 558171 w 1300202"/>
                <a:gd name="connsiteY71" fmla="*/ 1135413 h 1953503"/>
                <a:gd name="connsiteX72" fmla="*/ 560616 w 1300202"/>
                <a:gd name="connsiteY72" fmla="*/ 638547 h 1953503"/>
                <a:gd name="connsiteX73" fmla="*/ 614126 w 1300202"/>
                <a:gd name="connsiteY73" fmla="*/ 511604 h 1953503"/>
                <a:gd name="connsiteX74" fmla="*/ 732170 w 1300202"/>
                <a:gd name="connsiteY74" fmla="*/ 417249 h 1953503"/>
                <a:gd name="connsiteX75" fmla="*/ 825764 w 1300202"/>
                <a:gd name="connsiteY75" fmla="*/ 344258 h 1953503"/>
                <a:gd name="connsiteX76" fmla="*/ 902282 w 1300202"/>
                <a:gd name="connsiteY76" fmla="*/ 252709 h 1953503"/>
                <a:gd name="connsiteX77" fmla="*/ 929097 w 1300202"/>
                <a:gd name="connsiteY77" fmla="*/ 174548 h 1953503"/>
                <a:gd name="connsiteX78" fmla="*/ 937915 w 1300202"/>
                <a:gd name="connsiteY78" fmla="*/ 95384 h 1953503"/>
                <a:gd name="connsiteX79" fmla="*/ 943367 w 1300202"/>
                <a:gd name="connsiteY79" fmla="*/ 9166 h 1953503"/>
                <a:gd name="connsiteX80" fmla="*/ 941643 w 1300202"/>
                <a:gd name="connsiteY80" fmla="*/ 4557 h 1953503"/>
                <a:gd name="connsiteX81" fmla="*/ 943327 w 1300202"/>
                <a:gd name="connsiteY81" fmla="*/ 148 h 195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00202" h="1953503">
                  <a:moveTo>
                    <a:pt x="41222" y="819160"/>
                  </a:moveTo>
                  <a:cubicBezTo>
                    <a:pt x="44348" y="815673"/>
                    <a:pt x="45710" y="818038"/>
                    <a:pt x="45951" y="821525"/>
                  </a:cubicBezTo>
                  <a:cubicBezTo>
                    <a:pt x="41782" y="849142"/>
                    <a:pt x="42665" y="876999"/>
                    <a:pt x="44027" y="904576"/>
                  </a:cubicBezTo>
                  <a:cubicBezTo>
                    <a:pt x="47114" y="965823"/>
                    <a:pt x="50120" y="1027230"/>
                    <a:pt x="70241" y="1086072"/>
                  </a:cubicBezTo>
                  <a:cubicBezTo>
                    <a:pt x="83789" y="1125713"/>
                    <a:pt x="104953" y="1160706"/>
                    <a:pt x="132530" y="1192171"/>
                  </a:cubicBezTo>
                  <a:cubicBezTo>
                    <a:pt x="177864" y="1243958"/>
                    <a:pt x="230492" y="1287207"/>
                    <a:pt x="286568" y="1326649"/>
                  </a:cubicBezTo>
                  <a:cubicBezTo>
                    <a:pt x="322322" y="1351781"/>
                    <a:pt x="359680" y="1374628"/>
                    <a:pt x="394111" y="1401684"/>
                  </a:cubicBezTo>
                  <a:cubicBezTo>
                    <a:pt x="429985" y="1429902"/>
                    <a:pt x="459165" y="1463732"/>
                    <a:pt x="482934" y="1502652"/>
                  </a:cubicBezTo>
                  <a:cubicBezTo>
                    <a:pt x="501012" y="1532233"/>
                    <a:pt x="509189" y="1564460"/>
                    <a:pt x="513517" y="1598370"/>
                  </a:cubicBezTo>
                  <a:cubicBezTo>
                    <a:pt x="515883" y="1616888"/>
                    <a:pt x="518127" y="1638372"/>
                    <a:pt x="514840" y="1663144"/>
                  </a:cubicBezTo>
                  <a:cubicBezTo>
                    <a:pt x="512074" y="1641940"/>
                    <a:pt x="509068" y="1617049"/>
                    <a:pt x="499969" y="1597127"/>
                  </a:cubicBezTo>
                  <a:cubicBezTo>
                    <a:pt x="487704" y="1570272"/>
                    <a:pt x="466300" y="1551553"/>
                    <a:pt x="442571" y="1535199"/>
                  </a:cubicBezTo>
                  <a:cubicBezTo>
                    <a:pt x="412589" y="1514557"/>
                    <a:pt x="378599" y="1502692"/>
                    <a:pt x="344529" y="1490948"/>
                  </a:cubicBezTo>
                  <a:cubicBezTo>
                    <a:pt x="292381" y="1472951"/>
                    <a:pt x="240313" y="1454994"/>
                    <a:pt x="191572" y="1428579"/>
                  </a:cubicBezTo>
                  <a:cubicBezTo>
                    <a:pt x="75332" y="1365609"/>
                    <a:pt x="14125" y="1267046"/>
                    <a:pt x="2301" y="1136656"/>
                  </a:cubicBezTo>
                  <a:cubicBezTo>
                    <a:pt x="-5155" y="1054566"/>
                    <a:pt x="6590" y="973840"/>
                    <a:pt x="21982" y="893514"/>
                  </a:cubicBezTo>
                  <a:cubicBezTo>
                    <a:pt x="26230" y="871308"/>
                    <a:pt x="31081" y="849222"/>
                    <a:pt x="37574" y="827537"/>
                  </a:cubicBezTo>
                  <a:cubicBezTo>
                    <a:pt x="38456" y="824611"/>
                    <a:pt x="39337" y="821364"/>
                    <a:pt x="41222" y="819160"/>
                  </a:cubicBezTo>
                  <a:close/>
                  <a:moveTo>
                    <a:pt x="124995" y="387347"/>
                  </a:moveTo>
                  <a:cubicBezTo>
                    <a:pt x="126719" y="384381"/>
                    <a:pt x="128081" y="386385"/>
                    <a:pt x="128402" y="388950"/>
                  </a:cubicBezTo>
                  <a:cubicBezTo>
                    <a:pt x="126719" y="406306"/>
                    <a:pt x="125115" y="423703"/>
                    <a:pt x="126117" y="441138"/>
                  </a:cubicBezTo>
                  <a:cubicBezTo>
                    <a:pt x="129324" y="496893"/>
                    <a:pt x="130526" y="552969"/>
                    <a:pt x="146920" y="607001"/>
                  </a:cubicBezTo>
                  <a:cubicBezTo>
                    <a:pt x="157582" y="642154"/>
                    <a:pt x="175740" y="673218"/>
                    <a:pt x="199669" y="701076"/>
                  </a:cubicBezTo>
                  <a:cubicBezTo>
                    <a:pt x="254863" y="765368"/>
                    <a:pt x="323606" y="812986"/>
                    <a:pt x="393630" y="859082"/>
                  </a:cubicBezTo>
                  <a:cubicBezTo>
                    <a:pt x="441810" y="890787"/>
                    <a:pt x="481452" y="930549"/>
                    <a:pt x="507826" y="982417"/>
                  </a:cubicBezTo>
                  <a:cubicBezTo>
                    <a:pt x="518809" y="1003981"/>
                    <a:pt x="522977" y="1027550"/>
                    <a:pt x="525543" y="1051359"/>
                  </a:cubicBezTo>
                  <a:cubicBezTo>
                    <a:pt x="531114" y="1102625"/>
                    <a:pt x="537888" y="1237384"/>
                    <a:pt x="534601" y="1261834"/>
                  </a:cubicBezTo>
                  <a:cubicBezTo>
                    <a:pt x="533680" y="1268809"/>
                    <a:pt x="531876" y="1303039"/>
                    <a:pt x="530032" y="1309893"/>
                  </a:cubicBezTo>
                  <a:cubicBezTo>
                    <a:pt x="529752" y="1273097"/>
                    <a:pt x="521374" y="1077173"/>
                    <a:pt x="518729" y="1062783"/>
                  </a:cubicBezTo>
                  <a:cubicBezTo>
                    <a:pt x="514159" y="1038292"/>
                    <a:pt x="497966" y="1021097"/>
                    <a:pt x="479848" y="1005665"/>
                  </a:cubicBezTo>
                  <a:cubicBezTo>
                    <a:pt x="452111" y="982096"/>
                    <a:pt x="418642" y="969670"/>
                    <a:pt x="384852" y="958046"/>
                  </a:cubicBezTo>
                  <a:cubicBezTo>
                    <a:pt x="338556" y="942094"/>
                    <a:pt x="292221" y="926301"/>
                    <a:pt x="249091" y="902411"/>
                  </a:cubicBezTo>
                  <a:cubicBezTo>
                    <a:pt x="147040" y="845854"/>
                    <a:pt x="97258" y="757352"/>
                    <a:pt x="90965" y="642835"/>
                  </a:cubicBezTo>
                  <a:cubicBezTo>
                    <a:pt x="86395" y="560184"/>
                    <a:pt x="100624" y="479578"/>
                    <a:pt x="120225" y="399733"/>
                  </a:cubicBezTo>
                  <a:cubicBezTo>
                    <a:pt x="121267" y="395444"/>
                    <a:pt x="122750" y="391115"/>
                    <a:pt x="124995" y="387347"/>
                  </a:cubicBezTo>
                  <a:close/>
                  <a:moveTo>
                    <a:pt x="1239818" y="317663"/>
                  </a:moveTo>
                  <a:cubicBezTo>
                    <a:pt x="1240900" y="318595"/>
                    <a:pt x="1241682" y="320810"/>
                    <a:pt x="1242384" y="322172"/>
                  </a:cubicBezTo>
                  <a:cubicBezTo>
                    <a:pt x="1246512" y="330109"/>
                    <a:pt x="1248676" y="338807"/>
                    <a:pt x="1250801" y="347465"/>
                  </a:cubicBezTo>
                  <a:cubicBezTo>
                    <a:pt x="1283067" y="479498"/>
                    <a:pt x="1305434" y="612933"/>
                    <a:pt x="1299140" y="749415"/>
                  </a:cubicBezTo>
                  <a:cubicBezTo>
                    <a:pt x="1293850" y="864333"/>
                    <a:pt x="1261343" y="970633"/>
                    <a:pt x="1188512" y="1062062"/>
                  </a:cubicBezTo>
                  <a:cubicBezTo>
                    <a:pt x="1139090" y="1124150"/>
                    <a:pt x="1071911" y="1168882"/>
                    <a:pt x="1001927" y="1204796"/>
                  </a:cubicBezTo>
                  <a:cubicBezTo>
                    <a:pt x="936431" y="1238386"/>
                    <a:pt x="866807" y="1261473"/>
                    <a:pt x="797504" y="1285443"/>
                  </a:cubicBezTo>
                  <a:cubicBezTo>
                    <a:pt x="748884" y="1302238"/>
                    <a:pt x="700223" y="1323522"/>
                    <a:pt x="657655" y="1353544"/>
                  </a:cubicBezTo>
                  <a:cubicBezTo>
                    <a:pt x="634527" y="1369857"/>
                    <a:pt x="616651" y="1385249"/>
                    <a:pt x="598934" y="1407375"/>
                  </a:cubicBezTo>
                  <a:cubicBezTo>
                    <a:pt x="580135" y="1430903"/>
                    <a:pt x="572880" y="1461647"/>
                    <a:pt x="568592" y="1490707"/>
                  </a:cubicBezTo>
                  <a:cubicBezTo>
                    <a:pt x="557809" y="1564459"/>
                    <a:pt x="558370" y="1905965"/>
                    <a:pt x="555484" y="1953503"/>
                  </a:cubicBezTo>
                  <a:cubicBezTo>
                    <a:pt x="550273" y="1952822"/>
                    <a:pt x="548069" y="1952702"/>
                    <a:pt x="542938" y="1951459"/>
                  </a:cubicBezTo>
                  <a:cubicBezTo>
                    <a:pt x="542818" y="1915826"/>
                    <a:pt x="551636" y="1526741"/>
                    <a:pt x="554522" y="1494114"/>
                  </a:cubicBezTo>
                  <a:cubicBezTo>
                    <a:pt x="558571" y="1448300"/>
                    <a:pt x="562379" y="1402325"/>
                    <a:pt x="577169" y="1358314"/>
                  </a:cubicBezTo>
                  <a:cubicBezTo>
                    <a:pt x="590958" y="1317309"/>
                    <a:pt x="614005" y="1281355"/>
                    <a:pt x="640540" y="1247524"/>
                  </a:cubicBezTo>
                  <a:cubicBezTo>
                    <a:pt x="656813" y="1226802"/>
                    <a:pt x="674049" y="1206921"/>
                    <a:pt x="693169" y="1188723"/>
                  </a:cubicBezTo>
                  <a:cubicBezTo>
                    <a:pt x="726958" y="1156577"/>
                    <a:pt x="764957" y="1129882"/>
                    <a:pt x="803597" y="1104028"/>
                  </a:cubicBezTo>
                  <a:cubicBezTo>
                    <a:pt x="849893" y="1073124"/>
                    <a:pt x="896348" y="1042381"/>
                    <a:pt x="940560" y="1008551"/>
                  </a:cubicBezTo>
                  <a:cubicBezTo>
                    <a:pt x="967656" y="987828"/>
                    <a:pt x="994311" y="966504"/>
                    <a:pt x="1019322" y="943136"/>
                  </a:cubicBezTo>
                  <a:cubicBezTo>
                    <a:pt x="1036799" y="926782"/>
                    <a:pt x="1055397" y="911591"/>
                    <a:pt x="1071911" y="894235"/>
                  </a:cubicBezTo>
                  <a:cubicBezTo>
                    <a:pt x="1114038" y="850023"/>
                    <a:pt x="1152959" y="803327"/>
                    <a:pt x="1178491" y="747131"/>
                  </a:cubicBezTo>
                  <a:cubicBezTo>
                    <a:pt x="1196208" y="708130"/>
                    <a:pt x="1208112" y="667326"/>
                    <a:pt x="1215648" y="624998"/>
                  </a:cubicBezTo>
                  <a:cubicBezTo>
                    <a:pt x="1222021" y="589405"/>
                    <a:pt x="1229276" y="553491"/>
                    <a:pt x="1233485" y="517697"/>
                  </a:cubicBezTo>
                  <a:cubicBezTo>
                    <a:pt x="1234727" y="507235"/>
                    <a:pt x="1234688" y="496613"/>
                    <a:pt x="1235489" y="486031"/>
                  </a:cubicBezTo>
                  <a:cubicBezTo>
                    <a:pt x="1238776" y="441579"/>
                    <a:pt x="1238215" y="397007"/>
                    <a:pt x="1237573" y="352475"/>
                  </a:cubicBezTo>
                  <a:cubicBezTo>
                    <a:pt x="1237413" y="342014"/>
                    <a:pt x="1235810" y="331392"/>
                    <a:pt x="1235449" y="320850"/>
                  </a:cubicBezTo>
                  <a:cubicBezTo>
                    <a:pt x="1237353" y="317082"/>
                    <a:pt x="1238736" y="316731"/>
                    <a:pt x="1239818" y="317663"/>
                  </a:cubicBezTo>
                  <a:close/>
                  <a:moveTo>
                    <a:pt x="943327" y="148"/>
                  </a:moveTo>
                  <a:cubicBezTo>
                    <a:pt x="946734" y="-735"/>
                    <a:pt x="946894" y="2552"/>
                    <a:pt x="947575" y="4516"/>
                  </a:cubicBezTo>
                  <a:cubicBezTo>
                    <a:pt x="952626" y="19107"/>
                    <a:pt x="955752" y="34218"/>
                    <a:pt x="958879" y="49289"/>
                  </a:cubicBezTo>
                  <a:cubicBezTo>
                    <a:pt x="970864" y="107128"/>
                    <a:pt x="979602" y="165369"/>
                    <a:pt x="978720" y="224651"/>
                  </a:cubicBezTo>
                  <a:cubicBezTo>
                    <a:pt x="976756" y="356203"/>
                    <a:pt x="913585" y="450518"/>
                    <a:pt x="792575" y="504870"/>
                  </a:cubicBezTo>
                  <a:cubicBezTo>
                    <a:pt x="751250" y="523429"/>
                    <a:pt x="707800" y="536215"/>
                    <a:pt x="665673" y="552448"/>
                  </a:cubicBezTo>
                  <a:cubicBezTo>
                    <a:pt x="642264" y="561467"/>
                    <a:pt x="607432" y="584756"/>
                    <a:pt x="589636" y="603194"/>
                  </a:cubicBezTo>
                  <a:cubicBezTo>
                    <a:pt x="573843" y="619627"/>
                    <a:pt x="570236" y="636462"/>
                    <a:pt x="567590" y="658308"/>
                  </a:cubicBezTo>
                  <a:cubicBezTo>
                    <a:pt x="565465" y="675984"/>
                    <a:pt x="562299" y="804850"/>
                    <a:pt x="562059" y="833509"/>
                  </a:cubicBezTo>
                  <a:cubicBezTo>
                    <a:pt x="561778" y="864694"/>
                    <a:pt x="558451" y="1137217"/>
                    <a:pt x="558171" y="1135413"/>
                  </a:cubicBezTo>
                  <a:cubicBezTo>
                    <a:pt x="545745" y="1049195"/>
                    <a:pt x="557810" y="676385"/>
                    <a:pt x="560616" y="638547"/>
                  </a:cubicBezTo>
                  <a:cubicBezTo>
                    <a:pt x="564223" y="590287"/>
                    <a:pt x="582982" y="548801"/>
                    <a:pt x="614126" y="511604"/>
                  </a:cubicBezTo>
                  <a:cubicBezTo>
                    <a:pt x="647315" y="472002"/>
                    <a:pt x="690604" y="445909"/>
                    <a:pt x="732170" y="417249"/>
                  </a:cubicBezTo>
                  <a:cubicBezTo>
                    <a:pt x="764798" y="394723"/>
                    <a:pt x="796183" y="370793"/>
                    <a:pt x="825764" y="344258"/>
                  </a:cubicBezTo>
                  <a:cubicBezTo>
                    <a:pt x="855826" y="317323"/>
                    <a:pt x="882401" y="287862"/>
                    <a:pt x="902282" y="252709"/>
                  </a:cubicBezTo>
                  <a:cubicBezTo>
                    <a:pt x="916030" y="228419"/>
                    <a:pt x="923887" y="201844"/>
                    <a:pt x="929097" y="174548"/>
                  </a:cubicBezTo>
                  <a:cubicBezTo>
                    <a:pt x="934108" y="148414"/>
                    <a:pt x="935751" y="121919"/>
                    <a:pt x="937915" y="95384"/>
                  </a:cubicBezTo>
                  <a:cubicBezTo>
                    <a:pt x="940321" y="66565"/>
                    <a:pt x="942405" y="37865"/>
                    <a:pt x="943367" y="9166"/>
                  </a:cubicBezTo>
                  <a:cubicBezTo>
                    <a:pt x="943407" y="7643"/>
                    <a:pt x="942245" y="6080"/>
                    <a:pt x="941643" y="4557"/>
                  </a:cubicBezTo>
                  <a:cubicBezTo>
                    <a:pt x="941483" y="2793"/>
                    <a:pt x="941443" y="629"/>
                    <a:pt x="943327" y="148"/>
                  </a:cubicBezTo>
                  <a:close/>
                </a:path>
              </a:pathLst>
            </a:custGeom>
            <a:solidFill>
              <a:srgbClr val="88AB3F"/>
            </a:solidFill>
            <a:ln w="8182"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sp>
          <p:nvSpPr>
            <p:cNvPr id="24" name="Freeform: Shape 23">
              <a:extLst>
                <a:ext uri="{FF2B5EF4-FFF2-40B4-BE49-F238E27FC236}">
                  <a16:creationId xmlns:a16="http://schemas.microsoft.com/office/drawing/2014/main" id="{6B0D0B61-3CD1-BE79-59DB-09F9CE4DAD5C}"/>
                </a:ext>
              </a:extLst>
            </p:cNvPr>
            <p:cNvSpPr/>
            <p:nvPr/>
          </p:nvSpPr>
          <p:spPr>
            <a:xfrm>
              <a:off x="3079016" y="5338954"/>
              <a:ext cx="314799" cy="266564"/>
            </a:xfrm>
            <a:custGeom>
              <a:avLst/>
              <a:gdLst>
                <a:gd name="connsiteX0" fmla="*/ 642220 w 642730"/>
                <a:gd name="connsiteY0" fmla="*/ 230627 h 544248"/>
                <a:gd name="connsiteX1" fmla="*/ 573313 w 642730"/>
                <a:gd name="connsiteY1" fmla="*/ 400686 h 544248"/>
                <a:gd name="connsiteX2" fmla="*/ 303658 w 642730"/>
                <a:gd name="connsiteY2" fmla="*/ 536864 h 544248"/>
                <a:gd name="connsiteX3" fmla="*/ 132617 w 642730"/>
                <a:gd name="connsiteY3" fmla="*/ 528762 h 544248"/>
                <a:gd name="connsiteX4" fmla="*/ 41204 w 642730"/>
                <a:gd name="connsiteY4" fmla="*/ 439886 h 544248"/>
                <a:gd name="connsiteX5" fmla="*/ 1513 w 642730"/>
                <a:gd name="connsiteY5" fmla="*/ 258861 h 544248"/>
                <a:gd name="connsiteX6" fmla="*/ 24755 w 642730"/>
                <a:gd name="connsiteY6" fmla="*/ 48293 h 544248"/>
                <a:gd name="connsiteX7" fmla="*/ 87279 w 642730"/>
                <a:gd name="connsiteY7" fmla="*/ 6392 h 544248"/>
                <a:gd name="connsiteX8" fmla="*/ 225093 w 642730"/>
                <a:gd name="connsiteY8" fmla="*/ 8 h 544248"/>
                <a:gd name="connsiteX9" fmla="*/ 494503 w 642730"/>
                <a:gd name="connsiteY9" fmla="*/ 50666 h 544248"/>
                <a:gd name="connsiteX10" fmla="*/ 581333 w 642730"/>
                <a:gd name="connsiteY10" fmla="*/ 100424 h 544248"/>
                <a:gd name="connsiteX11" fmla="*/ 642220 w 642730"/>
                <a:gd name="connsiteY11" fmla="*/ 230627 h 54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730" h="544248">
                  <a:moveTo>
                    <a:pt x="642220" y="230627"/>
                  </a:moveTo>
                  <a:cubicBezTo>
                    <a:pt x="643939" y="301744"/>
                    <a:pt x="614477" y="354448"/>
                    <a:pt x="573313" y="400686"/>
                  </a:cubicBezTo>
                  <a:cubicBezTo>
                    <a:pt x="501705" y="481214"/>
                    <a:pt x="406773" y="517468"/>
                    <a:pt x="303658" y="536864"/>
                  </a:cubicBezTo>
                  <a:cubicBezTo>
                    <a:pt x="245962" y="547748"/>
                    <a:pt x="188921" y="547830"/>
                    <a:pt x="132617" y="528762"/>
                  </a:cubicBezTo>
                  <a:cubicBezTo>
                    <a:pt x="87934" y="513622"/>
                    <a:pt x="56917" y="483915"/>
                    <a:pt x="41204" y="439886"/>
                  </a:cubicBezTo>
                  <a:cubicBezTo>
                    <a:pt x="20336" y="381291"/>
                    <a:pt x="7078" y="321303"/>
                    <a:pt x="1513" y="258861"/>
                  </a:cubicBezTo>
                  <a:cubicBezTo>
                    <a:pt x="-4871" y="186516"/>
                    <a:pt x="10106" y="117609"/>
                    <a:pt x="24755" y="48293"/>
                  </a:cubicBezTo>
                  <a:cubicBezTo>
                    <a:pt x="31547" y="15885"/>
                    <a:pt x="43823" y="10484"/>
                    <a:pt x="87279" y="6392"/>
                  </a:cubicBezTo>
                  <a:cubicBezTo>
                    <a:pt x="133190" y="2054"/>
                    <a:pt x="179428" y="-155"/>
                    <a:pt x="225093" y="8"/>
                  </a:cubicBezTo>
                  <a:cubicBezTo>
                    <a:pt x="317406" y="254"/>
                    <a:pt x="408165" y="14903"/>
                    <a:pt x="494503" y="50666"/>
                  </a:cubicBezTo>
                  <a:cubicBezTo>
                    <a:pt x="525683" y="63597"/>
                    <a:pt x="556045" y="78163"/>
                    <a:pt x="581333" y="100424"/>
                  </a:cubicBezTo>
                  <a:cubicBezTo>
                    <a:pt x="622006" y="136268"/>
                    <a:pt x="646639" y="180215"/>
                    <a:pt x="642220" y="230627"/>
                  </a:cubicBezTo>
                  <a:close/>
                </a:path>
              </a:pathLst>
            </a:custGeom>
            <a:solidFill>
              <a:srgbClr val="FEE5D5"/>
            </a:solidFill>
            <a:ln w="818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Arial Unicode MS"/>
              </a:endParaRPr>
            </a:p>
          </p:txBody>
        </p:sp>
      </p:grpSp>
      <p:sp>
        <p:nvSpPr>
          <p:cNvPr id="28" name="Slide Number Placeholder 2">
            <a:extLst>
              <a:ext uri="{FF2B5EF4-FFF2-40B4-BE49-F238E27FC236}">
                <a16:creationId xmlns:a16="http://schemas.microsoft.com/office/drawing/2014/main" id="{38B1CB60-47D0-5ED0-77BA-DE8CB9DAED1B}"/>
              </a:ext>
            </a:extLst>
          </p:cNvPr>
          <p:cNvSpPr txBox="1">
            <a:spLocks/>
          </p:cNvSpPr>
          <p:nvPr/>
        </p:nvSpPr>
        <p:spPr>
          <a:xfrm>
            <a:off x="10856698" y="6519754"/>
            <a:ext cx="1233256" cy="2990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00E2477-2837-4DC5-A9A0-BBEF21CCD47D}" type="slidenum">
              <a:rPr lang="en-IN" sz="1200" smtClean="0">
                <a:solidFill>
                  <a:schemeClr val="bg1"/>
                </a:solidFill>
                <a:latin typeface="Book Antiqua" panose="02040602050305030304" pitchFamily="18" charset="0"/>
              </a:rPr>
              <a:pPr algn="r"/>
              <a:t>18</a:t>
            </a:fld>
            <a:endParaRPr lang="en-IN" sz="12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914599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71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917F27-8517-6DEB-A4AD-889A7ADBD90A}"/>
              </a:ext>
            </a:extLst>
          </p:cNvPr>
          <p:cNvSpPr>
            <a:spLocks noGrp="1"/>
          </p:cNvSpPr>
          <p:nvPr>
            <p:ph type="body" sz="quarter" idx="12"/>
          </p:nvPr>
        </p:nvSpPr>
        <p:spPr/>
        <p:txBody>
          <a:bodyPr/>
          <a:lstStyle/>
          <a:p>
            <a:r>
              <a:rPr lang="hi-IN" sz="3200" b="1" dirty="0">
                <a:solidFill>
                  <a:schemeClr val="accent1"/>
                </a:solidFill>
              </a:rPr>
              <a:t>इदम्</a:t>
            </a:r>
            <a:r>
              <a:rPr lang="en-GB" sz="3200" b="1" dirty="0">
                <a:solidFill>
                  <a:schemeClr val="accent1"/>
                </a:solidFill>
              </a:rPr>
              <a:t> - ‘This’  </a:t>
            </a:r>
            <a:r>
              <a:rPr lang="en-GB" b="1" i="1" dirty="0">
                <a:solidFill>
                  <a:srgbClr val="00B050"/>
                </a:solidFill>
              </a:rPr>
              <a:t>‘This Earth at This Time’</a:t>
            </a:r>
            <a:endParaRPr lang="en-IN" sz="2800" dirty="0"/>
          </a:p>
        </p:txBody>
      </p:sp>
      <p:sp>
        <p:nvSpPr>
          <p:cNvPr id="3" name="Slide Number Placeholder 2">
            <a:extLst>
              <a:ext uri="{FF2B5EF4-FFF2-40B4-BE49-F238E27FC236}">
                <a16:creationId xmlns:a16="http://schemas.microsoft.com/office/drawing/2014/main" id="{B3D3EC42-3B2E-21FB-371B-0EDCBCB3134F}"/>
              </a:ext>
            </a:extLst>
          </p:cNvPr>
          <p:cNvSpPr>
            <a:spLocks noGrp="1"/>
          </p:cNvSpPr>
          <p:nvPr>
            <p:ph type="sldNum" sz="quarter" idx="13"/>
          </p:nvPr>
        </p:nvSpPr>
        <p:spPr/>
        <p:txBody>
          <a:bodyPr/>
          <a:lstStyle/>
          <a:p>
            <a:fld id="{C00E2477-2837-4DC5-A9A0-BBEF21CCD47D}" type="slidenum">
              <a:rPr lang="en-IN" smtClean="0"/>
              <a:pPr/>
              <a:t>2</a:t>
            </a:fld>
            <a:endParaRPr lang="en-IN"/>
          </a:p>
        </p:txBody>
      </p:sp>
      <p:sp>
        <p:nvSpPr>
          <p:cNvPr id="4" name="TextBox 3">
            <a:extLst>
              <a:ext uri="{FF2B5EF4-FFF2-40B4-BE49-F238E27FC236}">
                <a16:creationId xmlns:a16="http://schemas.microsoft.com/office/drawing/2014/main" id="{6D788CCA-4A15-0B47-14D2-D1FDB60C01C4}"/>
              </a:ext>
            </a:extLst>
          </p:cNvPr>
          <p:cNvSpPr txBox="1"/>
          <p:nvPr/>
        </p:nvSpPr>
        <p:spPr>
          <a:xfrm>
            <a:off x="234463" y="3752129"/>
            <a:ext cx="5673967" cy="2709909"/>
          </a:xfrm>
          <a:prstGeom prst="rect">
            <a:avLst/>
          </a:prstGeom>
          <a:noFill/>
        </p:spPr>
        <p:txBody>
          <a:bodyPr wrap="square" rtlCol="0">
            <a:spAutoFit/>
          </a:bodyPr>
          <a:lstStyle/>
          <a:p>
            <a:pPr algn="just">
              <a:lnSpc>
                <a:spcPct val="130000"/>
              </a:lnSpc>
              <a:spcAft>
                <a:spcPts val="600"/>
              </a:spcAft>
            </a:pPr>
            <a:r>
              <a:rPr lang="en-US" sz="1467" dirty="0"/>
              <a:t>The word </a:t>
            </a:r>
            <a:r>
              <a:rPr lang="en-US" sz="1467" b="1" dirty="0"/>
              <a:t>'Idam' </a:t>
            </a:r>
            <a:r>
              <a:rPr lang="en-US" sz="1467" dirty="0"/>
              <a:t>in Sanskrit means </a:t>
            </a:r>
            <a:r>
              <a:rPr lang="en-US" sz="1467" b="1" dirty="0"/>
              <a:t>'This' </a:t>
            </a:r>
            <a:r>
              <a:rPr lang="en-US" sz="1467" dirty="0"/>
              <a:t>and is used as a pronoun to refer earth and/or  time as 'This Earth' or 'This Time‘. We interpret it as ‘This Earth at This Time’ or ‘Firmly Grounded’. Of course, that does not mean we are immobile, but it means that we are "Realistic". We believe this represents our corporate ethos. Our logo has Earth at the center, surrounded by five basic elements or </a:t>
            </a:r>
            <a:r>
              <a:rPr lang="en-US" sz="1467" dirty="0" err="1"/>
              <a:t>panchmahabhutas</a:t>
            </a:r>
            <a:r>
              <a:rPr lang="en-US" sz="1467" dirty="0"/>
              <a:t> according to Hindu Literature, i.e., air, fire, water, earth and space. The fins represent continuous churning around the earth ensuring that the earth is always stable.</a:t>
            </a:r>
          </a:p>
        </p:txBody>
      </p:sp>
      <p:grpSp>
        <p:nvGrpSpPr>
          <p:cNvPr id="6" name="Group 5">
            <a:extLst>
              <a:ext uri="{FF2B5EF4-FFF2-40B4-BE49-F238E27FC236}">
                <a16:creationId xmlns:a16="http://schemas.microsoft.com/office/drawing/2014/main" id="{4572B29A-C4B8-F635-6F9E-C5CB7271C069}"/>
              </a:ext>
            </a:extLst>
          </p:cNvPr>
          <p:cNvGrpSpPr/>
          <p:nvPr/>
        </p:nvGrpSpPr>
        <p:grpSpPr>
          <a:xfrm>
            <a:off x="1017688" y="1170491"/>
            <a:ext cx="3929453" cy="2720942"/>
            <a:chOff x="2416987" y="1423973"/>
            <a:chExt cx="5431612" cy="4189513"/>
          </a:xfrm>
        </p:grpSpPr>
        <p:pic>
          <p:nvPicPr>
            <p:cNvPr id="7" name="Picture 6" descr="logo new.png">
              <a:extLst>
                <a:ext uri="{FF2B5EF4-FFF2-40B4-BE49-F238E27FC236}">
                  <a16:creationId xmlns:a16="http://schemas.microsoft.com/office/drawing/2014/main" id="{CBB273A8-15B4-BBC2-2402-78693229F4D3}"/>
                </a:ext>
              </a:extLst>
            </p:cNvPr>
            <p:cNvPicPr>
              <a:picLocks noChangeAspect="1"/>
            </p:cNvPicPr>
            <p:nvPr/>
          </p:nvPicPr>
          <p:blipFill>
            <a:blip r:embed="rId2" cstate="print"/>
            <a:stretch>
              <a:fillRect/>
            </a:stretch>
          </p:blipFill>
          <p:spPr>
            <a:xfrm>
              <a:off x="2764686" y="1523999"/>
              <a:ext cx="4376629" cy="4021626"/>
            </a:xfrm>
            <a:prstGeom prst="rect">
              <a:avLst/>
            </a:prstGeom>
          </p:spPr>
        </p:pic>
        <p:sp>
          <p:nvSpPr>
            <p:cNvPr id="8" name="TextBox 7">
              <a:extLst>
                <a:ext uri="{FF2B5EF4-FFF2-40B4-BE49-F238E27FC236}">
                  <a16:creationId xmlns:a16="http://schemas.microsoft.com/office/drawing/2014/main" id="{677B64C6-AA6C-6060-FC0F-002639DCF7A7}"/>
                </a:ext>
              </a:extLst>
            </p:cNvPr>
            <p:cNvSpPr txBox="1"/>
            <p:nvPr/>
          </p:nvSpPr>
          <p:spPr>
            <a:xfrm rot="16200000">
              <a:off x="7225653" y="2856940"/>
              <a:ext cx="616061" cy="629830"/>
            </a:xfrm>
            <a:prstGeom prst="rect">
              <a:avLst/>
            </a:prstGeom>
            <a:noFill/>
          </p:spPr>
          <p:txBody>
            <a:bodyPr vert="vert" wrap="square" rtlCol="0">
              <a:spAutoFit/>
            </a:bodyPr>
            <a:lstStyle/>
            <a:p>
              <a:r>
                <a:rPr lang="en-GB" sz="1400" b="1" dirty="0">
                  <a:solidFill>
                    <a:srgbClr val="0F5EB5"/>
                  </a:solidFill>
                </a:rPr>
                <a:t>Air</a:t>
              </a:r>
              <a:endParaRPr lang="en-IN" sz="1400" b="1" dirty="0">
                <a:solidFill>
                  <a:srgbClr val="0F5EB5"/>
                </a:solidFill>
              </a:endParaRPr>
            </a:p>
          </p:txBody>
        </p:sp>
        <p:sp>
          <p:nvSpPr>
            <p:cNvPr id="9" name="TextBox 8">
              <a:extLst>
                <a:ext uri="{FF2B5EF4-FFF2-40B4-BE49-F238E27FC236}">
                  <a16:creationId xmlns:a16="http://schemas.microsoft.com/office/drawing/2014/main" id="{E2201155-4287-4A3C-9558-C8F41684DA62}"/>
                </a:ext>
              </a:extLst>
            </p:cNvPr>
            <p:cNvSpPr txBox="1"/>
            <p:nvPr/>
          </p:nvSpPr>
          <p:spPr>
            <a:xfrm rot="5400000">
              <a:off x="6477353" y="5004240"/>
              <a:ext cx="616061" cy="602432"/>
            </a:xfrm>
            <a:prstGeom prst="rect">
              <a:avLst/>
            </a:prstGeom>
            <a:noFill/>
          </p:spPr>
          <p:txBody>
            <a:bodyPr vert="vert270" wrap="square" rtlCol="0">
              <a:spAutoFit/>
            </a:bodyPr>
            <a:lstStyle/>
            <a:p>
              <a:r>
                <a:rPr lang="en-GB" sz="1400" b="1" dirty="0">
                  <a:solidFill>
                    <a:srgbClr val="0F5EB5"/>
                  </a:solidFill>
                </a:rPr>
                <a:t>Fire</a:t>
              </a:r>
              <a:endParaRPr lang="en-IN" sz="1400" b="1" dirty="0">
                <a:solidFill>
                  <a:srgbClr val="0F5EB5"/>
                </a:solidFill>
              </a:endParaRPr>
            </a:p>
          </p:txBody>
        </p:sp>
        <p:sp>
          <p:nvSpPr>
            <p:cNvPr id="10" name="TextBox 9">
              <a:extLst>
                <a:ext uri="{FF2B5EF4-FFF2-40B4-BE49-F238E27FC236}">
                  <a16:creationId xmlns:a16="http://schemas.microsoft.com/office/drawing/2014/main" id="{A118FC6B-7565-7AB8-C35B-73E89C523CED}"/>
                </a:ext>
              </a:extLst>
            </p:cNvPr>
            <p:cNvSpPr txBox="1"/>
            <p:nvPr/>
          </p:nvSpPr>
          <p:spPr>
            <a:xfrm rot="5400000">
              <a:off x="2805975" y="4734803"/>
              <a:ext cx="600166" cy="950686"/>
            </a:xfrm>
            <a:prstGeom prst="rect">
              <a:avLst/>
            </a:prstGeom>
            <a:noFill/>
          </p:spPr>
          <p:txBody>
            <a:bodyPr vert="vert270" wrap="square" rtlCol="0">
              <a:spAutoFit/>
            </a:bodyPr>
            <a:lstStyle/>
            <a:p>
              <a:r>
                <a:rPr lang="en-GB" sz="1333" b="1" dirty="0">
                  <a:solidFill>
                    <a:srgbClr val="0F5EB5"/>
                  </a:solidFill>
                </a:rPr>
                <a:t>Water</a:t>
              </a:r>
              <a:endParaRPr lang="en-IN" sz="1333" b="1" dirty="0">
                <a:solidFill>
                  <a:srgbClr val="0F5EB5"/>
                </a:solidFill>
              </a:endParaRPr>
            </a:p>
          </p:txBody>
        </p:sp>
        <p:sp>
          <p:nvSpPr>
            <p:cNvPr id="11" name="TextBox 10">
              <a:extLst>
                <a:ext uri="{FF2B5EF4-FFF2-40B4-BE49-F238E27FC236}">
                  <a16:creationId xmlns:a16="http://schemas.microsoft.com/office/drawing/2014/main" id="{E771765E-F36A-590D-3535-F5D4B4F1EB6C}"/>
                </a:ext>
              </a:extLst>
            </p:cNvPr>
            <p:cNvSpPr txBox="1"/>
            <p:nvPr/>
          </p:nvSpPr>
          <p:spPr>
            <a:xfrm rot="5400000">
              <a:off x="2470509" y="2722941"/>
              <a:ext cx="600166" cy="707209"/>
            </a:xfrm>
            <a:prstGeom prst="rect">
              <a:avLst/>
            </a:prstGeom>
            <a:noFill/>
            <a:ln>
              <a:noFill/>
            </a:ln>
          </p:spPr>
          <p:txBody>
            <a:bodyPr vert="vert270" wrap="square" rtlCol="0">
              <a:spAutoFit/>
            </a:bodyPr>
            <a:lstStyle/>
            <a:p>
              <a:r>
                <a:rPr lang="en-GB" sz="1333" b="1" dirty="0">
                  <a:solidFill>
                    <a:srgbClr val="0F5EB5"/>
                  </a:solidFill>
                </a:rPr>
                <a:t>Earth</a:t>
              </a:r>
              <a:endParaRPr lang="en-IN" sz="1333" b="1" dirty="0">
                <a:solidFill>
                  <a:srgbClr val="0F5EB5"/>
                </a:solidFill>
              </a:endParaRPr>
            </a:p>
          </p:txBody>
        </p:sp>
        <p:sp>
          <p:nvSpPr>
            <p:cNvPr id="12" name="TextBox 11">
              <a:extLst>
                <a:ext uri="{FF2B5EF4-FFF2-40B4-BE49-F238E27FC236}">
                  <a16:creationId xmlns:a16="http://schemas.microsoft.com/office/drawing/2014/main" id="{920D04D0-2177-3045-D4A4-0E733734E086}"/>
                </a:ext>
              </a:extLst>
            </p:cNvPr>
            <p:cNvSpPr txBox="1"/>
            <p:nvPr/>
          </p:nvSpPr>
          <p:spPr>
            <a:xfrm rot="5400000">
              <a:off x="5566729" y="1343643"/>
              <a:ext cx="600166" cy="760826"/>
            </a:xfrm>
            <a:prstGeom prst="rect">
              <a:avLst/>
            </a:prstGeom>
            <a:noFill/>
          </p:spPr>
          <p:txBody>
            <a:bodyPr vert="vert270" wrap="square" rtlCol="0">
              <a:spAutoFit/>
            </a:bodyPr>
            <a:lstStyle/>
            <a:p>
              <a:r>
                <a:rPr lang="en-GB" sz="1333" b="1" dirty="0">
                  <a:solidFill>
                    <a:srgbClr val="0F5EB5"/>
                  </a:solidFill>
                </a:rPr>
                <a:t>Space</a:t>
              </a:r>
              <a:endParaRPr lang="en-IN" sz="1333" b="1" dirty="0">
                <a:solidFill>
                  <a:srgbClr val="0F5EB5"/>
                </a:solidFill>
              </a:endParaRPr>
            </a:p>
          </p:txBody>
        </p:sp>
      </p:grpSp>
      <p:pic>
        <p:nvPicPr>
          <p:cNvPr id="13" name="Picture 12">
            <a:extLst>
              <a:ext uri="{FF2B5EF4-FFF2-40B4-BE49-F238E27FC236}">
                <a16:creationId xmlns:a16="http://schemas.microsoft.com/office/drawing/2014/main" id="{D156D9F4-1EFE-4D1C-921C-ED204911AF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621" y="1254369"/>
            <a:ext cx="6254812" cy="4982308"/>
          </a:xfrm>
          <a:prstGeom prst="rect">
            <a:avLst/>
          </a:prstGeom>
        </p:spPr>
      </p:pic>
    </p:spTree>
    <p:extLst>
      <p:ext uri="{BB962C8B-B14F-4D97-AF65-F5344CB8AC3E}">
        <p14:creationId xmlns:p14="http://schemas.microsoft.com/office/powerpoint/2010/main" val="269275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917F27-8517-6DEB-A4AD-889A7ADBD90A}"/>
              </a:ext>
            </a:extLst>
          </p:cNvPr>
          <p:cNvSpPr>
            <a:spLocks noGrp="1"/>
          </p:cNvSpPr>
          <p:nvPr>
            <p:ph type="body" sz="quarter" idx="12"/>
          </p:nvPr>
        </p:nvSpPr>
        <p:spPr/>
        <p:txBody>
          <a:bodyPr/>
          <a:lstStyle/>
          <a:p>
            <a:r>
              <a:rPr lang="en-US" altLang="en-US" b="1" dirty="0"/>
              <a:t>Key Clientele</a:t>
            </a:r>
            <a:endParaRPr lang="en-IN" sz="2800" dirty="0"/>
          </a:p>
        </p:txBody>
      </p:sp>
      <p:sp>
        <p:nvSpPr>
          <p:cNvPr id="3" name="Slide Number Placeholder 2">
            <a:extLst>
              <a:ext uri="{FF2B5EF4-FFF2-40B4-BE49-F238E27FC236}">
                <a16:creationId xmlns:a16="http://schemas.microsoft.com/office/drawing/2014/main" id="{B3D3EC42-3B2E-21FB-371B-0EDCBCB3134F}"/>
              </a:ext>
            </a:extLst>
          </p:cNvPr>
          <p:cNvSpPr>
            <a:spLocks noGrp="1"/>
          </p:cNvSpPr>
          <p:nvPr>
            <p:ph type="sldNum" sz="quarter" idx="13"/>
          </p:nvPr>
        </p:nvSpPr>
        <p:spPr/>
        <p:txBody>
          <a:bodyPr/>
          <a:lstStyle/>
          <a:p>
            <a:fld id="{C00E2477-2837-4DC5-A9A0-BBEF21CCD47D}" type="slidenum">
              <a:rPr lang="en-IN" smtClean="0"/>
              <a:pPr/>
              <a:t>3</a:t>
            </a:fld>
            <a:endParaRPr lang="en-IN"/>
          </a:p>
        </p:txBody>
      </p:sp>
      <p:graphicFrame>
        <p:nvGraphicFramePr>
          <p:cNvPr id="4" name="Table 15">
            <a:extLst>
              <a:ext uri="{FF2B5EF4-FFF2-40B4-BE49-F238E27FC236}">
                <a16:creationId xmlns:a16="http://schemas.microsoft.com/office/drawing/2014/main" id="{FC38BB36-8F11-2031-7330-565FEFB2DCB8}"/>
              </a:ext>
            </a:extLst>
          </p:cNvPr>
          <p:cNvGraphicFramePr>
            <a:graphicFrameLocks noGrp="1"/>
          </p:cNvGraphicFramePr>
          <p:nvPr>
            <p:extLst>
              <p:ext uri="{D42A27DB-BD31-4B8C-83A1-F6EECF244321}">
                <p14:modId xmlns:p14="http://schemas.microsoft.com/office/powerpoint/2010/main" val="5072778"/>
              </p:ext>
            </p:extLst>
          </p:nvPr>
        </p:nvGraphicFramePr>
        <p:xfrm>
          <a:off x="0" y="1017855"/>
          <a:ext cx="12103510" cy="5402828"/>
        </p:xfrm>
        <a:graphic>
          <a:graphicData uri="http://schemas.openxmlformats.org/drawingml/2006/table">
            <a:tbl>
              <a:tblPr firstRow="1" bandRow="1">
                <a:tableStyleId>{2D5ABB26-0587-4C30-8999-92F81FD0307C}</a:tableStyleId>
              </a:tblPr>
              <a:tblGrid>
                <a:gridCol w="1990123">
                  <a:extLst>
                    <a:ext uri="{9D8B030D-6E8A-4147-A177-3AD203B41FA5}">
                      <a16:colId xmlns:a16="http://schemas.microsoft.com/office/drawing/2014/main" val="1371692567"/>
                    </a:ext>
                  </a:extLst>
                </a:gridCol>
                <a:gridCol w="10113387">
                  <a:extLst>
                    <a:ext uri="{9D8B030D-6E8A-4147-A177-3AD203B41FA5}">
                      <a16:colId xmlns:a16="http://schemas.microsoft.com/office/drawing/2014/main" val="909784671"/>
                    </a:ext>
                  </a:extLst>
                </a:gridCol>
              </a:tblGrid>
              <a:tr h="1350707">
                <a:tc>
                  <a:txBody>
                    <a:bodyPr/>
                    <a:lstStyle/>
                    <a:p>
                      <a:pPr algn="ctr"/>
                      <a:r>
                        <a:rPr lang="en-US" sz="1900" b="1" dirty="0">
                          <a:latin typeface="+mn-lt"/>
                          <a:ea typeface="Cambria" panose="02040503050406030204" pitchFamily="18" charset="0"/>
                        </a:rPr>
                        <a:t>Government Sector</a:t>
                      </a:r>
                    </a:p>
                  </a:txBody>
                  <a:tcPr anchor="ctr">
                    <a:lnR w="12700">
                      <a:solidFill>
                        <a:schemeClr val="tx1"/>
                      </a:solidFill>
                    </a:lnR>
                    <a:lnB w="12700">
                      <a:solidFill>
                        <a:schemeClr val="tx1"/>
                      </a:solidFill>
                    </a:lnB>
                  </a:tcPr>
                </a:tc>
                <a:tc>
                  <a:txBody>
                    <a:bodyPr/>
                    <a:lstStyle/>
                    <a:p>
                      <a:endParaRPr lang="en-US" sz="1300" dirty="0">
                        <a:latin typeface="Cambria" panose="02040503050406030204" pitchFamily="18" charset="0"/>
                        <a:ea typeface="Cambria" panose="02040503050406030204" pitchFamily="18" charset="0"/>
                      </a:endParaRPr>
                    </a:p>
                  </a:txBody>
                  <a:tcPr>
                    <a:lnL w="12700">
                      <a:solidFill>
                        <a:schemeClr val="tx1"/>
                      </a:solidFill>
                    </a:lnL>
                    <a:lnB w="12700">
                      <a:solidFill>
                        <a:schemeClr val="tx1"/>
                      </a:solidFill>
                    </a:lnB>
                  </a:tcPr>
                </a:tc>
                <a:extLst>
                  <a:ext uri="{0D108BD9-81ED-4DB2-BD59-A6C34878D82A}">
                    <a16:rowId xmlns:a16="http://schemas.microsoft.com/office/drawing/2014/main" val="3958794065"/>
                  </a:ext>
                </a:extLst>
              </a:tr>
              <a:tr h="1350707">
                <a:tc>
                  <a:txBody>
                    <a:bodyPr/>
                    <a:lstStyle/>
                    <a:p>
                      <a:pPr algn="ctr"/>
                      <a:r>
                        <a:rPr lang="en-US" sz="1900" b="1" dirty="0">
                          <a:latin typeface="+mn-lt"/>
                          <a:ea typeface="Cambria" panose="02040503050406030204" pitchFamily="18" charset="0"/>
                        </a:rPr>
                        <a:t>Funding Agency</a:t>
                      </a:r>
                    </a:p>
                  </a:txBody>
                  <a:tcPr anchor="ctr">
                    <a:lnR w="12700">
                      <a:solidFill>
                        <a:schemeClr val="tx1"/>
                      </a:solidFill>
                    </a:lnR>
                    <a:lnT w="12700">
                      <a:solidFill>
                        <a:schemeClr val="tx1"/>
                      </a:solidFill>
                    </a:lnT>
                    <a:lnB w="12700">
                      <a:solidFill>
                        <a:schemeClr val="tx1"/>
                      </a:solidFill>
                    </a:lnB>
                  </a:tcPr>
                </a:tc>
                <a:tc>
                  <a:txBody>
                    <a:bodyPr/>
                    <a:lstStyle/>
                    <a:p>
                      <a:endParaRPr lang="en-US" sz="1300" dirty="0">
                        <a:latin typeface="Cambria" panose="02040503050406030204" pitchFamily="18" charset="0"/>
                        <a:ea typeface="Cambria" panose="02040503050406030204" pitchFamily="18" charset="0"/>
                      </a:endParaRPr>
                    </a:p>
                  </a:txBody>
                  <a:tcPr>
                    <a:lnL w="12700">
                      <a:solidFill>
                        <a:schemeClr val="tx1"/>
                      </a:solidFill>
                    </a:lnL>
                    <a:lnT w="12700">
                      <a:solidFill>
                        <a:schemeClr val="tx1"/>
                      </a:solidFill>
                    </a:lnT>
                    <a:lnB w="12700">
                      <a:solidFill>
                        <a:schemeClr val="tx1"/>
                      </a:solidFill>
                    </a:lnB>
                  </a:tcPr>
                </a:tc>
                <a:extLst>
                  <a:ext uri="{0D108BD9-81ED-4DB2-BD59-A6C34878D82A}">
                    <a16:rowId xmlns:a16="http://schemas.microsoft.com/office/drawing/2014/main" val="1753097100"/>
                  </a:ext>
                </a:extLst>
              </a:tr>
              <a:tr h="1350707">
                <a:tc>
                  <a:txBody>
                    <a:bodyPr/>
                    <a:lstStyle/>
                    <a:p>
                      <a:pPr algn="ctr"/>
                      <a:r>
                        <a:rPr lang="en-US" sz="1900" b="1" dirty="0">
                          <a:latin typeface="+mn-lt"/>
                          <a:ea typeface="Cambria" panose="02040503050406030204" pitchFamily="18" charset="0"/>
                        </a:rPr>
                        <a:t>Public Sector</a:t>
                      </a:r>
                    </a:p>
                  </a:txBody>
                  <a:tcPr anchor="ctr">
                    <a:lnR w="12700">
                      <a:solidFill>
                        <a:schemeClr val="tx1"/>
                      </a:solidFill>
                    </a:lnR>
                    <a:lnT w="12700">
                      <a:solidFill>
                        <a:schemeClr val="tx1"/>
                      </a:solidFill>
                    </a:lnT>
                    <a:lnB w="12700">
                      <a:solidFill>
                        <a:schemeClr val="tx1"/>
                      </a:solidFill>
                    </a:lnB>
                  </a:tcPr>
                </a:tc>
                <a:tc>
                  <a:txBody>
                    <a:bodyPr/>
                    <a:lstStyle/>
                    <a:p>
                      <a:endParaRPr lang="en-US" sz="1300" dirty="0">
                        <a:latin typeface="Cambria" panose="02040503050406030204" pitchFamily="18" charset="0"/>
                        <a:ea typeface="Cambria" panose="02040503050406030204" pitchFamily="18" charset="0"/>
                      </a:endParaRPr>
                    </a:p>
                  </a:txBody>
                  <a:tcPr>
                    <a:lnL w="12700">
                      <a:solidFill>
                        <a:schemeClr val="tx1"/>
                      </a:solidFill>
                    </a:lnL>
                    <a:lnT w="12700">
                      <a:solidFill>
                        <a:schemeClr val="tx1"/>
                      </a:solidFill>
                    </a:lnT>
                    <a:lnB w="12700">
                      <a:solidFill>
                        <a:schemeClr val="tx1"/>
                      </a:solidFill>
                    </a:lnB>
                  </a:tcPr>
                </a:tc>
                <a:extLst>
                  <a:ext uri="{0D108BD9-81ED-4DB2-BD59-A6C34878D82A}">
                    <a16:rowId xmlns:a16="http://schemas.microsoft.com/office/drawing/2014/main" val="1466587382"/>
                  </a:ext>
                </a:extLst>
              </a:tr>
              <a:tr h="1350707">
                <a:tc>
                  <a:txBody>
                    <a:bodyPr/>
                    <a:lstStyle/>
                    <a:p>
                      <a:pPr algn="ctr"/>
                      <a:r>
                        <a:rPr lang="en-US" sz="1900" b="1" dirty="0">
                          <a:latin typeface="+mn-lt"/>
                          <a:ea typeface="Cambria" panose="02040503050406030204" pitchFamily="18" charset="0"/>
                        </a:rPr>
                        <a:t>Private Sector</a:t>
                      </a:r>
                    </a:p>
                  </a:txBody>
                  <a:tcPr anchor="ctr">
                    <a:lnR w="12700">
                      <a:solidFill>
                        <a:schemeClr val="tx1"/>
                      </a:solidFill>
                    </a:lnR>
                    <a:lnT w="12700">
                      <a:solidFill>
                        <a:schemeClr val="tx1"/>
                      </a:solidFill>
                    </a:lnT>
                  </a:tcPr>
                </a:tc>
                <a:tc>
                  <a:txBody>
                    <a:bodyPr/>
                    <a:lstStyle/>
                    <a:p>
                      <a:endParaRPr lang="en-US" sz="1300" dirty="0">
                        <a:latin typeface="Cambria" panose="02040503050406030204" pitchFamily="18" charset="0"/>
                        <a:ea typeface="Cambria" panose="02040503050406030204" pitchFamily="18" charset="0"/>
                      </a:endParaRPr>
                    </a:p>
                  </a:txBody>
                  <a:tcPr>
                    <a:lnL w="12700">
                      <a:solidFill>
                        <a:schemeClr val="tx1"/>
                      </a:solidFill>
                    </a:lnL>
                    <a:lnT w="12700">
                      <a:solidFill>
                        <a:schemeClr val="tx1"/>
                      </a:solidFill>
                    </a:lnT>
                  </a:tcPr>
                </a:tc>
                <a:extLst>
                  <a:ext uri="{0D108BD9-81ED-4DB2-BD59-A6C34878D82A}">
                    <a16:rowId xmlns:a16="http://schemas.microsoft.com/office/drawing/2014/main" val="2142563281"/>
                  </a:ext>
                </a:extLst>
              </a:tr>
            </a:tbl>
          </a:graphicData>
        </a:graphic>
      </p:graphicFrame>
      <p:grpSp>
        <p:nvGrpSpPr>
          <p:cNvPr id="6" name="Group 5">
            <a:extLst>
              <a:ext uri="{FF2B5EF4-FFF2-40B4-BE49-F238E27FC236}">
                <a16:creationId xmlns:a16="http://schemas.microsoft.com/office/drawing/2014/main" id="{971C0D83-858B-FECC-6190-1857BC7896A9}"/>
              </a:ext>
            </a:extLst>
          </p:cNvPr>
          <p:cNvGrpSpPr/>
          <p:nvPr/>
        </p:nvGrpSpPr>
        <p:grpSpPr>
          <a:xfrm>
            <a:off x="2087334" y="1148644"/>
            <a:ext cx="8957213" cy="1182056"/>
            <a:chOff x="2146583" y="985044"/>
            <a:chExt cx="7701180" cy="1353545"/>
          </a:xfrm>
        </p:grpSpPr>
        <p:pic>
          <p:nvPicPr>
            <p:cNvPr id="7" name="Picture 6" descr="Image result for PNB">
              <a:extLst>
                <a:ext uri="{FF2B5EF4-FFF2-40B4-BE49-F238E27FC236}">
                  <a16:creationId xmlns:a16="http://schemas.microsoft.com/office/drawing/2014/main" id="{3580DF76-BB94-4B46-3AEE-3B4EFEC2484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8073" y="1855735"/>
              <a:ext cx="933348" cy="3463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kredl logo">
              <a:extLst>
                <a:ext uri="{FF2B5EF4-FFF2-40B4-BE49-F238E27FC236}">
                  <a16:creationId xmlns:a16="http://schemas.microsoft.com/office/drawing/2014/main" id="{29D592F4-38F6-5655-230A-28745F7F8F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75931" y="1026756"/>
              <a:ext cx="749324" cy="716314"/>
            </a:xfrm>
            <a:prstGeom prst="rect">
              <a:avLst/>
            </a:prstGeom>
            <a:noFill/>
            <a:ln>
              <a:noFill/>
            </a:ln>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C9CF7FF-2B08-E16E-E2AC-6BF7937D2732}"/>
                </a:ext>
              </a:extLst>
            </p:cNvPr>
            <p:cNvPicPr>
              <a:picLocks noChangeAspect="1"/>
            </p:cNvPicPr>
            <p:nvPr/>
          </p:nvPicPr>
          <p:blipFill>
            <a:blip r:embed="rId4"/>
            <a:stretch>
              <a:fillRect/>
            </a:stretch>
          </p:blipFill>
          <p:spPr>
            <a:xfrm>
              <a:off x="4232316" y="1648010"/>
              <a:ext cx="665727" cy="685800"/>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10" name="Picture 9" descr="C:\Users\Gagan\Downloads\New folder\download.jpg">
              <a:extLst>
                <a:ext uri="{FF2B5EF4-FFF2-40B4-BE49-F238E27FC236}">
                  <a16:creationId xmlns:a16="http://schemas.microsoft.com/office/drawing/2014/main" id="{45A63762-FECD-0BCF-61A3-5FD61B8F8B94}"/>
                </a:ext>
              </a:extLst>
            </p:cNvPr>
            <p:cNvPicPr>
              <a:picLocks noChangeAspect="1" noChangeArrowheads="1"/>
            </p:cNvPicPr>
            <p:nvPr/>
          </p:nvPicPr>
          <p:blipFill>
            <a:blip r:embed="rId5" cstate="print"/>
            <a:srcRect/>
            <a:stretch>
              <a:fillRect/>
            </a:stretch>
          </p:blipFill>
          <p:spPr bwMode="auto">
            <a:xfrm>
              <a:off x="4911091" y="1719499"/>
              <a:ext cx="632353" cy="619090"/>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11" name="Picture 10" descr="Image result for APDCL">
              <a:extLst>
                <a:ext uri="{FF2B5EF4-FFF2-40B4-BE49-F238E27FC236}">
                  <a16:creationId xmlns:a16="http://schemas.microsoft.com/office/drawing/2014/main" id="{25CA3D69-3721-E369-5D4C-718BDDAB6DA5}"/>
                </a:ext>
              </a:extLst>
            </p:cNvPr>
            <p:cNvPicPr/>
            <p:nvPr/>
          </p:nvPicPr>
          <p:blipFill rotWithShape="1">
            <a:blip r:embed="rId6">
              <a:extLst>
                <a:ext uri="{28A0092B-C50C-407E-A947-70E740481C1C}">
                  <a14:useLocalDpi xmlns:a14="http://schemas.microsoft.com/office/drawing/2010/main" val="0"/>
                </a:ext>
              </a:extLst>
            </a:blip>
            <a:srcRect l="1415" t="1395" r="3585" b="66777"/>
            <a:stretch/>
          </p:blipFill>
          <p:spPr bwMode="auto">
            <a:xfrm>
              <a:off x="7884997" y="1112689"/>
              <a:ext cx="1962766" cy="5006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8" descr="C:\Users\RAMAN\Desktop\logos\mwrra.jpg">
              <a:extLst>
                <a:ext uri="{FF2B5EF4-FFF2-40B4-BE49-F238E27FC236}">
                  <a16:creationId xmlns:a16="http://schemas.microsoft.com/office/drawing/2014/main" id="{CE10C0DD-9EB9-8C26-85ED-4C31D6B579D0}"/>
                </a:ext>
              </a:extLst>
            </p:cNvPr>
            <p:cNvPicPr>
              <a:picLocks noChangeAspect="1" noChangeArrowheads="1"/>
            </p:cNvPicPr>
            <p:nvPr/>
          </p:nvPicPr>
          <p:blipFill>
            <a:blip r:embed="rId7" cstate="print"/>
            <a:srcRect/>
            <a:stretch>
              <a:fillRect/>
            </a:stretch>
          </p:blipFill>
          <p:spPr bwMode="auto">
            <a:xfrm>
              <a:off x="3885482" y="989235"/>
              <a:ext cx="749324" cy="723854"/>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13" name="Picture 3" descr="C:\Users\Gagan\Downloads\download.jpg">
              <a:extLst>
                <a:ext uri="{FF2B5EF4-FFF2-40B4-BE49-F238E27FC236}">
                  <a16:creationId xmlns:a16="http://schemas.microsoft.com/office/drawing/2014/main" id="{5F4E1C7E-8E45-DE40-4759-231003262D53}"/>
                </a:ext>
              </a:extLst>
            </p:cNvPr>
            <p:cNvPicPr>
              <a:picLocks noChangeAspect="1" noChangeArrowheads="1"/>
            </p:cNvPicPr>
            <p:nvPr/>
          </p:nvPicPr>
          <p:blipFill>
            <a:blip r:embed="rId8" cstate="print"/>
            <a:srcRect/>
            <a:stretch>
              <a:fillRect/>
            </a:stretch>
          </p:blipFill>
          <p:spPr bwMode="auto">
            <a:xfrm>
              <a:off x="7134635" y="985044"/>
              <a:ext cx="779535" cy="788328"/>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14" name="Picture 8" descr="C:\Users\Gagan\Downloads\1024px-ONGC_Logo.svg.png">
              <a:extLst>
                <a:ext uri="{FF2B5EF4-FFF2-40B4-BE49-F238E27FC236}">
                  <a16:creationId xmlns:a16="http://schemas.microsoft.com/office/drawing/2014/main" id="{6EA5470D-059D-12B9-EAD2-49C00D24BFF0}"/>
                </a:ext>
              </a:extLst>
            </p:cNvPr>
            <p:cNvPicPr>
              <a:picLocks noChangeAspect="1" noChangeArrowheads="1"/>
            </p:cNvPicPr>
            <p:nvPr/>
          </p:nvPicPr>
          <p:blipFill>
            <a:blip r:embed="rId9" cstate="print"/>
            <a:srcRect/>
            <a:stretch>
              <a:fillRect/>
            </a:stretch>
          </p:blipFill>
          <p:spPr bwMode="auto">
            <a:xfrm>
              <a:off x="9017811" y="1797501"/>
              <a:ext cx="579482" cy="502305"/>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15" name="Picture 8" descr="merc- logo-final">
              <a:extLst>
                <a:ext uri="{FF2B5EF4-FFF2-40B4-BE49-F238E27FC236}">
                  <a16:creationId xmlns:a16="http://schemas.microsoft.com/office/drawing/2014/main" id="{9629F96C-4939-5753-5ABD-FEE6CE99ED0D}"/>
                </a:ext>
              </a:extLst>
            </p:cNvPr>
            <p:cNvPicPr>
              <a:picLocks noChangeAspect="1" noChangeArrowheads="1"/>
            </p:cNvPicPr>
            <p:nvPr/>
          </p:nvPicPr>
          <p:blipFill>
            <a:blip r:embed="rId10"/>
            <a:srcRect/>
            <a:stretch>
              <a:fillRect/>
            </a:stretch>
          </p:blipFill>
          <p:spPr bwMode="auto">
            <a:xfrm>
              <a:off x="2288244" y="1059119"/>
              <a:ext cx="579664" cy="656952"/>
            </a:xfrm>
            <a:prstGeom prst="rect">
              <a:avLst/>
            </a:prstGeom>
            <a:solidFill>
              <a:schemeClr val="accent3">
                <a:lumMod val="50000"/>
              </a:schemeClr>
            </a:solidFill>
            <a:ln w="9525">
              <a:noFill/>
              <a:miter lim="800000"/>
              <a:headEnd/>
              <a:tailEnd/>
            </a:ln>
          </p:spPr>
        </p:pic>
        <p:pic>
          <p:nvPicPr>
            <p:cNvPr id="16" name="Picture 15">
              <a:extLst>
                <a:ext uri="{FF2B5EF4-FFF2-40B4-BE49-F238E27FC236}">
                  <a16:creationId xmlns:a16="http://schemas.microsoft.com/office/drawing/2014/main" id="{F3FA9547-DC87-890F-4AC4-274326383B4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59376" y="1003394"/>
              <a:ext cx="655806" cy="655806"/>
            </a:xfrm>
            <a:prstGeom prst="rect">
              <a:avLst/>
            </a:prstGeom>
            <a:effectLst/>
          </p:spPr>
        </p:pic>
        <p:pic>
          <p:nvPicPr>
            <p:cNvPr id="17" name="Picture 16">
              <a:extLst>
                <a:ext uri="{FF2B5EF4-FFF2-40B4-BE49-F238E27FC236}">
                  <a16:creationId xmlns:a16="http://schemas.microsoft.com/office/drawing/2014/main" id="{DB4E85D0-4F23-6D6C-4540-82DEC70B6922}"/>
                </a:ext>
              </a:extLst>
            </p:cNvPr>
            <p:cNvPicPr>
              <a:picLocks noChangeAspect="1"/>
            </p:cNvPicPr>
            <p:nvPr/>
          </p:nvPicPr>
          <p:blipFill>
            <a:blip r:embed="rId12"/>
            <a:stretch>
              <a:fillRect/>
            </a:stretch>
          </p:blipFill>
          <p:spPr>
            <a:xfrm>
              <a:off x="5627944" y="1025114"/>
              <a:ext cx="632352" cy="623977"/>
            </a:xfrm>
            <a:prstGeom prst="rect">
              <a:avLst/>
            </a:prstGeom>
            <a:effectLst>
              <a:softEdge rad="12700"/>
            </a:effectLst>
          </p:spPr>
        </p:pic>
        <p:pic>
          <p:nvPicPr>
            <p:cNvPr id="18" name="Picture 4">
              <a:extLst>
                <a:ext uri="{FF2B5EF4-FFF2-40B4-BE49-F238E27FC236}">
                  <a16:creationId xmlns:a16="http://schemas.microsoft.com/office/drawing/2014/main" id="{C8A64565-29B6-40F9-534C-E2609446244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81127" y="1000262"/>
              <a:ext cx="637131" cy="6421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METI Ministry of Economy, Trade and Industry.">
              <a:extLst>
                <a:ext uri="{FF2B5EF4-FFF2-40B4-BE49-F238E27FC236}">
                  <a16:creationId xmlns:a16="http://schemas.microsoft.com/office/drawing/2014/main" id="{4E276156-6B42-09BE-9F4D-1168A7579BD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43556" y="1852062"/>
              <a:ext cx="1551986" cy="4086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POSOCO_Final_Logo">
              <a:extLst>
                <a:ext uri="{FF2B5EF4-FFF2-40B4-BE49-F238E27FC236}">
                  <a16:creationId xmlns:a16="http://schemas.microsoft.com/office/drawing/2014/main" id="{8E0BA28C-ED36-2410-7BB9-BADC1963FAA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38773" y="1752457"/>
              <a:ext cx="550692" cy="5714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screenshot of a cell phone&#10;&#10;Description automatically generated">
              <a:extLst>
                <a:ext uri="{FF2B5EF4-FFF2-40B4-BE49-F238E27FC236}">
                  <a16:creationId xmlns:a16="http://schemas.microsoft.com/office/drawing/2014/main" id="{01E4D142-B1BD-54B5-988C-7BB5628FA5B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3521" t="36980" r="3601" b="34687"/>
            <a:stretch/>
          </p:blipFill>
          <p:spPr>
            <a:xfrm>
              <a:off x="2146583" y="1864054"/>
              <a:ext cx="2013883" cy="472459"/>
            </a:xfrm>
            <a:prstGeom prst="rect">
              <a:avLst/>
            </a:prstGeom>
          </p:spPr>
        </p:pic>
      </p:grpSp>
      <p:grpSp>
        <p:nvGrpSpPr>
          <p:cNvPr id="22" name="Group 21">
            <a:extLst>
              <a:ext uri="{FF2B5EF4-FFF2-40B4-BE49-F238E27FC236}">
                <a16:creationId xmlns:a16="http://schemas.microsoft.com/office/drawing/2014/main" id="{105A89E1-CDC4-A866-8803-9156510BDC1B}"/>
              </a:ext>
            </a:extLst>
          </p:cNvPr>
          <p:cNvGrpSpPr/>
          <p:nvPr/>
        </p:nvGrpSpPr>
        <p:grpSpPr>
          <a:xfrm>
            <a:off x="2087334" y="2519324"/>
            <a:ext cx="7754745" cy="1097649"/>
            <a:chOff x="2338489" y="2563351"/>
            <a:chExt cx="6464233" cy="1247532"/>
          </a:xfrm>
        </p:grpSpPr>
        <p:pic>
          <p:nvPicPr>
            <p:cNvPr id="23" name="Picture 16" descr="C:\Users\RAMAN\Desktop\logos\cp.jpg">
              <a:extLst>
                <a:ext uri="{FF2B5EF4-FFF2-40B4-BE49-F238E27FC236}">
                  <a16:creationId xmlns:a16="http://schemas.microsoft.com/office/drawing/2014/main" id="{80894F71-2038-16AE-6C3C-44FE6FE8684F}"/>
                </a:ext>
              </a:extLst>
            </p:cNvPr>
            <p:cNvPicPr>
              <a:picLocks noChangeAspect="1" noChangeArrowheads="1"/>
            </p:cNvPicPr>
            <p:nvPr/>
          </p:nvPicPr>
          <p:blipFill>
            <a:blip r:embed="rId17" cstate="print"/>
            <a:srcRect/>
            <a:stretch>
              <a:fillRect/>
            </a:stretch>
          </p:blipFill>
          <p:spPr bwMode="auto">
            <a:xfrm>
              <a:off x="6802342" y="3223887"/>
              <a:ext cx="2000380" cy="527278"/>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24" name="Picture 7">
              <a:extLst>
                <a:ext uri="{FF2B5EF4-FFF2-40B4-BE49-F238E27FC236}">
                  <a16:creationId xmlns:a16="http://schemas.microsoft.com/office/drawing/2014/main" id="{A4A507F6-90CE-54F6-37D7-E791F2E62067}"/>
                </a:ext>
              </a:extLst>
            </p:cNvPr>
            <p:cNvPicPr>
              <a:picLocks noChangeArrowheads="1"/>
            </p:cNvPicPr>
            <p:nvPr/>
          </p:nvPicPr>
          <p:blipFill>
            <a:blip r:embed="rId18" cstate="print"/>
            <a:srcRect/>
            <a:stretch>
              <a:fillRect/>
            </a:stretch>
          </p:blipFill>
          <p:spPr bwMode="auto">
            <a:xfrm>
              <a:off x="5444215" y="3335488"/>
              <a:ext cx="1334062" cy="423087"/>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25" name="Picture 2" descr="Image search result for macarthur foundation">
              <a:extLst>
                <a:ext uri="{FF2B5EF4-FFF2-40B4-BE49-F238E27FC236}">
                  <a16:creationId xmlns:a16="http://schemas.microsoft.com/office/drawing/2014/main" id="{4B9E2EA2-59FB-C2B0-C112-F899E47CB5F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24234" y="2648627"/>
              <a:ext cx="1048427" cy="3610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B6767539-3200-2053-BE6A-5002A3CBCAD0}"/>
                </a:ext>
              </a:extLst>
            </p:cNvPr>
            <p:cNvPicPr>
              <a:picLocks noChangeAspect="1" noChangeArrowheads="1"/>
            </p:cNvPicPr>
            <p:nvPr/>
          </p:nvPicPr>
          <p:blipFill>
            <a:blip r:embed="rId20" cstate="print"/>
            <a:srcRect/>
            <a:stretch>
              <a:fillRect/>
            </a:stretch>
          </p:blipFill>
          <p:spPr bwMode="auto">
            <a:xfrm>
              <a:off x="2338489" y="2590800"/>
              <a:ext cx="894258" cy="640767"/>
            </a:xfrm>
            <a:prstGeom prst="rect">
              <a:avLst/>
            </a:prstGeom>
            <a:noFill/>
            <a:ln w="9525">
              <a:noFill/>
              <a:miter lim="800000"/>
              <a:headEnd/>
              <a:tailEnd/>
            </a:ln>
            <a:effectLst/>
          </p:spPr>
        </p:pic>
        <p:pic>
          <p:nvPicPr>
            <p:cNvPr id="27" name="Picture 3">
              <a:extLst>
                <a:ext uri="{FF2B5EF4-FFF2-40B4-BE49-F238E27FC236}">
                  <a16:creationId xmlns:a16="http://schemas.microsoft.com/office/drawing/2014/main" id="{9437C770-7091-4C81-E197-D09512FDDFE6}"/>
                </a:ext>
              </a:extLst>
            </p:cNvPr>
            <p:cNvPicPr>
              <a:picLocks noChangeAspect="1" noChangeArrowheads="1"/>
            </p:cNvPicPr>
            <p:nvPr/>
          </p:nvPicPr>
          <p:blipFill>
            <a:blip r:embed="rId21"/>
            <a:srcRect/>
            <a:stretch>
              <a:fillRect/>
            </a:stretch>
          </p:blipFill>
          <p:spPr bwMode="auto">
            <a:xfrm>
              <a:off x="2367106" y="3323370"/>
              <a:ext cx="1581346" cy="487513"/>
            </a:xfrm>
            <a:prstGeom prst="rect">
              <a:avLst/>
            </a:prstGeom>
            <a:noFill/>
            <a:ln w="9525">
              <a:noFill/>
              <a:miter lim="800000"/>
              <a:headEnd/>
              <a:tailEnd/>
            </a:ln>
            <a:effectLst/>
          </p:spPr>
        </p:pic>
        <p:pic>
          <p:nvPicPr>
            <p:cNvPr id="28" name="Picture 27">
              <a:extLst>
                <a:ext uri="{FF2B5EF4-FFF2-40B4-BE49-F238E27FC236}">
                  <a16:creationId xmlns:a16="http://schemas.microsoft.com/office/drawing/2014/main" id="{FBE9EA16-EEFB-DE87-1257-38EC1E32236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175916" y="2579322"/>
              <a:ext cx="1650596" cy="511918"/>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29" name="Picture 4" descr=" 53rd Annual Meeting of the ADB Board of Governors">
              <a:extLst>
                <a:ext uri="{FF2B5EF4-FFF2-40B4-BE49-F238E27FC236}">
                  <a16:creationId xmlns:a16="http://schemas.microsoft.com/office/drawing/2014/main" id="{15A794C7-D38E-FEA0-714A-BC9D566D45A3}"/>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t="59735"/>
            <a:stretch/>
          </p:blipFill>
          <p:spPr bwMode="auto">
            <a:xfrm>
              <a:off x="4480891" y="2563351"/>
              <a:ext cx="646124" cy="6362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13A2EAEF-6CD7-344C-1138-3F93FCC1203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59177" y="3414741"/>
              <a:ext cx="863857" cy="291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8139D2A0-181B-B1B5-33E1-7FDBD762BD48}"/>
              </a:ext>
            </a:extLst>
          </p:cNvPr>
          <p:cNvGrpSpPr/>
          <p:nvPr/>
        </p:nvGrpSpPr>
        <p:grpSpPr>
          <a:xfrm>
            <a:off x="2109146" y="3891409"/>
            <a:ext cx="8904679" cy="1002987"/>
            <a:chOff x="2273594" y="4074828"/>
            <a:chExt cx="7283974" cy="1030572"/>
          </a:xfrm>
        </p:grpSpPr>
        <p:pic>
          <p:nvPicPr>
            <p:cNvPr id="32" name="Picture 31" descr="Image result for aeda logo">
              <a:extLst>
                <a:ext uri="{FF2B5EF4-FFF2-40B4-BE49-F238E27FC236}">
                  <a16:creationId xmlns:a16="http://schemas.microsoft.com/office/drawing/2014/main" id="{316B7D7C-26AD-5056-C90E-7E380CF9EC09}"/>
                </a:ext>
              </a:extLst>
            </p:cNvPr>
            <p:cNvPicPr/>
            <p:nvPr/>
          </p:nvPicPr>
          <p:blipFill>
            <a:blip r:embed="rId25">
              <a:extLst>
                <a:ext uri="{28A0092B-C50C-407E-A947-70E740481C1C}">
                  <a14:useLocalDpi xmlns:a14="http://schemas.microsoft.com/office/drawing/2010/main" val="0"/>
                </a:ext>
              </a:extLst>
            </a:blip>
            <a:srcRect/>
            <a:stretch>
              <a:fillRect/>
            </a:stretch>
          </p:blipFill>
          <p:spPr bwMode="auto">
            <a:xfrm>
              <a:off x="8229792" y="4074828"/>
              <a:ext cx="1327776" cy="536028"/>
            </a:xfrm>
            <a:prstGeom prst="rect">
              <a:avLst/>
            </a:prstGeom>
            <a:noFill/>
            <a:ln>
              <a:noFill/>
            </a:ln>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Image result for bescom logo">
              <a:extLst>
                <a:ext uri="{FF2B5EF4-FFF2-40B4-BE49-F238E27FC236}">
                  <a16:creationId xmlns:a16="http://schemas.microsoft.com/office/drawing/2014/main" id="{094617B3-681F-A7D8-566E-AA327019AAFF}"/>
                </a:ext>
              </a:extLst>
            </p:cNvPr>
            <p:cNvPicPr/>
            <p:nvPr/>
          </p:nvPicPr>
          <p:blipFill>
            <a:blip r:embed="rId26">
              <a:extLst>
                <a:ext uri="{28A0092B-C50C-407E-A947-70E740481C1C}">
                  <a14:useLocalDpi xmlns:a14="http://schemas.microsoft.com/office/drawing/2010/main" val="0"/>
                </a:ext>
              </a:extLst>
            </a:blip>
            <a:srcRect/>
            <a:stretch>
              <a:fillRect/>
            </a:stretch>
          </p:blipFill>
          <p:spPr bwMode="auto">
            <a:xfrm>
              <a:off x="5667196" y="4226836"/>
              <a:ext cx="560577" cy="638283"/>
            </a:xfrm>
            <a:prstGeom prst="rect">
              <a:avLst/>
            </a:prstGeom>
            <a:noFill/>
            <a:ln>
              <a:noFill/>
            </a:ln>
            <a:effectLst/>
            <a:scene3d>
              <a:camera prst="orthographicFront">
                <a:rot lat="0" lon="0" rev="0"/>
              </a:camera>
              <a:lightRig rig="glow" dir="t">
                <a:rot lat="0" lon="0" rev="4800000"/>
              </a:lightRig>
            </a:scene3d>
            <a:sp3d prstMaterial="matte">
              <a:bevelT w="127000" h="63500"/>
            </a:sp3d>
          </p:spPr>
        </p:pic>
        <p:pic>
          <p:nvPicPr>
            <p:cNvPr id="34" name="Picture 33" descr="Image result for WBREDA">
              <a:extLst>
                <a:ext uri="{FF2B5EF4-FFF2-40B4-BE49-F238E27FC236}">
                  <a16:creationId xmlns:a16="http://schemas.microsoft.com/office/drawing/2014/main" id="{00D49DFA-5A36-24AD-BC06-476B1B60CD0E}"/>
                </a:ext>
              </a:extLst>
            </p:cNvPr>
            <p:cNvPicPr/>
            <p:nvPr/>
          </p:nvPicPr>
          <p:blipFill>
            <a:blip r:embed="rId27">
              <a:extLst>
                <a:ext uri="{28A0092B-C50C-407E-A947-70E740481C1C}">
                  <a14:useLocalDpi xmlns:a14="http://schemas.microsoft.com/office/drawing/2010/main" val="0"/>
                </a:ext>
              </a:extLst>
            </a:blip>
            <a:srcRect/>
            <a:stretch>
              <a:fillRect/>
            </a:stretch>
          </p:blipFill>
          <p:spPr bwMode="auto">
            <a:xfrm>
              <a:off x="6317642" y="4353509"/>
              <a:ext cx="1905000" cy="44658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Image result for APGCL logo">
              <a:extLst>
                <a:ext uri="{FF2B5EF4-FFF2-40B4-BE49-F238E27FC236}">
                  <a16:creationId xmlns:a16="http://schemas.microsoft.com/office/drawing/2014/main" id="{DC5174EF-20FA-B1CC-CF5D-539657DB832C}"/>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929454" y="4218133"/>
              <a:ext cx="768100" cy="67141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Related image">
              <a:extLst>
                <a:ext uri="{FF2B5EF4-FFF2-40B4-BE49-F238E27FC236}">
                  <a16:creationId xmlns:a16="http://schemas.microsoft.com/office/drawing/2014/main" id="{3853521C-2575-9A6E-731B-71709FF917D5}"/>
                </a:ext>
              </a:extLst>
            </p:cNvPr>
            <p:cNvPicPr/>
            <p:nvPr/>
          </p:nvPicPr>
          <p:blipFill>
            <a:blip r:embed="rId29">
              <a:extLst>
                <a:ext uri="{28A0092B-C50C-407E-A947-70E740481C1C}">
                  <a14:useLocalDpi xmlns:a14="http://schemas.microsoft.com/office/drawing/2010/main" val="0"/>
                </a:ext>
              </a:extLst>
            </a:blip>
            <a:srcRect/>
            <a:stretch>
              <a:fillRect/>
            </a:stretch>
          </p:blipFill>
          <p:spPr bwMode="auto">
            <a:xfrm>
              <a:off x="2273594" y="4224117"/>
              <a:ext cx="749454" cy="649112"/>
            </a:xfrm>
            <a:prstGeom prst="rect">
              <a:avLst/>
            </a:prstGeom>
            <a:noFill/>
            <a:ln>
              <a:noFill/>
            </a:ln>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https://upload.wikimedia.org/wikipedia/en/thumb/d/d0/GAIL_Logo.svg/1280px-GAIL_Logo.svg.png">
              <a:extLst>
                <a:ext uri="{FF2B5EF4-FFF2-40B4-BE49-F238E27FC236}">
                  <a16:creationId xmlns:a16="http://schemas.microsoft.com/office/drawing/2014/main" id="{47EE356E-9CBA-DA57-4639-C844CB6BC8EC}"/>
                </a:ext>
              </a:extLst>
            </p:cNvPr>
            <p:cNvPicPr/>
            <p:nvPr/>
          </p:nvPicPr>
          <p:blipFill>
            <a:blip r:embed="rId30" cstate="print"/>
            <a:srcRect/>
            <a:stretch>
              <a:fillRect/>
            </a:stretch>
          </p:blipFill>
          <p:spPr bwMode="auto">
            <a:xfrm>
              <a:off x="4854484" y="4264366"/>
              <a:ext cx="631536" cy="600048"/>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38" name="Picture 37" descr="Garden Reach Ship Engineers And Builders Ltd">
              <a:extLst>
                <a:ext uri="{FF2B5EF4-FFF2-40B4-BE49-F238E27FC236}">
                  <a16:creationId xmlns:a16="http://schemas.microsoft.com/office/drawing/2014/main" id="{E7A9C5B7-3EFA-A112-4DCE-0F09B2F96006}"/>
                </a:ext>
              </a:extLst>
            </p:cNvPr>
            <p:cNvPicPr>
              <a:picLocks noChangeAspect="1" noChangeArrowheads="1"/>
            </p:cNvPicPr>
            <p:nvPr/>
          </p:nvPicPr>
          <p:blipFill>
            <a:blip r:embed="rId31" cstate="print"/>
            <a:srcRect/>
            <a:stretch>
              <a:fillRect/>
            </a:stretch>
          </p:blipFill>
          <p:spPr bwMode="auto">
            <a:xfrm>
              <a:off x="3221985" y="4276600"/>
              <a:ext cx="531314" cy="596629"/>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39" name="Picture 38" descr="http://www.ongcindia.com/wps/wcm/connect/254a6d2e-1fde-437f-a01e-0c66249b0a96/otpc-logo.gif?MOD=AJPERES&amp;CACHEID=254a6d2e-1fde-437f-a01e-0c66249b0a96">
              <a:extLst>
                <a:ext uri="{FF2B5EF4-FFF2-40B4-BE49-F238E27FC236}">
                  <a16:creationId xmlns:a16="http://schemas.microsoft.com/office/drawing/2014/main" id="{CBEA6DED-CE06-979C-EBFD-F50AAA6CCB38}"/>
                </a:ext>
              </a:extLst>
            </p:cNvPr>
            <p:cNvPicPr/>
            <p:nvPr/>
          </p:nvPicPr>
          <p:blipFill rotWithShape="1">
            <a:blip r:embed="rId32" cstate="print"/>
            <a:srcRect l="5163" t="5389" r="3541" b="13942"/>
            <a:stretch/>
          </p:blipFill>
          <p:spPr bwMode="auto">
            <a:xfrm>
              <a:off x="8371782" y="4657508"/>
              <a:ext cx="1140760" cy="447892"/>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grpSp>
      <p:grpSp>
        <p:nvGrpSpPr>
          <p:cNvPr id="40" name="Group 39">
            <a:extLst>
              <a:ext uri="{FF2B5EF4-FFF2-40B4-BE49-F238E27FC236}">
                <a16:creationId xmlns:a16="http://schemas.microsoft.com/office/drawing/2014/main" id="{2E1ABE72-7A9C-986C-E70D-18CF8E17F0F3}"/>
              </a:ext>
            </a:extLst>
          </p:cNvPr>
          <p:cNvGrpSpPr/>
          <p:nvPr/>
        </p:nvGrpSpPr>
        <p:grpSpPr>
          <a:xfrm>
            <a:off x="2079222" y="5156206"/>
            <a:ext cx="8748556" cy="1207063"/>
            <a:chOff x="2139352" y="5183520"/>
            <a:chExt cx="7156267" cy="1240260"/>
          </a:xfrm>
        </p:grpSpPr>
        <p:pic>
          <p:nvPicPr>
            <p:cNvPr id="41" name="Picture 40">
              <a:extLst>
                <a:ext uri="{FF2B5EF4-FFF2-40B4-BE49-F238E27FC236}">
                  <a16:creationId xmlns:a16="http://schemas.microsoft.com/office/drawing/2014/main" id="{7D6E5D2A-4D27-3AE9-D84A-F49A12EB340B}"/>
                </a:ext>
              </a:extLst>
            </p:cNvPr>
            <p:cNvPicPr/>
            <p:nvPr/>
          </p:nvPicPr>
          <p:blipFill>
            <a:blip r:embed="rId33" cstate="print"/>
            <a:srcRect/>
            <a:stretch>
              <a:fillRect/>
            </a:stretch>
          </p:blipFill>
          <p:spPr bwMode="auto">
            <a:xfrm>
              <a:off x="7886468" y="5217369"/>
              <a:ext cx="1409151" cy="468000"/>
            </a:xfrm>
            <a:prstGeom prst="rect">
              <a:avLst/>
            </a:prstGeom>
            <a:noFill/>
            <a:ln w="28575">
              <a:solidFill>
                <a:schemeClr val="bg1">
                  <a:lumMod val="85000"/>
                </a:schemeClr>
              </a:solidFill>
              <a:miter lim="800000"/>
              <a:headEnd/>
              <a:tailEnd/>
            </a:ln>
            <a:effectLst>
              <a:softEdge rad="12700"/>
            </a:effectLst>
            <a:scene3d>
              <a:camera prst="orthographicFront">
                <a:rot lat="0" lon="0" rev="0"/>
              </a:camera>
              <a:lightRig rig="glow" dir="t">
                <a:rot lat="0" lon="0" rev="4800000"/>
              </a:lightRig>
            </a:scene3d>
            <a:sp3d prstMaterial="matte">
              <a:bevelT w="127000" h="63500"/>
            </a:sp3d>
          </p:spPr>
        </p:pic>
        <p:pic>
          <p:nvPicPr>
            <p:cNvPr id="42" name="Picture 41" descr="ASDA Logo">
              <a:extLst>
                <a:ext uri="{FF2B5EF4-FFF2-40B4-BE49-F238E27FC236}">
                  <a16:creationId xmlns:a16="http://schemas.microsoft.com/office/drawing/2014/main" id="{BEF38653-2FEE-5111-D85B-D01A05B55292}"/>
                </a:ext>
              </a:extLst>
            </p:cNvPr>
            <p:cNvPicPr>
              <a:picLocks noChangeAspect="1" noChangeArrowheads="1"/>
            </p:cNvPicPr>
            <p:nvPr/>
          </p:nvPicPr>
          <p:blipFill>
            <a:blip r:embed="rId34" cstate="print"/>
            <a:srcRect l="6713" r="12727" b="9718"/>
            <a:stretch>
              <a:fillRect/>
            </a:stretch>
          </p:blipFill>
          <p:spPr bwMode="auto">
            <a:xfrm>
              <a:off x="2188428" y="5926458"/>
              <a:ext cx="792650" cy="396325"/>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43" name="Picture 2" descr="C:\Users\Jyotish Kumar Pal\Desktop\RAmky.JPG">
              <a:extLst>
                <a:ext uri="{FF2B5EF4-FFF2-40B4-BE49-F238E27FC236}">
                  <a16:creationId xmlns:a16="http://schemas.microsoft.com/office/drawing/2014/main" id="{590032F0-F905-76DA-AAAF-73F281DF58FB}"/>
                </a:ext>
              </a:extLst>
            </p:cNvPr>
            <p:cNvPicPr>
              <a:picLocks noChangeAspect="1" noChangeArrowheads="1"/>
            </p:cNvPicPr>
            <p:nvPr/>
          </p:nvPicPr>
          <p:blipFill>
            <a:blip r:embed="rId35"/>
            <a:srcRect/>
            <a:stretch>
              <a:fillRect/>
            </a:stretch>
          </p:blipFill>
          <p:spPr bwMode="auto">
            <a:xfrm>
              <a:off x="3475980" y="5297377"/>
              <a:ext cx="1176528" cy="651861"/>
            </a:xfrm>
            <a:prstGeom prst="rect">
              <a:avLst/>
            </a:prstGeom>
            <a:noFill/>
            <a:ln>
              <a:noFill/>
            </a:ln>
            <a:effectLst/>
            <a:scene3d>
              <a:camera prst="orthographicFront">
                <a:rot lat="0" lon="0" rev="0"/>
              </a:camera>
              <a:lightRig rig="glow" dir="t">
                <a:rot lat="0" lon="0" rev="4800000"/>
              </a:lightRig>
            </a:scene3d>
            <a:sp3d prstMaterial="matte">
              <a:bevelT w="127000" h="63500"/>
            </a:sp3d>
          </p:spPr>
        </p:pic>
        <p:pic>
          <p:nvPicPr>
            <p:cNvPr id="44" name="Picture 2" descr="http://www.stitextile.net/Images/STI-ORG.bmp">
              <a:extLst>
                <a:ext uri="{FF2B5EF4-FFF2-40B4-BE49-F238E27FC236}">
                  <a16:creationId xmlns:a16="http://schemas.microsoft.com/office/drawing/2014/main" id="{54C76BA3-2B31-4C42-6644-9CF4630A1B89}"/>
                </a:ext>
              </a:extLst>
            </p:cNvPr>
            <p:cNvPicPr>
              <a:picLocks noChangeAspect="1" noChangeArrowheads="1"/>
            </p:cNvPicPr>
            <p:nvPr/>
          </p:nvPicPr>
          <p:blipFill>
            <a:blip r:embed="rId36" cstate="print"/>
            <a:srcRect/>
            <a:stretch>
              <a:fillRect/>
            </a:stretch>
          </p:blipFill>
          <p:spPr bwMode="auto">
            <a:xfrm>
              <a:off x="7383168" y="5991568"/>
              <a:ext cx="379823" cy="432212"/>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45" name="Picture 44">
              <a:extLst>
                <a:ext uri="{FF2B5EF4-FFF2-40B4-BE49-F238E27FC236}">
                  <a16:creationId xmlns:a16="http://schemas.microsoft.com/office/drawing/2014/main" id="{6B3F24DD-3163-914A-DAC7-C35565C3EC8F}"/>
                </a:ext>
              </a:extLst>
            </p:cNvPr>
            <p:cNvPicPr>
              <a:picLocks noChangeAspect="1"/>
            </p:cNvPicPr>
            <p:nvPr/>
          </p:nvPicPr>
          <p:blipFill>
            <a:blip r:embed="rId37"/>
            <a:stretch>
              <a:fillRect/>
            </a:stretch>
          </p:blipFill>
          <p:spPr>
            <a:xfrm>
              <a:off x="5667196" y="5937668"/>
              <a:ext cx="1326277" cy="301426"/>
            </a:xfrm>
            <a:prstGeom prst="rect">
              <a:avLst/>
            </a:prstGeom>
          </p:spPr>
        </p:pic>
        <p:pic>
          <p:nvPicPr>
            <p:cNvPr id="46" name="Picture 14" descr="Image result for softbank">
              <a:extLst>
                <a:ext uri="{FF2B5EF4-FFF2-40B4-BE49-F238E27FC236}">
                  <a16:creationId xmlns:a16="http://schemas.microsoft.com/office/drawing/2014/main" id="{BE3494B4-DD8E-CD24-D7CC-376446BC00EB}"/>
                </a:ext>
              </a:extLst>
            </p:cNvPr>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l="7732" t="41320" r="8935" b="42013"/>
            <a:stretch/>
          </p:blipFill>
          <p:spPr bwMode="auto">
            <a:xfrm>
              <a:off x="3207759" y="6010710"/>
              <a:ext cx="1551518" cy="31030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8B0C5A7F-F2FE-3EC1-B5AA-5995B40248E4}"/>
                </a:ext>
              </a:extLst>
            </p:cNvPr>
            <p:cNvPicPr>
              <a:picLocks noChangeAspect="1"/>
            </p:cNvPicPr>
            <p:nvPr/>
          </p:nvPicPr>
          <p:blipFill>
            <a:blip r:embed="rId39"/>
            <a:stretch>
              <a:fillRect/>
            </a:stretch>
          </p:blipFill>
          <p:spPr>
            <a:xfrm>
              <a:off x="2139352" y="5402725"/>
              <a:ext cx="1269819" cy="502637"/>
            </a:xfrm>
            <a:prstGeom prst="rect">
              <a:avLst/>
            </a:prstGeom>
          </p:spPr>
        </p:pic>
        <p:pic>
          <p:nvPicPr>
            <p:cNvPr id="48" name="Picture 47" descr="A close up of a logo&#10;&#10;Description automatically generated">
              <a:extLst>
                <a:ext uri="{FF2B5EF4-FFF2-40B4-BE49-F238E27FC236}">
                  <a16:creationId xmlns:a16="http://schemas.microsoft.com/office/drawing/2014/main" id="{8E106BDE-BD56-E39B-1739-05521530A73D}"/>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178" t="11342" r="-178" b="20604"/>
            <a:stretch/>
          </p:blipFill>
          <p:spPr>
            <a:xfrm>
              <a:off x="6149077" y="5336600"/>
              <a:ext cx="1184906" cy="489476"/>
            </a:xfrm>
            <a:prstGeom prst="rect">
              <a:avLst/>
            </a:prstGeom>
          </p:spPr>
        </p:pic>
        <p:pic>
          <p:nvPicPr>
            <p:cNvPr id="49" name="Picture 2">
              <a:extLst>
                <a:ext uri="{FF2B5EF4-FFF2-40B4-BE49-F238E27FC236}">
                  <a16:creationId xmlns:a16="http://schemas.microsoft.com/office/drawing/2014/main" id="{3122AEB2-92ED-7A6E-59B3-EE43E7997759}"/>
                </a:ext>
              </a:extLst>
            </p:cNvPr>
            <p:cNvPicPr>
              <a:picLocks noChangeAspect="1" noChangeArrowheads="1"/>
            </p:cNvPicPr>
            <p:nvPr/>
          </p:nvPicPr>
          <p:blipFill rotWithShape="1">
            <a:blip r:embed="rId41" cstate="print">
              <a:extLst>
                <a:ext uri="{28A0092B-C50C-407E-A947-70E740481C1C}">
                  <a14:useLocalDpi xmlns:a14="http://schemas.microsoft.com/office/drawing/2010/main" val="0"/>
                </a:ext>
              </a:extLst>
            </a:blip>
            <a:srcRect r="11420" b="4341"/>
            <a:stretch/>
          </p:blipFill>
          <p:spPr bwMode="auto">
            <a:xfrm>
              <a:off x="7202820" y="5183520"/>
              <a:ext cx="596905" cy="750168"/>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49" descr="Tata Power to hive off renewable assets into subsidiary TPREL ...">
            <a:extLst>
              <a:ext uri="{FF2B5EF4-FFF2-40B4-BE49-F238E27FC236}">
                <a16:creationId xmlns:a16="http://schemas.microsoft.com/office/drawing/2014/main" id="{6E0DE331-3A65-3600-5681-B32014F13569}"/>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5412614" y="5342680"/>
            <a:ext cx="800940" cy="76957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7A560B54-A0C0-087A-5B39-DD8866256EB2}"/>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1013824" y="1415013"/>
            <a:ext cx="729187" cy="704428"/>
          </a:xfrm>
          <a:prstGeom prst="rect">
            <a:avLst/>
          </a:prstGeom>
        </p:spPr>
      </p:pic>
      <p:pic>
        <p:nvPicPr>
          <p:cNvPr id="52" name="Picture 51" descr="Image result for mahindra susten">
            <a:extLst>
              <a:ext uri="{FF2B5EF4-FFF2-40B4-BE49-F238E27FC236}">
                <a16:creationId xmlns:a16="http://schemas.microsoft.com/office/drawing/2014/main" id="{332BC0DB-5807-6560-611C-132A125DA8C0}"/>
              </a:ext>
            </a:extLst>
          </p:cNvPr>
          <p:cNvPicPr>
            <a:picLocks noChangeAspect="1" noChangeArrowheads="1"/>
          </p:cNvPicPr>
          <p:nvPr/>
        </p:nvPicPr>
        <p:blipFill rotWithShape="1">
          <a:blip r:embed="rId44">
            <a:extLst>
              <a:ext uri="{28A0092B-C50C-407E-A947-70E740481C1C}">
                <a14:useLocalDpi xmlns:a14="http://schemas.microsoft.com/office/drawing/2010/main" val="0"/>
              </a:ext>
            </a:extLst>
          </a:blip>
          <a:srcRect l="25534" t="37660" r="18055" b="31571"/>
          <a:stretch/>
        </p:blipFill>
        <p:spPr bwMode="auto">
          <a:xfrm>
            <a:off x="6096000" y="5240979"/>
            <a:ext cx="1187941" cy="53397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ome - Radiance Renewables">
            <a:extLst>
              <a:ext uri="{FF2B5EF4-FFF2-40B4-BE49-F238E27FC236}">
                <a16:creationId xmlns:a16="http://schemas.microsoft.com/office/drawing/2014/main" id="{ED460B61-C4AE-9BA0-18FE-14263ED9B3A2}"/>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9118898" y="5774950"/>
            <a:ext cx="1520967" cy="59413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s://www.sbi.co.in/portal/documents/44978/49423/sbi-logo/f4bbd033-1355-445b-99a1-9fc3f6358ffe?t=1398318160420">
            <a:extLst>
              <a:ext uri="{FF2B5EF4-FFF2-40B4-BE49-F238E27FC236}">
                <a16:creationId xmlns:a16="http://schemas.microsoft.com/office/drawing/2014/main" id="{AE604809-ECCF-7A08-9223-555DD9A8070A}"/>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258503" y="2537671"/>
            <a:ext cx="1197947" cy="65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a:extLst>
              <a:ext uri="{FF2B5EF4-FFF2-40B4-BE49-F238E27FC236}">
                <a16:creationId xmlns:a16="http://schemas.microsoft.com/office/drawing/2014/main" id="{B628F611-7882-263D-A8BA-BE71F7655C92}"/>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1144213" y="2463101"/>
            <a:ext cx="876377" cy="8091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Veolia Water, India">
            <a:extLst>
              <a:ext uri="{FF2B5EF4-FFF2-40B4-BE49-F238E27FC236}">
                <a16:creationId xmlns:a16="http://schemas.microsoft.com/office/drawing/2014/main" id="{E725B812-77FD-CBE0-95F9-8D5A5D829757}"/>
              </a:ext>
            </a:extLst>
          </p:cNvPr>
          <p:cNvPicPr>
            <a:picLocks noChangeArrowheads="1"/>
          </p:cNvPicPr>
          <p:nvPr/>
        </p:nvPicPr>
        <p:blipFill rotWithShape="1">
          <a:blip r:embed="rId48" cstate="print"/>
          <a:srcRect t="25153" r="26124" b="41369"/>
          <a:stretch/>
        </p:blipFill>
        <p:spPr bwMode="auto">
          <a:xfrm>
            <a:off x="10824408" y="5145005"/>
            <a:ext cx="1367592" cy="550779"/>
          </a:xfrm>
          <a:prstGeom prst="rect">
            <a:avLst/>
          </a:prstGeom>
          <a:noFill/>
          <a:ln w="9525">
            <a:noFill/>
            <a:miter lim="800000"/>
            <a:headEnd/>
            <a:tailEnd/>
          </a:ln>
          <a:effectLst/>
        </p:spPr>
      </p:pic>
      <p:pic>
        <p:nvPicPr>
          <p:cNvPr id="57" name="Picture 56">
            <a:extLst>
              <a:ext uri="{FF2B5EF4-FFF2-40B4-BE49-F238E27FC236}">
                <a16:creationId xmlns:a16="http://schemas.microsoft.com/office/drawing/2014/main" id="{8F501F7F-BDD8-61D2-50E1-09B3202E1DEB}"/>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8905223" y="2434831"/>
            <a:ext cx="802719" cy="615896"/>
          </a:xfrm>
          <a:prstGeom prst="rect">
            <a:avLst/>
          </a:prstGeom>
        </p:spPr>
      </p:pic>
      <p:pic>
        <p:nvPicPr>
          <p:cNvPr id="58" name="Picture 57" descr="C:\Users\Gagan\Downloads\fchv_nrel_logo.gif">
            <a:extLst>
              <a:ext uri="{FF2B5EF4-FFF2-40B4-BE49-F238E27FC236}">
                <a16:creationId xmlns:a16="http://schemas.microsoft.com/office/drawing/2014/main" id="{C97778AE-2B1F-E1ED-4F7B-BFABE703A0B8}"/>
              </a:ext>
            </a:extLst>
          </p:cNvPr>
          <p:cNvPicPr/>
          <p:nvPr/>
        </p:nvPicPr>
        <p:blipFill>
          <a:blip r:embed="rId50" cstate="print"/>
          <a:srcRect/>
          <a:stretch>
            <a:fillRect/>
          </a:stretch>
        </p:blipFill>
        <p:spPr bwMode="auto">
          <a:xfrm>
            <a:off x="11261310" y="3784603"/>
            <a:ext cx="678943" cy="492548"/>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59" name="Picture 2" descr="Výsledok vyhľadávania obrázkov pre dopyt nrsc isro">
            <a:extLst>
              <a:ext uri="{FF2B5EF4-FFF2-40B4-BE49-F238E27FC236}">
                <a16:creationId xmlns:a16="http://schemas.microsoft.com/office/drawing/2014/main" id="{497C6427-A607-4792-70AE-978FC3BADD09}"/>
              </a:ext>
            </a:extLst>
          </p:cNvPr>
          <p:cNvPicPr>
            <a:picLocks noChangeAspect="1" noChangeArrowheads="1"/>
          </p:cNvPicPr>
          <p:nvPr/>
        </p:nvPicPr>
        <p:blipFill rotWithShape="1">
          <a:blip r:embed="rId51" cstate="print">
            <a:extLst>
              <a:ext uri="{28A0092B-C50C-407E-A947-70E740481C1C}">
                <a14:useLocalDpi xmlns:a14="http://schemas.microsoft.com/office/drawing/2010/main" val="0"/>
              </a:ext>
            </a:extLst>
          </a:blip>
          <a:srcRect t="1724" r="4290"/>
          <a:stretch/>
        </p:blipFill>
        <p:spPr bwMode="auto">
          <a:xfrm>
            <a:off x="11168255" y="4211652"/>
            <a:ext cx="835868" cy="77121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2">
            <a:extLst>
              <a:ext uri="{FF2B5EF4-FFF2-40B4-BE49-F238E27FC236}">
                <a16:creationId xmlns:a16="http://schemas.microsoft.com/office/drawing/2014/main" id="{81FBCC8C-A14E-47B9-71A6-D502243CEE82}"/>
              </a:ext>
            </a:extLst>
          </p:cNvPr>
          <p:cNvPicPr>
            <a:picLocks noChangeAspect="1"/>
          </p:cNvPicPr>
          <p:nvPr/>
        </p:nvPicPr>
        <p:blipFill>
          <a:blip r:embed="rId52"/>
          <a:stretch>
            <a:fillRect/>
          </a:stretch>
        </p:blipFill>
        <p:spPr>
          <a:xfrm>
            <a:off x="9903103" y="3240548"/>
            <a:ext cx="1195987" cy="435907"/>
          </a:xfrm>
          <a:prstGeom prst="rect">
            <a:avLst/>
          </a:prstGeom>
        </p:spPr>
      </p:pic>
      <p:pic>
        <p:nvPicPr>
          <p:cNvPr id="61" name="Picture 2" descr="EverSource Capital Logo">
            <a:extLst>
              <a:ext uri="{FF2B5EF4-FFF2-40B4-BE49-F238E27FC236}">
                <a16:creationId xmlns:a16="http://schemas.microsoft.com/office/drawing/2014/main" id="{A9B9638F-6A6D-0F3D-D4EF-B498DD796B96}"/>
              </a:ext>
            </a:extLst>
          </p:cNvPr>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9597921" y="2505557"/>
            <a:ext cx="1586665" cy="55327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a:extLst>
              <a:ext uri="{FF2B5EF4-FFF2-40B4-BE49-F238E27FC236}">
                <a16:creationId xmlns:a16="http://schemas.microsoft.com/office/drawing/2014/main" id="{C8E9B2AD-4092-E3F4-A97C-D712C8339D50}"/>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0690907" y="5815309"/>
            <a:ext cx="1373303" cy="29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36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799477-7582-01FD-197C-7B0BDF773C27}"/>
              </a:ext>
            </a:extLst>
          </p:cNvPr>
          <p:cNvSpPr>
            <a:spLocks noGrp="1"/>
          </p:cNvSpPr>
          <p:nvPr>
            <p:ph type="body" sz="quarter" idx="12"/>
          </p:nvPr>
        </p:nvSpPr>
        <p:spPr/>
        <p:txBody>
          <a:bodyPr/>
          <a:lstStyle/>
          <a:p>
            <a:r>
              <a:rPr lang="en-US" sz="2400" dirty="0"/>
              <a:t>Renewable Energy in India</a:t>
            </a:r>
            <a:endParaRPr lang="en-IN" sz="2400" dirty="0"/>
          </a:p>
        </p:txBody>
      </p:sp>
      <p:sp>
        <p:nvSpPr>
          <p:cNvPr id="3" name="Slide Number Placeholder 2">
            <a:extLst>
              <a:ext uri="{FF2B5EF4-FFF2-40B4-BE49-F238E27FC236}">
                <a16:creationId xmlns:a16="http://schemas.microsoft.com/office/drawing/2014/main" id="{52695385-9F05-4BEC-4C82-3C45BEAAB203}"/>
              </a:ext>
            </a:extLst>
          </p:cNvPr>
          <p:cNvSpPr>
            <a:spLocks noGrp="1"/>
          </p:cNvSpPr>
          <p:nvPr>
            <p:ph type="sldNum" sz="quarter" idx="13"/>
          </p:nvPr>
        </p:nvSpPr>
        <p:spPr/>
        <p:txBody>
          <a:bodyPr/>
          <a:lstStyle/>
          <a:p>
            <a:fld id="{C00E2477-2837-4DC5-A9A0-BBEF21CCD47D}" type="slidenum">
              <a:rPr lang="en-IN" smtClean="0"/>
              <a:pPr/>
              <a:t>4</a:t>
            </a:fld>
            <a:endParaRPr lang="en-IN"/>
          </a:p>
        </p:txBody>
      </p:sp>
      <p:sp>
        <p:nvSpPr>
          <p:cNvPr id="4" name="TextBox 3">
            <a:extLst>
              <a:ext uri="{FF2B5EF4-FFF2-40B4-BE49-F238E27FC236}">
                <a16:creationId xmlns:a16="http://schemas.microsoft.com/office/drawing/2014/main" id="{DC0D0E0F-A807-25E5-487D-04BD40959B5C}"/>
              </a:ext>
            </a:extLst>
          </p:cNvPr>
          <p:cNvSpPr txBox="1"/>
          <p:nvPr/>
        </p:nvSpPr>
        <p:spPr>
          <a:xfrm>
            <a:off x="-1" y="940429"/>
            <a:ext cx="8313684" cy="5325047"/>
          </a:xfrm>
          <a:prstGeom prst="rect">
            <a:avLst/>
          </a:prstGeom>
          <a:noFill/>
        </p:spPr>
        <p:txBody>
          <a:bodyPr wrap="square" rtlCol="0">
            <a:spAutoFit/>
          </a:bodyPr>
          <a:lstStyle/>
          <a:p>
            <a:pPr algn="just">
              <a:lnSpc>
                <a:spcPct val="115000"/>
              </a:lnSpc>
              <a:spcBef>
                <a:spcPts val="900"/>
              </a:spcBef>
            </a:pPr>
            <a:r>
              <a:rPr kumimoji="0" lang="en-US" sz="1600" b="1" i="0" u="none" strike="noStrike" kern="1200" cap="none" spc="0" normalizeH="0" baseline="0" noProof="0" dirty="0">
                <a:ln>
                  <a:noFill/>
                </a:ln>
                <a:solidFill>
                  <a:srgbClr val="0097A7"/>
                </a:solidFill>
                <a:uLnTx/>
                <a:uFillTx/>
                <a:latin typeface="Book Antiqua" panose="02040602050305030304" pitchFamily="18" charset="0"/>
                <a:cs typeface="Mangal" panose="02040503050203030202" pitchFamily="18" charset="0"/>
              </a:rPr>
              <a:t>Installation Capacity</a:t>
            </a:r>
          </a:p>
          <a:p>
            <a:pPr marL="285750" indent="-285750" algn="just">
              <a:lnSpc>
                <a:spcPct val="115000"/>
              </a:lnSpc>
              <a:spcBef>
                <a:spcPts val="900"/>
              </a:spcBef>
              <a:buFont typeface="Arial" panose="020B0604020202020204" pitchFamily="34" charset="0"/>
              <a:buChar char="•"/>
            </a:pPr>
            <a:r>
              <a:rPr lang="en-US" sz="1600" dirty="0">
                <a:latin typeface="Book Antiqua" panose="02040602050305030304" pitchFamily="18" charset="0"/>
              </a:rPr>
              <a:t>177 GW Renewable Energy capacity has been installed as on 31.07.2023</a:t>
            </a:r>
          </a:p>
          <a:p>
            <a:pPr marL="285750" indent="-285750" algn="just">
              <a:lnSpc>
                <a:spcPct val="115000"/>
              </a:lnSpc>
              <a:spcBef>
                <a:spcPts val="900"/>
              </a:spcBef>
              <a:buFont typeface="Arial" panose="020B0604020202020204" pitchFamily="34" charset="0"/>
              <a:buChar char="•"/>
            </a:pPr>
            <a:r>
              <a:rPr lang="en-US" sz="1600" dirty="0">
                <a:latin typeface="Book Antiqua" panose="02040602050305030304" pitchFamily="18" charset="0"/>
              </a:rPr>
              <a:t>As</a:t>
            </a:r>
            <a:r>
              <a:rPr lang="en-US" sz="1600" dirty="0"/>
              <a:t> </a:t>
            </a:r>
            <a:r>
              <a:rPr lang="en-US" sz="1600" dirty="0">
                <a:latin typeface="Book Antiqua" panose="02040602050305030304" pitchFamily="18" charset="0"/>
              </a:rPr>
              <a:t>per REN21 Renewables 2022 Global Status Report, India stands 4th globally in RE Installed Capacity.</a:t>
            </a:r>
          </a:p>
          <a:p>
            <a:pPr marL="285750" indent="-285750" algn="just">
              <a:lnSpc>
                <a:spcPct val="115000"/>
              </a:lnSpc>
              <a:spcBef>
                <a:spcPts val="900"/>
              </a:spcBef>
              <a:buFont typeface="Arial" panose="020B0604020202020204" pitchFamily="34" charset="0"/>
              <a:buChar char="•"/>
            </a:pPr>
            <a:r>
              <a:rPr lang="en-US" sz="1600" dirty="0">
                <a:latin typeface="Book Antiqua" panose="02040602050305030304" pitchFamily="18" charset="0"/>
              </a:rPr>
              <a:t>The installed RE capacity (including large hydro) has increased from 76.37 GW in March 2014 to 177 GW in July 2023. i.e., an increase of 2.31 times.</a:t>
            </a:r>
          </a:p>
          <a:p>
            <a:pPr marL="285750" indent="-285750" algn="just">
              <a:lnSpc>
                <a:spcPct val="115000"/>
              </a:lnSpc>
              <a:spcBef>
                <a:spcPts val="900"/>
              </a:spcBef>
              <a:buFont typeface="Arial" panose="020B0604020202020204" pitchFamily="34" charset="0"/>
              <a:buChar char="•"/>
            </a:pPr>
            <a:r>
              <a:rPr lang="en-US" sz="1600" dirty="0">
                <a:latin typeface="Book Antiqua" panose="02040602050305030304" pitchFamily="18" charset="0"/>
              </a:rPr>
              <a:t>Total Solar Power Capacity has increased from 2.63 GW in March 2014 to 71.14 GW in July 2023, i.e., an increase of 27.04 times.</a:t>
            </a:r>
          </a:p>
          <a:p>
            <a:pPr marL="285750" indent="-285750" algn="just">
              <a:lnSpc>
                <a:spcPct val="115000"/>
              </a:lnSpc>
              <a:spcBef>
                <a:spcPts val="900"/>
              </a:spcBef>
              <a:buFont typeface="Arial" panose="020B0604020202020204" pitchFamily="34" charset="0"/>
              <a:buChar char="•"/>
            </a:pPr>
            <a:r>
              <a:rPr lang="en-US" sz="1600" dirty="0">
                <a:latin typeface="Book Antiqua" panose="02040602050305030304" pitchFamily="18" charset="0"/>
              </a:rPr>
              <a:t>The installed Renewable energy capacity (including large hydro) has increased by around 128 % since 2014.</a:t>
            </a:r>
          </a:p>
          <a:p>
            <a:pPr algn="just">
              <a:lnSpc>
                <a:spcPct val="115000"/>
              </a:lnSpc>
              <a:spcBef>
                <a:spcPts val="900"/>
              </a:spcBef>
            </a:pPr>
            <a:r>
              <a:rPr lang="en-US" sz="1600" b="1" dirty="0">
                <a:solidFill>
                  <a:srgbClr val="0097A7"/>
                </a:solidFill>
                <a:latin typeface="Book Antiqua" panose="02040602050305030304" pitchFamily="18" charset="0"/>
                <a:cs typeface="Mangal" panose="02040503050203030202" pitchFamily="18" charset="0"/>
              </a:rPr>
              <a:t>Need for RE integration</a:t>
            </a:r>
            <a:endParaRPr kumimoji="0" lang="en-US" sz="1600" b="1" i="0" u="none" strike="noStrike" kern="1200" cap="none" spc="0" normalizeH="0" baseline="0" noProof="0" dirty="0">
              <a:ln>
                <a:noFill/>
              </a:ln>
              <a:solidFill>
                <a:srgbClr val="0097A7"/>
              </a:solidFill>
              <a:uLnTx/>
              <a:uFillTx/>
              <a:latin typeface="Book Antiqua" panose="02040602050305030304" pitchFamily="18" charset="0"/>
              <a:cs typeface="Mangal" panose="02040503050203030202" pitchFamily="18" charset="0"/>
            </a:endParaRPr>
          </a:p>
          <a:p>
            <a:pPr marL="285750" indent="-285750" algn="just">
              <a:lnSpc>
                <a:spcPct val="115000"/>
              </a:lnSpc>
              <a:spcBef>
                <a:spcPts val="900"/>
              </a:spcBef>
              <a:spcAft>
                <a:spcPts val="600"/>
              </a:spcAft>
              <a:buFont typeface="Calibri" panose="020F0502020204030204" pitchFamily="34" charset="0"/>
              <a:buChar char="•"/>
            </a:pPr>
            <a:r>
              <a:rPr lang="en-US" sz="1600" dirty="0">
                <a:solidFill>
                  <a:prstClr val="black"/>
                </a:solidFill>
                <a:latin typeface="Book Antiqua" panose="02040602050305030304" pitchFamily="18" charset="0"/>
                <a:cs typeface="Times New Roman" panose="02020603050405020304" pitchFamily="18" charset="0"/>
              </a:rPr>
              <a:t>To reduce the dependency of fossil-based energy as a climate change mitigating strategy, energy security, energy access, &amp; more.</a:t>
            </a:r>
          </a:p>
          <a:p>
            <a:pPr marL="285750" indent="-285750" algn="just">
              <a:lnSpc>
                <a:spcPct val="115000"/>
              </a:lnSpc>
              <a:spcBef>
                <a:spcPts val="900"/>
              </a:spcBef>
              <a:spcAft>
                <a:spcPts val="600"/>
              </a:spcAft>
              <a:buFont typeface="Calibri" panose="020F0502020204030204" pitchFamily="34" charset="0"/>
              <a:buChar char="•"/>
            </a:pPr>
            <a:r>
              <a:rPr kumimoji="0" lang="en-US" sz="1600" b="0" i="0" u="none" strike="noStrike" kern="1200" cap="none" spc="0" normalizeH="0" baseline="0" noProof="0" dirty="0">
                <a:ln>
                  <a:noFill/>
                </a:ln>
                <a:solidFill>
                  <a:prstClr val="black"/>
                </a:solidFill>
                <a:uLnTx/>
                <a:uFillTx/>
                <a:latin typeface="Book Antiqua" panose="02040602050305030304" pitchFamily="18" charset="0"/>
                <a:cs typeface="Times New Roman" panose="02020603050405020304" pitchFamily="18" charset="0"/>
              </a:rPr>
              <a:t>India's growing energy demand, commitment to sustainable development, and the potential for renewable energy to address various challenges.</a:t>
            </a:r>
          </a:p>
        </p:txBody>
      </p:sp>
      <p:graphicFrame>
        <p:nvGraphicFramePr>
          <p:cNvPr id="7" name="Table 7">
            <a:extLst>
              <a:ext uri="{FF2B5EF4-FFF2-40B4-BE49-F238E27FC236}">
                <a16:creationId xmlns:a16="http://schemas.microsoft.com/office/drawing/2014/main" id="{0D324600-1180-CCA2-CA5E-12A8161108B8}"/>
              </a:ext>
            </a:extLst>
          </p:cNvPr>
          <p:cNvGraphicFramePr>
            <a:graphicFrameLocks noGrp="1"/>
          </p:cNvGraphicFramePr>
          <p:nvPr>
            <p:extLst>
              <p:ext uri="{D42A27DB-BD31-4B8C-83A1-F6EECF244321}">
                <p14:modId xmlns:p14="http://schemas.microsoft.com/office/powerpoint/2010/main" val="1033854458"/>
              </p:ext>
            </p:extLst>
          </p:nvPr>
        </p:nvGraphicFramePr>
        <p:xfrm>
          <a:off x="8439807" y="2492755"/>
          <a:ext cx="3650840" cy="2751365"/>
        </p:xfrm>
        <a:graphic>
          <a:graphicData uri="http://schemas.openxmlformats.org/drawingml/2006/table">
            <a:tbl>
              <a:tblPr firstRow="1" bandRow="1">
                <a:tableStyleId>{5C22544A-7EE6-4342-B048-85BDC9FD1C3A}</a:tableStyleId>
              </a:tblPr>
              <a:tblGrid>
                <a:gridCol w="1926167">
                  <a:extLst>
                    <a:ext uri="{9D8B030D-6E8A-4147-A177-3AD203B41FA5}">
                      <a16:colId xmlns:a16="http://schemas.microsoft.com/office/drawing/2014/main" val="1030928079"/>
                    </a:ext>
                  </a:extLst>
                </a:gridCol>
                <a:gridCol w="1724673">
                  <a:extLst>
                    <a:ext uri="{9D8B030D-6E8A-4147-A177-3AD203B41FA5}">
                      <a16:colId xmlns:a16="http://schemas.microsoft.com/office/drawing/2014/main" val="2450543346"/>
                    </a:ext>
                  </a:extLst>
                </a:gridCol>
              </a:tblGrid>
              <a:tr h="695313">
                <a:tc>
                  <a:txBody>
                    <a:bodyPr/>
                    <a:lstStyle/>
                    <a:p>
                      <a:pPr algn="ctr"/>
                      <a:r>
                        <a:rPr lang="en-US" sz="1600" dirty="0">
                          <a:latin typeface="Book Antiqua" panose="02040602050305030304" pitchFamily="18" charset="0"/>
                        </a:rPr>
                        <a:t>Sector</a:t>
                      </a:r>
                      <a:endParaRPr lang="en-IN" sz="1600" dirty="0">
                        <a:latin typeface="Book Antiqua" panose="02040602050305030304" pitchFamily="18" charset="0"/>
                      </a:endParaRPr>
                    </a:p>
                  </a:txBody>
                  <a:tcPr anchor="ctr"/>
                </a:tc>
                <a:tc>
                  <a:txBody>
                    <a:bodyPr/>
                    <a:lstStyle/>
                    <a:p>
                      <a:pPr algn="ctr"/>
                      <a:r>
                        <a:rPr lang="en-US" sz="1600" dirty="0">
                          <a:latin typeface="Book Antiqua" panose="02040602050305030304" pitchFamily="18" charset="0"/>
                        </a:rPr>
                        <a:t>Installed Capacity (GW)</a:t>
                      </a:r>
                      <a:endParaRPr lang="en-IN" sz="1600" dirty="0">
                        <a:latin typeface="Book Antiqua" panose="02040602050305030304" pitchFamily="18" charset="0"/>
                      </a:endParaRPr>
                    </a:p>
                  </a:txBody>
                  <a:tcPr anchor="ctr"/>
                </a:tc>
                <a:extLst>
                  <a:ext uri="{0D108BD9-81ED-4DB2-BD59-A6C34878D82A}">
                    <a16:rowId xmlns:a16="http://schemas.microsoft.com/office/drawing/2014/main" val="328467046"/>
                  </a:ext>
                </a:extLst>
              </a:tr>
              <a:tr h="363321">
                <a:tc>
                  <a:txBody>
                    <a:bodyPr/>
                    <a:lstStyle/>
                    <a:p>
                      <a:r>
                        <a:rPr lang="en-US" sz="1600" dirty="0">
                          <a:latin typeface="Book Antiqua" panose="02040602050305030304" pitchFamily="18" charset="0"/>
                        </a:rPr>
                        <a:t>Solar Power</a:t>
                      </a:r>
                      <a:endParaRPr lang="en-IN" sz="1600" dirty="0">
                        <a:latin typeface="Book Antiqua" panose="02040602050305030304" pitchFamily="18" charset="0"/>
                      </a:endParaRPr>
                    </a:p>
                  </a:txBody>
                  <a:tcPr/>
                </a:tc>
                <a:tc>
                  <a:txBody>
                    <a:bodyPr/>
                    <a:lstStyle/>
                    <a:p>
                      <a:pPr algn="r"/>
                      <a:r>
                        <a:rPr lang="en-US" sz="1600" dirty="0">
                          <a:latin typeface="Book Antiqua" panose="02040602050305030304" pitchFamily="18" charset="0"/>
                        </a:rPr>
                        <a:t>71.14</a:t>
                      </a:r>
                      <a:endParaRPr lang="en-IN" sz="1600" dirty="0">
                        <a:latin typeface="Book Antiqua" panose="02040602050305030304" pitchFamily="18" charset="0"/>
                      </a:endParaRPr>
                    </a:p>
                  </a:txBody>
                  <a:tcPr/>
                </a:tc>
                <a:extLst>
                  <a:ext uri="{0D108BD9-81ED-4DB2-BD59-A6C34878D82A}">
                    <a16:rowId xmlns:a16="http://schemas.microsoft.com/office/drawing/2014/main" val="3110683470"/>
                  </a:ext>
                </a:extLst>
              </a:tr>
              <a:tr h="336901">
                <a:tc>
                  <a:txBody>
                    <a:bodyPr/>
                    <a:lstStyle/>
                    <a:p>
                      <a:r>
                        <a:rPr lang="en-US" sz="1600" dirty="0">
                          <a:latin typeface="Book Antiqua" panose="02040602050305030304" pitchFamily="18" charset="0"/>
                        </a:rPr>
                        <a:t>Wind Power </a:t>
                      </a:r>
                      <a:endParaRPr lang="en-IN" sz="1600" dirty="0">
                        <a:latin typeface="Book Antiqua" panose="02040602050305030304" pitchFamily="18" charset="0"/>
                      </a:endParaRPr>
                    </a:p>
                  </a:txBody>
                  <a:tcPr/>
                </a:tc>
                <a:tc>
                  <a:txBody>
                    <a:bodyPr/>
                    <a:lstStyle/>
                    <a:p>
                      <a:pPr algn="r"/>
                      <a:r>
                        <a:rPr lang="en-US" sz="1600" dirty="0">
                          <a:latin typeface="Book Antiqua" panose="02040602050305030304" pitchFamily="18" charset="0"/>
                        </a:rPr>
                        <a:t>44</a:t>
                      </a:r>
                      <a:endParaRPr lang="en-IN" sz="1600" dirty="0">
                        <a:latin typeface="Book Antiqua" panose="02040602050305030304" pitchFamily="18" charset="0"/>
                      </a:endParaRPr>
                    </a:p>
                  </a:txBody>
                  <a:tcPr/>
                </a:tc>
                <a:extLst>
                  <a:ext uri="{0D108BD9-81ED-4DB2-BD59-A6C34878D82A}">
                    <a16:rowId xmlns:a16="http://schemas.microsoft.com/office/drawing/2014/main" val="3474053499"/>
                  </a:ext>
                </a:extLst>
              </a:tr>
              <a:tr h="222936">
                <a:tc>
                  <a:txBody>
                    <a:bodyPr/>
                    <a:lstStyle/>
                    <a:p>
                      <a:r>
                        <a:rPr lang="en-US" sz="1600" dirty="0">
                          <a:latin typeface="Book Antiqua" panose="02040602050305030304" pitchFamily="18" charset="0"/>
                        </a:rPr>
                        <a:t>Bio Energy</a:t>
                      </a:r>
                      <a:endParaRPr lang="en-IN" sz="1600" dirty="0">
                        <a:latin typeface="Book Antiqua" panose="02040602050305030304" pitchFamily="18" charset="0"/>
                      </a:endParaRPr>
                    </a:p>
                  </a:txBody>
                  <a:tcPr/>
                </a:tc>
                <a:tc>
                  <a:txBody>
                    <a:bodyPr/>
                    <a:lstStyle/>
                    <a:p>
                      <a:pPr algn="r"/>
                      <a:r>
                        <a:rPr lang="en-US" sz="1600" dirty="0">
                          <a:latin typeface="Book Antiqua" panose="02040602050305030304" pitchFamily="18" charset="0"/>
                        </a:rPr>
                        <a:t>10.81</a:t>
                      </a:r>
                      <a:endParaRPr lang="en-IN" sz="1600" dirty="0">
                        <a:latin typeface="Book Antiqua" panose="02040602050305030304" pitchFamily="18" charset="0"/>
                      </a:endParaRPr>
                    </a:p>
                  </a:txBody>
                  <a:tcPr/>
                </a:tc>
                <a:extLst>
                  <a:ext uri="{0D108BD9-81ED-4DB2-BD59-A6C34878D82A}">
                    <a16:rowId xmlns:a16="http://schemas.microsoft.com/office/drawing/2014/main" val="2510725239"/>
                  </a:ext>
                </a:extLst>
              </a:tr>
              <a:tr h="342635">
                <a:tc>
                  <a:txBody>
                    <a:bodyPr/>
                    <a:lstStyle/>
                    <a:p>
                      <a:r>
                        <a:rPr lang="en-US" sz="1600" dirty="0">
                          <a:latin typeface="Book Antiqua" panose="02040602050305030304" pitchFamily="18" charset="0"/>
                        </a:rPr>
                        <a:t>Small Hydro</a:t>
                      </a:r>
                      <a:endParaRPr lang="en-IN" sz="1600" dirty="0">
                        <a:latin typeface="Book Antiqua" panose="02040602050305030304" pitchFamily="18" charset="0"/>
                      </a:endParaRPr>
                    </a:p>
                  </a:txBody>
                  <a:tcPr/>
                </a:tc>
                <a:tc>
                  <a:txBody>
                    <a:bodyPr/>
                    <a:lstStyle/>
                    <a:p>
                      <a:pPr algn="r"/>
                      <a:r>
                        <a:rPr lang="en-US" sz="1600" dirty="0">
                          <a:latin typeface="Book Antiqua" panose="02040602050305030304" pitchFamily="18" charset="0"/>
                        </a:rPr>
                        <a:t>4.98</a:t>
                      </a:r>
                      <a:endParaRPr lang="en-IN" sz="1600" dirty="0">
                        <a:latin typeface="Book Antiqua" panose="02040602050305030304" pitchFamily="18" charset="0"/>
                      </a:endParaRPr>
                    </a:p>
                  </a:txBody>
                  <a:tcPr/>
                </a:tc>
                <a:extLst>
                  <a:ext uri="{0D108BD9-81ED-4DB2-BD59-A6C34878D82A}">
                    <a16:rowId xmlns:a16="http://schemas.microsoft.com/office/drawing/2014/main" val="4096788661"/>
                  </a:ext>
                </a:extLst>
              </a:tr>
              <a:tr h="342635">
                <a:tc>
                  <a:txBody>
                    <a:bodyPr/>
                    <a:lstStyle/>
                    <a:p>
                      <a:r>
                        <a:rPr lang="en-US" sz="1600" dirty="0">
                          <a:latin typeface="Book Antiqua" panose="02040602050305030304" pitchFamily="18" charset="0"/>
                        </a:rPr>
                        <a:t>Large Hydro</a:t>
                      </a:r>
                      <a:endParaRPr lang="en-IN" sz="1600" dirty="0">
                        <a:latin typeface="Book Antiqua" panose="02040602050305030304" pitchFamily="18" charset="0"/>
                      </a:endParaRPr>
                    </a:p>
                  </a:txBody>
                  <a:tcPr/>
                </a:tc>
                <a:tc>
                  <a:txBody>
                    <a:bodyPr/>
                    <a:lstStyle/>
                    <a:p>
                      <a:pPr algn="r"/>
                      <a:r>
                        <a:rPr lang="en-US" sz="1600" dirty="0">
                          <a:latin typeface="Book Antiqua" panose="02040602050305030304" pitchFamily="18" charset="0"/>
                        </a:rPr>
                        <a:t>46.85</a:t>
                      </a:r>
                      <a:endParaRPr lang="en-IN" sz="1600" dirty="0">
                        <a:latin typeface="Book Antiqua" panose="02040602050305030304" pitchFamily="18" charset="0"/>
                      </a:endParaRPr>
                    </a:p>
                  </a:txBody>
                  <a:tcPr/>
                </a:tc>
                <a:extLst>
                  <a:ext uri="{0D108BD9-81ED-4DB2-BD59-A6C34878D82A}">
                    <a16:rowId xmlns:a16="http://schemas.microsoft.com/office/drawing/2014/main" val="2627361485"/>
                  </a:ext>
                </a:extLst>
              </a:tr>
              <a:tr h="280032">
                <a:tc>
                  <a:txBody>
                    <a:bodyPr/>
                    <a:lstStyle/>
                    <a:p>
                      <a:r>
                        <a:rPr lang="en-US" sz="1600" dirty="0">
                          <a:latin typeface="Book Antiqua" panose="02040602050305030304" pitchFamily="18" charset="0"/>
                        </a:rPr>
                        <a:t>Total</a:t>
                      </a:r>
                      <a:endParaRPr lang="en-IN" sz="1600" dirty="0">
                        <a:latin typeface="Book Antiqua" panose="02040602050305030304" pitchFamily="18" charset="0"/>
                      </a:endParaRPr>
                    </a:p>
                  </a:txBody>
                  <a:tcPr/>
                </a:tc>
                <a:tc>
                  <a:txBody>
                    <a:bodyPr/>
                    <a:lstStyle/>
                    <a:p>
                      <a:pPr algn="r"/>
                      <a:r>
                        <a:rPr lang="en-US" sz="1600" dirty="0">
                          <a:latin typeface="Book Antiqua" panose="02040602050305030304" pitchFamily="18" charset="0"/>
                        </a:rPr>
                        <a:t>177.78</a:t>
                      </a:r>
                      <a:endParaRPr lang="en-IN" sz="1600" dirty="0">
                        <a:latin typeface="Book Antiqua" panose="02040602050305030304" pitchFamily="18" charset="0"/>
                      </a:endParaRPr>
                    </a:p>
                  </a:txBody>
                  <a:tcPr/>
                </a:tc>
                <a:extLst>
                  <a:ext uri="{0D108BD9-81ED-4DB2-BD59-A6C34878D82A}">
                    <a16:rowId xmlns:a16="http://schemas.microsoft.com/office/drawing/2014/main" val="3755051752"/>
                  </a:ext>
                </a:extLst>
              </a:tr>
            </a:tbl>
          </a:graphicData>
        </a:graphic>
      </p:graphicFrame>
      <p:sp>
        <p:nvSpPr>
          <p:cNvPr id="9" name="TextBox 8">
            <a:extLst>
              <a:ext uri="{FF2B5EF4-FFF2-40B4-BE49-F238E27FC236}">
                <a16:creationId xmlns:a16="http://schemas.microsoft.com/office/drawing/2014/main" id="{0039ADEE-66F8-C1FF-95D5-4629DFC522DA}"/>
              </a:ext>
            </a:extLst>
          </p:cNvPr>
          <p:cNvSpPr txBox="1"/>
          <p:nvPr/>
        </p:nvSpPr>
        <p:spPr>
          <a:xfrm>
            <a:off x="8439807" y="2043100"/>
            <a:ext cx="3752193" cy="307777"/>
          </a:xfrm>
          <a:prstGeom prst="rect">
            <a:avLst/>
          </a:prstGeom>
          <a:noFill/>
        </p:spPr>
        <p:txBody>
          <a:bodyPr wrap="square">
            <a:spAutoFit/>
          </a:bodyPr>
          <a:lstStyle/>
          <a:p>
            <a:pPr algn="ctr"/>
            <a:r>
              <a:rPr lang="en-US" sz="1400" i="1" dirty="0">
                <a:latin typeface="Book Antiqua" panose="02040602050305030304" pitchFamily="18" charset="0"/>
              </a:rPr>
              <a:t>Table 1- Installed Capacity (as on 31.7.2023)</a:t>
            </a:r>
            <a:endParaRPr lang="en-IN" sz="1400" i="1" dirty="0">
              <a:latin typeface="Book Antiqua" panose="02040602050305030304" pitchFamily="18" charset="0"/>
            </a:endParaRPr>
          </a:p>
        </p:txBody>
      </p:sp>
      <p:sp>
        <p:nvSpPr>
          <p:cNvPr id="10" name="TextBox 9">
            <a:extLst>
              <a:ext uri="{FF2B5EF4-FFF2-40B4-BE49-F238E27FC236}">
                <a16:creationId xmlns:a16="http://schemas.microsoft.com/office/drawing/2014/main" id="{582D94A6-8469-C38A-B663-5D3A785B21BA}"/>
              </a:ext>
            </a:extLst>
          </p:cNvPr>
          <p:cNvSpPr txBox="1"/>
          <p:nvPr/>
        </p:nvSpPr>
        <p:spPr>
          <a:xfrm>
            <a:off x="9641593" y="6056922"/>
            <a:ext cx="2550407" cy="261610"/>
          </a:xfrm>
          <a:prstGeom prst="rect">
            <a:avLst/>
          </a:prstGeom>
          <a:noFill/>
        </p:spPr>
        <p:txBody>
          <a:bodyPr wrap="square" rtlCol="0">
            <a:spAutoFit/>
          </a:bodyPr>
          <a:lstStyle/>
          <a:p>
            <a:r>
              <a:rPr lang="en-US" sz="1100" i="1" dirty="0">
                <a:latin typeface="Book Antiqua" panose="02040602050305030304" pitchFamily="18" charset="0"/>
              </a:rPr>
              <a:t>Source: CEA Installed Capacity Report</a:t>
            </a:r>
            <a:endParaRPr lang="en-IN" sz="1100" i="1" dirty="0">
              <a:latin typeface="Book Antiqua" panose="02040602050305030304" pitchFamily="18" charset="0"/>
            </a:endParaRPr>
          </a:p>
        </p:txBody>
      </p:sp>
    </p:spTree>
    <p:extLst>
      <p:ext uri="{BB962C8B-B14F-4D97-AF65-F5344CB8AC3E}">
        <p14:creationId xmlns:p14="http://schemas.microsoft.com/office/powerpoint/2010/main" val="294537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EA2345-EAB8-7B24-9CD5-04AC8AF515DB}"/>
              </a:ext>
            </a:extLst>
          </p:cNvPr>
          <p:cNvSpPr>
            <a:spLocks noGrp="1"/>
          </p:cNvSpPr>
          <p:nvPr>
            <p:ph type="sldNum" sz="quarter" idx="13"/>
          </p:nvPr>
        </p:nvSpPr>
        <p:spPr>
          <a:xfrm>
            <a:off x="10857391" y="6297794"/>
            <a:ext cx="1233256" cy="432000"/>
          </a:xfrm>
        </p:spPr>
        <p:txBody>
          <a:bodyPr/>
          <a:lstStyle/>
          <a:p>
            <a:fld id="{C00E2477-2837-4DC5-A9A0-BBEF21CCD47D}" type="slidenum">
              <a:rPr lang="en-IN" smtClean="0"/>
              <a:pPr/>
              <a:t>5</a:t>
            </a:fld>
            <a:endParaRPr lang="en-IN"/>
          </a:p>
        </p:txBody>
      </p:sp>
      <p:sp>
        <p:nvSpPr>
          <p:cNvPr id="31" name="Title 1">
            <a:extLst>
              <a:ext uri="{FF2B5EF4-FFF2-40B4-BE49-F238E27FC236}">
                <a16:creationId xmlns:a16="http://schemas.microsoft.com/office/drawing/2014/main" id="{7B076850-C1AA-CCE2-65A6-BF977AAB03B8}"/>
              </a:ext>
            </a:extLst>
          </p:cNvPr>
          <p:cNvSpPr txBox="1">
            <a:spLocks/>
          </p:cNvSpPr>
          <p:nvPr/>
        </p:nvSpPr>
        <p:spPr>
          <a:xfrm>
            <a:off x="280987" y="242316"/>
            <a:ext cx="8440616" cy="716277"/>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Book Antiqua" panose="02040602050305030304" pitchFamily="18" charset="0"/>
              </a:rPr>
              <a:t>Long History of Renewable Energy Sector in India</a:t>
            </a:r>
            <a:endParaRPr lang="en-IN" sz="2400" b="1" dirty="0">
              <a:latin typeface="Book Antiqua" panose="02040602050305030304" pitchFamily="18" charset="0"/>
            </a:endParaRPr>
          </a:p>
        </p:txBody>
      </p:sp>
      <p:graphicFrame>
        <p:nvGraphicFramePr>
          <p:cNvPr id="32" name="Content Placeholder 5">
            <a:extLst>
              <a:ext uri="{FF2B5EF4-FFF2-40B4-BE49-F238E27FC236}">
                <a16:creationId xmlns:a16="http://schemas.microsoft.com/office/drawing/2014/main" id="{EFA8F686-A92D-8E3D-FE3D-4A67F9045F4C}"/>
              </a:ext>
            </a:extLst>
          </p:cNvPr>
          <p:cNvGraphicFramePr>
            <a:graphicFrameLocks/>
          </p:cNvGraphicFramePr>
          <p:nvPr>
            <p:extLst>
              <p:ext uri="{D42A27DB-BD31-4B8C-83A1-F6EECF244321}">
                <p14:modId xmlns:p14="http://schemas.microsoft.com/office/powerpoint/2010/main" val="1571479537"/>
              </p:ext>
            </p:extLst>
          </p:nvPr>
        </p:nvGraphicFramePr>
        <p:xfrm>
          <a:off x="68095" y="538360"/>
          <a:ext cx="11842918" cy="3398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TextBox 34">
            <a:extLst>
              <a:ext uri="{FF2B5EF4-FFF2-40B4-BE49-F238E27FC236}">
                <a16:creationId xmlns:a16="http://schemas.microsoft.com/office/drawing/2014/main" id="{3D8CBE2B-94D2-6A29-61A5-23C8EDA728B9}"/>
              </a:ext>
            </a:extLst>
          </p:cNvPr>
          <p:cNvSpPr txBox="1"/>
          <p:nvPr/>
        </p:nvSpPr>
        <p:spPr>
          <a:xfrm>
            <a:off x="2484425" y="3140760"/>
            <a:ext cx="2074323" cy="2308324"/>
          </a:xfrm>
          <a:prstGeom prst="rect">
            <a:avLst/>
          </a:prstGeom>
          <a:noFill/>
        </p:spPr>
        <p:txBody>
          <a:bodyPr wrap="square">
            <a:spAutoFit/>
          </a:bodyPr>
          <a:lstStyle/>
          <a:p>
            <a:r>
              <a:rPr lang="en-US" sz="1600" dirty="0">
                <a:latin typeface="Book Antiqua" panose="02040602050305030304" pitchFamily="18" charset="0"/>
              </a:rPr>
              <a:t>The objective of this department was to provide funding for strengthening research, development and demonstration in the area of RE Technologies</a:t>
            </a:r>
            <a:endParaRPr lang="en-IN" sz="1600" dirty="0">
              <a:latin typeface="Book Antiqua" panose="02040602050305030304" pitchFamily="18" charset="0"/>
            </a:endParaRPr>
          </a:p>
        </p:txBody>
      </p:sp>
      <p:sp>
        <p:nvSpPr>
          <p:cNvPr id="36" name="TextBox 35">
            <a:extLst>
              <a:ext uri="{FF2B5EF4-FFF2-40B4-BE49-F238E27FC236}">
                <a16:creationId xmlns:a16="http://schemas.microsoft.com/office/drawing/2014/main" id="{4BF9558F-3F69-61DD-CFA6-BE7B7480FD6A}"/>
              </a:ext>
            </a:extLst>
          </p:cNvPr>
          <p:cNvSpPr txBox="1"/>
          <p:nvPr/>
        </p:nvSpPr>
        <p:spPr>
          <a:xfrm>
            <a:off x="5082042" y="3122126"/>
            <a:ext cx="1893036" cy="1323439"/>
          </a:xfrm>
          <a:prstGeom prst="rect">
            <a:avLst/>
          </a:prstGeom>
          <a:noFill/>
        </p:spPr>
        <p:txBody>
          <a:bodyPr wrap="square">
            <a:spAutoFit/>
          </a:bodyPr>
          <a:lstStyle/>
          <a:p>
            <a:r>
              <a:rPr lang="en-US" sz="1600" b="0" i="0" dirty="0">
                <a:solidFill>
                  <a:srgbClr val="212529"/>
                </a:solidFill>
                <a:effectLst/>
                <a:latin typeface="Book Antiqua" panose="02040602050305030304" pitchFamily="18" charset="0"/>
              </a:rPr>
              <a:t>The first country to have Ministry devoted to development of Renewable Energy</a:t>
            </a:r>
            <a:endParaRPr lang="en-IN" sz="1600" dirty="0">
              <a:latin typeface="Book Antiqua" panose="02040602050305030304" pitchFamily="18" charset="0"/>
            </a:endParaRPr>
          </a:p>
        </p:txBody>
      </p:sp>
      <p:sp>
        <p:nvSpPr>
          <p:cNvPr id="37" name="TextBox 36">
            <a:extLst>
              <a:ext uri="{FF2B5EF4-FFF2-40B4-BE49-F238E27FC236}">
                <a16:creationId xmlns:a16="http://schemas.microsoft.com/office/drawing/2014/main" id="{DF8F9BCB-2C89-4321-5CD3-ED49EBE54293}"/>
              </a:ext>
            </a:extLst>
          </p:cNvPr>
          <p:cNvSpPr txBox="1"/>
          <p:nvPr/>
        </p:nvSpPr>
        <p:spPr>
          <a:xfrm>
            <a:off x="10165404" y="3105463"/>
            <a:ext cx="1893727" cy="2308324"/>
          </a:xfrm>
          <a:prstGeom prst="rect">
            <a:avLst/>
          </a:prstGeom>
          <a:noFill/>
        </p:spPr>
        <p:txBody>
          <a:bodyPr wrap="square">
            <a:spAutoFit/>
          </a:bodyPr>
          <a:lstStyle/>
          <a:p>
            <a:r>
              <a:rPr lang="en-US" sz="1600" b="0" i="0" dirty="0">
                <a:solidFill>
                  <a:srgbClr val="212529"/>
                </a:solidFill>
                <a:effectLst/>
                <a:latin typeface="Book Antiqua" panose="02040602050305030304" pitchFamily="18" charset="0"/>
              </a:rPr>
              <a:t>The objective of the Ministry is to develop and deploy new and renewable energy to supplement the energy requirements of the country.</a:t>
            </a:r>
            <a:endParaRPr lang="en-IN" sz="1600" dirty="0">
              <a:latin typeface="Book Antiqua" panose="02040602050305030304" pitchFamily="18" charset="0"/>
            </a:endParaRPr>
          </a:p>
        </p:txBody>
      </p:sp>
      <p:sp>
        <p:nvSpPr>
          <p:cNvPr id="38" name="TextBox 37">
            <a:extLst>
              <a:ext uri="{FF2B5EF4-FFF2-40B4-BE49-F238E27FC236}">
                <a16:creationId xmlns:a16="http://schemas.microsoft.com/office/drawing/2014/main" id="{32EE2FDC-6357-C01D-D9E3-B545D8EB21DC}"/>
              </a:ext>
            </a:extLst>
          </p:cNvPr>
          <p:cNvSpPr txBox="1"/>
          <p:nvPr/>
        </p:nvSpPr>
        <p:spPr>
          <a:xfrm>
            <a:off x="68095" y="3140759"/>
            <a:ext cx="1966102" cy="1569660"/>
          </a:xfrm>
          <a:prstGeom prst="rect">
            <a:avLst/>
          </a:prstGeom>
          <a:noFill/>
        </p:spPr>
        <p:txBody>
          <a:bodyPr wrap="square">
            <a:spAutoFit/>
          </a:bodyPr>
          <a:lstStyle/>
          <a:p>
            <a:r>
              <a:rPr lang="en-US" sz="1600" dirty="0">
                <a:latin typeface="Book Antiqua" panose="02040602050305030304" pitchFamily="18" charset="0"/>
              </a:rPr>
              <a:t>The objective of this department was to make policy and Structure to support R&amp;D in renewable sector.</a:t>
            </a:r>
            <a:endParaRPr lang="en-IN" sz="1600" dirty="0">
              <a:latin typeface="Book Antiqua" panose="02040602050305030304" pitchFamily="18" charset="0"/>
            </a:endParaRPr>
          </a:p>
        </p:txBody>
      </p:sp>
      <p:sp>
        <p:nvSpPr>
          <p:cNvPr id="39" name="TextBox 38">
            <a:extLst>
              <a:ext uri="{FF2B5EF4-FFF2-40B4-BE49-F238E27FC236}">
                <a16:creationId xmlns:a16="http://schemas.microsoft.com/office/drawing/2014/main" id="{3CE7FEAF-C5A2-8139-8390-F4B3E50C1561}"/>
              </a:ext>
            </a:extLst>
          </p:cNvPr>
          <p:cNvSpPr txBox="1"/>
          <p:nvPr/>
        </p:nvSpPr>
        <p:spPr>
          <a:xfrm>
            <a:off x="7506503" y="3129185"/>
            <a:ext cx="2134812" cy="3293209"/>
          </a:xfrm>
          <a:prstGeom prst="rect">
            <a:avLst/>
          </a:prstGeom>
          <a:noFill/>
        </p:spPr>
        <p:txBody>
          <a:bodyPr wrap="square">
            <a:spAutoFit/>
          </a:bodyPr>
          <a:lstStyle/>
          <a:p>
            <a:r>
              <a:rPr lang="en-US" sz="1600" b="0" i="0" dirty="0">
                <a:solidFill>
                  <a:srgbClr val="212529"/>
                </a:solidFill>
                <a:effectLst/>
                <a:latin typeface="Book Antiqua" panose="02040602050305030304" pitchFamily="18" charset="0"/>
              </a:rPr>
              <a:t>S (3) – National Electricity Policy &amp; plan</a:t>
            </a:r>
          </a:p>
          <a:p>
            <a:r>
              <a:rPr lang="en-US" sz="1600" dirty="0">
                <a:solidFill>
                  <a:srgbClr val="212529"/>
                </a:solidFill>
                <a:latin typeface="Book Antiqua" panose="02040602050305030304" pitchFamily="18" charset="0"/>
              </a:rPr>
              <a:t>S 61(h) – Feed In Tariff</a:t>
            </a:r>
          </a:p>
          <a:p>
            <a:pPr lvl="0"/>
            <a:r>
              <a:rPr lang="en-US" sz="1600" dirty="0">
                <a:solidFill>
                  <a:srgbClr val="212529"/>
                </a:solidFill>
                <a:latin typeface="Book Antiqua" panose="02040602050305030304" pitchFamily="18" charset="0"/>
              </a:rPr>
              <a:t>S (66) – Development of Market</a:t>
            </a:r>
          </a:p>
          <a:p>
            <a:pPr lvl="0"/>
            <a:r>
              <a:rPr lang="en-US" sz="1600" dirty="0">
                <a:solidFill>
                  <a:srgbClr val="212529"/>
                </a:solidFill>
                <a:latin typeface="Book Antiqua" panose="02040602050305030304" pitchFamily="18" charset="0"/>
              </a:rPr>
              <a:t>S 86(1)(e) - </a:t>
            </a:r>
            <a:r>
              <a:rPr lang="en-IN" sz="1600" i="0" dirty="0">
                <a:latin typeface="Book Antiqua" panose="02040602050305030304" pitchFamily="18" charset="0"/>
              </a:rPr>
              <a:t>Renewable Purchase Obligation, </a:t>
            </a:r>
            <a:endParaRPr lang="en-IN" sz="1600" i="0" dirty="0"/>
          </a:p>
          <a:p>
            <a:pPr lvl="0"/>
            <a:r>
              <a:rPr lang="en-IN" sz="1600" i="0" dirty="0"/>
              <a:t>Connectivity to the grid</a:t>
            </a:r>
          </a:p>
          <a:p>
            <a:pPr lvl="0"/>
            <a:r>
              <a:rPr lang="en-IN" sz="1600" i="0" dirty="0"/>
              <a:t>Promotion of cogeneration and RE</a:t>
            </a:r>
            <a:r>
              <a:rPr lang="en-US" sz="1600" dirty="0">
                <a:solidFill>
                  <a:srgbClr val="212529"/>
                </a:solidFill>
                <a:latin typeface="Book Antiqua" panose="02040602050305030304" pitchFamily="18" charset="0"/>
              </a:rPr>
              <a:t> </a:t>
            </a:r>
            <a:endParaRPr lang="en-IN" sz="1600" dirty="0">
              <a:latin typeface="Book Antiqua" panose="02040602050305030304" pitchFamily="18" charset="0"/>
            </a:endParaRPr>
          </a:p>
        </p:txBody>
      </p:sp>
    </p:spTree>
    <p:extLst>
      <p:ext uri="{BB962C8B-B14F-4D97-AF65-F5344CB8AC3E}">
        <p14:creationId xmlns:p14="http://schemas.microsoft.com/office/powerpoint/2010/main" val="121336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5C2370-CD06-9ECE-DE82-DE1989EA0660}"/>
              </a:ext>
            </a:extLst>
          </p:cNvPr>
          <p:cNvSpPr>
            <a:spLocks noGrp="1"/>
          </p:cNvSpPr>
          <p:nvPr>
            <p:ph type="body" sz="quarter" idx="12"/>
          </p:nvPr>
        </p:nvSpPr>
        <p:spPr/>
        <p:txBody>
          <a:bodyPr/>
          <a:lstStyle/>
          <a:p>
            <a:r>
              <a:rPr lang="en-US" sz="2400" b="1" dirty="0">
                <a:latin typeface="Book Antiqua" panose="02040602050305030304" pitchFamily="18" charset="0"/>
                <a:ea typeface="Arial" panose="020B0604020202020204" pitchFamily="34" charset="0"/>
                <a:cs typeface="Times New Roman" panose="02020603050405020304" pitchFamily="18" charset="0"/>
              </a:rPr>
              <a:t>Early Initiatives for growth in RE sector </a:t>
            </a:r>
            <a:endParaRPr lang="en-IN" sz="2400" dirty="0"/>
          </a:p>
        </p:txBody>
      </p:sp>
      <p:sp>
        <p:nvSpPr>
          <p:cNvPr id="3" name="Slide Number Placeholder 2">
            <a:extLst>
              <a:ext uri="{FF2B5EF4-FFF2-40B4-BE49-F238E27FC236}">
                <a16:creationId xmlns:a16="http://schemas.microsoft.com/office/drawing/2014/main" id="{EA33D9EC-F550-9F99-6814-A3FC27FE8BB7}"/>
              </a:ext>
            </a:extLst>
          </p:cNvPr>
          <p:cNvSpPr>
            <a:spLocks noGrp="1"/>
          </p:cNvSpPr>
          <p:nvPr>
            <p:ph type="sldNum" sz="quarter" idx="13"/>
          </p:nvPr>
        </p:nvSpPr>
        <p:spPr/>
        <p:txBody>
          <a:bodyPr/>
          <a:lstStyle/>
          <a:p>
            <a:fld id="{C00E2477-2837-4DC5-A9A0-BBEF21CCD47D}" type="slidenum">
              <a:rPr lang="en-IN" smtClean="0"/>
              <a:pPr/>
              <a:t>6</a:t>
            </a:fld>
            <a:endParaRPr lang="en-IN"/>
          </a:p>
        </p:txBody>
      </p:sp>
      <p:graphicFrame>
        <p:nvGraphicFramePr>
          <p:cNvPr id="4" name="Diagram 3">
            <a:extLst>
              <a:ext uri="{FF2B5EF4-FFF2-40B4-BE49-F238E27FC236}">
                <a16:creationId xmlns:a16="http://schemas.microsoft.com/office/drawing/2014/main" id="{B6B281E7-D94F-8BA5-5D2A-5369D7BCDCE0}"/>
              </a:ext>
            </a:extLst>
          </p:cNvPr>
          <p:cNvGraphicFramePr/>
          <p:nvPr>
            <p:extLst>
              <p:ext uri="{D42A27DB-BD31-4B8C-83A1-F6EECF244321}">
                <p14:modId xmlns:p14="http://schemas.microsoft.com/office/powerpoint/2010/main" val="1682956964"/>
              </p:ext>
            </p:extLst>
          </p:nvPr>
        </p:nvGraphicFramePr>
        <p:xfrm>
          <a:off x="101354" y="945949"/>
          <a:ext cx="8238498" cy="5367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a:extLst>
              <a:ext uri="{FF2B5EF4-FFF2-40B4-BE49-F238E27FC236}">
                <a16:creationId xmlns:a16="http://schemas.microsoft.com/office/drawing/2014/main" id="{773A9F14-8FFB-B2F0-906A-E8C664EE65C3}"/>
              </a:ext>
            </a:extLst>
          </p:cNvPr>
          <p:cNvCxnSpPr>
            <a:cxnSpLocks/>
          </p:cNvCxnSpPr>
          <p:nvPr/>
        </p:nvCxnSpPr>
        <p:spPr>
          <a:xfrm>
            <a:off x="7626926" y="5052792"/>
            <a:ext cx="25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4E93878B-684F-D090-477D-C1A958FCCA31}"/>
              </a:ext>
            </a:extLst>
          </p:cNvPr>
          <p:cNvGraphicFramePr>
            <a:graphicFrameLocks noGrp="1"/>
          </p:cNvGraphicFramePr>
          <p:nvPr/>
        </p:nvGraphicFramePr>
        <p:xfrm>
          <a:off x="8339852" y="3905432"/>
          <a:ext cx="3750794" cy="2346960"/>
        </p:xfrm>
        <a:graphic>
          <a:graphicData uri="http://schemas.openxmlformats.org/drawingml/2006/table">
            <a:tbl>
              <a:tblPr firstRow="1" bandRow="1">
                <a:tableStyleId>{93296810-A885-4BE3-A3E7-6D5BEEA58F35}</a:tableStyleId>
              </a:tblPr>
              <a:tblGrid>
                <a:gridCol w="867801">
                  <a:extLst>
                    <a:ext uri="{9D8B030D-6E8A-4147-A177-3AD203B41FA5}">
                      <a16:colId xmlns:a16="http://schemas.microsoft.com/office/drawing/2014/main" val="1063346101"/>
                    </a:ext>
                  </a:extLst>
                </a:gridCol>
                <a:gridCol w="855288">
                  <a:extLst>
                    <a:ext uri="{9D8B030D-6E8A-4147-A177-3AD203B41FA5}">
                      <a16:colId xmlns:a16="http://schemas.microsoft.com/office/drawing/2014/main" val="3498687966"/>
                    </a:ext>
                  </a:extLst>
                </a:gridCol>
                <a:gridCol w="1057097">
                  <a:extLst>
                    <a:ext uri="{9D8B030D-6E8A-4147-A177-3AD203B41FA5}">
                      <a16:colId xmlns:a16="http://schemas.microsoft.com/office/drawing/2014/main" val="834635159"/>
                    </a:ext>
                  </a:extLst>
                </a:gridCol>
                <a:gridCol w="970608">
                  <a:extLst>
                    <a:ext uri="{9D8B030D-6E8A-4147-A177-3AD203B41FA5}">
                      <a16:colId xmlns:a16="http://schemas.microsoft.com/office/drawing/2014/main" val="1167256290"/>
                    </a:ext>
                  </a:extLst>
                </a:gridCol>
              </a:tblGrid>
              <a:tr h="473707">
                <a:tc>
                  <a:txBody>
                    <a:bodyPr/>
                    <a:lstStyle/>
                    <a:p>
                      <a:pPr algn="ctr"/>
                      <a:r>
                        <a:rPr lang="en-US" sz="1400" dirty="0">
                          <a:latin typeface="Book Antiqua" panose="02040602050305030304" pitchFamily="18" charset="0"/>
                        </a:rPr>
                        <a:t>Year</a:t>
                      </a:r>
                      <a:endParaRPr lang="en-IN" sz="1400" dirty="0">
                        <a:latin typeface="Book Antiqua" panose="02040602050305030304" pitchFamily="18" charset="0"/>
                      </a:endParaRPr>
                    </a:p>
                  </a:txBody>
                  <a:tcPr/>
                </a:tc>
                <a:tc>
                  <a:txBody>
                    <a:bodyPr/>
                    <a:lstStyle/>
                    <a:p>
                      <a:pPr algn="ctr"/>
                      <a:r>
                        <a:rPr lang="en-US" sz="1400" dirty="0">
                          <a:latin typeface="Book Antiqua" panose="02040602050305030304" pitchFamily="18" charset="0"/>
                        </a:rPr>
                        <a:t>Solar Energy</a:t>
                      </a:r>
                      <a:endParaRPr lang="en-IN" sz="1400" dirty="0">
                        <a:latin typeface="Book Antiqua" panose="02040602050305030304" pitchFamily="18" charset="0"/>
                      </a:endParaRPr>
                    </a:p>
                  </a:txBody>
                  <a:tcPr/>
                </a:tc>
                <a:tc>
                  <a:txBody>
                    <a:bodyPr/>
                    <a:lstStyle/>
                    <a:p>
                      <a:pPr algn="ctr"/>
                      <a:r>
                        <a:rPr lang="en-US" sz="1400" dirty="0">
                          <a:latin typeface="Book Antiqua" panose="02040602050305030304" pitchFamily="18" charset="0"/>
                        </a:rPr>
                        <a:t>Non-Solar Energy</a:t>
                      </a:r>
                      <a:endParaRPr lang="en-IN" sz="1400" dirty="0">
                        <a:latin typeface="Book Antiqua" panose="02040602050305030304" pitchFamily="18" charset="0"/>
                      </a:endParaRPr>
                    </a:p>
                  </a:txBody>
                  <a:tcPr/>
                </a:tc>
                <a:tc>
                  <a:txBody>
                    <a:bodyPr/>
                    <a:lstStyle/>
                    <a:p>
                      <a:pPr algn="ctr"/>
                      <a:r>
                        <a:rPr lang="en-US" sz="1400" dirty="0">
                          <a:latin typeface="Book Antiqua" panose="02040602050305030304" pitchFamily="18" charset="0"/>
                        </a:rPr>
                        <a:t>Total</a:t>
                      </a:r>
                      <a:endParaRPr lang="en-IN" sz="1400" dirty="0">
                        <a:latin typeface="Book Antiqua" panose="02040602050305030304" pitchFamily="18" charset="0"/>
                      </a:endParaRPr>
                    </a:p>
                  </a:txBody>
                  <a:tcPr/>
                </a:tc>
                <a:extLst>
                  <a:ext uri="{0D108BD9-81ED-4DB2-BD59-A6C34878D82A}">
                    <a16:rowId xmlns:a16="http://schemas.microsoft.com/office/drawing/2014/main" val="4127541227"/>
                  </a:ext>
                </a:extLst>
              </a:tr>
              <a:tr h="278651">
                <a:tc>
                  <a:txBody>
                    <a:bodyPr/>
                    <a:lstStyle/>
                    <a:p>
                      <a:r>
                        <a:rPr lang="en-US" sz="1400" dirty="0">
                          <a:latin typeface="Book Antiqua" panose="02040602050305030304" pitchFamily="18" charset="0"/>
                        </a:rPr>
                        <a:t>2016-17</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2.75%</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8.75%</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11.50%</a:t>
                      </a:r>
                      <a:endParaRPr lang="en-IN" sz="1400" dirty="0">
                        <a:latin typeface="Book Antiqua" panose="02040602050305030304" pitchFamily="18" charset="0"/>
                      </a:endParaRPr>
                    </a:p>
                  </a:txBody>
                  <a:tcPr/>
                </a:tc>
                <a:extLst>
                  <a:ext uri="{0D108BD9-81ED-4DB2-BD59-A6C34878D82A}">
                    <a16:rowId xmlns:a16="http://schemas.microsoft.com/office/drawing/2014/main" val="2166933912"/>
                  </a:ext>
                </a:extLst>
              </a:tr>
              <a:tr h="278651">
                <a:tc>
                  <a:txBody>
                    <a:bodyPr/>
                    <a:lstStyle/>
                    <a:p>
                      <a:r>
                        <a:rPr lang="en-US" sz="1400" dirty="0">
                          <a:latin typeface="Book Antiqua" panose="02040602050305030304" pitchFamily="18" charset="0"/>
                        </a:rPr>
                        <a:t>2017-18</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4.75%</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9.50%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14.25%</a:t>
                      </a:r>
                      <a:endParaRPr lang="en-IN" sz="1400" dirty="0">
                        <a:latin typeface="Book Antiqua" panose="02040602050305030304" pitchFamily="18" charset="0"/>
                      </a:endParaRPr>
                    </a:p>
                  </a:txBody>
                  <a:tcPr/>
                </a:tc>
                <a:extLst>
                  <a:ext uri="{0D108BD9-81ED-4DB2-BD59-A6C34878D82A}">
                    <a16:rowId xmlns:a16="http://schemas.microsoft.com/office/drawing/2014/main" val="174711223"/>
                  </a:ext>
                </a:extLst>
              </a:tr>
              <a:tr h="278651">
                <a:tc>
                  <a:txBody>
                    <a:bodyPr/>
                    <a:lstStyle/>
                    <a:p>
                      <a:r>
                        <a:rPr lang="en-US" sz="1400" dirty="0">
                          <a:latin typeface="Book Antiqua" panose="02040602050305030304" pitchFamily="18" charset="0"/>
                        </a:rPr>
                        <a:t>2018-19</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6.75%</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10.25%</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17.00%</a:t>
                      </a:r>
                      <a:endParaRPr lang="en-IN" sz="1400" dirty="0">
                        <a:latin typeface="Book Antiqua" panose="02040602050305030304" pitchFamily="18" charset="0"/>
                      </a:endParaRPr>
                    </a:p>
                  </a:txBody>
                  <a:tcPr/>
                </a:tc>
                <a:extLst>
                  <a:ext uri="{0D108BD9-81ED-4DB2-BD59-A6C34878D82A}">
                    <a16:rowId xmlns:a16="http://schemas.microsoft.com/office/drawing/2014/main" val="2176670688"/>
                  </a:ext>
                </a:extLst>
              </a:tr>
              <a:tr h="278651">
                <a:tc>
                  <a:txBody>
                    <a:bodyPr/>
                    <a:lstStyle/>
                    <a:p>
                      <a:r>
                        <a:rPr lang="en-US" sz="1400" dirty="0">
                          <a:latin typeface="Book Antiqua" panose="02040602050305030304" pitchFamily="18" charset="0"/>
                        </a:rPr>
                        <a:t>2019-20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7.25%</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10.25%</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17.50%</a:t>
                      </a:r>
                      <a:endParaRPr lang="en-IN" sz="1400" dirty="0">
                        <a:latin typeface="Book Antiqua" panose="02040602050305030304" pitchFamily="18" charset="0"/>
                      </a:endParaRPr>
                    </a:p>
                  </a:txBody>
                  <a:tcPr/>
                </a:tc>
                <a:extLst>
                  <a:ext uri="{0D108BD9-81ED-4DB2-BD59-A6C34878D82A}">
                    <a16:rowId xmlns:a16="http://schemas.microsoft.com/office/drawing/2014/main" val="2793837330"/>
                  </a:ext>
                </a:extLst>
              </a:tr>
              <a:tr h="278651">
                <a:tc>
                  <a:txBody>
                    <a:bodyPr/>
                    <a:lstStyle/>
                    <a:p>
                      <a:r>
                        <a:rPr lang="en-US" sz="1400" dirty="0">
                          <a:latin typeface="Book Antiqua" panose="02040602050305030304" pitchFamily="18" charset="0"/>
                        </a:rPr>
                        <a:t>2020-21</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8.75%</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10.25%</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19.00%</a:t>
                      </a:r>
                      <a:endParaRPr lang="en-IN" sz="1400" dirty="0">
                        <a:latin typeface="Book Antiqua" panose="02040602050305030304" pitchFamily="18" charset="0"/>
                      </a:endParaRPr>
                    </a:p>
                  </a:txBody>
                  <a:tcPr/>
                </a:tc>
                <a:extLst>
                  <a:ext uri="{0D108BD9-81ED-4DB2-BD59-A6C34878D82A}">
                    <a16:rowId xmlns:a16="http://schemas.microsoft.com/office/drawing/2014/main" val="1599455097"/>
                  </a:ext>
                </a:extLst>
              </a:tr>
              <a:tr h="278651">
                <a:tc>
                  <a:txBody>
                    <a:bodyPr/>
                    <a:lstStyle/>
                    <a:p>
                      <a:r>
                        <a:rPr lang="en-US" sz="1400" dirty="0">
                          <a:latin typeface="Book Antiqua" panose="02040602050305030304" pitchFamily="18" charset="0"/>
                        </a:rPr>
                        <a:t>2021-22</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10.50%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10.50%</a:t>
                      </a:r>
                      <a:endParaRPr lang="en-IN" sz="1400" dirty="0">
                        <a:latin typeface="Book Antiqua" panose="02040602050305030304" pitchFamily="18" charset="0"/>
                      </a:endParaRPr>
                    </a:p>
                  </a:txBody>
                  <a:tcPr/>
                </a:tc>
                <a:tc>
                  <a:txBody>
                    <a:bodyPr/>
                    <a:lstStyle/>
                    <a:p>
                      <a:r>
                        <a:rPr lang="en-US" sz="1400" dirty="0">
                          <a:latin typeface="Book Antiqua" panose="02040602050305030304" pitchFamily="18" charset="0"/>
                        </a:rPr>
                        <a:t>21.00%</a:t>
                      </a:r>
                      <a:endParaRPr lang="en-IN" sz="1400" dirty="0">
                        <a:latin typeface="Book Antiqua" panose="02040602050305030304" pitchFamily="18" charset="0"/>
                      </a:endParaRPr>
                    </a:p>
                  </a:txBody>
                  <a:tcPr/>
                </a:tc>
                <a:extLst>
                  <a:ext uri="{0D108BD9-81ED-4DB2-BD59-A6C34878D82A}">
                    <a16:rowId xmlns:a16="http://schemas.microsoft.com/office/drawing/2014/main" val="3748767385"/>
                  </a:ext>
                </a:extLst>
              </a:tr>
            </a:tbl>
          </a:graphicData>
        </a:graphic>
      </p:graphicFrame>
      <p:sp>
        <p:nvSpPr>
          <p:cNvPr id="8" name="TextBox 7">
            <a:extLst>
              <a:ext uri="{FF2B5EF4-FFF2-40B4-BE49-F238E27FC236}">
                <a16:creationId xmlns:a16="http://schemas.microsoft.com/office/drawing/2014/main" id="{555F42E3-E5B6-A825-39B4-D764E41C1619}"/>
              </a:ext>
            </a:extLst>
          </p:cNvPr>
          <p:cNvSpPr txBox="1"/>
          <p:nvPr/>
        </p:nvSpPr>
        <p:spPr>
          <a:xfrm>
            <a:off x="8187452" y="3597655"/>
            <a:ext cx="4055593" cy="307777"/>
          </a:xfrm>
          <a:prstGeom prst="rect">
            <a:avLst/>
          </a:prstGeom>
          <a:noFill/>
        </p:spPr>
        <p:txBody>
          <a:bodyPr wrap="square">
            <a:spAutoFit/>
          </a:bodyPr>
          <a:lstStyle/>
          <a:p>
            <a:pPr marL="0" indent="0" algn="ctr">
              <a:buNone/>
            </a:pPr>
            <a:r>
              <a:rPr lang="en-IN" sz="1400" i="1" dirty="0">
                <a:latin typeface="Book Antiqua" panose="02040602050305030304" pitchFamily="18" charset="0"/>
              </a:rPr>
              <a:t>Table 1: Amended Tariff Policy, RPO trajectory</a:t>
            </a:r>
            <a:endParaRPr lang="en-US" sz="1400" i="1" dirty="0">
              <a:latin typeface="Book Antiqua" panose="02040602050305030304" pitchFamily="18" charset="0"/>
            </a:endParaRPr>
          </a:p>
        </p:txBody>
      </p:sp>
    </p:spTree>
    <p:extLst>
      <p:ext uri="{BB962C8B-B14F-4D97-AF65-F5344CB8AC3E}">
        <p14:creationId xmlns:p14="http://schemas.microsoft.com/office/powerpoint/2010/main" val="99637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BB6DF0-78CE-2B69-887E-C0EBACF04010}"/>
              </a:ext>
            </a:extLst>
          </p:cNvPr>
          <p:cNvSpPr>
            <a:spLocks noGrp="1"/>
          </p:cNvSpPr>
          <p:nvPr>
            <p:ph type="body" sz="quarter" idx="12"/>
          </p:nvPr>
        </p:nvSpPr>
        <p:spPr>
          <a:xfrm>
            <a:off x="101353" y="147942"/>
            <a:ext cx="10009002" cy="683338"/>
          </a:xfrm>
        </p:spPr>
        <p:txBody>
          <a:bodyPr/>
          <a:lstStyle/>
          <a:p>
            <a:r>
              <a:rPr lang="en-IN" sz="2400" dirty="0"/>
              <a:t>Paris Agreement Commitment was real game changer for RE Sector</a:t>
            </a:r>
          </a:p>
        </p:txBody>
      </p:sp>
      <p:sp>
        <p:nvSpPr>
          <p:cNvPr id="4" name="Slide Number Placeholder 3">
            <a:extLst>
              <a:ext uri="{FF2B5EF4-FFF2-40B4-BE49-F238E27FC236}">
                <a16:creationId xmlns:a16="http://schemas.microsoft.com/office/drawing/2014/main" id="{75EB8356-A692-4BA8-9ADC-5B6D66C50CF7}"/>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8C506-4222-4626-8569-1767E74EAD28}" type="slidenum">
              <a:rPr kumimoji="0" lang="en-GB" sz="1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024" name="Group 1023">
            <a:extLst>
              <a:ext uri="{FF2B5EF4-FFF2-40B4-BE49-F238E27FC236}">
                <a16:creationId xmlns:a16="http://schemas.microsoft.com/office/drawing/2014/main" id="{21C10C9E-64E8-42A2-9DDE-A0070BC2B99A}"/>
              </a:ext>
            </a:extLst>
          </p:cNvPr>
          <p:cNvGrpSpPr/>
          <p:nvPr/>
        </p:nvGrpSpPr>
        <p:grpSpPr>
          <a:xfrm>
            <a:off x="228600" y="1236044"/>
            <a:ext cx="5841614" cy="5133006"/>
            <a:chOff x="406785" y="1236044"/>
            <a:chExt cx="5841614" cy="5133006"/>
          </a:xfrm>
        </p:grpSpPr>
        <p:grpSp>
          <p:nvGrpSpPr>
            <p:cNvPr id="61" name="Group 60">
              <a:extLst>
                <a:ext uri="{FF2B5EF4-FFF2-40B4-BE49-F238E27FC236}">
                  <a16:creationId xmlns:a16="http://schemas.microsoft.com/office/drawing/2014/main" id="{B74E05E8-DA9D-4AAD-A0BC-55904CE1629C}"/>
                </a:ext>
              </a:extLst>
            </p:cNvPr>
            <p:cNvGrpSpPr/>
            <p:nvPr/>
          </p:nvGrpSpPr>
          <p:grpSpPr>
            <a:xfrm>
              <a:off x="406785" y="1236044"/>
              <a:ext cx="5384416" cy="5133006"/>
              <a:chOff x="2154243" y="1781325"/>
              <a:chExt cx="5401723" cy="4545972"/>
            </a:xfrm>
          </p:grpSpPr>
          <p:grpSp>
            <p:nvGrpSpPr>
              <p:cNvPr id="56" name="Group 55">
                <a:extLst>
                  <a:ext uri="{FF2B5EF4-FFF2-40B4-BE49-F238E27FC236}">
                    <a16:creationId xmlns:a16="http://schemas.microsoft.com/office/drawing/2014/main" id="{3CF60433-2B04-41F3-855E-26E711DA6FC5}"/>
                  </a:ext>
                </a:extLst>
              </p:cNvPr>
              <p:cNvGrpSpPr/>
              <p:nvPr/>
            </p:nvGrpSpPr>
            <p:grpSpPr>
              <a:xfrm flipH="1">
                <a:off x="2160531" y="1781325"/>
                <a:ext cx="5395435" cy="4338845"/>
                <a:chOff x="4488662" y="1781325"/>
                <a:chExt cx="5395435" cy="4338845"/>
              </a:xfrm>
            </p:grpSpPr>
            <p:sp>
              <p:nvSpPr>
                <p:cNvPr id="11" name="TextBox 10">
                  <a:extLst>
                    <a:ext uri="{FF2B5EF4-FFF2-40B4-BE49-F238E27FC236}">
                      <a16:creationId xmlns:a16="http://schemas.microsoft.com/office/drawing/2014/main" id="{23F6F21A-02EA-4E61-BC0E-C11A96E75A4F}"/>
                    </a:ext>
                  </a:extLst>
                </p:cNvPr>
                <p:cNvSpPr txBox="1"/>
                <p:nvPr/>
              </p:nvSpPr>
              <p:spPr>
                <a:xfrm>
                  <a:off x="7191208" y="1781325"/>
                  <a:ext cx="2692889" cy="9540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rPr>
                    <a:t>Keep Global warming well below 2C, put all efforts to keep it below 1.5º C </a:t>
                  </a:r>
                  <a:endParaRPr kumimoji="0" lang="ko-KR" altLang="en-US" sz="1600" b="1"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25" name="Rectangle 24">
                  <a:extLst>
                    <a:ext uri="{FF2B5EF4-FFF2-40B4-BE49-F238E27FC236}">
                      <a16:creationId xmlns:a16="http://schemas.microsoft.com/office/drawing/2014/main" id="{B52F128A-964C-4731-84E2-7A1FAF085325}"/>
                    </a:ext>
                  </a:extLst>
                </p:cNvPr>
                <p:cNvSpPr/>
                <p:nvPr/>
              </p:nvSpPr>
              <p:spPr>
                <a:xfrm>
                  <a:off x="6656598" y="4602451"/>
                  <a:ext cx="594864" cy="59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1200" cap="none" spc="0" normalizeH="0" baseline="0" noProof="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26" name="Rectangle 25">
                  <a:extLst>
                    <a:ext uri="{FF2B5EF4-FFF2-40B4-BE49-F238E27FC236}">
                      <a16:creationId xmlns:a16="http://schemas.microsoft.com/office/drawing/2014/main" id="{C6C79731-B930-4FA6-8524-842ADE39C841}"/>
                    </a:ext>
                  </a:extLst>
                </p:cNvPr>
                <p:cNvSpPr/>
                <p:nvPr/>
              </p:nvSpPr>
              <p:spPr>
                <a:xfrm>
                  <a:off x="6656598" y="3679598"/>
                  <a:ext cx="594864" cy="59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1200" cap="none" spc="0" normalizeH="0" baseline="0" noProof="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27" name="Rectangle 26">
                  <a:extLst>
                    <a:ext uri="{FF2B5EF4-FFF2-40B4-BE49-F238E27FC236}">
                      <a16:creationId xmlns:a16="http://schemas.microsoft.com/office/drawing/2014/main" id="{49D8B6F8-D6DE-4433-91D4-502BC605584C}"/>
                    </a:ext>
                  </a:extLst>
                </p:cNvPr>
                <p:cNvSpPr/>
                <p:nvPr/>
              </p:nvSpPr>
              <p:spPr>
                <a:xfrm>
                  <a:off x="6656598" y="2756746"/>
                  <a:ext cx="594864" cy="59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1200" cap="none" spc="0" normalizeH="0" baseline="0" noProof="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29" name="Rectangle 28">
                  <a:extLst>
                    <a:ext uri="{FF2B5EF4-FFF2-40B4-BE49-F238E27FC236}">
                      <a16:creationId xmlns:a16="http://schemas.microsoft.com/office/drawing/2014/main" id="{F573F9DA-E423-43BF-A61A-EDF8DDD9F699}"/>
                    </a:ext>
                  </a:extLst>
                </p:cNvPr>
                <p:cNvSpPr/>
                <p:nvPr/>
              </p:nvSpPr>
              <p:spPr>
                <a:xfrm>
                  <a:off x="6656598" y="5525306"/>
                  <a:ext cx="594864" cy="594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1200" cap="none" spc="0" normalizeH="0" baseline="0" noProof="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30" name="Rectangle 29">
                  <a:extLst>
                    <a:ext uri="{FF2B5EF4-FFF2-40B4-BE49-F238E27FC236}">
                      <a16:creationId xmlns:a16="http://schemas.microsoft.com/office/drawing/2014/main" id="{FE3FDA92-2845-4812-BF34-0B9FD24569B2}"/>
                    </a:ext>
                  </a:extLst>
                </p:cNvPr>
                <p:cNvSpPr/>
                <p:nvPr/>
              </p:nvSpPr>
              <p:spPr>
                <a:xfrm>
                  <a:off x="6656598" y="1833893"/>
                  <a:ext cx="594864" cy="594864"/>
                </a:xfrm>
                <a:prstGeom prst="rec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1200" cap="none" spc="0" normalizeH="0" baseline="0" noProof="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36" name="Rectangle 35">
                  <a:extLst>
                    <a:ext uri="{FF2B5EF4-FFF2-40B4-BE49-F238E27FC236}">
                      <a16:creationId xmlns:a16="http://schemas.microsoft.com/office/drawing/2014/main" id="{94B92612-BA32-458A-9DA2-9EDAECB8D98D}"/>
                    </a:ext>
                  </a:extLst>
                </p:cNvPr>
                <p:cNvSpPr/>
                <p:nvPr/>
              </p:nvSpPr>
              <p:spPr>
                <a:xfrm>
                  <a:off x="4488662" y="3794697"/>
                  <a:ext cx="966653" cy="55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1200" cap="none" spc="0" normalizeH="0" baseline="0" noProof="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37" name="Rectangle 36">
                  <a:extLst>
                    <a:ext uri="{FF2B5EF4-FFF2-40B4-BE49-F238E27FC236}">
                      <a16:creationId xmlns:a16="http://schemas.microsoft.com/office/drawing/2014/main" id="{2762C025-D59E-48CC-A524-22FC3AB23437}"/>
                    </a:ext>
                  </a:extLst>
                </p:cNvPr>
                <p:cNvSpPr/>
                <p:nvPr/>
              </p:nvSpPr>
              <p:spPr>
                <a:xfrm>
                  <a:off x="4488662" y="3871949"/>
                  <a:ext cx="966653" cy="557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1200" cap="none" spc="0" normalizeH="0" baseline="0" noProof="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38" name="Rectangle 37">
                  <a:extLst>
                    <a:ext uri="{FF2B5EF4-FFF2-40B4-BE49-F238E27FC236}">
                      <a16:creationId xmlns:a16="http://schemas.microsoft.com/office/drawing/2014/main" id="{2CDC2807-3024-4800-A205-CE9AFBD660EE}"/>
                    </a:ext>
                  </a:extLst>
                </p:cNvPr>
                <p:cNvSpPr/>
                <p:nvPr/>
              </p:nvSpPr>
              <p:spPr>
                <a:xfrm>
                  <a:off x="4488662" y="3949201"/>
                  <a:ext cx="966653" cy="5576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1200" cap="none" spc="0" normalizeH="0" baseline="0" noProof="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39" name="Rectangle 38">
                  <a:extLst>
                    <a:ext uri="{FF2B5EF4-FFF2-40B4-BE49-F238E27FC236}">
                      <a16:creationId xmlns:a16="http://schemas.microsoft.com/office/drawing/2014/main" id="{8BB4CEBE-42DB-4B3D-AA60-80CDF9FEAC39}"/>
                    </a:ext>
                  </a:extLst>
                </p:cNvPr>
                <p:cNvSpPr/>
                <p:nvPr/>
              </p:nvSpPr>
              <p:spPr>
                <a:xfrm>
                  <a:off x="4488662" y="4026453"/>
                  <a:ext cx="966653" cy="55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1200" cap="none" spc="0" normalizeH="0" baseline="0" noProof="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40" name="Rectangle 39">
                  <a:extLst>
                    <a:ext uri="{FF2B5EF4-FFF2-40B4-BE49-F238E27FC236}">
                      <a16:creationId xmlns:a16="http://schemas.microsoft.com/office/drawing/2014/main" id="{FACBF894-1D72-4DD0-824A-AEF02ED7F19A}"/>
                    </a:ext>
                  </a:extLst>
                </p:cNvPr>
                <p:cNvSpPr/>
                <p:nvPr/>
              </p:nvSpPr>
              <p:spPr>
                <a:xfrm>
                  <a:off x="4488662" y="4103704"/>
                  <a:ext cx="966653" cy="557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1200" cap="none" spc="0" normalizeH="0" baseline="0" noProof="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51" name="Freeform 47">
                  <a:extLst>
                    <a:ext uri="{FF2B5EF4-FFF2-40B4-BE49-F238E27FC236}">
                      <a16:creationId xmlns:a16="http://schemas.microsoft.com/office/drawing/2014/main" id="{9A701026-192D-45D5-B05A-9B732CD6714D}"/>
                    </a:ext>
                  </a:extLst>
                </p:cNvPr>
                <p:cNvSpPr/>
                <p:nvPr/>
              </p:nvSpPr>
              <p:spPr>
                <a:xfrm>
                  <a:off x="5453688" y="1833896"/>
                  <a:ext cx="1204814" cy="2019981"/>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1200" cap="none" spc="0" normalizeH="0" baseline="0" noProof="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52" name="Freeform 48">
                  <a:extLst>
                    <a:ext uri="{FF2B5EF4-FFF2-40B4-BE49-F238E27FC236}">
                      <a16:creationId xmlns:a16="http://schemas.microsoft.com/office/drawing/2014/main" id="{D430CD5A-6B6A-48A8-BCD5-14B672FDC8E8}"/>
                    </a:ext>
                  </a:extLst>
                </p:cNvPr>
                <p:cNvSpPr/>
                <p:nvPr/>
              </p:nvSpPr>
              <p:spPr>
                <a:xfrm>
                  <a:off x="5453785" y="2756746"/>
                  <a:ext cx="1204719" cy="1171728"/>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1200" cap="none" spc="0" normalizeH="0" baseline="0" noProof="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53" name="Freeform 49">
                  <a:extLst>
                    <a:ext uri="{FF2B5EF4-FFF2-40B4-BE49-F238E27FC236}">
                      <a16:creationId xmlns:a16="http://schemas.microsoft.com/office/drawing/2014/main" id="{9038F3F2-9ECC-408C-BD60-16887A2503A2}"/>
                    </a:ext>
                  </a:extLst>
                </p:cNvPr>
                <p:cNvSpPr/>
                <p:nvPr/>
              </p:nvSpPr>
              <p:spPr>
                <a:xfrm>
                  <a:off x="5453727" y="3679476"/>
                  <a:ext cx="1204775" cy="594533"/>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1200" cap="none" spc="0" normalizeH="0" baseline="0" noProof="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54" name="Freeform 50">
                  <a:extLst>
                    <a:ext uri="{FF2B5EF4-FFF2-40B4-BE49-F238E27FC236}">
                      <a16:creationId xmlns:a16="http://schemas.microsoft.com/office/drawing/2014/main" id="{D7799B43-A8DA-4D18-A2ED-2E8AD3CE8D8F}"/>
                    </a:ext>
                  </a:extLst>
                </p:cNvPr>
                <p:cNvSpPr/>
                <p:nvPr/>
              </p:nvSpPr>
              <p:spPr>
                <a:xfrm flipV="1">
                  <a:off x="5455871" y="4102851"/>
                  <a:ext cx="1202632" cy="2016763"/>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1200" cap="none" spc="0" normalizeH="0" baseline="0" noProof="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55" name="Freeform 51">
                  <a:extLst>
                    <a:ext uri="{FF2B5EF4-FFF2-40B4-BE49-F238E27FC236}">
                      <a16:creationId xmlns:a16="http://schemas.microsoft.com/office/drawing/2014/main" id="{10B23A7C-132D-4B3A-867B-3CA5B17958C7}"/>
                    </a:ext>
                  </a:extLst>
                </p:cNvPr>
                <p:cNvSpPr/>
                <p:nvPr/>
              </p:nvSpPr>
              <p:spPr>
                <a:xfrm flipV="1">
                  <a:off x="5453785" y="4026453"/>
                  <a:ext cx="1204719" cy="1174482"/>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0" i="0" u="none" strike="noStrike" kern="1200" cap="none" spc="0" normalizeH="0" baseline="0" noProof="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grpSp>
          <p:sp>
            <p:nvSpPr>
              <p:cNvPr id="57" name="TextBox 56">
                <a:extLst>
                  <a:ext uri="{FF2B5EF4-FFF2-40B4-BE49-F238E27FC236}">
                    <a16:creationId xmlns:a16="http://schemas.microsoft.com/office/drawing/2014/main" id="{F59D49F9-F49E-4209-BF36-C7C99473BD84}"/>
                  </a:ext>
                </a:extLst>
              </p:cNvPr>
              <p:cNvSpPr txBox="1"/>
              <p:nvPr/>
            </p:nvSpPr>
            <p:spPr>
              <a:xfrm flipH="1">
                <a:off x="2164693" y="2702012"/>
                <a:ext cx="2692889" cy="7359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rPr>
                  <a:t>Developed countries to provide financial and technical support</a:t>
                </a:r>
                <a:endParaRPr kumimoji="0" lang="ko-KR" altLang="en-US" sz="1600" b="1"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58" name="TextBox 57">
                <a:extLst>
                  <a:ext uri="{FF2B5EF4-FFF2-40B4-BE49-F238E27FC236}">
                    <a16:creationId xmlns:a16="http://schemas.microsoft.com/office/drawing/2014/main" id="{2ADF00CE-FDB7-447A-9E54-2DAEA7D30383}"/>
                  </a:ext>
                </a:extLst>
              </p:cNvPr>
              <p:cNvSpPr txBox="1"/>
              <p:nvPr/>
            </p:nvSpPr>
            <p:spPr>
              <a:xfrm flipH="1">
                <a:off x="2160432" y="3622699"/>
                <a:ext cx="2692889" cy="7359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rPr>
                  <a:t>Each member country to submit NDCs and strive to achieve it</a:t>
                </a:r>
                <a:endParaRPr kumimoji="0" lang="ko-KR" altLang="en-US" sz="1600" b="1"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59" name="TextBox 58">
                <a:extLst>
                  <a:ext uri="{FF2B5EF4-FFF2-40B4-BE49-F238E27FC236}">
                    <a16:creationId xmlns:a16="http://schemas.microsoft.com/office/drawing/2014/main" id="{2FBB7453-AAC0-4F21-B53C-578B13E81785}"/>
                  </a:ext>
                </a:extLst>
              </p:cNvPr>
              <p:cNvSpPr txBox="1"/>
              <p:nvPr/>
            </p:nvSpPr>
            <p:spPr>
              <a:xfrm flipH="1">
                <a:off x="2160432" y="5591337"/>
                <a:ext cx="2692889" cy="7359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rPr>
                  <a:t>Global review every 5 years to assess the collective progress</a:t>
                </a:r>
                <a:endParaRPr kumimoji="0" lang="ko-KR" altLang="en-US" sz="1600" b="1"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sp>
            <p:nvSpPr>
              <p:cNvPr id="60" name="TextBox 59">
                <a:extLst>
                  <a:ext uri="{FF2B5EF4-FFF2-40B4-BE49-F238E27FC236}">
                    <a16:creationId xmlns:a16="http://schemas.microsoft.com/office/drawing/2014/main" id="{9F2F1972-8A37-4579-BEA5-62DC0B2CF331}"/>
                  </a:ext>
                </a:extLst>
              </p:cNvPr>
              <p:cNvSpPr txBox="1"/>
              <p:nvPr/>
            </p:nvSpPr>
            <p:spPr>
              <a:xfrm flipH="1">
                <a:off x="2154243" y="4545505"/>
                <a:ext cx="2802594" cy="9540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rPr>
                  <a:t>Reach global peaking of GHG emissions asap and undertake rapid reductions thereafter</a:t>
                </a:r>
                <a:endParaRPr kumimoji="0" lang="ko-KR" altLang="en-US" sz="1600" b="1"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grpSp>
        <p:pic>
          <p:nvPicPr>
            <p:cNvPr id="62" name="Picture 61">
              <a:extLst>
                <a:ext uri="{FF2B5EF4-FFF2-40B4-BE49-F238E27FC236}">
                  <a16:creationId xmlns:a16="http://schemas.microsoft.com/office/drawing/2014/main" id="{53D234A7-39BD-4AC0-A6A0-98DBAFD9C402}"/>
                </a:ext>
              </a:extLst>
            </p:cNvPr>
            <p:cNvPicPr>
              <a:picLocks noChangeAspect="1"/>
            </p:cNvPicPr>
            <p:nvPr/>
          </p:nvPicPr>
          <p:blipFill rotWithShape="1">
            <a:blip r:embed="rId2"/>
            <a:srcRect l="5342" t="4670" r="6952" b="3474"/>
            <a:stretch/>
          </p:blipFill>
          <p:spPr>
            <a:xfrm>
              <a:off x="4343706" y="2836442"/>
              <a:ext cx="1904693" cy="1933589"/>
            </a:xfrm>
            <a:prstGeom prst="ellipse">
              <a:avLst/>
            </a:prstGeom>
          </p:spPr>
        </p:pic>
        <p:sp>
          <p:nvSpPr>
            <p:cNvPr id="63" name="Rectangle 62">
              <a:extLst>
                <a:ext uri="{FF2B5EF4-FFF2-40B4-BE49-F238E27FC236}">
                  <a16:creationId xmlns:a16="http://schemas.microsoft.com/office/drawing/2014/main" id="{8364577A-CD82-4782-A245-54E73F54EAF2}"/>
                </a:ext>
              </a:extLst>
            </p:cNvPr>
            <p:cNvSpPr/>
            <p:nvPr/>
          </p:nvSpPr>
          <p:spPr>
            <a:xfrm>
              <a:off x="4293352" y="4732710"/>
              <a:ext cx="190469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rPr>
                <a:t>PARIS AGREEMENT</a:t>
              </a:r>
              <a:endParaRPr kumimoji="0" lang="ko-KR" altLang="en-US" sz="1800" b="1" i="0" u="none" strike="noStrike" kern="1200" cap="none" spc="0" normalizeH="0" baseline="0" noProof="0" dirty="0">
                <a:ln>
                  <a:noFill/>
                </a:ln>
                <a:solidFill>
                  <a:prstClr val="black"/>
                </a:solidFill>
                <a:effectLst/>
                <a:uLnTx/>
                <a:uFillTx/>
                <a:latin typeface="Book Antiqua" panose="02040602050305030304" pitchFamily="18" charset="0"/>
                <a:ea typeface="맑은 고딕" panose="020B0503020000020004" pitchFamily="34" charset="-127"/>
                <a:cs typeface="Times New Roman" panose="02020603050405020304" pitchFamily="18" charset="0"/>
              </a:endParaRPr>
            </a:p>
          </p:txBody>
        </p:sp>
      </p:grpSp>
      <p:sp>
        <p:nvSpPr>
          <p:cNvPr id="66" name="Rectangle 65">
            <a:extLst>
              <a:ext uri="{FF2B5EF4-FFF2-40B4-BE49-F238E27FC236}">
                <a16:creationId xmlns:a16="http://schemas.microsoft.com/office/drawing/2014/main" id="{32100AC9-F4BC-4F29-8697-CE66D3F8A08B}"/>
              </a:ext>
            </a:extLst>
          </p:cNvPr>
          <p:cNvSpPr/>
          <p:nvPr/>
        </p:nvSpPr>
        <p:spPr>
          <a:xfrm>
            <a:off x="6941970" y="1676400"/>
            <a:ext cx="5022602" cy="1431161"/>
          </a:xfrm>
          <a:prstGeom prst="rect">
            <a:avLst/>
          </a:prstGeom>
        </p:spPr>
        <p:txBody>
          <a:bodyPr wrap="square">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rPr>
              <a:t>To </a:t>
            </a:r>
            <a:r>
              <a:rPr kumimoji="0" lang="en-US" sz="1600" b="1"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rPr>
              <a:t>reduce the emissions intensity of its GDP </a:t>
            </a:r>
            <a:r>
              <a:rPr kumimoji="0" lang="en-US" sz="1600" b="0"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rPr>
              <a:t>by </a:t>
            </a:r>
            <a:r>
              <a:rPr kumimoji="0" lang="en-US" sz="1600" b="1"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rPr>
              <a:t>33 to 35 percent by 2030 </a:t>
            </a:r>
            <a:r>
              <a:rPr kumimoji="0" lang="en-US" sz="1600" b="0"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rPr>
              <a:t>from </a:t>
            </a:r>
            <a:r>
              <a:rPr kumimoji="0" lang="en-US" sz="1600" b="1"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rPr>
              <a:t>2005 level</a:t>
            </a:r>
            <a:r>
              <a:rPr kumimoji="0" lang="en-US" sz="1600" b="0"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rPr>
              <a:t>.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rPr>
              <a:t>To achieve about </a:t>
            </a:r>
            <a:r>
              <a:rPr kumimoji="0" lang="en-US" sz="1600" b="1"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rPr>
              <a:t>40 percent cumulative electric power installed capacity </a:t>
            </a:r>
            <a:r>
              <a:rPr kumimoji="0" lang="en-US" sz="1600" b="0"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rPr>
              <a:t>from </a:t>
            </a:r>
            <a:r>
              <a:rPr kumimoji="0" lang="en-US" sz="1600" b="1"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rPr>
              <a:t>non-fossil fuel based energy resources </a:t>
            </a:r>
            <a:r>
              <a:rPr kumimoji="0" lang="en-US" sz="1600" b="0"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rPr>
              <a:t>by </a:t>
            </a:r>
            <a:r>
              <a:rPr kumimoji="0" lang="en-US" sz="1600" b="1"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rPr>
              <a:t>2030 </a:t>
            </a:r>
            <a:r>
              <a:rPr kumimoji="0" lang="en-US" sz="1800" b="1"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rPr>
              <a:t>….</a:t>
            </a:r>
          </a:p>
        </p:txBody>
      </p:sp>
      <p:sp>
        <p:nvSpPr>
          <p:cNvPr id="67" name="Rectangle 66">
            <a:extLst>
              <a:ext uri="{FF2B5EF4-FFF2-40B4-BE49-F238E27FC236}">
                <a16:creationId xmlns:a16="http://schemas.microsoft.com/office/drawing/2014/main" id="{5E677BAE-4BF0-44D5-BC6B-A21C144C36A1}"/>
              </a:ext>
            </a:extLst>
          </p:cNvPr>
          <p:cNvSpPr/>
          <p:nvPr/>
        </p:nvSpPr>
        <p:spPr>
          <a:xfrm>
            <a:off x="6941970" y="4177860"/>
            <a:ext cx="5027291" cy="907941"/>
          </a:xfrm>
          <a:prstGeom prst="rect">
            <a:avLst/>
          </a:prstGeom>
        </p:spPr>
        <p:txBody>
          <a:bodyPr wrap="square">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rPr>
              <a:t>Alliance of 121 solar resource rich countries.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rPr>
              <a:t>Provide a dedicated platform for cooperation among solar resource rich countries</a:t>
            </a:r>
            <a:endParaRPr kumimoji="0" lang="en-IN" sz="1600" b="0"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endParaRPr>
          </a:p>
        </p:txBody>
      </p:sp>
      <p:sp>
        <p:nvSpPr>
          <p:cNvPr id="1025" name="Rectangle 1024">
            <a:extLst>
              <a:ext uri="{FF2B5EF4-FFF2-40B4-BE49-F238E27FC236}">
                <a16:creationId xmlns:a16="http://schemas.microsoft.com/office/drawing/2014/main" id="{92A01A6E-C7AE-4C15-A971-0B782675EB3D}"/>
              </a:ext>
            </a:extLst>
          </p:cNvPr>
          <p:cNvSpPr/>
          <p:nvPr/>
        </p:nvSpPr>
        <p:spPr>
          <a:xfrm>
            <a:off x="6941970" y="3512325"/>
            <a:ext cx="5027291" cy="646331"/>
          </a:xfrm>
          <a:prstGeom prst="rect">
            <a:avLst/>
          </a:prstGeom>
          <a:solidFill>
            <a:schemeClr val="accent6">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Book Antiqua" panose="02040602050305030304" pitchFamily="18" charset="0"/>
                <a:cs typeface="Times New Roman" panose="02020603050405020304" pitchFamily="18" charset="0"/>
              </a:rPr>
              <a:t>India and France jointly launch International solar alliance </a:t>
            </a:r>
          </a:p>
        </p:txBody>
      </p:sp>
      <p:sp>
        <p:nvSpPr>
          <p:cNvPr id="69" name="Rectangle 68">
            <a:extLst>
              <a:ext uri="{FF2B5EF4-FFF2-40B4-BE49-F238E27FC236}">
                <a16:creationId xmlns:a16="http://schemas.microsoft.com/office/drawing/2014/main" id="{6F945998-C6FE-4016-B7AC-C8B76F5F3063}"/>
              </a:ext>
            </a:extLst>
          </p:cNvPr>
          <p:cNvSpPr/>
          <p:nvPr/>
        </p:nvSpPr>
        <p:spPr>
          <a:xfrm>
            <a:off x="6929841" y="1295400"/>
            <a:ext cx="5027291" cy="369332"/>
          </a:xfrm>
          <a:prstGeom prst="rect">
            <a:avLst/>
          </a:prstGeom>
          <a:solidFill>
            <a:schemeClr val="accent6">
              <a:lumMod val="60000"/>
              <a:lumOff val="40000"/>
            </a:schemeClr>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Book Antiqua" panose="02040602050305030304" pitchFamily="18" charset="0"/>
                <a:cs typeface="Times New Roman" panose="02020603050405020304" pitchFamily="18" charset="0"/>
              </a:rPr>
              <a:t>INDIA’s NDCs</a:t>
            </a:r>
          </a:p>
        </p:txBody>
      </p:sp>
      <p:sp>
        <p:nvSpPr>
          <p:cNvPr id="70" name="Rectangle 69">
            <a:extLst>
              <a:ext uri="{FF2B5EF4-FFF2-40B4-BE49-F238E27FC236}">
                <a16:creationId xmlns:a16="http://schemas.microsoft.com/office/drawing/2014/main" id="{C4C1F4C9-B741-48A4-8FE6-42D63DE77533}"/>
              </a:ext>
            </a:extLst>
          </p:cNvPr>
          <p:cNvSpPr/>
          <p:nvPr/>
        </p:nvSpPr>
        <p:spPr>
          <a:xfrm>
            <a:off x="6941970" y="5538053"/>
            <a:ext cx="5027291" cy="646331"/>
          </a:xfrm>
          <a:prstGeom prst="rect">
            <a:avLst/>
          </a:prstGeom>
          <a:solidFill>
            <a:schemeClr val="accent6">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Book Antiqua" panose="02040602050305030304" pitchFamily="18" charset="0"/>
                <a:cs typeface="Times New Roman" panose="02020603050405020304" pitchFamily="18" charset="0"/>
              </a:rPr>
              <a:t>India running one of the largest renewable energy expansion mission – 175 GW by 2022</a:t>
            </a:r>
          </a:p>
        </p:txBody>
      </p:sp>
      <p:sp>
        <p:nvSpPr>
          <p:cNvPr id="1027" name="Isosceles Triangle 1026">
            <a:extLst>
              <a:ext uri="{FF2B5EF4-FFF2-40B4-BE49-F238E27FC236}">
                <a16:creationId xmlns:a16="http://schemas.microsoft.com/office/drawing/2014/main" id="{E6A32F23-4132-43D3-9063-220D1DA86014}"/>
              </a:ext>
            </a:extLst>
          </p:cNvPr>
          <p:cNvSpPr/>
          <p:nvPr/>
        </p:nvSpPr>
        <p:spPr>
          <a:xfrm rot="5400000">
            <a:off x="5175230" y="3553061"/>
            <a:ext cx="2574514" cy="3875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96821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B311BF-3A85-E368-0581-2A2DAEA61D87}"/>
              </a:ext>
            </a:extLst>
          </p:cNvPr>
          <p:cNvSpPr>
            <a:spLocks noGrp="1"/>
          </p:cNvSpPr>
          <p:nvPr>
            <p:ph type="body" sz="quarter" idx="12"/>
          </p:nvPr>
        </p:nvSpPr>
        <p:spPr/>
        <p:txBody>
          <a:bodyPr/>
          <a:lstStyle/>
          <a:p>
            <a:r>
              <a:rPr lang="en-US" dirty="0"/>
              <a:t>175 GW RE target - Achievements and hurdles</a:t>
            </a:r>
            <a:endParaRPr lang="en-IN" dirty="0"/>
          </a:p>
        </p:txBody>
      </p:sp>
      <p:sp>
        <p:nvSpPr>
          <p:cNvPr id="3" name="Slide Number Placeholder 2">
            <a:extLst>
              <a:ext uri="{FF2B5EF4-FFF2-40B4-BE49-F238E27FC236}">
                <a16:creationId xmlns:a16="http://schemas.microsoft.com/office/drawing/2014/main" id="{462587B8-4E42-F53E-F7A4-DADA1898C99D}"/>
              </a:ext>
            </a:extLst>
          </p:cNvPr>
          <p:cNvSpPr>
            <a:spLocks noGrp="1"/>
          </p:cNvSpPr>
          <p:nvPr>
            <p:ph type="sldNum" sz="quarter" idx="13"/>
          </p:nvPr>
        </p:nvSpPr>
        <p:spPr/>
        <p:txBody>
          <a:bodyPr/>
          <a:lstStyle/>
          <a:p>
            <a:fld id="{C00E2477-2837-4DC5-A9A0-BBEF21CCD47D}" type="slidenum">
              <a:rPr lang="en-IN" smtClean="0"/>
              <a:pPr/>
              <a:t>8</a:t>
            </a:fld>
            <a:endParaRPr lang="en-IN"/>
          </a:p>
        </p:txBody>
      </p:sp>
      <p:pic>
        <p:nvPicPr>
          <p:cNvPr id="8" name="Picture 7">
            <a:extLst>
              <a:ext uri="{FF2B5EF4-FFF2-40B4-BE49-F238E27FC236}">
                <a16:creationId xmlns:a16="http://schemas.microsoft.com/office/drawing/2014/main" id="{ADBF2190-6361-3AB6-4B4D-94A3204C2C3E}"/>
              </a:ext>
            </a:extLst>
          </p:cNvPr>
          <p:cNvPicPr>
            <a:picLocks noChangeAspect="1"/>
          </p:cNvPicPr>
          <p:nvPr/>
        </p:nvPicPr>
        <p:blipFill>
          <a:blip r:embed="rId2"/>
          <a:stretch>
            <a:fillRect/>
          </a:stretch>
        </p:blipFill>
        <p:spPr>
          <a:xfrm>
            <a:off x="6146715" y="983757"/>
            <a:ext cx="6006113" cy="3287106"/>
          </a:xfrm>
          <a:prstGeom prst="rect">
            <a:avLst/>
          </a:prstGeom>
          <a:ln>
            <a:solidFill>
              <a:schemeClr val="tx1"/>
            </a:solidFill>
          </a:ln>
        </p:spPr>
      </p:pic>
      <p:pic>
        <p:nvPicPr>
          <p:cNvPr id="9" name="Picture 8">
            <a:extLst>
              <a:ext uri="{FF2B5EF4-FFF2-40B4-BE49-F238E27FC236}">
                <a16:creationId xmlns:a16="http://schemas.microsoft.com/office/drawing/2014/main" id="{997969C5-7F96-A4F5-DA10-82988556BFCF}"/>
              </a:ext>
            </a:extLst>
          </p:cNvPr>
          <p:cNvPicPr>
            <a:picLocks noChangeAspect="1"/>
          </p:cNvPicPr>
          <p:nvPr/>
        </p:nvPicPr>
        <p:blipFill>
          <a:blip r:embed="rId3"/>
          <a:stretch>
            <a:fillRect/>
          </a:stretch>
        </p:blipFill>
        <p:spPr>
          <a:xfrm>
            <a:off x="39172" y="983757"/>
            <a:ext cx="5981382" cy="3287106"/>
          </a:xfrm>
          <a:prstGeom prst="rect">
            <a:avLst/>
          </a:prstGeom>
          <a:ln>
            <a:solidFill>
              <a:schemeClr val="tx1"/>
            </a:solidFill>
          </a:ln>
        </p:spPr>
      </p:pic>
      <p:sp>
        <p:nvSpPr>
          <p:cNvPr id="10" name="TextBox 9">
            <a:extLst>
              <a:ext uri="{FF2B5EF4-FFF2-40B4-BE49-F238E27FC236}">
                <a16:creationId xmlns:a16="http://schemas.microsoft.com/office/drawing/2014/main" id="{FC3E758E-8C50-94DF-E441-FE865575835A}"/>
              </a:ext>
            </a:extLst>
          </p:cNvPr>
          <p:cNvSpPr txBox="1"/>
          <p:nvPr/>
        </p:nvSpPr>
        <p:spPr>
          <a:xfrm>
            <a:off x="8936947" y="4295077"/>
            <a:ext cx="3219960" cy="267803"/>
          </a:xfrm>
          <a:prstGeom prst="rect">
            <a:avLst/>
          </a:prstGeom>
          <a:noFill/>
        </p:spPr>
        <p:txBody>
          <a:bodyPr wrap="square" rtlCol="0">
            <a:spAutoFit/>
          </a:bodyPr>
          <a:lstStyle/>
          <a:p>
            <a:r>
              <a:rPr lang="en-US" sz="1100" i="1" dirty="0">
                <a:latin typeface="Book Antiqua" panose="02040602050305030304" pitchFamily="18" charset="0"/>
              </a:rPr>
              <a:t>Source: CEA Installed Capacity Report, 2018-22</a:t>
            </a:r>
            <a:endParaRPr lang="en-IN" sz="1100" i="1" dirty="0">
              <a:latin typeface="Book Antiqua" panose="02040602050305030304" pitchFamily="18" charset="0"/>
            </a:endParaRPr>
          </a:p>
        </p:txBody>
      </p:sp>
      <p:sp>
        <p:nvSpPr>
          <p:cNvPr id="4" name="TextBox 3">
            <a:extLst>
              <a:ext uri="{FF2B5EF4-FFF2-40B4-BE49-F238E27FC236}">
                <a16:creationId xmlns:a16="http://schemas.microsoft.com/office/drawing/2014/main" id="{11E56D43-BA00-B3DD-F229-6307A74ED4B7}"/>
              </a:ext>
            </a:extLst>
          </p:cNvPr>
          <p:cNvSpPr txBox="1"/>
          <p:nvPr/>
        </p:nvSpPr>
        <p:spPr>
          <a:xfrm>
            <a:off x="35093" y="4537766"/>
            <a:ext cx="12117735" cy="2000548"/>
          </a:xfrm>
          <a:prstGeom prst="rect">
            <a:avLst/>
          </a:prstGeom>
          <a:noFill/>
        </p:spPr>
        <p:txBody>
          <a:bodyPr wrap="square">
            <a:spAutoFit/>
          </a:bodyPr>
          <a:lstStyle/>
          <a:p>
            <a:pPr marL="285750" indent="-285750" algn="just">
              <a:spcBef>
                <a:spcPts val="1200"/>
              </a:spcBef>
              <a:buFont typeface="Arial" panose="020B0604020202020204" pitchFamily="34" charset="0"/>
              <a:buChar char="•"/>
            </a:pPr>
            <a:r>
              <a:rPr lang="en-US" sz="1600" dirty="0">
                <a:latin typeface="Book Antiqua" panose="02040602050305030304" pitchFamily="18" charset="0"/>
              </a:rPr>
              <a:t>As of March 2022, total installed RE capacity reached 119 GW (excluding large hydro), 68% of the 175 GW target.</a:t>
            </a:r>
          </a:p>
          <a:p>
            <a:pPr marL="285750" indent="-285750" algn="just">
              <a:spcBef>
                <a:spcPts val="1200"/>
              </a:spcBef>
              <a:buFont typeface="Arial" panose="020B0604020202020204" pitchFamily="34" charset="0"/>
              <a:buChar char="•"/>
            </a:pPr>
            <a:r>
              <a:rPr lang="en-US" sz="1600" dirty="0">
                <a:latin typeface="Book Antiqua" panose="02040602050305030304" pitchFamily="18" charset="0"/>
              </a:rPr>
              <a:t>Bio power and small hydro met targets. </a:t>
            </a:r>
          </a:p>
          <a:p>
            <a:pPr marL="285750" indent="-285750" algn="just">
              <a:spcBef>
                <a:spcPts val="1200"/>
              </a:spcBef>
              <a:buFont typeface="Arial" panose="020B0604020202020204" pitchFamily="34" charset="0"/>
              <a:buChar char="•"/>
            </a:pPr>
            <a:r>
              <a:rPr lang="en-US" sz="1600" dirty="0">
                <a:latin typeface="Book Antiqua" panose="02040602050305030304" pitchFamily="18" charset="0"/>
              </a:rPr>
              <a:t>54 GW out of 60 GW is achieved from solar utility projects</a:t>
            </a:r>
          </a:p>
          <a:p>
            <a:pPr marL="285750" indent="-285750" algn="just">
              <a:spcBef>
                <a:spcPts val="1200"/>
              </a:spcBef>
              <a:buFont typeface="Arial" panose="020B0604020202020204" pitchFamily="34" charset="0"/>
              <a:buChar char="•"/>
            </a:pPr>
            <a:r>
              <a:rPr lang="en-US" sz="1600" dirty="0">
                <a:latin typeface="Book Antiqua" panose="02040602050305030304" pitchFamily="18" charset="0"/>
              </a:rPr>
              <a:t>Lack of progress in rooftop solar deployments (7.4 GW out of 40 GW)</a:t>
            </a:r>
          </a:p>
          <a:p>
            <a:pPr marL="285750" indent="-285750" algn="just">
              <a:spcBef>
                <a:spcPts val="1200"/>
              </a:spcBef>
              <a:buFont typeface="Arial" panose="020B0604020202020204" pitchFamily="34" charset="0"/>
              <a:buChar char="•"/>
            </a:pPr>
            <a:r>
              <a:rPr lang="en-US" sz="1600" dirty="0">
                <a:latin typeface="Book Antiqua" panose="02040602050305030304" pitchFamily="18" charset="0"/>
              </a:rPr>
              <a:t>Wind capacity additions in the last six months was less than 1 GW</a:t>
            </a:r>
          </a:p>
        </p:txBody>
      </p:sp>
    </p:spTree>
    <p:extLst>
      <p:ext uri="{BB962C8B-B14F-4D97-AF65-F5344CB8AC3E}">
        <p14:creationId xmlns:p14="http://schemas.microsoft.com/office/powerpoint/2010/main" val="2005717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9A8B97-427F-BEAF-3256-6A349CD31211}"/>
              </a:ext>
            </a:extLst>
          </p:cNvPr>
          <p:cNvSpPr>
            <a:spLocks noGrp="1"/>
          </p:cNvSpPr>
          <p:nvPr>
            <p:ph type="body" sz="quarter" idx="12"/>
          </p:nvPr>
        </p:nvSpPr>
        <p:spPr/>
        <p:txBody>
          <a:bodyPr/>
          <a:lstStyle/>
          <a:p>
            <a:r>
              <a:rPr lang="en-US" dirty="0"/>
              <a:t>Analysis of 175 GW Capacity addition target (2/2)</a:t>
            </a:r>
            <a:endParaRPr lang="en-IN" dirty="0"/>
          </a:p>
        </p:txBody>
      </p:sp>
      <p:sp>
        <p:nvSpPr>
          <p:cNvPr id="3" name="Slide Number Placeholder 2">
            <a:extLst>
              <a:ext uri="{FF2B5EF4-FFF2-40B4-BE49-F238E27FC236}">
                <a16:creationId xmlns:a16="http://schemas.microsoft.com/office/drawing/2014/main" id="{AB421C19-63EB-3DF7-B217-018605CB81BA}"/>
              </a:ext>
            </a:extLst>
          </p:cNvPr>
          <p:cNvSpPr>
            <a:spLocks noGrp="1"/>
          </p:cNvSpPr>
          <p:nvPr>
            <p:ph type="sldNum" sz="quarter" idx="13"/>
          </p:nvPr>
        </p:nvSpPr>
        <p:spPr/>
        <p:txBody>
          <a:bodyPr/>
          <a:lstStyle/>
          <a:p>
            <a:fld id="{C00E2477-2837-4DC5-A9A0-BBEF21CCD47D}" type="slidenum">
              <a:rPr lang="en-IN" smtClean="0"/>
              <a:pPr/>
              <a:t>9</a:t>
            </a:fld>
            <a:endParaRPr lang="en-IN"/>
          </a:p>
        </p:txBody>
      </p:sp>
      <p:grpSp>
        <p:nvGrpSpPr>
          <p:cNvPr id="12" name="Group 11">
            <a:extLst>
              <a:ext uri="{FF2B5EF4-FFF2-40B4-BE49-F238E27FC236}">
                <a16:creationId xmlns:a16="http://schemas.microsoft.com/office/drawing/2014/main" id="{D150EA20-08FE-B0E0-EB7A-CE0C4FC6AF51}"/>
              </a:ext>
            </a:extLst>
          </p:cNvPr>
          <p:cNvGrpSpPr/>
          <p:nvPr/>
        </p:nvGrpSpPr>
        <p:grpSpPr>
          <a:xfrm>
            <a:off x="487727" y="1590080"/>
            <a:ext cx="10986292" cy="2562766"/>
            <a:chOff x="527520" y="1504738"/>
            <a:chExt cx="10986292" cy="2391161"/>
          </a:xfrm>
        </p:grpSpPr>
        <p:sp>
          <p:nvSpPr>
            <p:cNvPr id="4" name="Rectangle 3">
              <a:extLst>
                <a:ext uri="{FF2B5EF4-FFF2-40B4-BE49-F238E27FC236}">
                  <a16:creationId xmlns:a16="http://schemas.microsoft.com/office/drawing/2014/main" id="{11546C57-8390-5EC9-08C5-13C04B863174}"/>
                </a:ext>
              </a:extLst>
            </p:cNvPr>
            <p:cNvSpPr/>
            <p:nvPr/>
          </p:nvSpPr>
          <p:spPr>
            <a:xfrm>
              <a:off x="527520" y="2234889"/>
              <a:ext cx="2666289" cy="1661010"/>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IN" sz="1600" dirty="0">
                  <a:latin typeface="Book Antiqua" panose="02040602050305030304" pitchFamily="18" charset="0"/>
                </a:rPr>
                <a:t>Maharashtra (48%)</a:t>
              </a:r>
            </a:p>
            <a:p>
              <a:pPr marL="285750" indent="-285750">
                <a:buFont typeface="Arial" panose="020B0604020202020204" pitchFamily="34" charset="0"/>
                <a:buChar char="•"/>
              </a:pPr>
              <a:r>
                <a:rPr lang="en-IN" sz="1600" dirty="0">
                  <a:latin typeface="Book Antiqua" panose="02040602050305030304" pitchFamily="18" charset="0"/>
                </a:rPr>
                <a:t>Uttar Pradesh (32%) </a:t>
              </a:r>
            </a:p>
            <a:p>
              <a:pPr marL="285750" indent="-285750">
                <a:buFont typeface="Arial" panose="020B0604020202020204" pitchFamily="34" charset="0"/>
                <a:buChar char="•"/>
              </a:pPr>
              <a:r>
                <a:rPr lang="en-IN" sz="1600" dirty="0">
                  <a:latin typeface="Book Antiqua" panose="02040602050305030304" pitchFamily="18" charset="0"/>
                </a:rPr>
                <a:t>Madhya Pradesh (46%)</a:t>
              </a:r>
            </a:p>
            <a:p>
              <a:pPr marL="285750" indent="-285750">
                <a:buFont typeface="Arial" panose="020B0604020202020204" pitchFamily="34" charset="0"/>
                <a:buChar char="•"/>
              </a:pPr>
              <a:r>
                <a:rPr lang="en-IN" sz="1600" dirty="0">
                  <a:latin typeface="Book Antiqua" panose="02040602050305030304" pitchFamily="18" charset="0"/>
                </a:rPr>
                <a:t>Andhra Pradesh (50%)</a:t>
              </a:r>
            </a:p>
            <a:p>
              <a:pPr marL="285750" indent="-285750">
                <a:buFont typeface="Arial" panose="020B0604020202020204" pitchFamily="34" charset="0"/>
                <a:buChar char="•"/>
              </a:pPr>
              <a:r>
                <a:rPr lang="en-IN" sz="1600" dirty="0">
                  <a:latin typeface="Book Antiqua" panose="02040602050305030304" pitchFamily="18" charset="0"/>
                </a:rPr>
                <a:t>Punjab (35%) </a:t>
              </a:r>
            </a:p>
            <a:p>
              <a:pPr marL="285750" indent="-285750">
                <a:buFont typeface="Arial" panose="020B0604020202020204" pitchFamily="34" charset="0"/>
                <a:buChar char="•"/>
              </a:pPr>
              <a:r>
                <a:rPr lang="en-IN" sz="1600" dirty="0">
                  <a:latin typeface="Book Antiqua" panose="02040602050305030304" pitchFamily="18" charset="0"/>
                </a:rPr>
                <a:t>Haryana (28%)</a:t>
              </a:r>
            </a:p>
          </p:txBody>
        </p:sp>
        <p:sp>
          <p:nvSpPr>
            <p:cNvPr id="5" name="Rectangle 4">
              <a:extLst>
                <a:ext uri="{FF2B5EF4-FFF2-40B4-BE49-F238E27FC236}">
                  <a16:creationId xmlns:a16="http://schemas.microsoft.com/office/drawing/2014/main" id="{2650CD1A-493E-B7B6-5225-57C4E6E71324}"/>
                </a:ext>
              </a:extLst>
            </p:cNvPr>
            <p:cNvSpPr/>
            <p:nvPr/>
          </p:nvSpPr>
          <p:spPr>
            <a:xfrm>
              <a:off x="3338280" y="2234888"/>
              <a:ext cx="2554014" cy="1661011"/>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Arial" panose="020B0604020202020204" pitchFamily="34" charset="0"/>
                <a:buChar char="•"/>
              </a:pPr>
              <a:r>
                <a:rPr lang="en-US" sz="1600" dirty="0">
                  <a:latin typeface="Book Antiqua" panose="02040602050305030304" pitchFamily="18" charset="0"/>
                </a:rPr>
                <a:t>Uttarakhand (52%)</a:t>
              </a:r>
            </a:p>
            <a:p>
              <a:pPr marL="285750" indent="-285750" algn="just">
                <a:buFont typeface="Arial" panose="020B0604020202020204" pitchFamily="34" charset="0"/>
                <a:buChar char="•"/>
              </a:pPr>
              <a:r>
                <a:rPr lang="en-US" sz="1600" dirty="0">
                  <a:latin typeface="Book Antiqua" panose="02040602050305030304" pitchFamily="18" charset="0"/>
                </a:rPr>
                <a:t>Sikkim (66%) </a:t>
              </a:r>
              <a:endParaRPr lang="en-IN" sz="1600" dirty="0">
                <a:latin typeface="Book Antiqua" panose="02040602050305030304" pitchFamily="18" charset="0"/>
              </a:endParaRPr>
            </a:p>
          </p:txBody>
        </p:sp>
        <p:sp>
          <p:nvSpPr>
            <p:cNvPr id="6" name="Rectangle 5">
              <a:extLst>
                <a:ext uri="{FF2B5EF4-FFF2-40B4-BE49-F238E27FC236}">
                  <a16:creationId xmlns:a16="http://schemas.microsoft.com/office/drawing/2014/main" id="{B417CE9E-86BC-32D9-620E-E8F61468A44C}"/>
                </a:ext>
              </a:extLst>
            </p:cNvPr>
            <p:cNvSpPr/>
            <p:nvPr/>
          </p:nvSpPr>
          <p:spPr>
            <a:xfrm>
              <a:off x="6149039" y="2234887"/>
              <a:ext cx="2554014" cy="1661011"/>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Arial" panose="020B0604020202020204" pitchFamily="34" charset="0"/>
                <a:buChar char="•"/>
              </a:pPr>
              <a:r>
                <a:rPr lang="en-US" sz="1600" dirty="0">
                  <a:latin typeface="Book Antiqua" panose="02040602050305030304" pitchFamily="18" charset="0"/>
                </a:rPr>
                <a:t>Gujarat (97%) </a:t>
              </a:r>
            </a:p>
            <a:p>
              <a:pPr marL="285750" indent="-285750" algn="just">
                <a:buFont typeface="Arial" panose="020B0604020202020204" pitchFamily="34" charset="0"/>
                <a:buChar char="•"/>
              </a:pPr>
              <a:r>
                <a:rPr lang="en-US" sz="1600" dirty="0">
                  <a:latin typeface="Book Antiqua" panose="02040602050305030304" pitchFamily="18" charset="0"/>
                </a:rPr>
                <a:t>Tamil Nadu (75%)</a:t>
              </a:r>
            </a:p>
          </p:txBody>
        </p:sp>
        <p:sp>
          <p:nvSpPr>
            <p:cNvPr id="7" name="Rectangle: Rounded Corners 6">
              <a:extLst>
                <a:ext uri="{FF2B5EF4-FFF2-40B4-BE49-F238E27FC236}">
                  <a16:creationId xmlns:a16="http://schemas.microsoft.com/office/drawing/2014/main" id="{DD07197F-65BE-BFD2-44CF-2AD30CC505B0}"/>
                </a:ext>
              </a:extLst>
            </p:cNvPr>
            <p:cNvSpPr/>
            <p:nvPr/>
          </p:nvSpPr>
          <p:spPr>
            <a:xfrm>
              <a:off x="674667" y="1504738"/>
              <a:ext cx="2406868" cy="52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Book Antiqua" panose="02040602050305030304" pitchFamily="18" charset="0"/>
                </a:rPr>
                <a:t>Less than 50% </a:t>
              </a:r>
              <a:endParaRPr lang="en-IN" dirty="0">
                <a:latin typeface="Book Antiqua" panose="02040602050305030304" pitchFamily="18" charset="0"/>
              </a:endParaRPr>
            </a:p>
          </p:txBody>
        </p:sp>
        <p:sp>
          <p:nvSpPr>
            <p:cNvPr id="8" name="Rectangle: Rounded Corners 7">
              <a:extLst>
                <a:ext uri="{FF2B5EF4-FFF2-40B4-BE49-F238E27FC236}">
                  <a16:creationId xmlns:a16="http://schemas.microsoft.com/office/drawing/2014/main" id="{A4E948B8-CB75-C787-73B6-53C3BCEF0A2F}"/>
                </a:ext>
              </a:extLst>
            </p:cNvPr>
            <p:cNvSpPr/>
            <p:nvPr/>
          </p:nvSpPr>
          <p:spPr>
            <a:xfrm>
              <a:off x="9033371" y="1538028"/>
              <a:ext cx="2406868" cy="52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Book Antiqua" panose="02040602050305030304" pitchFamily="18" charset="0"/>
                </a:rPr>
                <a:t>100% </a:t>
              </a:r>
              <a:endParaRPr lang="en-IN" dirty="0">
                <a:latin typeface="Book Antiqua" panose="02040602050305030304" pitchFamily="18" charset="0"/>
              </a:endParaRPr>
            </a:p>
          </p:txBody>
        </p:sp>
        <p:sp>
          <p:nvSpPr>
            <p:cNvPr id="9" name="Rectangle: Rounded Corners 8">
              <a:extLst>
                <a:ext uri="{FF2B5EF4-FFF2-40B4-BE49-F238E27FC236}">
                  <a16:creationId xmlns:a16="http://schemas.microsoft.com/office/drawing/2014/main" id="{789A296E-8EF7-463D-A31A-571D04F1A5D0}"/>
                </a:ext>
              </a:extLst>
            </p:cNvPr>
            <p:cNvSpPr/>
            <p:nvPr/>
          </p:nvSpPr>
          <p:spPr>
            <a:xfrm>
              <a:off x="3411853" y="1504738"/>
              <a:ext cx="2406868" cy="52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Book Antiqua" panose="02040602050305030304" pitchFamily="18" charset="0"/>
                </a:rPr>
                <a:t>More than 50%</a:t>
              </a:r>
              <a:endParaRPr lang="en-IN" dirty="0">
                <a:latin typeface="Book Antiqua" panose="02040602050305030304" pitchFamily="18" charset="0"/>
              </a:endParaRPr>
            </a:p>
          </p:txBody>
        </p:sp>
        <p:sp>
          <p:nvSpPr>
            <p:cNvPr id="10" name="Rectangle: Rounded Corners 9">
              <a:extLst>
                <a:ext uri="{FF2B5EF4-FFF2-40B4-BE49-F238E27FC236}">
                  <a16:creationId xmlns:a16="http://schemas.microsoft.com/office/drawing/2014/main" id="{3B7616DC-795D-4A9D-DB14-37A537C70979}"/>
                </a:ext>
              </a:extLst>
            </p:cNvPr>
            <p:cNvSpPr/>
            <p:nvPr/>
          </p:nvSpPr>
          <p:spPr>
            <a:xfrm>
              <a:off x="6222612" y="1538028"/>
              <a:ext cx="2406868" cy="52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80" dirty="0">
                  <a:latin typeface="Book Antiqua" panose="02040602050305030304" pitchFamily="18" charset="0"/>
                </a:rPr>
                <a:t>Slightly less than 100% </a:t>
              </a:r>
              <a:endParaRPr lang="en-IN" sz="1680" dirty="0">
                <a:latin typeface="Book Antiqua" panose="02040602050305030304" pitchFamily="18" charset="0"/>
              </a:endParaRPr>
            </a:p>
          </p:txBody>
        </p:sp>
        <p:sp>
          <p:nvSpPr>
            <p:cNvPr id="11" name="Rectangle 10">
              <a:extLst>
                <a:ext uri="{FF2B5EF4-FFF2-40B4-BE49-F238E27FC236}">
                  <a16:creationId xmlns:a16="http://schemas.microsoft.com/office/drawing/2014/main" id="{562CCDDB-E701-9052-063A-470BCC580B44}"/>
                </a:ext>
              </a:extLst>
            </p:cNvPr>
            <p:cNvSpPr/>
            <p:nvPr/>
          </p:nvSpPr>
          <p:spPr>
            <a:xfrm>
              <a:off x="8959798" y="2234887"/>
              <a:ext cx="2554014" cy="1661011"/>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sz="1600" dirty="0">
                  <a:latin typeface="Book Antiqua" panose="02040602050305030304" pitchFamily="18" charset="0"/>
                </a:rPr>
                <a:t>Telangana (248%)</a:t>
              </a:r>
            </a:p>
            <a:p>
              <a:pPr marL="285750" indent="-285750">
                <a:buFont typeface="Arial" panose="020B0604020202020204" pitchFamily="34" charset="0"/>
                <a:buChar char="•"/>
              </a:pPr>
              <a:r>
                <a:rPr lang="en-US" sz="1600" dirty="0">
                  <a:latin typeface="Book Antiqua" panose="02040602050305030304" pitchFamily="18" charset="0"/>
                </a:rPr>
                <a:t>Rajasthan (119%) and </a:t>
              </a:r>
            </a:p>
            <a:p>
              <a:pPr marL="285750" indent="-285750">
                <a:buFont typeface="Arial" panose="020B0604020202020204" pitchFamily="34" charset="0"/>
                <a:buChar char="•"/>
              </a:pPr>
              <a:r>
                <a:rPr lang="en-US" sz="1600" dirty="0">
                  <a:latin typeface="Book Antiqua" panose="02040602050305030304" pitchFamily="18" charset="0"/>
                </a:rPr>
                <a:t>Karnataka (107%)</a:t>
              </a:r>
            </a:p>
            <a:p>
              <a:pPr marL="285750" indent="-285750">
                <a:buFont typeface="Arial" panose="020B0604020202020204" pitchFamily="34" charset="0"/>
                <a:buChar char="•"/>
              </a:pPr>
              <a:r>
                <a:rPr lang="en-US" sz="1600" dirty="0">
                  <a:latin typeface="Book Antiqua" panose="02040602050305030304" pitchFamily="18" charset="0"/>
                </a:rPr>
                <a:t>Andaman and Nicobar (129%)</a:t>
              </a:r>
            </a:p>
          </p:txBody>
        </p:sp>
      </p:grpSp>
      <p:sp>
        <p:nvSpPr>
          <p:cNvPr id="17" name="TextBox 16">
            <a:extLst>
              <a:ext uri="{FF2B5EF4-FFF2-40B4-BE49-F238E27FC236}">
                <a16:creationId xmlns:a16="http://schemas.microsoft.com/office/drawing/2014/main" id="{4E824C1A-BAE3-8BB1-6EF0-8617CA7BC753}"/>
              </a:ext>
            </a:extLst>
          </p:cNvPr>
          <p:cNvSpPr txBox="1"/>
          <p:nvPr/>
        </p:nvSpPr>
        <p:spPr>
          <a:xfrm>
            <a:off x="253108" y="891739"/>
            <a:ext cx="11712275" cy="692497"/>
          </a:xfrm>
          <a:prstGeom prst="rect">
            <a:avLst/>
          </a:prstGeom>
          <a:noFill/>
        </p:spPr>
        <p:txBody>
          <a:bodyPr wrap="square">
            <a:spAutoFit/>
          </a:bodyPr>
          <a:lstStyle/>
          <a:p>
            <a:pPr algn="ctr">
              <a:spcBef>
                <a:spcPts val="600"/>
              </a:spcBef>
            </a:pPr>
            <a:r>
              <a:rPr lang="en-US" b="1" dirty="0">
                <a:latin typeface="Book Antiqua" panose="02040602050305030304" pitchFamily="18" charset="0"/>
              </a:rPr>
              <a:t>State by State Progress</a:t>
            </a:r>
            <a:endParaRPr lang="en-IN" b="1" dirty="0">
              <a:latin typeface="Book Antiqua" panose="02040602050305030304" pitchFamily="18" charset="0"/>
            </a:endParaRPr>
          </a:p>
          <a:p>
            <a:pPr>
              <a:spcBef>
                <a:spcPts val="600"/>
              </a:spcBef>
            </a:pPr>
            <a:r>
              <a:rPr lang="en-IN" sz="1600" dirty="0">
                <a:latin typeface="Book Antiqua" panose="02040602050305030304" pitchFamily="18" charset="0"/>
              </a:rPr>
              <a:t>As per the December 2022 targets given to each states, following were the achievement of the states in percentage:</a:t>
            </a:r>
          </a:p>
        </p:txBody>
      </p:sp>
      <p:grpSp>
        <p:nvGrpSpPr>
          <p:cNvPr id="26" name="Group 25">
            <a:extLst>
              <a:ext uri="{FF2B5EF4-FFF2-40B4-BE49-F238E27FC236}">
                <a16:creationId xmlns:a16="http://schemas.microsoft.com/office/drawing/2014/main" id="{BCF79DE5-3BAD-A57E-C679-D6FEC71D635C}"/>
              </a:ext>
            </a:extLst>
          </p:cNvPr>
          <p:cNvGrpSpPr/>
          <p:nvPr/>
        </p:nvGrpSpPr>
        <p:grpSpPr>
          <a:xfrm>
            <a:off x="3301114" y="4303271"/>
            <a:ext cx="5533555" cy="1220110"/>
            <a:chOff x="77428" y="4385452"/>
            <a:chExt cx="5533555" cy="1220110"/>
          </a:xfrm>
        </p:grpSpPr>
        <p:sp>
          <p:nvSpPr>
            <p:cNvPr id="18" name="Rectangle 17">
              <a:extLst>
                <a:ext uri="{FF2B5EF4-FFF2-40B4-BE49-F238E27FC236}">
                  <a16:creationId xmlns:a16="http://schemas.microsoft.com/office/drawing/2014/main" id="{1E789725-2F66-DED6-5643-4BA55C10B80E}"/>
                </a:ext>
              </a:extLst>
            </p:cNvPr>
            <p:cNvSpPr/>
            <p:nvPr/>
          </p:nvSpPr>
          <p:spPr>
            <a:xfrm>
              <a:off x="2893185" y="4385452"/>
              <a:ext cx="2717798" cy="1220110"/>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IN" sz="1600" dirty="0">
                  <a:latin typeface="Book Antiqua" panose="02040602050305030304" pitchFamily="18" charset="0"/>
                </a:rPr>
                <a:t>Maharashtra- 11 GW</a:t>
              </a:r>
            </a:p>
            <a:p>
              <a:pPr marL="285750" indent="-285750">
                <a:buFont typeface="Arial" panose="020B0604020202020204" pitchFamily="34" charset="0"/>
                <a:buChar char="•"/>
              </a:pPr>
              <a:r>
                <a:rPr lang="en-IN" sz="1600" dirty="0">
                  <a:latin typeface="Book Antiqua" panose="02040602050305030304" pitchFamily="18" charset="0"/>
                </a:rPr>
                <a:t>Uttar Pradesh- 10 GW</a:t>
              </a:r>
            </a:p>
            <a:p>
              <a:pPr marL="285750" indent="-285750">
                <a:buFont typeface="Arial" panose="020B0604020202020204" pitchFamily="34" charset="0"/>
                <a:buChar char="•"/>
              </a:pPr>
              <a:r>
                <a:rPr lang="en-IN" sz="1600" dirty="0">
                  <a:latin typeface="Book Antiqua" panose="02040602050305030304" pitchFamily="18" charset="0"/>
                </a:rPr>
                <a:t>Andhra Pradesh- 9 GW</a:t>
              </a:r>
            </a:p>
            <a:p>
              <a:pPr marL="285750" indent="-285750">
                <a:buFont typeface="Arial" panose="020B0604020202020204" pitchFamily="34" charset="0"/>
                <a:buChar char="•"/>
              </a:pPr>
              <a:r>
                <a:rPr lang="en-IN" sz="1600" dirty="0">
                  <a:latin typeface="Book Antiqua" panose="02040602050305030304" pitchFamily="18" charset="0"/>
                </a:rPr>
                <a:t>Madhya Pradesh- 7 GW</a:t>
              </a:r>
            </a:p>
          </p:txBody>
        </p:sp>
        <p:sp>
          <p:nvSpPr>
            <p:cNvPr id="20" name="Rectangle 19">
              <a:extLst>
                <a:ext uri="{FF2B5EF4-FFF2-40B4-BE49-F238E27FC236}">
                  <a16:creationId xmlns:a16="http://schemas.microsoft.com/office/drawing/2014/main" id="{AEE01B0A-663A-F67E-F1ED-FE56BAA2D386}"/>
                </a:ext>
              </a:extLst>
            </p:cNvPr>
            <p:cNvSpPr/>
            <p:nvPr/>
          </p:nvSpPr>
          <p:spPr>
            <a:xfrm>
              <a:off x="77428" y="4476964"/>
              <a:ext cx="2554015" cy="1019960"/>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a:latin typeface="Book Antiqua" panose="02040602050305030304" pitchFamily="18" charset="0"/>
                </a:rPr>
                <a:t>Shortfall in capacity addition target</a:t>
              </a:r>
              <a:endParaRPr lang="en-IN" sz="1600" dirty="0">
                <a:latin typeface="Book Antiqua" panose="02040602050305030304" pitchFamily="18" charset="0"/>
              </a:endParaRPr>
            </a:p>
          </p:txBody>
        </p:sp>
        <p:sp>
          <p:nvSpPr>
            <p:cNvPr id="23" name="Arrow: Right 22">
              <a:extLst>
                <a:ext uri="{FF2B5EF4-FFF2-40B4-BE49-F238E27FC236}">
                  <a16:creationId xmlns:a16="http://schemas.microsoft.com/office/drawing/2014/main" id="{949590D1-E87E-57F4-F2BC-21FABE425F06}"/>
                </a:ext>
              </a:extLst>
            </p:cNvPr>
            <p:cNvSpPr/>
            <p:nvPr/>
          </p:nvSpPr>
          <p:spPr>
            <a:xfrm>
              <a:off x="2640412" y="4900779"/>
              <a:ext cx="243804" cy="18945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N"/>
            </a:p>
          </p:txBody>
        </p:sp>
      </p:grpSp>
      <p:sp>
        <p:nvSpPr>
          <p:cNvPr id="29" name="Rectangle 28">
            <a:extLst>
              <a:ext uri="{FF2B5EF4-FFF2-40B4-BE49-F238E27FC236}">
                <a16:creationId xmlns:a16="http://schemas.microsoft.com/office/drawing/2014/main" id="{A5B955FE-6F59-9E31-EF0E-E05A016FC5C8}"/>
              </a:ext>
            </a:extLst>
          </p:cNvPr>
          <p:cNvSpPr/>
          <p:nvPr/>
        </p:nvSpPr>
        <p:spPr>
          <a:xfrm>
            <a:off x="1010443" y="5818165"/>
            <a:ext cx="10092103" cy="341467"/>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Book Antiqua" panose="02040602050305030304" pitchFamily="18" charset="0"/>
              </a:rPr>
              <a:t>13 states and UTs with near-zero new RE capacity deployment in the last 6 months of the target</a:t>
            </a:r>
            <a:endParaRPr lang="en-IN" dirty="0">
              <a:latin typeface="Book Antiqua" panose="02040602050305030304" pitchFamily="18" charset="0"/>
            </a:endParaRPr>
          </a:p>
        </p:txBody>
      </p:sp>
    </p:spTree>
    <p:extLst>
      <p:ext uri="{BB962C8B-B14F-4D97-AF65-F5344CB8AC3E}">
        <p14:creationId xmlns:p14="http://schemas.microsoft.com/office/powerpoint/2010/main" val="3661898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BF9EB6ACBE204BA0A498F5E471DA62" ma:contentTypeVersion="9" ma:contentTypeDescription="Create a new document." ma:contentTypeScope="" ma:versionID="0455c2cae617541a0b5553cc97022a94">
  <xsd:schema xmlns:xsd="http://www.w3.org/2001/XMLSchema" xmlns:xs="http://www.w3.org/2001/XMLSchema" xmlns:p="http://schemas.microsoft.com/office/2006/metadata/properties" xmlns:ns2="b069764a-97f1-445a-a504-024e10db82b3" xmlns:ns3="55485cbe-9fdd-4e4e-9520-05ba77728884" targetNamespace="http://schemas.microsoft.com/office/2006/metadata/properties" ma:root="true" ma:fieldsID="d3a0d18ca3309ce486425a841fc00aa8" ns2:_="" ns3:_="">
    <xsd:import namespace="b069764a-97f1-445a-a504-024e10db82b3"/>
    <xsd:import namespace="55485cbe-9fdd-4e4e-9520-05ba777288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69764a-97f1-445a-a504-024e10db82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257a660-1064-4b2f-82e5-67d5278ea28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485cbe-9fdd-4e4e-9520-05ba7772888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880de53-4213-43f0-bf2a-ede3f6203fb0}" ma:internalName="TaxCatchAll" ma:showField="CatchAllData" ma:web="55485cbe-9fdd-4e4e-9520-05ba777288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069764a-97f1-445a-a504-024e10db82b3">
      <Terms xmlns="http://schemas.microsoft.com/office/infopath/2007/PartnerControls"/>
    </lcf76f155ced4ddcb4097134ff3c332f>
    <TaxCatchAll xmlns="55485cbe-9fdd-4e4e-9520-05ba77728884" xsi:nil="true"/>
  </documentManagement>
</p:properties>
</file>

<file path=customXml/itemProps1.xml><?xml version="1.0" encoding="utf-8"?>
<ds:datastoreItem xmlns:ds="http://schemas.openxmlformats.org/officeDocument/2006/customXml" ds:itemID="{94088AB3-A9A7-4D88-9DB2-D618E7D6CC2F}">
  <ds:schemaRefs>
    <ds:schemaRef ds:uri="http://schemas.microsoft.com/sharepoint/v3/contenttype/forms"/>
  </ds:schemaRefs>
</ds:datastoreItem>
</file>

<file path=customXml/itemProps2.xml><?xml version="1.0" encoding="utf-8"?>
<ds:datastoreItem xmlns:ds="http://schemas.openxmlformats.org/officeDocument/2006/customXml" ds:itemID="{32111427-79F5-4220-8DBE-6A91409B346D}">
  <ds:schemaRefs>
    <ds:schemaRef ds:uri="http://schemas.microsoft.com/office/2006/metadata/contentType"/>
    <ds:schemaRef ds:uri="http://schemas.microsoft.com/office/2006/metadata/properties/metaAttributes"/>
    <ds:schemaRef ds:uri="http://www.w3.org/2000/xmlns/"/>
    <ds:schemaRef ds:uri="http://www.w3.org/2001/XMLSchema"/>
    <ds:schemaRef ds:uri="b069764a-97f1-445a-a504-024e10db82b3"/>
    <ds:schemaRef ds:uri="55485cbe-9fdd-4e4e-9520-05ba7772888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DF202E-579F-4774-93AD-FD564709BABD}">
  <ds:schemaRefs>
    <ds:schemaRef ds:uri="http://schemas.microsoft.com/office/2006/documentManagement/types"/>
    <ds:schemaRef ds:uri="55485cbe-9fdd-4e4e-9520-05ba77728884"/>
    <ds:schemaRef ds:uri="http://schemas.microsoft.com/office/2006/metadata/properties"/>
    <ds:schemaRef ds:uri="b069764a-97f1-445a-a504-024e10db82b3"/>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2759</TotalTime>
  <Words>2835</Words>
  <Application>Microsoft Macintosh PowerPoint</Application>
  <PresentationFormat>Widescreen</PresentationFormat>
  <Paragraphs>630</Paragraphs>
  <Slides>19</Slides>
  <Notes>6</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19</vt:i4>
      </vt:variant>
    </vt:vector>
  </HeadingPairs>
  <TitlesOfParts>
    <vt:vector size="37" baseType="lpstr">
      <vt:lpstr>Arial</vt:lpstr>
      <vt:lpstr>Book Antiqua</vt:lpstr>
      <vt:lpstr>Calibri</vt:lpstr>
      <vt:lpstr>Calibri Light</vt:lpstr>
      <vt:lpstr>Cambria</vt:lpstr>
      <vt:lpstr>Copperplate Gothic Bold</vt:lpstr>
      <vt:lpstr>Courier New</vt:lpstr>
      <vt:lpstr>Gill Sans MT</vt:lpstr>
      <vt:lpstr>Times New Roman</vt:lpstr>
      <vt:lpstr>Wingdings</vt:lpstr>
      <vt:lpstr>Office Theme</vt:lpstr>
      <vt:lpstr>1_Office Theme</vt:lpstr>
      <vt:lpstr>2_Office Theme</vt:lpstr>
      <vt:lpstr>3_Office Theme</vt:lpstr>
      <vt:lpstr>1_Custom Design</vt:lpstr>
      <vt:lpstr>4_Office Theme</vt:lpstr>
      <vt:lpstr>2_Custom Design</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Atharva  Whaval</dc:creator>
  <cp:lastModifiedBy>Balawant Joshi</cp:lastModifiedBy>
  <cp:revision>86</cp:revision>
  <dcterms:created xsi:type="dcterms:W3CDTF">2023-06-20T11:14:46Z</dcterms:created>
  <dcterms:modified xsi:type="dcterms:W3CDTF">2023-08-30T03:21:03Z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0x0101004EBF9EB6ACBE204BA0A498F5E471DA62</vt:lpwstr>
  </property>
  <property fmtid="{D5CDD505-2E9C-101B-9397-08002B2CF9AE}" pid="3" name="MediaServiceImageTags">
    <vt:lpwstr/>
  </property>
</Properties>
</file>