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6"/>
  </p:notesMasterIdLst>
  <p:sldIdLst>
    <p:sldId id="900" r:id="rId2"/>
    <p:sldId id="918" r:id="rId3"/>
    <p:sldId id="916" r:id="rId4"/>
    <p:sldId id="908" r:id="rId5"/>
  </p:sldIdLst>
  <p:sldSz cx="12192000" cy="6858000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8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92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B10B4-AB0B-4F86-A303-D9CDCE3C087E}" type="datetimeFigureOut">
              <a:rPr lang="en-US" smtClean="0"/>
              <a:t>6/21/21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99E0E-27F8-4F36-9B52-9ED114345F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38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75201" y="5530390"/>
            <a:ext cx="5592012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3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75201" y="5845182"/>
            <a:ext cx="559201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2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200" y="6362701"/>
            <a:ext cx="5594349" cy="298451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788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469900" y="457761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1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2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</p:grpSp>
      <p:sp>
        <p:nvSpPr>
          <p:cNvPr id="33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393716" y="727595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979671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2" y="1705670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2888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54100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2888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582321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dark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1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25067" y="6477002"/>
            <a:ext cx="4896560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Presentation title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9902" y="6477002"/>
            <a:ext cx="5355167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14126" y="6477002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573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1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5067" y="6477002"/>
            <a:ext cx="4896560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Presentation title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902" y="6477002"/>
            <a:ext cx="5355167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414126" y="6477002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6622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1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25067" y="6477002"/>
            <a:ext cx="4896560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Presentation title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9902" y="6477002"/>
            <a:ext cx="5355167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414126" y="6477002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77854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1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5067" y="6477002"/>
            <a:ext cx="4896560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Presentation title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902" y="6477002"/>
            <a:ext cx="5355167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414126" y="6477002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66529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9901" y="1590677"/>
            <a:ext cx="9029604" cy="4708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100">
                <a:solidFill>
                  <a:schemeClr val="tx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303842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9901" y="1665291"/>
            <a:ext cx="9348787" cy="4633910"/>
          </a:xfrm>
          <a:prstGeom prst="rect">
            <a:avLst/>
          </a:prstGeom>
        </p:spPr>
        <p:txBody>
          <a:bodyPr/>
          <a:lstStyle>
            <a:lvl1pPr>
              <a:tabLst>
                <a:tab pos="6729245" algn="r"/>
              </a:tabLst>
              <a:defRPr/>
            </a:lvl1pPr>
            <a:lvl2pPr>
              <a:tabLst>
                <a:tab pos="6729245" algn="r"/>
              </a:tabLst>
              <a:defRPr/>
            </a:lvl2pPr>
            <a:lvl3pPr>
              <a:tabLst>
                <a:tab pos="6729245" algn="r"/>
              </a:tabLst>
              <a:defRPr/>
            </a:lvl3pPr>
            <a:lvl4pPr>
              <a:tabLst>
                <a:tab pos="6729245" algn="r"/>
              </a:tabLst>
              <a:defRPr/>
            </a:lvl4pPr>
            <a:lvl5pPr>
              <a:tabLst>
                <a:tab pos="5029074" algn="r"/>
              </a:tabLst>
              <a:defRPr baseline="0"/>
            </a:lvl5pPr>
            <a:lvl6pPr>
              <a:tabLst>
                <a:tab pos="6729245" algn="r"/>
              </a:tabLst>
              <a:defRPr/>
            </a:lvl6pPr>
            <a:lvl7pPr>
              <a:tabLst>
                <a:tab pos="6729245" algn="r"/>
              </a:tabLst>
              <a:defRPr/>
            </a:lvl7pPr>
            <a:lvl8pPr>
              <a:tabLst>
                <a:tab pos="6729245" algn="r"/>
              </a:tabLst>
              <a:defRPr/>
            </a:lvl8pPr>
            <a:lvl9pPr>
              <a:tabLst>
                <a:tab pos="6729245" algn="r"/>
              </a:tabLst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9042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604869" y="1700213"/>
            <a:ext cx="6117233" cy="4598988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69902" y="1665290"/>
            <a:ext cx="4333663" cy="4633911"/>
          </a:xfrm>
          <a:prstGeom prst="rect">
            <a:avLst/>
          </a:prstGeom>
        </p:spPr>
        <p:txBody>
          <a:bodyPr/>
          <a:lstStyle>
            <a:lvl1pPr>
              <a:tabLst>
                <a:tab pos="5029074" algn="r"/>
              </a:tabLst>
              <a:defRPr/>
            </a:lvl1pPr>
            <a:lvl2pPr>
              <a:tabLst>
                <a:tab pos="5029074" algn="r"/>
              </a:tabLst>
              <a:defRPr/>
            </a:lvl2pPr>
            <a:lvl3pPr>
              <a:tabLst>
                <a:tab pos="5029074" algn="r"/>
              </a:tabLst>
              <a:defRPr/>
            </a:lvl3pPr>
            <a:lvl4pPr>
              <a:tabLst>
                <a:tab pos="5029074" algn="r"/>
              </a:tabLst>
              <a:defRPr/>
            </a:lvl4pPr>
            <a:lvl5pPr>
              <a:tabLst>
                <a:tab pos="5029074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6356077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469900" y="1665290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729568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469900" y="1665818"/>
            <a:ext cx="11252200" cy="463338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400329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75325" y="5530390"/>
            <a:ext cx="5594349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35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75327" y="5845182"/>
            <a:ext cx="5594348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25" y="6362701"/>
            <a:ext cx="5594349" cy="29845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Aft>
                <a:spcPts val="0"/>
              </a:spcAft>
              <a:defRPr sz="788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oup 18"/>
          <p:cNvGrpSpPr>
            <a:grpSpLocks noChangeAspect="1"/>
          </p:cNvGrpSpPr>
          <p:nvPr/>
        </p:nvGrpSpPr>
        <p:grpSpPr>
          <a:xfrm>
            <a:off x="475325" y="4572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0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1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3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7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8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393716" y="727595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08384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469900" y="1676404"/>
            <a:ext cx="11252200" cy="46227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41108987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8000" y="2036656"/>
            <a:ext cx="11252200" cy="3946134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8000" y="1684870"/>
            <a:ext cx="11252200" cy="357187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68001" y="5982792"/>
            <a:ext cx="11252201" cy="316411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675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7075857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8000" y="2052001"/>
            <a:ext cx="3600000" cy="3930791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8000" y="1665289"/>
            <a:ext cx="3600000" cy="39211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4296000" y="2052000"/>
            <a:ext cx="3600000" cy="3930791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296003" y="1665288"/>
            <a:ext cx="3600000" cy="39211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8086960" y="2052001"/>
            <a:ext cx="3600000" cy="3930791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8086959" y="1659145"/>
            <a:ext cx="3600000" cy="398256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68001" y="5982792"/>
            <a:ext cx="11252201" cy="316411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675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2598177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468000" y="1665290"/>
            <a:ext cx="5328000" cy="4622507"/>
          </a:xfrm>
          <a:prstGeom prst="rect">
            <a:avLst/>
          </a:prstGeom>
        </p:spPr>
        <p:txBody>
          <a:bodyPr/>
          <a:lstStyle>
            <a:lvl1pPr>
              <a:tabLst>
                <a:tab pos="5029074" algn="r"/>
              </a:tabLst>
              <a:defRPr/>
            </a:lvl1pPr>
            <a:lvl2pPr>
              <a:tabLst>
                <a:tab pos="5029074" algn="r"/>
              </a:tabLst>
              <a:defRPr/>
            </a:lvl2pPr>
            <a:lvl3pPr>
              <a:tabLst>
                <a:tab pos="5029074" algn="r"/>
              </a:tabLst>
              <a:defRPr/>
            </a:lvl3pPr>
            <a:lvl4pPr>
              <a:tabLst>
                <a:tab pos="5029074" algn="r"/>
              </a:tabLst>
              <a:defRPr/>
            </a:lvl4pPr>
            <a:lvl5pPr>
              <a:tabLst>
                <a:tab pos="5029074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394100" y="1656002"/>
            <a:ext cx="5328000" cy="4631795"/>
          </a:xfrm>
          <a:prstGeom prst="rect">
            <a:avLst/>
          </a:prstGeom>
        </p:spPr>
        <p:txBody>
          <a:bodyPr/>
          <a:lstStyle>
            <a:lvl1pPr>
              <a:tabLst>
                <a:tab pos="5029074" algn="r"/>
              </a:tabLst>
              <a:defRPr/>
            </a:lvl1pPr>
            <a:lvl2pPr>
              <a:tabLst>
                <a:tab pos="5029074" algn="r"/>
              </a:tabLst>
              <a:defRPr/>
            </a:lvl2pPr>
            <a:lvl3pPr>
              <a:tabLst>
                <a:tab pos="5029074" algn="r"/>
              </a:tabLst>
              <a:defRPr/>
            </a:lvl3pPr>
            <a:lvl4pPr>
              <a:tabLst>
                <a:tab pos="5029074" algn="r"/>
              </a:tabLst>
              <a:defRPr/>
            </a:lvl4pPr>
            <a:lvl5pPr>
              <a:tabLst>
                <a:tab pos="5029074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3776131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88"/>
            <a:ext cx="5328000" cy="463391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074" algn="r"/>
              </a:tabLst>
              <a:defRPr sz="1200"/>
            </a:lvl1pPr>
            <a:lvl2pPr>
              <a:tabLst>
                <a:tab pos="5029074" algn="r"/>
              </a:tabLst>
              <a:defRPr sz="1200"/>
            </a:lvl2pPr>
            <a:lvl3pPr>
              <a:tabLst>
                <a:tab pos="5029074" algn="r"/>
              </a:tabLst>
              <a:defRPr sz="1200"/>
            </a:lvl3pPr>
            <a:lvl4pPr>
              <a:tabLst>
                <a:tab pos="5029074" algn="r"/>
              </a:tabLst>
              <a:defRPr sz="1200"/>
            </a:lvl4pPr>
            <a:lvl5pPr>
              <a:tabLst>
                <a:tab pos="5029074" algn="r"/>
              </a:tabLst>
              <a:defRPr sz="75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6394100" y="1665288"/>
            <a:ext cx="5328000" cy="463391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074" algn="r"/>
              </a:tabLst>
              <a:defRPr sz="1200"/>
            </a:lvl1pPr>
            <a:lvl2pPr>
              <a:tabLst>
                <a:tab pos="5029074" algn="r"/>
              </a:tabLst>
              <a:defRPr sz="1200"/>
            </a:lvl2pPr>
            <a:lvl3pPr>
              <a:tabLst>
                <a:tab pos="5029074" algn="r"/>
              </a:tabLst>
              <a:defRPr sz="1200"/>
            </a:lvl3pPr>
            <a:lvl4pPr>
              <a:tabLst>
                <a:tab pos="5029074" algn="r"/>
              </a:tabLst>
              <a:defRPr sz="1200"/>
            </a:lvl4pPr>
            <a:lvl5pPr>
              <a:tabLst>
                <a:tab pos="5029074" algn="r"/>
              </a:tabLst>
              <a:defRPr sz="75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404597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88"/>
            <a:ext cx="5480400" cy="431750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074" algn="r"/>
              </a:tabLst>
              <a:defRPr/>
            </a:lvl1pPr>
            <a:lvl2pPr>
              <a:tabLst>
                <a:tab pos="5029074" algn="r"/>
              </a:tabLst>
              <a:defRPr/>
            </a:lvl2pPr>
            <a:lvl3pPr>
              <a:tabLst>
                <a:tab pos="5029074" algn="r"/>
              </a:tabLst>
              <a:defRPr/>
            </a:lvl3pPr>
            <a:lvl4pPr>
              <a:tabLst>
                <a:tab pos="5029074" algn="r"/>
              </a:tabLst>
              <a:defRPr/>
            </a:lvl4pPr>
            <a:lvl5pPr>
              <a:tabLst>
                <a:tab pos="5029074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239585" y="2125015"/>
            <a:ext cx="5482516" cy="3857777"/>
          </a:xfrm>
        </p:spPr>
        <p:txBody>
          <a:bodyPr>
            <a:noAutofit/>
          </a:bodyPr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239585" y="1655764"/>
            <a:ext cx="5482516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68001" y="5982792"/>
            <a:ext cx="11252201" cy="316411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675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33480467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239585" y="2125015"/>
            <a:ext cx="5482516" cy="3857777"/>
          </a:xfrm>
        </p:spPr>
        <p:txBody>
          <a:bodyPr>
            <a:noAutofit/>
          </a:bodyPr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239586" y="1654030"/>
            <a:ext cx="5482516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469900" y="2125015"/>
            <a:ext cx="5482517" cy="3857777"/>
          </a:xfrm>
        </p:spPr>
        <p:txBody>
          <a:bodyPr>
            <a:noAutofit/>
          </a:bodyPr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469899" y="1665290"/>
            <a:ext cx="5482517" cy="40942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68001" y="5982792"/>
            <a:ext cx="11252201" cy="316411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675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37007292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69901" y="1665289"/>
            <a:ext cx="4431857" cy="4633913"/>
          </a:xfrm>
          <a:prstGeom prst="rect">
            <a:avLst/>
          </a:prstGeom>
        </p:spPr>
        <p:txBody>
          <a:bodyPr/>
          <a:lstStyle>
            <a:lvl1pPr>
              <a:tabLst>
                <a:tab pos="5029074" algn="r"/>
              </a:tabLst>
              <a:defRPr/>
            </a:lvl1pPr>
            <a:lvl2pPr>
              <a:tabLst>
                <a:tab pos="5029074" algn="r"/>
              </a:tabLst>
              <a:defRPr/>
            </a:lvl2pPr>
            <a:lvl3pPr>
              <a:tabLst>
                <a:tab pos="5029074" algn="r"/>
              </a:tabLst>
              <a:defRPr/>
            </a:lvl3pPr>
            <a:lvl4pPr>
              <a:tabLst>
                <a:tab pos="5029074" algn="r"/>
              </a:tabLst>
              <a:defRPr/>
            </a:lvl4pPr>
            <a:lvl5pPr>
              <a:tabLst>
                <a:tab pos="5029074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482100" y="1700215"/>
            <a:ext cx="6240000" cy="4598989"/>
          </a:xfrm>
          <a:prstGeom prst="rect">
            <a:avLst/>
          </a:prstGeom>
        </p:spPr>
        <p:txBody>
          <a:bodyPr/>
          <a:lstStyle>
            <a:lvl1pPr>
              <a:tabLst>
                <a:tab pos="5029074" algn="r"/>
              </a:tabLst>
              <a:defRPr/>
            </a:lvl1pPr>
            <a:lvl2pPr>
              <a:tabLst>
                <a:tab pos="5029074" algn="r"/>
              </a:tabLst>
              <a:defRPr/>
            </a:lvl2pPr>
            <a:lvl3pPr>
              <a:tabLst>
                <a:tab pos="5029074" algn="r"/>
              </a:tabLst>
              <a:defRPr/>
            </a:lvl3pPr>
            <a:lvl4pPr>
              <a:tabLst>
                <a:tab pos="5029074" algn="r"/>
              </a:tabLst>
              <a:defRPr/>
            </a:lvl4pPr>
            <a:lvl5pPr>
              <a:tabLst>
                <a:tab pos="5029074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76976768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7455118" y="1626101"/>
            <a:ext cx="4266983" cy="467310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074" algn="r"/>
              </a:tabLst>
              <a:defRPr sz="1800">
                <a:solidFill>
                  <a:schemeClr val="accent3"/>
                </a:solidFill>
              </a:defRPr>
            </a:lvl1pPr>
            <a:lvl2pPr>
              <a:tabLst>
                <a:tab pos="5029074" algn="r"/>
              </a:tabLst>
              <a:defRPr/>
            </a:lvl2pPr>
            <a:lvl3pPr>
              <a:tabLst>
                <a:tab pos="5029074" algn="r"/>
              </a:tabLst>
              <a:defRPr/>
            </a:lvl3pPr>
            <a:lvl4pPr>
              <a:tabLst>
                <a:tab pos="5029074" algn="r"/>
              </a:tabLst>
              <a:defRPr/>
            </a:lvl4pPr>
            <a:lvl5pPr>
              <a:tabLst>
                <a:tab pos="5029074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69900" y="1665288"/>
            <a:ext cx="6660867" cy="4633913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074" algn="r"/>
              </a:tabLst>
              <a:defRPr/>
            </a:lvl1pPr>
            <a:lvl2pPr>
              <a:tabLst>
                <a:tab pos="5029074" algn="r"/>
              </a:tabLst>
              <a:defRPr/>
            </a:lvl2pPr>
            <a:lvl3pPr>
              <a:tabLst>
                <a:tab pos="5029074" algn="r"/>
              </a:tabLst>
              <a:defRPr/>
            </a:lvl3pPr>
            <a:lvl4pPr>
              <a:tabLst>
                <a:tab pos="5029074" algn="r"/>
              </a:tabLst>
              <a:defRPr/>
            </a:lvl4pPr>
            <a:lvl5pPr>
              <a:tabLst>
                <a:tab pos="5029074" algn="r"/>
              </a:tabLst>
              <a:defRPr baseline="0"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0545690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88743" y="1700213"/>
            <a:ext cx="266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341040" y="1700212"/>
            <a:ext cx="266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193339" y="1700212"/>
            <a:ext cx="266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45636" y="1700212"/>
            <a:ext cx="266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82363" y="3076573"/>
            <a:ext cx="2640000" cy="322262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396" indent="-176396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0"/>
              </a:spcAft>
              <a:defRPr baseline="0"/>
            </a:lvl5pPr>
            <a:lvl6pPr marL="356391" indent="-176396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0"/>
              </a:spcAft>
              <a:defRPr/>
            </a:lvl7pPr>
            <a:lvl8pPr marL="356391" indent="-176396">
              <a:spcAft>
                <a:spcPts val="0"/>
              </a:spcAft>
              <a:defRPr/>
            </a:lvl8pPr>
            <a:lvl9pPr marL="356391" indent="-176396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207211" y="3079742"/>
            <a:ext cx="2640000" cy="322262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396" indent="-176396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0"/>
              </a:spcAft>
              <a:defRPr baseline="0"/>
            </a:lvl5pPr>
            <a:lvl6pPr marL="356391" indent="-176396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0"/>
              </a:spcAft>
              <a:defRPr/>
            </a:lvl7pPr>
            <a:lvl8pPr marL="356391" indent="-176396">
              <a:spcAft>
                <a:spcPts val="0"/>
              </a:spcAft>
              <a:defRPr/>
            </a:lvl8pPr>
            <a:lvl9pPr marL="356391" indent="-176396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44787" y="3076573"/>
            <a:ext cx="2640000" cy="322262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396" indent="-176396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0"/>
              </a:spcAft>
              <a:defRPr baseline="0"/>
            </a:lvl5pPr>
            <a:lvl6pPr marL="356391" indent="-176396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0"/>
              </a:spcAft>
              <a:defRPr/>
            </a:lvl7pPr>
            <a:lvl8pPr marL="356391" indent="-176396">
              <a:spcAft>
                <a:spcPts val="0"/>
              </a:spcAft>
              <a:defRPr/>
            </a:lvl8pPr>
            <a:lvl9pPr marL="356391" indent="-176396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9069636" y="3079742"/>
            <a:ext cx="2640000" cy="322262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396" indent="-176396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0"/>
              </a:spcAft>
              <a:defRPr baseline="0"/>
            </a:lvl5pPr>
            <a:lvl6pPr marL="356391" indent="-176396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0"/>
              </a:spcAft>
              <a:defRPr/>
            </a:lvl7pPr>
            <a:lvl8pPr marL="356391" indent="-176396">
              <a:spcAft>
                <a:spcPts val="0"/>
              </a:spcAft>
              <a:defRPr/>
            </a:lvl8pPr>
            <a:lvl9pPr marL="356391" indent="-176396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6169244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Circl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210149" y="1530450"/>
            <a:ext cx="3780000" cy="37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2850"/>
              </a:lnSpc>
              <a:defRPr sz="2400" b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75201" y="5845182"/>
            <a:ext cx="559201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2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200" y="6362701"/>
            <a:ext cx="5594349" cy="298451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788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469900" y="457761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4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5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6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7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553869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6780" y="170386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84900" y="170386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9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4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476780" y="1880213"/>
            <a:ext cx="2116800" cy="1591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6204097" y="1880212"/>
            <a:ext cx="2116800" cy="1591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481779" y="4256211"/>
            <a:ext cx="2116800" cy="1591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6204097" y="4256211"/>
            <a:ext cx="2116800" cy="1591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840780" y="1880213"/>
            <a:ext cx="31728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8550676" y="1880213"/>
            <a:ext cx="317102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802551" y="4256213"/>
            <a:ext cx="31728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8548900" y="4256212"/>
            <a:ext cx="31728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1029965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9901" y="1700213"/>
            <a:ext cx="3627439" cy="2052830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082785" y="1700215"/>
            <a:ext cx="3639316" cy="2059099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284188" y="1700214"/>
            <a:ext cx="3636963" cy="2057767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469901" y="3832225"/>
            <a:ext cx="3627439" cy="21814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4278313" y="3832224"/>
            <a:ext cx="3636963" cy="21866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8082785" y="3832226"/>
            <a:ext cx="3639316" cy="21881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7535701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4193170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899" y="1857894"/>
            <a:ext cx="5544000" cy="1695451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177463" y="1857894"/>
            <a:ext cx="5544000" cy="1695451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7" name="Rectangle 16"/>
          <p:cNvSpPr/>
          <p:nvPr/>
        </p:nvSpPr>
        <p:spPr>
          <a:xfrm>
            <a:off x="469899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67796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19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67637" y="1857894"/>
            <a:ext cx="1244161" cy="549275"/>
          </a:xfrm>
        </p:spPr>
        <p:txBody>
          <a:bodyPr/>
          <a:lstStyle>
            <a:lvl1pPr marL="0" marR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20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34795" y="1863919"/>
            <a:ext cx="1244907" cy="549275"/>
          </a:xfrm>
        </p:spPr>
        <p:txBody>
          <a:bodyPr/>
          <a:lstStyle>
            <a:lvl1pPr marL="0" marR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17204959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899" y="1857894"/>
            <a:ext cx="5544000" cy="1695451"/>
          </a:xfrm>
        </p:spPr>
        <p:txBody>
          <a:bodyPr>
            <a:noAutofit/>
          </a:bodyPr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177463" y="1857894"/>
            <a:ext cx="5544000" cy="1695451"/>
          </a:xfrm>
        </p:spPr>
        <p:txBody>
          <a:bodyPr>
            <a:noAutofit/>
          </a:bodyPr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469899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7796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67637" y="1857894"/>
            <a:ext cx="1244161" cy="549275"/>
          </a:xfrm>
        </p:spPr>
        <p:txBody>
          <a:bodyPr>
            <a:noAutofit/>
          </a:bodyPr>
          <a:lstStyle>
            <a:lvl1pPr marL="0" marR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469899" y="4249683"/>
            <a:ext cx="5544000" cy="1695451"/>
          </a:xfrm>
        </p:spPr>
        <p:txBody>
          <a:bodyPr>
            <a:noAutofit/>
          </a:bodyPr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6177460" y="4249683"/>
            <a:ext cx="5544000" cy="1695451"/>
          </a:xfrm>
        </p:spPr>
        <p:txBody>
          <a:bodyPr>
            <a:noAutofit/>
          </a:bodyPr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Rectangle 11"/>
          <p:cNvSpPr/>
          <p:nvPr/>
        </p:nvSpPr>
        <p:spPr>
          <a:xfrm>
            <a:off x="469899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67796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4700437" y="4249685"/>
            <a:ext cx="1274916" cy="549275"/>
          </a:xfrm>
        </p:spPr>
        <p:txBody>
          <a:bodyPr>
            <a:noAutofit/>
          </a:bodyPr>
          <a:lstStyle>
            <a:lvl1pPr marL="0" marR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10459036" y="4248211"/>
            <a:ext cx="1244160" cy="549275"/>
          </a:xfrm>
        </p:spPr>
        <p:txBody>
          <a:bodyPr>
            <a:noAutofit/>
          </a:bodyPr>
          <a:lstStyle>
            <a:lvl1pPr marL="0" marR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34795" y="1863919"/>
            <a:ext cx="1244907" cy="549275"/>
          </a:xfrm>
        </p:spPr>
        <p:txBody>
          <a:bodyPr>
            <a:noAutofit/>
          </a:bodyPr>
          <a:lstStyle>
            <a:lvl1pPr marL="0" marR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87424581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78313" y="1705968"/>
            <a:ext cx="3636963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9901" y="1705968"/>
            <a:ext cx="3627439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04177" y="1705968"/>
            <a:ext cx="3629025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278313" y="1851441"/>
            <a:ext cx="3636963" cy="3845755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9901" y="1851441"/>
            <a:ext cx="3627439" cy="3845755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8093077" y="1851441"/>
            <a:ext cx="3629025" cy="3845755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996613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900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130100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56633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243367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391" indent="-176396">
              <a:spcAft>
                <a:spcPts val="1000"/>
              </a:spcAft>
              <a:defRPr baseline="0"/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391" indent="-176396">
              <a:spcAft>
                <a:spcPts val="1000"/>
              </a:spcAft>
              <a:defRPr/>
            </a:lvl7pPr>
            <a:lvl8pPr marL="356391" indent="-176396">
              <a:spcAft>
                <a:spcPts val="1000"/>
              </a:spcAft>
              <a:defRPr/>
            </a:lvl8pPr>
            <a:lvl9pPr marL="356391" indent="-176396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04982565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903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000"/>
              </a:spcAft>
              <a:buNone/>
              <a:defRPr>
                <a:solidFill>
                  <a:schemeClr val="bg1"/>
                </a:solidFill>
              </a:defRPr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356391" indent="-176396">
              <a:spcAft>
                <a:spcPts val="1000"/>
              </a:spcAft>
              <a:defRPr baseline="0">
                <a:solidFill>
                  <a:schemeClr val="bg1"/>
                </a:solidFill>
              </a:defRPr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7pPr>
            <a:lvl8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8pPr>
            <a:lvl9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130100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000"/>
              </a:spcAft>
              <a:buNone/>
              <a:defRPr>
                <a:solidFill>
                  <a:schemeClr val="bg1"/>
                </a:solidFill>
              </a:defRPr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356391" indent="-176396">
              <a:spcAft>
                <a:spcPts val="1000"/>
              </a:spcAft>
              <a:defRPr baseline="0">
                <a:solidFill>
                  <a:schemeClr val="bg1"/>
                </a:solidFill>
              </a:defRPr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7pPr>
            <a:lvl8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8pPr>
            <a:lvl9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56635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000"/>
              </a:spcAft>
              <a:buNone/>
              <a:defRPr>
                <a:solidFill>
                  <a:schemeClr val="bg1"/>
                </a:solidFill>
              </a:defRPr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356391" indent="-176396">
              <a:spcAft>
                <a:spcPts val="1000"/>
              </a:spcAft>
              <a:defRPr baseline="0">
                <a:solidFill>
                  <a:schemeClr val="bg1"/>
                </a:solidFill>
              </a:defRPr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7pPr>
            <a:lvl8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8pPr>
            <a:lvl9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243367" y="2556000"/>
            <a:ext cx="2592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000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000"/>
              </a:spcAft>
              <a:buNone/>
              <a:defRPr>
                <a:solidFill>
                  <a:schemeClr val="bg1"/>
                </a:solidFill>
              </a:defRPr>
            </a:lvl3pPr>
            <a:lvl4pPr marL="176396" indent="-176396">
              <a:spcAft>
                <a:spcPts val="100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356391" indent="-176396">
              <a:spcAft>
                <a:spcPts val="1000"/>
              </a:spcAft>
              <a:defRPr baseline="0">
                <a:solidFill>
                  <a:schemeClr val="bg1"/>
                </a:solidFill>
              </a:defRPr>
            </a:lvl5pPr>
            <a:lvl6pPr marL="356391" indent="-176396">
              <a:spcAft>
                <a:spcPts val="1000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7pPr>
            <a:lvl8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8pPr>
            <a:lvl9pPr marL="356391" indent="-176396">
              <a:spcAft>
                <a:spcPts val="1000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TextBox 12"/>
          <p:cNvSpPr txBox="1"/>
          <p:nvPr/>
        </p:nvSpPr>
        <p:spPr>
          <a:xfrm>
            <a:off x="6335184" y="6477003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1654" y="6477002"/>
            <a:ext cx="5355167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382379" y="6477003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29589360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467783" y="1665818"/>
            <a:ext cx="5537731" cy="463338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90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5494031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9900" y="402588"/>
            <a:ext cx="11252200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15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945638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Circ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212000" y="1530000"/>
            <a:ext cx="3780000" cy="37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2850"/>
              </a:lnSpc>
              <a:defRPr sz="24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75327" y="5845182"/>
            <a:ext cx="5594348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25" y="6362701"/>
            <a:ext cx="5594349" cy="29845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Aft>
                <a:spcPts val="0"/>
              </a:spcAft>
              <a:defRPr sz="788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475325" y="4572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1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4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5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6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7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94494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1609055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5326" y="4102102"/>
            <a:ext cx="8555263" cy="2197101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 sz="675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9402598" y="4102100"/>
            <a:ext cx="2319503" cy="1725448"/>
          </a:xfrm>
        </p:spPr>
        <p:txBody>
          <a:bodyPr anchor="ctr" anchorCtr="0"/>
          <a:lstStyle>
            <a:lvl1pPr algn="ctr">
              <a:defRPr sz="900"/>
            </a:lvl1pPr>
          </a:lstStyle>
          <a:p>
            <a:r>
              <a:rPr lang="en-US" sz="900" noProof="0" dirty="0"/>
              <a:t>Insert sponsorship mark here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9402599" y="5935481"/>
            <a:ext cx="2319501" cy="363723"/>
          </a:xfrm>
        </p:spPr>
        <p:txBody>
          <a:bodyPr anchor="b" anchorCtr="0"/>
          <a:lstStyle>
            <a:lvl1pPr>
              <a:lnSpc>
                <a:spcPct val="100000"/>
              </a:lnSpc>
              <a:defRPr sz="95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475325" y="4572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8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95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82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1" y="1700215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2888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3545"/>
            <a:ext cx="10418235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2888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25067" y="6477002"/>
            <a:ext cx="4896560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Presentation title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9902" y="6477002"/>
            <a:ext cx="5355167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14126" y="6477002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32740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dark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1" y="1705670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2888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2888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25067" y="6477002"/>
            <a:ext cx="4896560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Presentation title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9902" y="6477002"/>
            <a:ext cx="5355167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414126" y="6477002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5276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1" y="1705670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2888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2888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25067" y="6477002"/>
            <a:ext cx="4896560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Presentation title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9902" y="6477002"/>
            <a:ext cx="5355167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14126" y="6477002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97211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1" y="1705670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2888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2888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25067" y="6477002"/>
            <a:ext cx="4896560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Presentation title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9902" y="6477002"/>
            <a:ext cx="5355167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414126" y="6477002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86412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1" y="1705670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2888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2888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25067" y="6477002"/>
            <a:ext cx="4896560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Presentation title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9902" y="6477002"/>
            <a:ext cx="5355167" cy="1501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488" noProof="0" dirty="0">
                <a:solidFill>
                  <a:schemeClr val="bg1"/>
                </a:solidFill>
              </a:rPr>
              <a:t>Member firms and DTTL: Insert appropriate copyright</a:t>
            </a:r>
            <a:br>
              <a:rPr lang="en-US" sz="488" noProof="0" dirty="0">
                <a:solidFill>
                  <a:schemeClr val="bg1"/>
                </a:solidFill>
              </a:rPr>
            </a:br>
            <a:r>
              <a:rPr lang="en-US" sz="488" noProof="0" dirty="0">
                <a:solidFill>
                  <a:schemeClr val="bg1"/>
                </a:solidFill>
              </a:rPr>
              <a:t>[To edit, click View &gt; Slide Master &gt; Slide Master]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414126" y="6477002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bg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5135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vmlDrawing" Target="../drawings/vmlDrawing1.v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emf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4"/>
            </p:custDataLst>
            <p:extLst>
              <p:ext uri="{D42A27DB-BD31-4B8C-83A1-F6EECF244321}">
                <p14:modId xmlns:p14="http://schemas.microsoft.com/office/powerpoint/2010/main" val="244989532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5" name="think-cell Slide" r:id="rId45" imgW="270" imgH="270" progId="TCLayout.ActiveDocument.1">
                  <p:embed/>
                </p:oleObj>
              </mc:Choice>
              <mc:Fallback>
                <p:oleObj name="think-cell Slide" r:id="rId45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69900" y="402588"/>
            <a:ext cx="11252200" cy="692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9900" y="1665290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566643" y="6608979"/>
            <a:ext cx="489656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Energy Evaluation Asia Pacific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9902" y="6608980"/>
            <a:ext cx="5355167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Deloitte Consulting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10954" y="6608980"/>
            <a:ext cx="307975" cy="75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488" noProof="0" smtClean="0">
                <a:solidFill>
                  <a:schemeClr val="tx1"/>
                </a:solidFill>
              </a:rPr>
              <a:pPr marL="0" indent="0"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488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34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  <p:sldLayoutId id="2147483726" r:id="rId23"/>
    <p:sldLayoutId id="2147483727" r:id="rId24"/>
    <p:sldLayoutId id="2147483728" r:id="rId25"/>
    <p:sldLayoutId id="2147483729" r:id="rId26"/>
    <p:sldLayoutId id="2147483730" r:id="rId27"/>
    <p:sldLayoutId id="2147483731" r:id="rId28"/>
    <p:sldLayoutId id="2147483732" r:id="rId29"/>
    <p:sldLayoutId id="2147483733" r:id="rId30"/>
    <p:sldLayoutId id="2147483734" r:id="rId31"/>
    <p:sldLayoutId id="2147483735" r:id="rId32"/>
    <p:sldLayoutId id="2147483736" r:id="rId33"/>
    <p:sldLayoutId id="2147483737" r:id="rId34"/>
    <p:sldLayoutId id="2147483738" r:id="rId35"/>
    <p:sldLayoutId id="2147483739" r:id="rId36"/>
    <p:sldLayoutId id="2147483740" r:id="rId37"/>
    <p:sldLayoutId id="2147483741" r:id="rId38"/>
    <p:sldLayoutId id="2147483742" r:id="rId39"/>
    <p:sldLayoutId id="2147483743" r:id="rId40"/>
    <p:sldLayoutId id="2147483744" r:id="rId41"/>
  </p:sldLayoutIdLst>
  <p:transition>
    <p:fade/>
  </p:transition>
  <p:txStyles>
    <p:titleStyle>
      <a:lvl1pPr algn="l" defTabSz="914378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9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8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/>
        <a:buNone/>
        <a:defRPr lang="en-US" sz="9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76396" indent="-176396" algn="l" defTabSz="914378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9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56391" indent="-176396" algn="l" defTabSz="914378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9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32787" indent="-176396" algn="l" defTabSz="79849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9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787" indent="-176396" algn="l" defTabSz="914378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787" indent="-176396" algn="l" defTabSz="914378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787" indent="-176396" algn="l" defTabSz="914378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787" indent="-176396" algn="l" defTabSz="914378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797" userDrawn="1">
          <p15:clr>
            <a:srgbClr val="F26B43"/>
          </p15:clr>
        </p15:guide>
        <p15:guide id="4" pos="395" userDrawn="1">
          <p15:clr>
            <a:srgbClr val="F26B43"/>
          </p15:clr>
        </p15:guide>
        <p15:guide id="5" pos="9845" userDrawn="1">
          <p15:clr>
            <a:srgbClr val="F26B43"/>
          </p15:clr>
        </p15:guide>
        <p15:guide id="10" pos="6648" userDrawn="1">
          <p15:clr>
            <a:srgbClr val="F26B43"/>
          </p15:clr>
        </p15:guide>
        <p15:guide id="12" pos="1843" userDrawn="1">
          <p15:clr>
            <a:srgbClr val="F26B43"/>
          </p15:clr>
        </p15:guide>
        <p15:guide id="13" pos="1995" userDrawn="1">
          <p15:clr>
            <a:srgbClr val="F26B43"/>
          </p15:clr>
        </p15:guide>
        <p15:guide id="14" pos="3441" userDrawn="1">
          <p15:clr>
            <a:srgbClr val="F26B43"/>
          </p15:clr>
        </p15:guide>
        <p15:guide id="15" pos="3593" userDrawn="1">
          <p15:clr>
            <a:srgbClr val="F26B43"/>
          </p15:clr>
        </p15:guide>
        <p15:guide id="16" pos="8247" userDrawn="1">
          <p15:clr>
            <a:srgbClr val="F26B43"/>
          </p15:clr>
        </p15:guide>
        <p15:guide id="17" pos="5044" userDrawn="1">
          <p15:clr>
            <a:srgbClr val="F26B43"/>
          </p15:clr>
        </p15:guide>
        <p15:guide id="18" pos="5195" userDrawn="1">
          <p15:clr>
            <a:srgbClr val="F26B43"/>
          </p15:clr>
        </p15:guide>
        <p15:guide id="19" pos="5120" userDrawn="1">
          <p15:clr>
            <a:srgbClr val="F26B43"/>
          </p15:clr>
        </p15:guide>
        <p15:guide id="20" pos="8399" userDrawn="1">
          <p15:clr>
            <a:srgbClr val="F26B43"/>
          </p15:clr>
        </p15:guide>
        <p15:guide id="24" pos="5099" userDrawn="1">
          <p15:clr>
            <a:srgbClr val="F26B43"/>
          </p15:clr>
        </p15:guide>
        <p15:guide id="25" orient="horz" pos="2160" userDrawn="1">
          <p15:clr>
            <a:srgbClr val="F26B43"/>
          </p15:clr>
        </p15:guide>
        <p15:guide id="26" orient="horz" pos="3968" userDrawn="1">
          <p15:clr>
            <a:srgbClr val="F26B43"/>
          </p15:clr>
        </p15:guide>
        <p15:guide id="27" pos="296" userDrawn="1">
          <p15:clr>
            <a:srgbClr val="F26B43"/>
          </p15:clr>
        </p15:guide>
        <p15:guide id="28" pos="7384" userDrawn="1">
          <p15:clr>
            <a:srgbClr val="F26B43"/>
          </p15:clr>
        </p15:guide>
        <p15:guide id="29" orient="horz" pos="1071" userDrawn="1">
          <p15:clr>
            <a:srgbClr val="F26B43"/>
          </p15:clr>
        </p15:guide>
        <p15:guide id="30" orient="horz" pos="245" userDrawn="1">
          <p15:clr>
            <a:srgbClr val="F26B43"/>
          </p15:clr>
        </p15:guide>
        <p15:guide id="31" orient="horz" pos="4081" userDrawn="1">
          <p15:clr>
            <a:srgbClr val="F26B43"/>
          </p15:clr>
        </p15:guide>
        <p15:guide id="32" pos="4987" userDrawn="1">
          <p15:clr>
            <a:srgbClr val="F26B43"/>
          </p15:clr>
        </p15:guide>
        <p15:guide id="33" pos="1383" userDrawn="1">
          <p15:clr>
            <a:srgbClr val="F26B43"/>
          </p15:clr>
        </p15:guide>
        <p15:guide id="34" pos="1496" userDrawn="1">
          <p15:clr>
            <a:srgbClr val="F26B43"/>
          </p15:clr>
        </p15:guide>
        <p15:guide id="35" pos="2581" userDrawn="1">
          <p15:clr>
            <a:srgbClr val="F26B43"/>
          </p15:clr>
        </p15:guide>
        <p15:guide id="36" pos="2695" userDrawn="1">
          <p15:clr>
            <a:srgbClr val="F26B43"/>
          </p15:clr>
        </p15:guide>
        <p15:guide id="37" pos="6185" userDrawn="1">
          <p15:clr>
            <a:srgbClr val="F26B43"/>
          </p15:clr>
        </p15:guide>
        <p15:guide id="38" pos="3783" userDrawn="1">
          <p15:clr>
            <a:srgbClr val="F26B43"/>
          </p15:clr>
        </p15:guide>
        <p15:guide id="39" pos="3896" userDrawn="1">
          <p15:clr>
            <a:srgbClr val="F26B43"/>
          </p15:clr>
        </p15:guide>
        <p15:guide id="40" pos="3840" userDrawn="1">
          <p15:clr>
            <a:srgbClr val="F26B43"/>
          </p15:clr>
        </p15:guide>
        <p15:guide id="41" pos="6299" userDrawn="1">
          <p15:clr>
            <a:srgbClr val="F26B43"/>
          </p15:clr>
        </p15:guide>
        <p15:guide id="42" orient="horz" pos="1049" userDrawn="1">
          <p15:clr>
            <a:srgbClr val="F26B43"/>
          </p15:clr>
        </p15:guide>
        <p15:guide id="43" orient="horz" pos="641" userDrawn="1">
          <p15:clr>
            <a:srgbClr val="F26B43"/>
          </p15:clr>
        </p15:guide>
        <p15:guide id="44" orient="horz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 182"/>
          <p:cNvGrpSpPr/>
          <p:nvPr/>
        </p:nvGrpSpPr>
        <p:grpSpPr>
          <a:xfrm>
            <a:off x="213360" y="6430387"/>
            <a:ext cx="11811000" cy="331708"/>
            <a:chOff x="91440" y="6338054"/>
            <a:chExt cx="11811000" cy="516374"/>
          </a:xfrm>
        </p:grpSpPr>
        <p:sp>
          <p:nvSpPr>
            <p:cNvPr id="182" name="TextBox 181"/>
            <p:cNvSpPr txBox="1"/>
            <p:nvPr/>
          </p:nvSpPr>
          <p:spPr>
            <a:xfrm>
              <a:off x="9906000" y="6338054"/>
              <a:ext cx="19964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endParaRPr lang="en-US" dirty="0">
                <a:solidFill>
                  <a:srgbClr val="313131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91440" y="6485096"/>
              <a:ext cx="19964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endParaRPr lang="en-US" dirty="0">
                <a:solidFill>
                  <a:srgbClr val="313131"/>
                </a:solidFill>
              </a:endParaRP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402647" y="3163790"/>
            <a:ext cx="445552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  <a:defRPr/>
            </a:pPr>
            <a:r>
              <a:rPr lang="en-MY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</a:rPr>
              <a:t>Romeo Santos</a:t>
            </a:r>
          </a:p>
          <a:p>
            <a:pPr eaLnBrk="0" hangingPunct="0">
              <a:spcBef>
                <a:spcPct val="0"/>
              </a:spcBef>
              <a:buFontTx/>
              <a:buNone/>
              <a:defRPr/>
            </a:pPr>
            <a:r>
              <a:rPr lang="en-MY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</a:rPr>
              <a:t>Professor, University of the Philippines</a:t>
            </a:r>
          </a:p>
          <a:p>
            <a:pPr eaLnBrk="0" hangingPunct="0">
              <a:spcBef>
                <a:spcPct val="0"/>
              </a:spcBef>
              <a:buFontTx/>
              <a:buNone/>
              <a:defRPr/>
            </a:pPr>
            <a:endParaRPr lang="en-MY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Palatino Linotype" panose="02040502050505030304" pitchFamily="18" charset="0"/>
            </a:endParaRPr>
          </a:p>
          <a:p>
            <a:pPr eaLnBrk="0" hangingPunct="0"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</a:rPr>
              <a:t>Board Member, APEA</a:t>
            </a:r>
          </a:p>
          <a:p>
            <a:pPr eaLnBrk="0" hangingPunct="0">
              <a:spcBef>
                <a:spcPct val="0"/>
              </a:spcBef>
              <a:buFontTx/>
              <a:buNone/>
              <a:defRPr/>
            </a:pPr>
            <a:endParaRPr lang="en-US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Palatino Linotype" panose="02040502050505030304" pitchFamily="18" charset="0"/>
            </a:endParaRPr>
          </a:p>
          <a:p>
            <a:pPr eaLnBrk="0" hangingPunct="0">
              <a:spcBef>
                <a:spcPct val="0"/>
              </a:spcBef>
              <a:buFontTx/>
              <a:buNone/>
              <a:defRPr/>
            </a:pPr>
            <a:r>
              <a:rPr lang="en-US" altLang="en-US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</a:rPr>
              <a:t>Workland</a:t>
            </a:r>
            <a:r>
              <a:rPr lang="en-US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</a:rPr>
              <a:t> M&amp;E Institute</a:t>
            </a:r>
          </a:p>
          <a:p>
            <a:pPr eaLnBrk="0" hangingPunct="0">
              <a:spcBef>
                <a:spcPct val="0"/>
              </a:spcBef>
              <a:buNone/>
              <a:defRPr/>
            </a:pPr>
            <a:r>
              <a:rPr lang="en-US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</a:rPr>
              <a:t>Executive Director: </a:t>
            </a:r>
          </a:p>
          <a:p>
            <a:pPr eaLnBrk="0" hangingPunct="0">
              <a:spcBef>
                <a:spcPct val="0"/>
              </a:spcBef>
              <a:buFontTx/>
              <a:buNone/>
              <a:defRPr/>
            </a:pPr>
            <a:endParaRPr lang="en-US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Palatino Linotype" panose="02040502050505030304" pitchFamily="18" charset="0"/>
            </a:endParaRPr>
          </a:p>
          <a:p>
            <a:pPr eaLnBrk="0" hangingPunct="0"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</a:rPr>
              <a:t>E-mail:  rombsantos3@gmail.com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397377"/>
              </p:ext>
            </p:extLst>
          </p:nvPr>
        </p:nvGraphicFramePr>
        <p:xfrm>
          <a:off x="472441" y="656045"/>
          <a:ext cx="11551919" cy="1280160"/>
        </p:xfrm>
        <a:graphic>
          <a:graphicData uri="http://schemas.openxmlformats.org/drawingml/2006/table">
            <a:tbl>
              <a:tblPr/>
              <a:tblGrid>
                <a:gridCol w="903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7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85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  <a:r>
                        <a:rPr kumimoji="0" lang="en-MY" alt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rd</a:t>
                      </a:r>
                      <a:r>
                        <a:rPr kumimoji="0" lang="en-MY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 INDONESIA Energy Efficiency &amp; Conservation Conference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EEAP WEBINAR 2021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ENERGY EVAL UATION in ASIA PACIFIC: LATEST UPDATES</a:t>
                      </a:r>
                      <a:endParaRPr kumimoji="0" lang="en-MY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1" marR="68581" marT="0" marB="0" anchor="ctr" horzOverflow="overflow">
                    <a:lnL w="12700" cap="flat" cmpd="sng" algn="ctr">
                      <a:solidFill>
                        <a:srgbClr val="CC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14-16 June 2021</a:t>
                      </a:r>
                    </a:p>
                  </a:txBody>
                  <a:tcPr marL="68581" marR="68581" marT="0" marB="0" anchor="ctr" horzOverflow="overflow">
                    <a:lnL w="12700" cap="flat" cmpd="sng" algn="ctr">
                      <a:solidFill>
                        <a:srgbClr val="CC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4840" y="2168254"/>
            <a:ext cx="6431280" cy="42319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US" sz="1800" dirty="0">
                <a:solidFill>
                  <a:srgbClr val="313131"/>
                </a:solidFill>
              </a:rPr>
              <a:t>What update do we have?</a:t>
            </a:r>
          </a:p>
          <a:p>
            <a:pPr>
              <a:spcBef>
                <a:spcPts val="600"/>
              </a:spcBef>
              <a:buSzPct val="100000"/>
            </a:pPr>
            <a:endParaRPr lang="en-US" sz="1800" dirty="0">
              <a:solidFill>
                <a:srgbClr val="313131"/>
              </a:solidFill>
            </a:endParaRPr>
          </a:p>
          <a:p>
            <a:pPr marL="342900" indent="-342900">
              <a:buAutoNum type="arabicParenBoth"/>
            </a:pPr>
            <a:r>
              <a:rPr lang="en-US" sz="1800" dirty="0"/>
              <a:t> Your current government's viewpoints on the role of energy in sustainable development and in meeting the climate change mitigation,</a:t>
            </a:r>
          </a:p>
          <a:p>
            <a:pPr marL="342900" indent="-342900">
              <a:buAutoNum type="arabicParenBoth"/>
            </a:pPr>
            <a:endParaRPr lang="en-US" sz="1800" dirty="0"/>
          </a:p>
          <a:p>
            <a:r>
              <a:rPr lang="en-US" sz="1800" dirty="0"/>
              <a:t>(2)  The importance of properly and transparently evaluating the government energy policy and development programs for public accountability,</a:t>
            </a:r>
          </a:p>
          <a:p>
            <a:endParaRPr lang="en-US" sz="1800" dirty="0"/>
          </a:p>
          <a:p>
            <a:r>
              <a:rPr lang="en-US" sz="1800" dirty="0"/>
              <a:t>(3)  How the proper evaluation procedures are to be conducted by independent parties, and</a:t>
            </a:r>
          </a:p>
          <a:p>
            <a:endParaRPr lang="en-US" sz="1800" dirty="0"/>
          </a:p>
          <a:p>
            <a:r>
              <a:rPr lang="en-US" sz="1800" dirty="0"/>
              <a:t>(4)  How the outcome of the evaluation is communicated to the stakeholders.</a:t>
            </a:r>
            <a:endParaRPr lang="en-US" sz="1800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7818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9900" y="446132"/>
            <a:ext cx="11252200" cy="5316040"/>
          </a:xfrm>
        </p:spPr>
        <p:txBody>
          <a:bodyPr/>
          <a:lstStyle/>
          <a:p>
            <a:pPr algn="ctr"/>
            <a:r>
              <a:rPr lang="en-US" sz="1800" b="1" dirty="0"/>
              <a:t>IMPLEMENTING RULES AND REGULATIONS OF REPUBLIC ACT NO. 11285 [2019]</a:t>
            </a:r>
            <a:br>
              <a:rPr lang="en-US" sz="1800" b="1" dirty="0"/>
            </a:br>
            <a:br>
              <a:rPr lang="en-US" sz="1800" dirty="0"/>
            </a:br>
            <a:r>
              <a:rPr lang="en-US" sz="1800" b="1" dirty="0"/>
              <a:t>(ENERGY EFFICIENCY AND CONSERVATION ACT)</a:t>
            </a:r>
            <a:br>
              <a:rPr lang="en-US" sz="1800" b="1" dirty="0"/>
            </a:br>
            <a:br>
              <a:rPr lang="en-US" sz="1800" b="1" dirty="0"/>
            </a:br>
            <a:br>
              <a:rPr lang="en-US" sz="1800" b="1" dirty="0"/>
            </a:br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728" y="1524000"/>
            <a:ext cx="8688299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618515" y="1248229"/>
            <a:ext cx="5312228" cy="23391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r>
              <a:rPr lang="en-US" sz="1200" dirty="0">
                <a:solidFill>
                  <a:srgbClr val="313131"/>
                </a:solidFill>
              </a:rPr>
              <a:t>Currently, Philippine government’s attention is on the pandemic, Evaluation takes a back seat _what with the -4.2 GDP shrink at present [-9.1 in 2020], priority is obvious. </a:t>
            </a:r>
          </a:p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endParaRPr lang="en-US" sz="1200" dirty="0">
              <a:solidFill>
                <a:srgbClr val="313131"/>
              </a:solidFill>
            </a:endParaRPr>
          </a:p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r>
              <a:rPr lang="en-US" sz="1200" dirty="0">
                <a:solidFill>
                  <a:srgbClr val="313131"/>
                </a:solidFill>
              </a:rPr>
              <a:t>The Rep. Act s11285 shown here does not in anyway talk about M&amp;E, only tidbits about assessment, audit , focusing on energy efficiency _corporate profit</a:t>
            </a:r>
          </a:p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endParaRPr lang="en-US" sz="1200" dirty="0">
              <a:solidFill>
                <a:srgbClr val="313131"/>
              </a:solidFill>
            </a:endParaRPr>
          </a:p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r>
              <a:rPr lang="en-US" sz="1200" dirty="0">
                <a:solidFill>
                  <a:srgbClr val="313131"/>
                </a:solidFill>
              </a:rPr>
              <a:t>But some development for M&amp;E in the legislative front is being seen. Two [2] bills  on RBME in the Senate filed, with one progressing toward legislation.</a:t>
            </a:r>
          </a:p>
        </p:txBody>
      </p:sp>
    </p:spTree>
    <p:extLst>
      <p:ext uri="{BB962C8B-B14F-4D97-AF65-F5344CB8AC3E}">
        <p14:creationId xmlns:p14="http://schemas.microsoft.com/office/powerpoint/2010/main" val="108400518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42472" y="711200"/>
            <a:ext cx="11252200" cy="5558971"/>
          </a:xfrm>
        </p:spPr>
        <p:txBody>
          <a:bodyPr anchor="ctr"/>
          <a:lstStyle/>
          <a:p>
            <a:r>
              <a:rPr lang="en-US" sz="1800" dirty="0">
                <a:solidFill>
                  <a:schemeClr val="tx1"/>
                </a:solidFill>
              </a:rPr>
              <a:t>Since the 2</a:t>
            </a:r>
            <a:r>
              <a:rPr lang="en-US" sz="1800" baseline="30000" dirty="0">
                <a:solidFill>
                  <a:schemeClr val="tx1"/>
                </a:solidFill>
              </a:rPr>
              <a:t>nd</a:t>
            </a:r>
            <a:r>
              <a:rPr lang="en-US" sz="1800" dirty="0">
                <a:solidFill>
                  <a:schemeClr val="tx1"/>
                </a:solidFill>
              </a:rPr>
              <a:t> APEA Conference in 2019, 2 Senate Bills -filed _establishment of a national evaluation policy in the Philippines. 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1</a:t>
            </a:r>
            <a:r>
              <a:rPr lang="en-US" sz="1800" baseline="30000" dirty="0">
                <a:solidFill>
                  <a:schemeClr val="tx1"/>
                </a:solidFill>
              </a:rPr>
              <a:t>ST</a:t>
            </a:r>
            <a:r>
              <a:rPr lang="en-US" sz="1800" dirty="0">
                <a:solidFill>
                  <a:schemeClr val="tx1"/>
                </a:solidFill>
              </a:rPr>
              <a:t>: Senate Bill No. 788: “An Act Establishing a National Evaluation Policy” (Senate of Philippines, 2019b). </a:t>
            </a:r>
          </a:p>
          <a:p>
            <a:r>
              <a:rPr lang="en-US" sz="1800" dirty="0">
                <a:solidFill>
                  <a:schemeClr val="tx1"/>
                </a:solidFill>
              </a:rPr>
              <a:t>Bill filed in JULY 2020 months after the APEA conference- Author: Senator Rissa </a:t>
            </a:r>
            <a:r>
              <a:rPr lang="en-US" sz="1800" dirty="0" err="1">
                <a:solidFill>
                  <a:schemeClr val="tx1"/>
                </a:solidFill>
              </a:rPr>
              <a:t>Hontiveros</a:t>
            </a:r>
            <a:r>
              <a:rPr lang="en-US" sz="1800" dirty="0">
                <a:solidFill>
                  <a:schemeClr val="tx1"/>
                </a:solidFill>
              </a:rPr>
              <a:t>, Member -minority bloc, the Upper House --- Keynote Speaker of the APEA event in the Senate. 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 2</a:t>
            </a:r>
            <a:r>
              <a:rPr lang="en-US" sz="1800" baseline="30000" dirty="0">
                <a:solidFill>
                  <a:schemeClr val="tx1"/>
                </a:solidFill>
              </a:rPr>
              <a:t>ND</a:t>
            </a:r>
            <a:r>
              <a:rPr lang="en-US" sz="1800" dirty="0">
                <a:solidFill>
                  <a:schemeClr val="tx1"/>
                </a:solidFill>
              </a:rPr>
              <a:t>:MOST recent _Senate Bill No. 1885: “An Act Establishing A Result-Based National Evaluation Policy (RBNEP)” (Senate of Philippines, 2020b). Author: Senator </a:t>
            </a:r>
            <a:r>
              <a:rPr lang="en-US" sz="1800" dirty="0" err="1">
                <a:solidFill>
                  <a:schemeClr val="tx1"/>
                </a:solidFill>
              </a:rPr>
              <a:t>Imee</a:t>
            </a:r>
            <a:r>
              <a:rPr lang="en-US" sz="1800" dirty="0">
                <a:solidFill>
                  <a:schemeClr val="tx1"/>
                </a:solidFill>
              </a:rPr>
              <a:t> Marcos, Member-majority bloc in the Upper House. </a:t>
            </a:r>
          </a:p>
          <a:p>
            <a:r>
              <a:rPr lang="en-US" sz="1800" dirty="0">
                <a:solidFill>
                  <a:schemeClr val="tx1"/>
                </a:solidFill>
              </a:rPr>
              <a:t>First reading and approval of the Upper House in October 2020.</a:t>
            </a:r>
          </a:p>
          <a:p>
            <a:r>
              <a:rPr lang="en-US" sz="1800" dirty="0">
                <a:solidFill>
                  <a:schemeClr val="tx1"/>
                </a:solidFill>
              </a:rPr>
              <a:t>NOW _BILL referred to _Senate Committee Secretary: NEDA -for the refinement  and further review. UNIQUE that the bills have bi-partisan support; no argument, debate in the PLENARY; APPROVED at once by Senate Committee; hoping that last legs will be </a:t>
            </a:r>
            <a:r>
              <a:rPr lang="en-US" sz="1800">
                <a:solidFill>
                  <a:schemeClr val="tx1"/>
                </a:solidFill>
              </a:rPr>
              <a:t>the same.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0715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 182"/>
          <p:cNvGrpSpPr/>
          <p:nvPr/>
        </p:nvGrpSpPr>
        <p:grpSpPr>
          <a:xfrm>
            <a:off x="91440" y="6338054"/>
            <a:ext cx="11811000" cy="516374"/>
            <a:chOff x="91440" y="6338054"/>
            <a:chExt cx="11811000" cy="516374"/>
          </a:xfrm>
        </p:grpSpPr>
        <p:sp>
          <p:nvSpPr>
            <p:cNvPr id="182" name="TextBox 181"/>
            <p:cNvSpPr txBox="1"/>
            <p:nvPr/>
          </p:nvSpPr>
          <p:spPr>
            <a:xfrm>
              <a:off x="9906000" y="6338054"/>
              <a:ext cx="19964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endParaRPr lang="en-US" dirty="0">
                <a:solidFill>
                  <a:srgbClr val="313131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91440" y="6485096"/>
              <a:ext cx="19964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endParaRPr lang="en-US" dirty="0">
                <a:solidFill>
                  <a:srgbClr val="31313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92480" y="3572951"/>
            <a:ext cx="10942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existing body of evidence of what works in Energy sector remains limited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120" y="6286530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 </a:t>
            </a:r>
            <a:r>
              <a:rPr lang="en-US" sz="1100" dirty="0" err="1"/>
              <a:t>Raitzer</a:t>
            </a:r>
            <a:r>
              <a:rPr lang="en-US" sz="1100" dirty="0"/>
              <a:t>, </a:t>
            </a:r>
            <a:r>
              <a:rPr lang="en-US" sz="1100" dirty="0" err="1"/>
              <a:t>Bondal</a:t>
            </a:r>
            <a:r>
              <a:rPr lang="en-US" sz="1100" dirty="0"/>
              <a:t> &amp; </a:t>
            </a:r>
            <a:r>
              <a:rPr lang="en-US" sz="1100" dirty="0" err="1"/>
              <a:t>Sibal</a:t>
            </a:r>
            <a:r>
              <a:rPr lang="en-US" sz="1100" dirty="0"/>
              <a:t>. 2019. Impact Evaluation of Energy Interventions, ADB</a:t>
            </a:r>
          </a:p>
        </p:txBody>
      </p:sp>
      <p:sp>
        <p:nvSpPr>
          <p:cNvPr id="4" name="Rectangle 3"/>
          <p:cNvSpPr/>
          <p:nvPr/>
        </p:nvSpPr>
        <p:spPr>
          <a:xfrm>
            <a:off x="746760" y="5303337"/>
            <a:ext cx="10805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difficult to evaluate using randomized technique </a:t>
            </a:r>
          </a:p>
          <a:p>
            <a:pPr algn="ctr"/>
            <a:r>
              <a:rPr lang="en-US" sz="1800" dirty="0"/>
              <a:t>- grid electricity infrastructure is networked &amp; interdependent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777240" y="4296226"/>
            <a:ext cx="10835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majority of studies so far focused on rural electrification, improved cook stoves, and shift to LED lighting, while most investments are in power generation and transmission.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340340" y="271370"/>
            <a:ext cx="1996440" cy="26416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203200" indent="-203200">
              <a:spcBef>
                <a:spcPts val="600"/>
              </a:spcBef>
              <a:buSzPct val="100000"/>
              <a:buFont typeface="Arial"/>
              <a:buChar char="•"/>
            </a:pPr>
            <a:endParaRPr lang="en-US" dirty="0">
              <a:solidFill>
                <a:srgbClr val="31313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79" y="376541"/>
            <a:ext cx="4800963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US" dirty="0">
                <a:solidFill>
                  <a:srgbClr val="313131"/>
                </a:solidFill>
              </a:rPr>
              <a:t>STATE of Evaluation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490677"/>
              </p:ext>
            </p:extLst>
          </p:nvPr>
        </p:nvGraphicFramePr>
        <p:xfrm>
          <a:off x="469900" y="1429562"/>
          <a:ext cx="1143254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2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7608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Philippines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Developed -circulated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the National Evaluation Policy in</a:t>
                      </a:r>
                      <a:r>
                        <a:rPr lang="en-US" sz="1600" u="sng" baseline="0" dirty="0">
                          <a:solidFill>
                            <a:schemeClr val="tx1"/>
                          </a:solidFill>
                        </a:rPr>
                        <a:t> 2015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. PDP 2017-2022 ensured integration of SDGs into national plan. 156 Indicators adopted.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[103 –Global, 28- Supplementary,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 25-Proxy]</a:t>
                      </a:r>
                    </a:p>
                    <a:p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Current: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400460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 16_9 onscreen">
  <a:themeElements>
    <a:clrScheme name="Deloitte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954F72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eloitte 16_9 onscreen" id="{5BF5B43D-7990-4CDA-BE48-497BCBC1470C}" vid="{BE4EDB12-465C-4398-86A0-E4F2803CBF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7154</TotalTime>
  <Words>554</Words>
  <Application>Microsoft Macintosh PowerPoint</Application>
  <PresentationFormat>Widescreen</PresentationFormat>
  <Paragraphs>47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Palatino Linotype</vt:lpstr>
      <vt:lpstr>Verdana</vt:lpstr>
      <vt:lpstr>Deloitte 16_9 onscreen</vt:lpstr>
      <vt:lpstr>think-cell Slide</vt:lpstr>
      <vt:lpstr>PowerPoint Presentation</vt:lpstr>
      <vt:lpstr>IMPLEMENTING RULES AND REGULATIONS OF REPUBLIC ACT NO. 11285 [2019]  (ENERGY EFFICIENCY AND CONSERVATION ACT)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Compliance with Corporate Commitments to Purchase Renewable Energy</dc:title>
  <dc:creator>Gelb, Elizabeth</dc:creator>
  <cp:lastModifiedBy>Hebe Hetherington</cp:lastModifiedBy>
  <cp:revision>203</cp:revision>
  <dcterms:created xsi:type="dcterms:W3CDTF">2019-09-27T16:10:10Z</dcterms:created>
  <dcterms:modified xsi:type="dcterms:W3CDTF">2021-06-21T11:59:30Z</dcterms:modified>
</cp:coreProperties>
</file>