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6"/>
  </p:notesMasterIdLst>
  <p:sldIdLst>
    <p:sldId id="900" r:id="rId2"/>
    <p:sldId id="918" r:id="rId3"/>
    <p:sldId id="916" r:id="rId4"/>
    <p:sldId id="908" r:id="rId5"/>
  </p:sldIdLst>
  <p:sldSz cx="12192000" cy="6858000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85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92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B10B4-AB0B-4F86-A303-D9CDCE3C087E}" type="datetimeFigureOut">
              <a:rPr lang="en-US" smtClean="0"/>
              <a:t>6/21/21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99E0E-27F8-4F36-9B52-9ED114345F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3872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75201" y="5530390"/>
            <a:ext cx="5592012" cy="3240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350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75201" y="5845182"/>
            <a:ext cx="559201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200" y="6362701"/>
            <a:ext cx="5594349" cy="298451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788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2" name="Group 21"/>
          <p:cNvGrpSpPr>
            <a:grpSpLocks noChangeAspect="1"/>
          </p:cNvGrpSpPr>
          <p:nvPr/>
        </p:nvGrpSpPr>
        <p:grpSpPr>
          <a:xfrm>
            <a:off x="469900" y="457761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23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1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2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</p:grpSp>
      <p:sp>
        <p:nvSpPr>
          <p:cNvPr id="33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393716" y="727595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4979671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2" y="1705670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2888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9000"/>
            <a:ext cx="10541000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2888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582321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 dar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5" y="1590677"/>
            <a:ext cx="9029604" cy="47085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1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25067" y="6477002"/>
            <a:ext cx="4896560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Presentation title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9902" y="6477002"/>
            <a:ext cx="5355167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14126" y="6477002"/>
            <a:ext cx="307975" cy="75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488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488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5736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5" y="1590677"/>
            <a:ext cx="9029604" cy="47085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1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25067" y="6477002"/>
            <a:ext cx="4896560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Presentation title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9902" y="6477002"/>
            <a:ext cx="5355167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414126" y="6477002"/>
            <a:ext cx="307975" cy="75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488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488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266225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5" y="1590677"/>
            <a:ext cx="9029604" cy="47085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1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25067" y="6477002"/>
            <a:ext cx="4896560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Presentation title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9902" y="6477002"/>
            <a:ext cx="5355167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414126" y="6477002"/>
            <a:ext cx="307975" cy="75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488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488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77854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80485" y="1590677"/>
            <a:ext cx="9029604" cy="47085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100">
                <a:solidFill>
                  <a:schemeClr val="bg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25067" y="6477002"/>
            <a:ext cx="4896560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Presentation title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9902" y="6477002"/>
            <a:ext cx="5355167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1414126" y="6477002"/>
            <a:ext cx="307975" cy="75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488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488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66529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statemen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69901" y="1590677"/>
            <a:ext cx="9029604" cy="47085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3600"/>
              </a:spcBef>
              <a:defRPr sz="2100">
                <a:solidFill>
                  <a:schemeClr val="tx1"/>
                </a:solidFill>
              </a:defRPr>
            </a:lvl1pPr>
            <a:lvl2pPr marL="457189" indent="-457189">
              <a:defRPr sz="3000">
                <a:solidFill>
                  <a:schemeClr val="bg2"/>
                </a:solidFill>
              </a:defRPr>
            </a:lvl2pPr>
            <a:lvl3pPr>
              <a:defRPr sz="3000">
                <a:solidFill>
                  <a:schemeClr val="bg2"/>
                </a:solidFill>
              </a:defRPr>
            </a:lvl3pPr>
            <a:lvl4pPr>
              <a:defRPr sz="3000">
                <a:solidFill>
                  <a:schemeClr val="bg2"/>
                </a:solidFill>
              </a:defRPr>
            </a:lvl4pPr>
            <a:lvl5pPr>
              <a:defRPr sz="3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303842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469901" y="1665291"/>
            <a:ext cx="9348787" cy="4633910"/>
          </a:xfrm>
          <a:prstGeom prst="rect">
            <a:avLst/>
          </a:prstGeom>
        </p:spPr>
        <p:txBody>
          <a:bodyPr/>
          <a:lstStyle>
            <a:lvl1pPr>
              <a:tabLst>
                <a:tab pos="6729245" algn="r"/>
              </a:tabLst>
              <a:defRPr/>
            </a:lvl1pPr>
            <a:lvl2pPr>
              <a:tabLst>
                <a:tab pos="6729245" algn="r"/>
              </a:tabLst>
              <a:defRPr/>
            </a:lvl2pPr>
            <a:lvl3pPr>
              <a:tabLst>
                <a:tab pos="6729245" algn="r"/>
              </a:tabLst>
              <a:defRPr/>
            </a:lvl3pPr>
            <a:lvl4pPr>
              <a:tabLst>
                <a:tab pos="6729245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  <a:lvl6pPr>
              <a:tabLst>
                <a:tab pos="6729245" algn="r"/>
              </a:tabLst>
              <a:defRPr/>
            </a:lvl6pPr>
            <a:lvl7pPr>
              <a:tabLst>
                <a:tab pos="6729245" algn="r"/>
              </a:tabLst>
              <a:defRPr/>
            </a:lvl7pPr>
            <a:lvl8pPr>
              <a:tabLst>
                <a:tab pos="6729245" algn="r"/>
              </a:tabLst>
              <a:defRPr/>
            </a:lvl8pPr>
            <a:lvl9pPr>
              <a:tabLst>
                <a:tab pos="6729245" algn="r"/>
              </a:tabLst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9042353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s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5604869" y="1700213"/>
            <a:ext cx="6117233" cy="4598988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69902" y="1665290"/>
            <a:ext cx="4333663" cy="4633911"/>
          </a:xfrm>
          <a:prstGeom prst="rect">
            <a:avLst/>
          </a:prstGeom>
        </p:spPr>
        <p:txBody>
          <a:bodyPr/>
          <a:lstStyle>
            <a:lvl1pPr>
              <a:tabLst>
                <a:tab pos="5029074" algn="r"/>
              </a:tabLst>
              <a:defRPr/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06356077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8"/>
          <p:cNvSpPr>
            <a:spLocks noGrp="1"/>
          </p:cNvSpPr>
          <p:nvPr>
            <p:ph idx="1"/>
          </p:nvPr>
        </p:nvSpPr>
        <p:spPr>
          <a:xfrm>
            <a:off x="469900" y="1665290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97295681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1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469900" y="1665818"/>
            <a:ext cx="11252200" cy="46333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4400329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75325" y="5530390"/>
            <a:ext cx="5594349" cy="324000"/>
          </a:xfrm>
        </p:spPr>
        <p:txBody>
          <a:bodyPr anchor="t" anchorCtr="0">
            <a:noAutofit/>
          </a:bodyPr>
          <a:lstStyle>
            <a:lvl1pPr algn="l">
              <a:lnSpc>
                <a:spcPct val="100000"/>
              </a:lnSpc>
              <a:defRPr sz="1350" b="1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75327" y="5845182"/>
            <a:ext cx="5594348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325" y="6362701"/>
            <a:ext cx="5594349" cy="29845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0"/>
              </a:spcAft>
              <a:defRPr sz="788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475325" y="4572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20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1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2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3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6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7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8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9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</p:grpSp>
      <p:sp>
        <p:nvSpPr>
          <p:cNvPr id="30" name="Picture Placeholder 8"/>
          <p:cNvSpPr>
            <a:spLocks noGrp="1"/>
          </p:cNvSpPr>
          <p:nvPr>
            <p:ph type="pic" sz="quarter" idx="11"/>
          </p:nvPr>
        </p:nvSpPr>
        <p:spPr>
          <a:xfrm>
            <a:off x="3393716" y="727595"/>
            <a:ext cx="5400000" cy="5400000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08384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1 column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8"/>
          <p:cNvSpPr>
            <a:spLocks noGrp="1"/>
          </p:cNvSpPr>
          <p:nvPr>
            <p:ph idx="1"/>
          </p:nvPr>
        </p:nvSpPr>
        <p:spPr>
          <a:xfrm>
            <a:off x="469900" y="1676404"/>
            <a:ext cx="11252200" cy="462279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41108987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 &amp;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68000" y="2036656"/>
            <a:ext cx="11252200" cy="3946134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8000" y="1684870"/>
            <a:ext cx="11252200" cy="357187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68001" y="5982792"/>
            <a:ext cx="11252201" cy="316411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675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7075857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art Placeholder 3"/>
          <p:cNvSpPr>
            <a:spLocks noGrp="1"/>
          </p:cNvSpPr>
          <p:nvPr>
            <p:ph type="chart" sz="quarter" idx="15"/>
          </p:nvPr>
        </p:nvSpPr>
        <p:spPr>
          <a:xfrm>
            <a:off x="468000" y="2052001"/>
            <a:ext cx="3600000" cy="3930791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8000" y="1665289"/>
            <a:ext cx="3600000" cy="39211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Chart Placeholder 3"/>
          <p:cNvSpPr>
            <a:spLocks noGrp="1"/>
          </p:cNvSpPr>
          <p:nvPr>
            <p:ph type="chart" sz="quarter" idx="19"/>
          </p:nvPr>
        </p:nvSpPr>
        <p:spPr>
          <a:xfrm>
            <a:off x="4296000" y="2052000"/>
            <a:ext cx="3600000" cy="3930791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4296003" y="1665288"/>
            <a:ext cx="3600000" cy="392112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Chart Placeholder 3"/>
          <p:cNvSpPr>
            <a:spLocks noGrp="1"/>
          </p:cNvSpPr>
          <p:nvPr>
            <p:ph type="chart" sz="quarter" idx="21"/>
          </p:nvPr>
        </p:nvSpPr>
        <p:spPr>
          <a:xfrm>
            <a:off x="8086960" y="2052001"/>
            <a:ext cx="3600000" cy="3930791"/>
          </a:xfrm>
          <a:prstGeom prst="rect">
            <a:avLst/>
          </a:prstGeom>
        </p:spPr>
        <p:txBody>
          <a:bodyPr/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8086959" y="1659145"/>
            <a:ext cx="3600000" cy="398256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68001" y="5982792"/>
            <a:ext cx="11252201" cy="316411"/>
          </a:xfrm>
        </p:spPr>
        <p:txBody>
          <a:bodyPr>
            <a:normAutofit/>
          </a:bodyPr>
          <a:lstStyle>
            <a:lvl1pPr>
              <a:spcAft>
                <a:spcPts val="0"/>
              </a:spcAft>
              <a:defRPr sz="675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25981779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of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/>
          <p:cNvSpPr>
            <a:spLocks noGrp="1"/>
          </p:cNvSpPr>
          <p:nvPr>
            <p:ph sz="quarter" idx="10"/>
          </p:nvPr>
        </p:nvSpPr>
        <p:spPr>
          <a:xfrm>
            <a:off x="468000" y="1665290"/>
            <a:ext cx="5328000" cy="4622507"/>
          </a:xfrm>
          <a:prstGeom prst="rect">
            <a:avLst/>
          </a:prstGeom>
        </p:spPr>
        <p:txBody>
          <a:bodyPr/>
          <a:lstStyle>
            <a:lvl1pPr>
              <a:tabLst>
                <a:tab pos="5029074" algn="r"/>
              </a:tabLst>
              <a:defRPr/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Content Placeholder 3"/>
          <p:cNvSpPr>
            <a:spLocks noGrp="1"/>
          </p:cNvSpPr>
          <p:nvPr>
            <p:ph sz="quarter" idx="20"/>
          </p:nvPr>
        </p:nvSpPr>
        <p:spPr>
          <a:xfrm>
            <a:off x="6394100" y="1656002"/>
            <a:ext cx="5328000" cy="4631795"/>
          </a:xfrm>
          <a:prstGeom prst="rect">
            <a:avLst/>
          </a:prstGeom>
        </p:spPr>
        <p:txBody>
          <a:bodyPr/>
          <a:lstStyle>
            <a:lvl1pPr>
              <a:tabLst>
                <a:tab pos="5029074" algn="r"/>
              </a:tabLst>
              <a:defRPr/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37761315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- 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88"/>
            <a:ext cx="5328000" cy="463391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074" algn="r"/>
              </a:tabLst>
              <a:defRPr sz="1200"/>
            </a:lvl1pPr>
            <a:lvl2pPr>
              <a:tabLst>
                <a:tab pos="5029074" algn="r"/>
              </a:tabLst>
              <a:defRPr sz="1200"/>
            </a:lvl2pPr>
            <a:lvl3pPr>
              <a:tabLst>
                <a:tab pos="5029074" algn="r"/>
              </a:tabLst>
              <a:defRPr sz="1200"/>
            </a:lvl3pPr>
            <a:lvl4pPr>
              <a:tabLst>
                <a:tab pos="5029074" algn="r"/>
              </a:tabLst>
              <a:defRPr sz="1200"/>
            </a:lvl4pPr>
            <a:lvl5pPr>
              <a:tabLst>
                <a:tab pos="5029074" algn="r"/>
              </a:tabLst>
              <a:defRPr sz="75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20"/>
          </p:nvPr>
        </p:nvSpPr>
        <p:spPr>
          <a:xfrm>
            <a:off x="6394100" y="1665288"/>
            <a:ext cx="5328000" cy="463391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074" algn="r"/>
              </a:tabLst>
              <a:defRPr sz="1200"/>
            </a:lvl1pPr>
            <a:lvl2pPr>
              <a:tabLst>
                <a:tab pos="5029074" algn="r"/>
              </a:tabLst>
              <a:defRPr sz="1200"/>
            </a:lvl2pPr>
            <a:lvl3pPr>
              <a:tabLst>
                <a:tab pos="5029074" algn="r"/>
              </a:tabLst>
              <a:defRPr sz="1200"/>
            </a:lvl3pPr>
            <a:lvl4pPr>
              <a:tabLst>
                <a:tab pos="5029074" algn="r"/>
              </a:tabLst>
              <a:defRPr sz="1200"/>
            </a:lvl4pPr>
            <a:lvl5pPr>
              <a:tabLst>
                <a:tab pos="5029074" algn="r"/>
              </a:tabLst>
              <a:defRPr sz="75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5404597"/>
      </p:ext>
    </p:extLst>
  </p:cSld>
  <p:clrMapOvr>
    <a:masterClrMapping/>
  </p:clrMapOvr>
  <p:transition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quarter" idx="10"/>
          </p:nvPr>
        </p:nvSpPr>
        <p:spPr>
          <a:xfrm>
            <a:off x="469900" y="1665288"/>
            <a:ext cx="5480400" cy="4317502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074" algn="r"/>
              </a:tabLst>
              <a:defRPr/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239585" y="2125015"/>
            <a:ext cx="5482516" cy="3857777"/>
          </a:xfrm>
        </p:spPr>
        <p:txBody>
          <a:bodyPr>
            <a:noAutofit/>
          </a:bodyPr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239585" y="1655764"/>
            <a:ext cx="5482516" cy="4206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68001" y="5982792"/>
            <a:ext cx="11252201" cy="316411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675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4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33480467"/>
      </p:ext>
    </p:extLst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sz="quarter" idx="21"/>
          </p:nvPr>
        </p:nvSpPr>
        <p:spPr>
          <a:xfrm>
            <a:off x="6239585" y="2125015"/>
            <a:ext cx="5482516" cy="3857777"/>
          </a:xfrm>
        </p:spPr>
        <p:txBody>
          <a:bodyPr>
            <a:noAutofit/>
          </a:bodyPr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22"/>
          </p:nvPr>
        </p:nvSpPr>
        <p:spPr>
          <a:xfrm>
            <a:off x="6239586" y="1654030"/>
            <a:ext cx="5482516" cy="42068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4"/>
          </p:nvPr>
        </p:nvSpPr>
        <p:spPr>
          <a:xfrm>
            <a:off x="469900" y="2125015"/>
            <a:ext cx="5482517" cy="3857777"/>
          </a:xfrm>
        </p:spPr>
        <p:txBody>
          <a:bodyPr>
            <a:noAutofit/>
          </a:bodyPr>
          <a:lstStyle/>
          <a:p>
            <a:r>
              <a:rPr lang="en-US" noProof="0" dirty="0"/>
              <a:t>Click icon to add chart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25"/>
          </p:nvPr>
        </p:nvSpPr>
        <p:spPr>
          <a:xfrm>
            <a:off x="469899" y="1665290"/>
            <a:ext cx="5482517" cy="409427"/>
          </a:xfrm>
        </p:spPr>
        <p:txBody>
          <a:bodyPr>
            <a:noAutofit/>
          </a:bodyPr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3"/>
          </p:nvPr>
        </p:nvSpPr>
        <p:spPr>
          <a:xfrm>
            <a:off x="468001" y="5982792"/>
            <a:ext cx="11252201" cy="316411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675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37007292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469901" y="1665289"/>
            <a:ext cx="4431857" cy="4633913"/>
          </a:xfrm>
          <a:prstGeom prst="rect">
            <a:avLst/>
          </a:prstGeom>
        </p:spPr>
        <p:txBody>
          <a:bodyPr/>
          <a:lstStyle>
            <a:lvl1pPr>
              <a:tabLst>
                <a:tab pos="5029074" algn="r"/>
              </a:tabLst>
              <a:defRPr/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5482100" y="1700215"/>
            <a:ext cx="6240000" cy="4598989"/>
          </a:xfrm>
          <a:prstGeom prst="rect">
            <a:avLst/>
          </a:prstGeom>
        </p:spPr>
        <p:txBody>
          <a:bodyPr/>
          <a:lstStyle>
            <a:lvl1pPr>
              <a:tabLst>
                <a:tab pos="5029074" algn="r"/>
              </a:tabLst>
              <a:defRPr/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76976768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 with quo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3"/>
          <p:cNvSpPr>
            <a:spLocks noGrp="1"/>
          </p:cNvSpPr>
          <p:nvPr>
            <p:ph sz="quarter" idx="10"/>
          </p:nvPr>
        </p:nvSpPr>
        <p:spPr>
          <a:xfrm>
            <a:off x="7455118" y="1626101"/>
            <a:ext cx="4266983" cy="4673101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074" algn="r"/>
              </a:tabLst>
              <a:defRPr sz="1800">
                <a:solidFill>
                  <a:schemeClr val="accent3"/>
                </a:solidFill>
              </a:defRPr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Content Placeholder 3"/>
          <p:cNvSpPr>
            <a:spLocks noGrp="1"/>
          </p:cNvSpPr>
          <p:nvPr>
            <p:ph sz="quarter" idx="16"/>
          </p:nvPr>
        </p:nvSpPr>
        <p:spPr>
          <a:xfrm>
            <a:off x="469900" y="1665288"/>
            <a:ext cx="6660867" cy="4633913"/>
          </a:xfrm>
          <a:prstGeom prst="rect">
            <a:avLst/>
          </a:prstGeom>
        </p:spPr>
        <p:txBody>
          <a:bodyPr>
            <a:noAutofit/>
          </a:bodyPr>
          <a:lstStyle>
            <a:lvl1pPr>
              <a:tabLst>
                <a:tab pos="5029074" algn="r"/>
              </a:tabLst>
              <a:defRPr/>
            </a:lvl1pPr>
            <a:lvl2pPr>
              <a:tabLst>
                <a:tab pos="5029074" algn="r"/>
              </a:tabLst>
              <a:defRPr/>
            </a:lvl2pPr>
            <a:lvl3pPr>
              <a:tabLst>
                <a:tab pos="5029074" algn="r"/>
              </a:tabLst>
              <a:defRPr/>
            </a:lvl3pPr>
            <a:lvl4pPr>
              <a:tabLst>
                <a:tab pos="5029074" algn="r"/>
              </a:tabLst>
              <a:defRPr/>
            </a:lvl4pPr>
            <a:lvl5pPr>
              <a:tabLst>
                <a:tab pos="5029074" algn="r"/>
              </a:tabLst>
              <a:defRPr baseline="0"/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05456901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88743" y="1700213"/>
            <a:ext cx="266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5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341040" y="1700212"/>
            <a:ext cx="266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6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6193339" y="1700212"/>
            <a:ext cx="266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9045636" y="1700212"/>
            <a:ext cx="2664000" cy="1260000"/>
          </a:xfrm>
        </p:spPr>
        <p:txBody>
          <a:bodyPr lIns="0" tIns="0" rIns="0" bIns="0">
            <a:noAutofit/>
          </a:bodyPr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82363" y="3076573"/>
            <a:ext cx="2640000" cy="322262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396" indent="-176396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0"/>
              </a:spcAft>
              <a:defRPr baseline="0"/>
            </a:lvl5pPr>
            <a:lvl6pPr marL="356391" indent="-176396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0"/>
              </a:spcAft>
              <a:defRPr/>
            </a:lvl7pPr>
            <a:lvl8pPr marL="356391" indent="-176396">
              <a:spcAft>
                <a:spcPts val="0"/>
              </a:spcAft>
              <a:defRPr/>
            </a:lvl8pPr>
            <a:lvl9pPr marL="356391" indent="-176396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6207211" y="3079742"/>
            <a:ext cx="2640000" cy="322262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396" indent="-176396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0"/>
              </a:spcAft>
              <a:defRPr baseline="0"/>
            </a:lvl5pPr>
            <a:lvl6pPr marL="356391" indent="-176396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0"/>
              </a:spcAft>
              <a:defRPr/>
            </a:lvl7pPr>
            <a:lvl8pPr marL="356391" indent="-176396">
              <a:spcAft>
                <a:spcPts val="0"/>
              </a:spcAft>
              <a:defRPr/>
            </a:lvl8pPr>
            <a:lvl9pPr marL="356391" indent="-176396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44787" y="3076573"/>
            <a:ext cx="2640000" cy="322262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396" indent="-176396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0"/>
              </a:spcAft>
              <a:defRPr baseline="0"/>
            </a:lvl5pPr>
            <a:lvl6pPr marL="356391" indent="-176396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0"/>
              </a:spcAft>
              <a:defRPr/>
            </a:lvl7pPr>
            <a:lvl8pPr marL="356391" indent="-176396">
              <a:spcAft>
                <a:spcPts val="0"/>
              </a:spcAft>
              <a:defRPr/>
            </a:lvl8pPr>
            <a:lvl9pPr marL="356391" indent="-176396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9069636" y="3079742"/>
            <a:ext cx="2640000" cy="3222628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buNone/>
              <a:defRPr/>
            </a:lvl3pPr>
            <a:lvl4pPr marL="176396" indent="-176396"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0"/>
              </a:spcAft>
              <a:defRPr baseline="0"/>
            </a:lvl5pPr>
            <a:lvl6pPr marL="356391" indent="-176396">
              <a:spcAft>
                <a:spcPts val="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0"/>
              </a:spcAft>
              <a:defRPr/>
            </a:lvl7pPr>
            <a:lvl8pPr marL="356391" indent="-176396">
              <a:spcAft>
                <a:spcPts val="0"/>
              </a:spcAft>
              <a:defRPr/>
            </a:lvl8pPr>
            <a:lvl9pPr marL="356391" indent="-176396">
              <a:spcAft>
                <a:spcPts val="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21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6169244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Circl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210149" y="1530450"/>
            <a:ext cx="3780000" cy="37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2850"/>
              </a:lnSpc>
              <a:defRPr sz="2400" b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75201" y="5845182"/>
            <a:ext cx="5592011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2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200" y="6362701"/>
            <a:ext cx="5594349" cy="298451"/>
          </a:xfrm>
          <a:prstGeom prst="rect">
            <a:avLst/>
          </a:prstGeom>
        </p:spPr>
        <p:txBody>
          <a:bodyPr/>
          <a:lstStyle>
            <a:lvl1pPr>
              <a:spcAft>
                <a:spcPts val="0"/>
              </a:spcAft>
              <a:defRPr sz="788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469900" y="457761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19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0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1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6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7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2553869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am profi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780" y="170386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84900" y="170386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9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84900" y="4065173"/>
            <a:ext cx="55368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8" name="Picture Placeholder 11"/>
          <p:cNvSpPr>
            <a:spLocks noGrp="1"/>
          </p:cNvSpPr>
          <p:nvPr>
            <p:ph type="pic" sz="quarter" idx="25"/>
          </p:nvPr>
        </p:nvSpPr>
        <p:spPr>
          <a:xfrm>
            <a:off x="476780" y="1880213"/>
            <a:ext cx="2116800" cy="1591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27"/>
          </p:nvPr>
        </p:nvSpPr>
        <p:spPr>
          <a:xfrm>
            <a:off x="6204097" y="1880212"/>
            <a:ext cx="2116800" cy="1591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0" name="Picture Placeholder 11"/>
          <p:cNvSpPr>
            <a:spLocks noGrp="1"/>
          </p:cNvSpPr>
          <p:nvPr>
            <p:ph type="pic" sz="quarter" idx="29"/>
          </p:nvPr>
        </p:nvSpPr>
        <p:spPr>
          <a:xfrm>
            <a:off x="481779" y="4256211"/>
            <a:ext cx="2116800" cy="1591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31"/>
          </p:nvPr>
        </p:nvSpPr>
        <p:spPr>
          <a:xfrm>
            <a:off x="6204097" y="4256211"/>
            <a:ext cx="2116800" cy="15912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noProof="0" dirty="0"/>
              <a:t>Click icon to add picture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2"/>
          </p:nvPr>
        </p:nvSpPr>
        <p:spPr>
          <a:xfrm>
            <a:off x="2840780" y="1880213"/>
            <a:ext cx="31728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33"/>
          </p:nvPr>
        </p:nvSpPr>
        <p:spPr>
          <a:xfrm>
            <a:off x="8550676" y="1880213"/>
            <a:ext cx="3171024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2802551" y="4256213"/>
            <a:ext cx="31728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35"/>
          </p:nvPr>
        </p:nvSpPr>
        <p:spPr>
          <a:xfrm>
            <a:off x="8548900" y="4256212"/>
            <a:ext cx="3172800" cy="1944000"/>
          </a:xfrm>
        </p:spPr>
        <p:txBody>
          <a:bodyPr/>
          <a:lstStyle>
            <a:lvl1pPr>
              <a:spcAft>
                <a:spcPts val="0"/>
              </a:spcAft>
              <a:defRPr b="1"/>
            </a:lvl1pPr>
            <a:lvl2pPr>
              <a:spcAft>
                <a:spcPts val="0"/>
              </a:spcAft>
              <a:defRPr b="0"/>
            </a:lvl2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291029965"/>
      </p:ext>
    </p:extLst>
  </p:cSld>
  <p:clrMapOvr>
    <a:masterClrMapping/>
  </p:clrMapOvr>
  <p:transition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69901" y="1700213"/>
            <a:ext cx="3627439" cy="2052830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5" name="Picture Placeholder 7"/>
          <p:cNvSpPr>
            <a:spLocks noGrp="1"/>
          </p:cNvSpPr>
          <p:nvPr>
            <p:ph type="pic" sz="quarter" idx="14"/>
          </p:nvPr>
        </p:nvSpPr>
        <p:spPr>
          <a:xfrm>
            <a:off x="8082785" y="1700215"/>
            <a:ext cx="3639316" cy="2059099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5"/>
          </p:nvPr>
        </p:nvSpPr>
        <p:spPr>
          <a:xfrm>
            <a:off x="4284188" y="1700214"/>
            <a:ext cx="3636963" cy="2057767"/>
          </a:xfrm>
        </p:spPr>
        <p:txBody>
          <a:bodyPr/>
          <a:lstStyle/>
          <a:p>
            <a:r>
              <a:rPr lang="en-US" noProof="0" dirty="0"/>
              <a:t>Click icon to add picture</a:t>
            </a:r>
          </a:p>
        </p:txBody>
      </p:sp>
      <p:sp>
        <p:nvSpPr>
          <p:cNvPr id="9" name="Text Placeholder 18"/>
          <p:cNvSpPr>
            <a:spLocks noGrp="1"/>
          </p:cNvSpPr>
          <p:nvPr>
            <p:ph idx="1" hasCustomPrompt="1"/>
          </p:nvPr>
        </p:nvSpPr>
        <p:spPr>
          <a:xfrm>
            <a:off x="469901" y="3832225"/>
            <a:ext cx="3627439" cy="21814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3" name="Text Placeholder 18"/>
          <p:cNvSpPr>
            <a:spLocks noGrp="1"/>
          </p:cNvSpPr>
          <p:nvPr>
            <p:ph idx="16" hasCustomPrompt="1"/>
          </p:nvPr>
        </p:nvSpPr>
        <p:spPr>
          <a:xfrm>
            <a:off x="4278313" y="3832224"/>
            <a:ext cx="3636963" cy="21866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4" name="Text Placeholder 18"/>
          <p:cNvSpPr>
            <a:spLocks noGrp="1"/>
          </p:cNvSpPr>
          <p:nvPr>
            <p:ph idx="17" hasCustomPrompt="1"/>
          </p:nvPr>
        </p:nvSpPr>
        <p:spPr>
          <a:xfrm>
            <a:off x="8082785" y="3832226"/>
            <a:ext cx="3639316" cy="21881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97535701"/>
      </p:ext>
    </p:extLst>
  </p:cSld>
  <p:clrMapOvr>
    <a:masterClrMapping/>
  </p:clrMapOvr>
  <p:transition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64193170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69899" y="1857894"/>
            <a:ext cx="5544000" cy="1695451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177463" y="1857894"/>
            <a:ext cx="5544000" cy="1695451"/>
          </a:xfrm>
        </p:spPr>
        <p:txBody>
          <a:bodyPr/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7" name="Rectangle 16"/>
          <p:cNvSpPr/>
          <p:nvPr/>
        </p:nvSpPr>
        <p:spPr>
          <a:xfrm>
            <a:off x="469899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67796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19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67637" y="1857894"/>
            <a:ext cx="1244161" cy="549275"/>
          </a:xfrm>
        </p:spPr>
        <p:txBody>
          <a:bodyPr/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20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34795" y="1863919"/>
            <a:ext cx="1244907" cy="549275"/>
          </a:xfrm>
        </p:spPr>
        <p:txBody>
          <a:bodyPr/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17204959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alifications 2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69899" y="1857894"/>
            <a:ext cx="5544000" cy="1695451"/>
          </a:xfrm>
        </p:spPr>
        <p:txBody>
          <a:bodyPr>
            <a:noAutofit/>
          </a:bodyPr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177463" y="1857894"/>
            <a:ext cx="5544000" cy="1695451"/>
          </a:xfrm>
        </p:spPr>
        <p:txBody>
          <a:bodyPr>
            <a:noAutofit/>
          </a:bodyPr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4" name="Rectangle 3"/>
          <p:cNvSpPr/>
          <p:nvPr/>
        </p:nvSpPr>
        <p:spPr>
          <a:xfrm>
            <a:off x="469899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67796" y="1705379"/>
            <a:ext cx="5544000" cy="530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Picture Placeholder 29"/>
          <p:cNvSpPr>
            <a:spLocks noGrp="1"/>
          </p:cNvSpPr>
          <p:nvPr>
            <p:ph type="pic" sz="quarter" idx="20" hasCustomPrompt="1"/>
          </p:nvPr>
        </p:nvSpPr>
        <p:spPr>
          <a:xfrm>
            <a:off x="10467637" y="1857894"/>
            <a:ext cx="1244161" cy="549275"/>
          </a:xfrm>
        </p:spPr>
        <p:txBody>
          <a:bodyPr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469899" y="4249683"/>
            <a:ext cx="5544000" cy="1695451"/>
          </a:xfrm>
        </p:spPr>
        <p:txBody>
          <a:bodyPr>
            <a:noAutofit/>
          </a:bodyPr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6177460" y="4249683"/>
            <a:ext cx="5544000" cy="1695451"/>
          </a:xfrm>
        </p:spPr>
        <p:txBody>
          <a:bodyPr>
            <a:noAutofit/>
          </a:bodyPr>
          <a:lstStyle>
            <a:lvl1pPr>
              <a:spcAft>
                <a:spcPts val="1000"/>
              </a:spcAft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2" name="Rectangle 11"/>
          <p:cNvSpPr/>
          <p:nvPr/>
        </p:nvSpPr>
        <p:spPr>
          <a:xfrm>
            <a:off x="469899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67796" y="4103519"/>
            <a:ext cx="55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noAutofit/>
          </a:bodyPr>
          <a:lstStyle/>
          <a:p>
            <a:pPr algn="ctr">
              <a:spcAft>
                <a:spcPts val="1000"/>
              </a:spcAft>
            </a:pPr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14" name="Picture Placeholder 29"/>
          <p:cNvSpPr>
            <a:spLocks noGrp="1"/>
          </p:cNvSpPr>
          <p:nvPr>
            <p:ph type="pic" sz="quarter" idx="24" hasCustomPrompt="1"/>
          </p:nvPr>
        </p:nvSpPr>
        <p:spPr>
          <a:xfrm>
            <a:off x="4700437" y="4249685"/>
            <a:ext cx="1274916" cy="549275"/>
          </a:xfrm>
        </p:spPr>
        <p:txBody>
          <a:bodyPr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5" name="Picture Placeholder 29"/>
          <p:cNvSpPr>
            <a:spLocks noGrp="1"/>
          </p:cNvSpPr>
          <p:nvPr>
            <p:ph type="pic" sz="quarter" idx="25" hasCustomPrompt="1"/>
          </p:nvPr>
        </p:nvSpPr>
        <p:spPr>
          <a:xfrm>
            <a:off x="10459036" y="4248211"/>
            <a:ext cx="1244160" cy="549275"/>
          </a:xfrm>
        </p:spPr>
        <p:txBody>
          <a:bodyPr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7" name="Picture Placeholder 29"/>
          <p:cNvSpPr>
            <a:spLocks noGrp="1"/>
          </p:cNvSpPr>
          <p:nvPr>
            <p:ph type="pic" sz="quarter" idx="19" hasCustomPrompt="1"/>
          </p:nvPr>
        </p:nvSpPr>
        <p:spPr>
          <a:xfrm>
            <a:off x="4734795" y="1863919"/>
            <a:ext cx="1244907" cy="549275"/>
          </a:xfrm>
        </p:spPr>
        <p:txBody>
          <a:bodyPr>
            <a:noAutofit/>
          </a:bodyPr>
          <a:lstStyle>
            <a:lvl1pPr marL="0" marR="0" indent="0" algn="l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 sz="900"/>
            </a:lvl1pPr>
          </a:lstStyle>
          <a:p>
            <a:pPr>
              <a:spcBef>
                <a:spcPct val="0"/>
              </a:spcBef>
            </a:pPr>
            <a:r>
              <a:rPr lang="en-US" sz="1200" noProof="0" dirty="0">
                <a:solidFill>
                  <a:schemeClr val="bg1"/>
                </a:solidFill>
              </a:rPr>
              <a:t>Co-brand</a:t>
            </a:r>
            <a:br>
              <a:rPr lang="en-US" sz="1200" noProof="0" dirty="0">
                <a:solidFill>
                  <a:schemeClr val="bg1"/>
                </a:solidFill>
              </a:rPr>
            </a:br>
            <a:r>
              <a:rPr lang="en-US" sz="1200" noProof="0" dirty="0">
                <a:solidFill>
                  <a:schemeClr val="bg1"/>
                </a:solidFill>
              </a:rPr>
              <a:t>Logo</a:t>
            </a:r>
          </a:p>
          <a:p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87424581"/>
      </p:ext>
    </p:extLst>
  </p:cSld>
  <p:clrMapOvr>
    <a:masterClrMapping/>
  </p:clrMapOvr>
  <p:transition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 green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78313" y="1705968"/>
            <a:ext cx="3636963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901" y="1705968"/>
            <a:ext cx="3627439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04177" y="1705968"/>
            <a:ext cx="3629025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100" noProof="0" dirty="0">
              <a:solidFill>
                <a:schemeClr val="bg1"/>
              </a:solidFill>
            </a:endParaRP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278313" y="1851441"/>
            <a:ext cx="3636963" cy="3845755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469901" y="1851441"/>
            <a:ext cx="3627439" cy="3845755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8093077" y="1851441"/>
            <a:ext cx="3629025" cy="3845755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49966132"/>
      </p:ext>
    </p:extLst>
  </p:cSld>
  <p:clrMapOvr>
    <a:masterClrMapping/>
  </p:clrMapOvr>
  <p:transition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69900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9130100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56633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243367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  <a:lvl2pPr>
              <a:spcAft>
                <a:spcPts val="1000"/>
              </a:spcAft>
              <a:defRPr/>
            </a:lvl2pPr>
            <a:lvl3pPr marL="0" indent="0">
              <a:spcAft>
                <a:spcPts val="1000"/>
              </a:spcAft>
              <a:buNone/>
              <a:defRPr/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/>
            </a:lvl4pPr>
            <a:lvl5pPr marL="356391" indent="-176396">
              <a:spcAft>
                <a:spcPts val="1000"/>
              </a:spcAft>
              <a:defRPr baseline="0"/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/>
            </a:lvl6pPr>
            <a:lvl7pPr marL="356391" indent="-176396">
              <a:spcAft>
                <a:spcPts val="1000"/>
              </a:spcAft>
              <a:defRPr/>
            </a:lvl7pPr>
            <a:lvl8pPr marL="356391" indent="-176396">
              <a:spcAft>
                <a:spcPts val="1000"/>
              </a:spcAft>
              <a:defRPr/>
            </a:lvl8pPr>
            <a:lvl9pPr marL="356391" indent="-176396">
              <a:spcAft>
                <a:spcPts val="1000"/>
              </a:spcAft>
              <a:defRPr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04982565"/>
      </p:ext>
    </p:extLst>
  </p:cSld>
  <p:clrMapOvr>
    <a:masterClrMapping/>
  </p:clrMapOvr>
  <p:transition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icon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469903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56391" indent="-176396">
              <a:spcAft>
                <a:spcPts val="1000"/>
              </a:spcAft>
              <a:defRPr baseline="0">
                <a:solidFill>
                  <a:schemeClr val="bg1"/>
                </a:solidFill>
              </a:defRPr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7pPr>
            <a:lvl8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8pPr>
            <a:lvl9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9130100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56391" indent="-176396">
              <a:spcAft>
                <a:spcPts val="1000"/>
              </a:spcAft>
              <a:defRPr baseline="0">
                <a:solidFill>
                  <a:schemeClr val="bg1"/>
                </a:solidFill>
              </a:defRPr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7pPr>
            <a:lvl8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8pPr>
            <a:lvl9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3356635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56391" indent="-176396">
              <a:spcAft>
                <a:spcPts val="1000"/>
              </a:spcAft>
              <a:defRPr baseline="0">
                <a:solidFill>
                  <a:schemeClr val="bg1"/>
                </a:solidFill>
              </a:defRPr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7pPr>
            <a:lvl8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8pPr>
            <a:lvl9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6243367" y="2556000"/>
            <a:ext cx="2592000" cy="3394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  <a:lvl2pPr>
              <a:spcAft>
                <a:spcPts val="1000"/>
              </a:spcAft>
              <a:defRPr>
                <a:solidFill>
                  <a:schemeClr val="bg1"/>
                </a:solidFill>
              </a:defRPr>
            </a:lvl2pPr>
            <a:lvl3pPr marL="0" indent="0">
              <a:spcAft>
                <a:spcPts val="1000"/>
              </a:spcAft>
              <a:buNone/>
              <a:defRPr>
                <a:solidFill>
                  <a:schemeClr val="bg1"/>
                </a:solidFill>
              </a:defRPr>
            </a:lvl3pPr>
            <a:lvl4pPr marL="176396" indent="-176396">
              <a:spcAft>
                <a:spcPts val="1000"/>
              </a:spcAft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</a:defRPr>
            </a:lvl4pPr>
            <a:lvl5pPr marL="356391" indent="-176396">
              <a:spcAft>
                <a:spcPts val="1000"/>
              </a:spcAft>
              <a:defRPr baseline="0">
                <a:solidFill>
                  <a:schemeClr val="bg1"/>
                </a:solidFill>
              </a:defRPr>
            </a:lvl5pPr>
            <a:lvl6pPr marL="356391" indent="-176396">
              <a:spcAft>
                <a:spcPts val="1000"/>
              </a:spcAft>
              <a:buFont typeface="Verdana" panose="020B0604030504040204" pitchFamily="34" charset="0"/>
              <a:buChar char="−"/>
              <a:defRPr>
                <a:solidFill>
                  <a:schemeClr val="bg1"/>
                </a:solidFill>
              </a:defRPr>
            </a:lvl6pPr>
            <a:lvl7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7pPr>
            <a:lvl8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8pPr>
            <a:lvl9pPr marL="356391" indent="-176396">
              <a:spcAft>
                <a:spcPts val="1000"/>
              </a:spcAft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3" name="TextBox 12"/>
          <p:cNvSpPr txBox="1"/>
          <p:nvPr/>
        </p:nvSpPr>
        <p:spPr>
          <a:xfrm>
            <a:off x="6335184" y="6477003"/>
            <a:ext cx="4896560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Presentation title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1654" y="6477002"/>
            <a:ext cx="5355167" cy="2000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650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650" noProof="0" dirty="0">
                <a:solidFill>
                  <a:schemeClr val="bg1"/>
                </a:solidFill>
              </a:rPr>
            </a:br>
            <a:r>
              <a:rPr lang="en-US" sz="650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382379" y="6477003"/>
            <a:ext cx="307975" cy="1000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650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650" noProof="0" dirty="0">
              <a:solidFill>
                <a:schemeClr val="bg1"/>
              </a:solidFill>
            </a:endParaRP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129589360"/>
      </p:ext>
    </p:extLst>
  </p:cSld>
  <p:clrMapOvr>
    <a:masterClrMapping/>
  </p:clrMapOvr>
  <p:transition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subtitle, 1 column text with char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8"/>
          <p:cNvSpPr>
            <a:spLocks noGrp="1"/>
          </p:cNvSpPr>
          <p:nvPr>
            <p:ph idx="1"/>
          </p:nvPr>
        </p:nvSpPr>
        <p:spPr>
          <a:xfrm>
            <a:off x="467783" y="1665818"/>
            <a:ext cx="5537731" cy="46333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69900" y="736690"/>
            <a:ext cx="11252200" cy="75725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500" b="0">
                <a:solidFill>
                  <a:srgbClr val="575757"/>
                </a:solidFill>
              </a:defRPr>
            </a:lvl1pPr>
          </a:lstStyle>
          <a:p>
            <a:pPr lvl="0"/>
            <a:r>
              <a:rPr lang="en-US" noProof="0" dirty="0"/>
              <a:t>Click to add subtitle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54940311"/>
      </p:ext>
    </p:extLst>
  </p:cSld>
  <p:clrMapOvr>
    <a:masterClrMapping/>
  </p:clrMapOvr>
  <p:transition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469900" y="402588"/>
            <a:ext cx="11252200" cy="69850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15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2945638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- Circl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212000" y="1530000"/>
            <a:ext cx="3780000" cy="3780000"/>
          </a:xfrm>
          <a:prstGeom prst="ellipse">
            <a:avLst/>
          </a:prstGeom>
          <a:ln w="25400">
            <a:solidFill>
              <a:schemeClr val="accent1"/>
            </a:solidFill>
          </a:ln>
        </p:spPr>
        <p:txBody>
          <a:bodyPr lIns="108000" tIns="108000" rIns="108000" bIns="108000" anchor="ctr" anchorCtr="0">
            <a:normAutofit/>
          </a:bodyPr>
          <a:lstStyle>
            <a:lvl1pPr algn="ctr">
              <a:lnSpc>
                <a:spcPts val="2850"/>
              </a:lnSpc>
              <a:defRPr sz="2400" b="0">
                <a:solidFill>
                  <a:schemeClr val="tx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75327" y="5845182"/>
            <a:ext cx="5594348" cy="505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12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75325" y="6362701"/>
            <a:ext cx="5594349" cy="29845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Aft>
                <a:spcPts val="0"/>
              </a:spcAft>
              <a:defRPr sz="788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475325" y="4572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17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18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1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4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5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6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7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4944944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1609055"/>
      </p:ext>
    </p:extLst>
  </p:cSld>
  <p:clrMapOvr>
    <a:masterClrMapping/>
  </p:clrMapOvr>
  <p:transition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5326" y="4102102"/>
            <a:ext cx="8555263" cy="2197101"/>
          </a:xfrm>
        </p:spPr>
        <p:txBody>
          <a:bodyPr anchor="b" anchorCtr="0">
            <a:no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675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 hasCustomPrompt="1"/>
          </p:nvPr>
        </p:nvSpPr>
        <p:spPr>
          <a:xfrm>
            <a:off x="9402598" y="4102100"/>
            <a:ext cx="2319503" cy="1725448"/>
          </a:xfrm>
        </p:spPr>
        <p:txBody>
          <a:bodyPr anchor="ctr" anchorCtr="0"/>
          <a:lstStyle>
            <a:lvl1pPr algn="ctr">
              <a:defRPr sz="900"/>
            </a:lvl1pPr>
          </a:lstStyle>
          <a:p>
            <a:r>
              <a:rPr lang="en-US" sz="900" noProof="0" dirty="0"/>
              <a:t>Insert sponsorship mark here</a:t>
            </a:r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9402599" y="5935481"/>
            <a:ext cx="2319501" cy="363723"/>
          </a:xfrm>
        </p:spPr>
        <p:txBody>
          <a:bodyPr anchor="b" anchorCtr="0"/>
          <a:lstStyle>
            <a:lvl1pPr>
              <a:lnSpc>
                <a:spcPct val="100000"/>
              </a:lnSpc>
              <a:defRPr sz="95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grpSp>
        <p:nvGrpSpPr>
          <p:cNvPr id="20" name="Group 19"/>
          <p:cNvGrpSpPr>
            <a:grpSpLocks noChangeAspect="1"/>
          </p:cNvGrpSpPr>
          <p:nvPr/>
        </p:nvGrpSpPr>
        <p:grpSpPr>
          <a:xfrm>
            <a:off x="475325" y="457200"/>
            <a:ext cx="1998000" cy="374400"/>
            <a:chOff x="398463" y="404813"/>
            <a:chExt cx="1627187" cy="307976"/>
          </a:xfrm>
          <a:solidFill>
            <a:schemeClr val="tx1"/>
          </a:solidFill>
        </p:grpSpPr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1938338" y="625476"/>
              <a:ext cx="87312" cy="873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2" name="Freeform 6"/>
            <p:cNvSpPr>
              <a:spLocks noEditPoints="1"/>
            </p:cNvSpPr>
            <p:nvPr/>
          </p:nvSpPr>
          <p:spPr bwMode="auto">
            <a:xfrm>
              <a:off x="398463" y="406401"/>
              <a:ext cx="247650" cy="301625"/>
            </a:xfrm>
            <a:custGeom>
              <a:avLst/>
              <a:gdLst>
                <a:gd name="T0" fmla="*/ 287 w 287"/>
                <a:gd name="T1" fmla="*/ 166 h 347"/>
                <a:gd name="T2" fmla="*/ 240 w 287"/>
                <a:gd name="T3" fmla="*/ 300 h 347"/>
                <a:gd name="T4" fmla="*/ 109 w 287"/>
                <a:gd name="T5" fmla="*/ 347 h 347"/>
                <a:gd name="T6" fmla="*/ 0 w 287"/>
                <a:gd name="T7" fmla="*/ 347 h 347"/>
                <a:gd name="T8" fmla="*/ 0 w 287"/>
                <a:gd name="T9" fmla="*/ 0 h 347"/>
                <a:gd name="T10" fmla="*/ 117 w 287"/>
                <a:gd name="T11" fmla="*/ 0 h 347"/>
                <a:gd name="T12" fmla="*/ 243 w 287"/>
                <a:gd name="T13" fmla="*/ 43 h 347"/>
                <a:gd name="T14" fmla="*/ 287 w 287"/>
                <a:gd name="T15" fmla="*/ 166 h 347"/>
                <a:gd name="T16" fmla="*/ 192 w 287"/>
                <a:gd name="T17" fmla="*/ 170 h 347"/>
                <a:gd name="T18" fmla="*/ 174 w 287"/>
                <a:gd name="T19" fmla="*/ 99 h 347"/>
                <a:gd name="T20" fmla="*/ 118 w 287"/>
                <a:gd name="T21" fmla="*/ 76 h 347"/>
                <a:gd name="T22" fmla="*/ 91 w 287"/>
                <a:gd name="T23" fmla="*/ 76 h 347"/>
                <a:gd name="T24" fmla="*/ 91 w 287"/>
                <a:gd name="T25" fmla="*/ 270 h 347"/>
                <a:gd name="T26" fmla="*/ 111 w 287"/>
                <a:gd name="T27" fmla="*/ 270 h 347"/>
                <a:gd name="T28" fmla="*/ 173 w 287"/>
                <a:gd name="T29" fmla="*/ 245 h 347"/>
                <a:gd name="T30" fmla="*/ 192 w 287"/>
                <a:gd name="T31" fmla="*/ 170 h 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87" h="347">
                  <a:moveTo>
                    <a:pt x="287" y="166"/>
                  </a:moveTo>
                  <a:cubicBezTo>
                    <a:pt x="287" y="224"/>
                    <a:pt x="271" y="269"/>
                    <a:pt x="240" y="300"/>
                  </a:cubicBezTo>
                  <a:cubicBezTo>
                    <a:pt x="209" y="331"/>
                    <a:pt x="165" y="347"/>
                    <a:pt x="109" y="347"/>
                  </a:cubicBezTo>
                  <a:cubicBezTo>
                    <a:pt x="0" y="347"/>
                    <a:pt x="0" y="347"/>
                    <a:pt x="0" y="34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7" y="0"/>
                    <a:pt x="117" y="0"/>
                    <a:pt x="117" y="0"/>
                  </a:cubicBezTo>
                  <a:cubicBezTo>
                    <a:pt x="171" y="0"/>
                    <a:pt x="213" y="15"/>
                    <a:pt x="243" y="43"/>
                  </a:cubicBezTo>
                  <a:cubicBezTo>
                    <a:pt x="272" y="72"/>
                    <a:pt x="287" y="113"/>
                    <a:pt x="287" y="166"/>
                  </a:cubicBezTo>
                  <a:moveTo>
                    <a:pt x="192" y="170"/>
                  </a:moveTo>
                  <a:cubicBezTo>
                    <a:pt x="192" y="138"/>
                    <a:pt x="186" y="114"/>
                    <a:pt x="174" y="99"/>
                  </a:cubicBezTo>
                  <a:cubicBezTo>
                    <a:pt x="161" y="84"/>
                    <a:pt x="143" y="76"/>
                    <a:pt x="118" y="76"/>
                  </a:cubicBezTo>
                  <a:cubicBezTo>
                    <a:pt x="91" y="76"/>
                    <a:pt x="91" y="76"/>
                    <a:pt x="91" y="76"/>
                  </a:cubicBezTo>
                  <a:cubicBezTo>
                    <a:pt x="91" y="270"/>
                    <a:pt x="91" y="270"/>
                    <a:pt x="91" y="270"/>
                  </a:cubicBezTo>
                  <a:cubicBezTo>
                    <a:pt x="111" y="270"/>
                    <a:pt x="111" y="270"/>
                    <a:pt x="111" y="270"/>
                  </a:cubicBezTo>
                  <a:cubicBezTo>
                    <a:pt x="139" y="270"/>
                    <a:pt x="160" y="262"/>
                    <a:pt x="173" y="245"/>
                  </a:cubicBezTo>
                  <a:cubicBezTo>
                    <a:pt x="186" y="229"/>
                    <a:pt x="192" y="204"/>
                    <a:pt x="192" y="17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906463" y="404813"/>
              <a:ext cx="74612" cy="3032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4" name="Freeform 8"/>
            <p:cNvSpPr>
              <a:spLocks noEditPoints="1"/>
            </p:cNvSpPr>
            <p:nvPr/>
          </p:nvSpPr>
          <p:spPr bwMode="auto">
            <a:xfrm>
              <a:off x="1011238" y="479426"/>
              <a:ext cx="215900" cy="231775"/>
            </a:xfrm>
            <a:custGeom>
              <a:avLst/>
              <a:gdLst>
                <a:gd name="T0" fmla="*/ 252 w 252"/>
                <a:gd name="T1" fmla="*/ 133 h 267"/>
                <a:gd name="T2" fmla="*/ 218 w 252"/>
                <a:gd name="T3" fmla="*/ 232 h 267"/>
                <a:gd name="T4" fmla="*/ 125 w 252"/>
                <a:gd name="T5" fmla="*/ 267 h 267"/>
                <a:gd name="T6" fmla="*/ 34 w 252"/>
                <a:gd name="T7" fmla="*/ 231 h 267"/>
                <a:gd name="T8" fmla="*/ 0 w 252"/>
                <a:gd name="T9" fmla="*/ 133 h 267"/>
                <a:gd name="T10" fmla="*/ 33 w 252"/>
                <a:gd name="T11" fmla="*/ 35 h 267"/>
                <a:gd name="T12" fmla="*/ 127 w 252"/>
                <a:gd name="T13" fmla="*/ 0 h 267"/>
                <a:gd name="T14" fmla="*/ 192 w 252"/>
                <a:gd name="T15" fmla="*/ 16 h 267"/>
                <a:gd name="T16" fmla="*/ 236 w 252"/>
                <a:gd name="T17" fmla="*/ 63 h 267"/>
                <a:gd name="T18" fmla="*/ 252 w 252"/>
                <a:gd name="T19" fmla="*/ 133 h 267"/>
                <a:gd name="T20" fmla="*/ 88 w 252"/>
                <a:gd name="T21" fmla="*/ 133 h 267"/>
                <a:gd name="T22" fmla="*/ 97 w 252"/>
                <a:gd name="T23" fmla="*/ 184 h 267"/>
                <a:gd name="T24" fmla="*/ 126 w 252"/>
                <a:gd name="T25" fmla="*/ 201 h 267"/>
                <a:gd name="T26" fmla="*/ 155 w 252"/>
                <a:gd name="T27" fmla="*/ 184 h 267"/>
                <a:gd name="T28" fmla="*/ 163 w 252"/>
                <a:gd name="T29" fmla="*/ 133 h 267"/>
                <a:gd name="T30" fmla="*/ 155 w 252"/>
                <a:gd name="T31" fmla="*/ 83 h 267"/>
                <a:gd name="T32" fmla="*/ 126 w 252"/>
                <a:gd name="T33" fmla="*/ 66 h 267"/>
                <a:gd name="T34" fmla="*/ 97 w 252"/>
                <a:gd name="T35" fmla="*/ 83 h 267"/>
                <a:gd name="T36" fmla="*/ 88 w 252"/>
                <a:gd name="T37" fmla="*/ 133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2" h="267">
                  <a:moveTo>
                    <a:pt x="252" y="133"/>
                  </a:moveTo>
                  <a:cubicBezTo>
                    <a:pt x="252" y="175"/>
                    <a:pt x="241" y="208"/>
                    <a:pt x="218" y="232"/>
                  </a:cubicBezTo>
                  <a:cubicBezTo>
                    <a:pt x="196" y="256"/>
                    <a:pt x="165" y="267"/>
                    <a:pt x="125" y="267"/>
                  </a:cubicBezTo>
                  <a:cubicBezTo>
                    <a:pt x="87" y="267"/>
                    <a:pt x="56" y="255"/>
                    <a:pt x="34" y="231"/>
                  </a:cubicBezTo>
                  <a:cubicBezTo>
                    <a:pt x="11" y="207"/>
                    <a:pt x="0" y="174"/>
                    <a:pt x="0" y="133"/>
                  </a:cubicBezTo>
                  <a:cubicBezTo>
                    <a:pt x="0" y="91"/>
                    <a:pt x="11" y="58"/>
                    <a:pt x="33" y="35"/>
                  </a:cubicBezTo>
                  <a:cubicBezTo>
                    <a:pt x="55" y="12"/>
                    <a:pt x="86" y="0"/>
                    <a:pt x="127" y="0"/>
                  </a:cubicBezTo>
                  <a:cubicBezTo>
                    <a:pt x="151" y="0"/>
                    <a:pt x="173" y="5"/>
                    <a:pt x="192" y="16"/>
                  </a:cubicBezTo>
                  <a:cubicBezTo>
                    <a:pt x="211" y="27"/>
                    <a:pt x="226" y="42"/>
                    <a:pt x="236" y="63"/>
                  </a:cubicBezTo>
                  <a:cubicBezTo>
                    <a:pt x="247" y="83"/>
                    <a:pt x="252" y="106"/>
                    <a:pt x="252" y="133"/>
                  </a:cubicBezTo>
                  <a:moveTo>
                    <a:pt x="88" y="133"/>
                  </a:moveTo>
                  <a:cubicBezTo>
                    <a:pt x="88" y="155"/>
                    <a:pt x="91" y="172"/>
                    <a:pt x="97" y="184"/>
                  </a:cubicBezTo>
                  <a:cubicBezTo>
                    <a:pt x="103" y="195"/>
                    <a:pt x="112" y="201"/>
                    <a:pt x="126" y="201"/>
                  </a:cubicBezTo>
                  <a:cubicBezTo>
                    <a:pt x="140" y="201"/>
                    <a:pt x="149" y="195"/>
                    <a:pt x="155" y="184"/>
                  </a:cubicBezTo>
                  <a:cubicBezTo>
                    <a:pt x="160" y="172"/>
                    <a:pt x="163" y="155"/>
                    <a:pt x="163" y="133"/>
                  </a:cubicBezTo>
                  <a:cubicBezTo>
                    <a:pt x="163" y="111"/>
                    <a:pt x="160" y="94"/>
                    <a:pt x="155" y="83"/>
                  </a:cubicBezTo>
                  <a:cubicBezTo>
                    <a:pt x="149" y="72"/>
                    <a:pt x="139" y="66"/>
                    <a:pt x="126" y="66"/>
                  </a:cubicBezTo>
                  <a:cubicBezTo>
                    <a:pt x="112" y="66"/>
                    <a:pt x="103" y="72"/>
                    <a:pt x="97" y="83"/>
                  </a:cubicBezTo>
                  <a:cubicBezTo>
                    <a:pt x="91" y="94"/>
                    <a:pt x="88" y="111"/>
                    <a:pt x="88" y="133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1257300" y="482601"/>
              <a:ext cx="74612" cy="2254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1257300" y="404813"/>
              <a:ext cx="74612" cy="508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1362075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0 w 184"/>
                <a:gd name="T7" fmla="*/ 341 h 344"/>
                <a:gd name="T8" fmla="*/ 113 w 184"/>
                <a:gd name="T9" fmla="*/ 344 h 344"/>
                <a:gd name="T10" fmla="*/ 50 w 184"/>
                <a:gd name="T11" fmla="*/ 322 h 344"/>
                <a:gd name="T12" fmla="*/ 30 w 184"/>
                <a:gd name="T13" fmla="*/ 255 h 344"/>
                <a:gd name="T14" fmla="*/ 30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0 w 184"/>
                <a:gd name="T21" fmla="*/ 81 h 344"/>
                <a:gd name="T22" fmla="*/ 30 w 184"/>
                <a:gd name="T23" fmla="*/ 16 h 344"/>
                <a:gd name="T24" fmla="*/ 118 w 184"/>
                <a:gd name="T25" fmla="*/ 0 h 344"/>
                <a:gd name="T26" fmla="*/ 118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8 w 184"/>
                <a:gd name="T33" fmla="*/ 148 h 344"/>
                <a:gd name="T34" fmla="*/ 118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3" y="274"/>
                    <a:pt x="167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2" y="335"/>
                    <a:pt x="161" y="339"/>
                    <a:pt x="150" y="341"/>
                  </a:cubicBezTo>
                  <a:cubicBezTo>
                    <a:pt x="140" y="343"/>
                    <a:pt x="127" y="344"/>
                    <a:pt x="113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0" y="285"/>
                    <a:pt x="30" y="255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16"/>
                    <a:pt x="30" y="16"/>
                    <a:pt x="30" y="16"/>
                  </a:cubicBezTo>
                  <a:cubicBezTo>
                    <a:pt x="118" y="0"/>
                    <a:pt x="118" y="0"/>
                    <a:pt x="118" y="0"/>
                  </a:cubicBezTo>
                  <a:cubicBezTo>
                    <a:pt x="118" y="81"/>
                    <a:pt x="118" y="81"/>
                    <a:pt x="118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8" y="148"/>
                    <a:pt x="118" y="148"/>
                    <a:pt x="118" y="148"/>
                  </a:cubicBezTo>
                  <a:cubicBezTo>
                    <a:pt x="118" y="249"/>
                    <a:pt x="118" y="249"/>
                    <a:pt x="118" y="249"/>
                  </a:cubicBezTo>
                  <a:cubicBezTo>
                    <a:pt x="118" y="266"/>
                    <a:pt x="126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8" name="Freeform 12"/>
            <p:cNvSpPr>
              <a:spLocks/>
            </p:cNvSpPr>
            <p:nvPr/>
          </p:nvSpPr>
          <p:spPr bwMode="auto">
            <a:xfrm>
              <a:off x="1535113" y="411163"/>
              <a:ext cx="158750" cy="300038"/>
            </a:xfrm>
            <a:custGeom>
              <a:avLst/>
              <a:gdLst>
                <a:gd name="T0" fmla="*/ 142 w 184"/>
                <a:gd name="T1" fmla="*/ 274 h 344"/>
                <a:gd name="T2" fmla="*/ 184 w 184"/>
                <a:gd name="T3" fmla="*/ 265 h 344"/>
                <a:gd name="T4" fmla="*/ 184 w 184"/>
                <a:gd name="T5" fmla="*/ 330 h 344"/>
                <a:gd name="T6" fmla="*/ 151 w 184"/>
                <a:gd name="T7" fmla="*/ 341 h 344"/>
                <a:gd name="T8" fmla="*/ 114 w 184"/>
                <a:gd name="T9" fmla="*/ 344 h 344"/>
                <a:gd name="T10" fmla="*/ 50 w 184"/>
                <a:gd name="T11" fmla="*/ 322 h 344"/>
                <a:gd name="T12" fmla="*/ 31 w 184"/>
                <a:gd name="T13" fmla="*/ 255 h 344"/>
                <a:gd name="T14" fmla="*/ 31 w 184"/>
                <a:gd name="T15" fmla="*/ 148 h 344"/>
                <a:gd name="T16" fmla="*/ 0 w 184"/>
                <a:gd name="T17" fmla="*/ 148 h 344"/>
                <a:gd name="T18" fmla="*/ 0 w 184"/>
                <a:gd name="T19" fmla="*/ 81 h 344"/>
                <a:gd name="T20" fmla="*/ 31 w 184"/>
                <a:gd name="T21" fmla="*/ 81 h 344"/>
                <a:gd name="T22" fmla="*/ 31 w 184"/>
                <a:gd name="T23" fmla="*/ 15 h 344"/>
                <a:gd name="T24" fmla="*/ 119 w 184"/>
                <a:gd name="T25" fmla="*/ 0 h 344"/>
                <a:gd name="T26" fmla="*/ 119 w 184"/>
                <a:gd name="T27" fmla="*/ 81 h 344"/>
                <a:gd name="T28" fmla="*/ 174 w 184"/>
                <a:gd name="T29" fmla="*/ 81 h 344"/>
                <a:gd name="T30" fmla="*/ 174 w 184"/>
                <a:gd name="T31" fmla="*/ 148 h 344"/>
                <a:gd name="T32" fmla="*/ 119 w 184"/>
                <a:gd name="T33" fmla="*/ 148 h 344"/>
                <a:gd name="T34" fmla="*/ 119 w 184"/>
                <a:gd name="T35" fmla="*/ 249 h 344"/>
                <a:gd name="T36" fmla="*/ 142 w 184"/>
                <a:gd name="T37" fmla="*/ 274 h 3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84" h="344">
                  <a:moveTo>
                    <a:pt x="142" y="274"/>
                  </a:moveTo>
                  <a:cubicBezTo>
                    <a:pt x="154" y="274"/>
                    <a:pt x="168" y="271"/>
                    <a:pt x="184" y="265"/>
                  </a:cubicBezTo>
                  <a:cubicBezTo>
                    <a:pt x="184" y="330"/>
                    <a:pt x="184" y="330"/>
                    <a:pt x="184" y="330"/>
                  </a:cubicBezTo>
                  <a:cubicBezTo>
                    <a:pt x="173" y="335"/>
                    <a:pt x="161" y="339"/>
                    <a:pt x="151" y="341"/>
                  </a:cubicBezTo>
                  <a:cubicBezTo>
                    <a:pt x="140" y="343"/>
                    <a:pt x="128" y="344"/>
                    <a:pt x="114" y="344"/>
                  </a:cubicBezTo>
                  <a:cubicBezTo>
                    <a:pt x="84" y="344"/>
                    <a:pt x="63" y="337"/>
                    <a:pt x="50" y="322"/>
                  </a:cubicBezTo>
                  <a:cubicBezTo>
                    <a:pt x="37" y="308"/>
                    <a:pt x="31" y="285"/>
                    <a:pt x="31" y="255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81"/>
                    <a:pt x="0" y="81"/>
                    <a:pt x="0" y="81"/>
                  </a:cubicBezTo>
                  <a:cubicBezTo>
                    <a:pt x="31" y="81"/>
                    <a:pt x="31" y="81"/>
                    <a:pt x="31" y="81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81"/>
                    <a:pt x="119" y="81"/>
                    <a:pt x="119" y="81"/>
                  </a:cubicBezTo>
                  <a:cubicBezTo>
                    <a:pt x="174" y="81"/>
                    <a:pt x="174" y="81"/>
                    <a:pt x="174" y="81"/>
                  </a:cubicBezTo>
                  <a:cubicBezTo>
                    <a:pt x="174" y="148"/>
                    <a:pt x="174" y="148"/>
                    <a:pt x="174" y="148"/>
                  </a:cubicBezTo>
                  <a:cubicBezTo>
                    <a:pt x="119" y="148"/>
                    <a:pt x="119" y="148"/>
                    <a:pt x="119" y="148"/>
                  </a:cubicBezTo>
                  <a:cubicBezTo>
                    <a:pt x="119" y="249"/>
                    <a:pt x="119" y="249"/>
                    <a:pt x="119" y="249"/>
                  </a:cubicBezTo>
                  <a:cubicBezTo>
                    <a:pt x="119" y="266"/>
                    <a:pt x="127" y="274"/>
                    <a:pt x="142" y="274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1709738" y="479426"/>
              <a:ext cx="211137" cy="231775"/>
            </a:xfrm>
            <a:custGeom>
              <a:avLst/>
              <a:gdLst>
                <a:gd name="T0" fmla="*/ 213 w 244"/>
                <a:gd name="T1" fmla="*/ 30 h 267"/>
                <a:gd name="T2" fmla="*/ 125 w 244"/>
                <a:gd name="T3" fmla="*/ 0 h 267"/>
                <a:gd name="T4" fmla="*/ 33 w 244"/>
                <a:gd name="T5" fmla="*/ 35 h 267"/>
                <a:gd name="T6" fmla="*/ 0 w 244"/>
                <a:gd name="T7" fmla="*/ 135 h 267"/>
                <a:gd name="T8" fmla="*/ 35 w 244"/>
                <a:gd name="T9" fmla="*/ 233 h 267"/>
                <a:gd name="T10" fmla="*/ 133 w 244"/>
                <a:gd name="T11" fmla="*/ 267 h 267"/>
                <a:gd name="T12" fmla="*/ 185 w 244"/>
                <a:gd name="T13" fmla="*/ 263 h 267"/>
                <a:gd name="T14" fmla="*/ 227 w 244"/>
                <a:gd name="T15" fmla="*/ 249 h 267"/>
                <a:gd name="T16" fmla="*/ 214 w 244"/>
                <a:gd name="T17" fmla="*/ 190 h 267"/>
                <a:gd name="T18" fmla="*/ 186 w 244"/>
                <a:gd name="T19" fmla="*/ 200 h 267"/>
                <a:gd name="T20" fmla="*/ 144 w 244"/>
                <a:gd name="T21" fmla="*/ 204 h 267"/>
                <a:gd name="T22" fmla="*/ 104 w 244"/>
                <a:gd name="T23" fmla="*/ 192 h 267"/>
                <a:gd name="T24" fmla="*/ 88 w 244"/>
                <a:gd name="T25" fmla="*/ 158 h 267"/>
                <a:gd name="T26" fmla="*/ 244 w 244"/>
                <a:gd name="T27" fmla="*/ 158 h 267"/>
                <a:gd name="T28" fmla="*/ 244 w 244"/>
                <a:gd name="T29" fmla="*/ 118 h 267"/>
                <a:gd name="T30" fmla="*/ 213 w 244"/>
                <a:gd name="T31" fmla="*/ 30 h 267"/>
                <a:gd name="T32" fmla="*/ 90 w 244"/>
                <a:gd name="T33" fmla="*/ 102 h 267"/>
                <a:gd name="T34" fmla="*/ 102 w 244"/>
                <a:gd name="T35" fmla="*/ 70 h 267"/>
                <a:gd name="T36" fmla="*/ 128 w 244"/>
                <a:gd name="T37" fmla="*/ 61 h 267"/>
                <a:gd name="T38" fmla="*/ 155 w 244"/>
                <a:gd name="T39" fmla="*/ 72 h 267"/>
                <a:gd name="T40" fmla="*/ 165 w 244"/>
                <a:gd name="T41" fmla="*/ 102 h 267"/>
                <a:gd name="T42" fmla="*/ 90 w 244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4" h="267">
                  <a:moveTo>
                    <a:pt x="213" y="30"/>
                  </a:moveTo>
                  <a:cubicBezTo>
                    <a:pt x="192" y="10"/>
                    <a:pt x="163" y="0"/>
                    <a:pt x="125" y="0"/>
                  </a:cubicBezTo>
                  <a:cubicBezTo>
                    <a:pt x="85" y="0"/>
                    <a:pt x="54" y="12"/>
                    <a:pt x="33" y="35"/>
                  </a:cubicBezTo>
                  <a:cubicBezTo>
                    <a:pt x="11" y="58"/>
                    <a:pt x="0" y="92"/>
                    <a:pt x="0" y="135"/>
                  </a:cubicBezTo>
                  <a:cubicBezTo>
                    <a:pt x="0" y="178"/>
                    <a:pt x="12" y="210"/>
                    <a:pt x="35" y="233"/>
                  </a:cubicBezTo>
                  <a:cubicBezTo>
                    <a:pt x="59" y="256"/>
                    <a:pt x="91" y="267"/>
                    <a:pt x="133" y="267"/>
                  </a:cubicBezTo>
                  <a:cubicBezTo>
                    <a:pt x="153" y="267"/>
                    <a:pt x="171" y="266"/>
                    <a:pt x="185" y="263"/>
                  </a:cubicBezTo>
                  <a:cubicBezTo>
                    <a:pt x="200" y="261"/>
                    <a:pt x="214" y="256"/>
                    <a:pt x="227" y="249"/>
                  </a:cubicBezTo>
                  <a:cubicBezTo>
                    <a:pt x="214" y="190"/>
                    <a:pt x="214" y="190"/>
                    <a:pt x="214" y="190"/>
                  </a:cubicBezTo>
                  <a:cubicBezTo>
                    <a:pt x="204" y="194"/>
                    <a:pt x="195" y="197"/>
                    <a:pt x="186" y="200"/>
                  </a:cubicBezTo>
                  <a:cubicBezTo>
                    <a:pt x="173" y="202"/>
                    <a:pt x="159" y="204"/>
                    <a:pt x="144" y="204"/>
                  </a:cubicBezTo>
                  <a:cubicBezTo>
                    <a:pt x="127" y="204"/>
                    <a:pt x="114" y="200"/>
                    <a:pt x="104" y="192"/>
                  </a:cubicBezTo>
                  <a:cubicBezTo>
                    <a:pt x="94" y="183"/>
                    <a:pt x="89" y="172"/>
                    <a:pt x="88" y="158"/>
                  </a:cubicBezTo>
                  <a:cubicBezTo>
                    <a:pt x="244" y="158"/>
                    <a:pt x="244" y="158"/>
                    <a:pt x="244" y="158"/>
                  </a:cubicBezTo>
                  <a:cubicBezTo>
                    <a:pt x="244" y="118"/>
                    <a:pt x="244" y="118"/>
                    <a:pt x="244" y="118"/>
                  </a:cubicBezTo>
                  <a:cubicBezTo>
                    <a:pt x="244" y="80"/>
                    <a:pt x="234" y="51"/>
                    <a:pt x="213" y="30"/>
                  </a:cubicBezTo>
                  <a:moveTo>
                    <a:pt x="90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9" y="64"/>
                    <a:pt x="118" y="61"/>
                    <a:pt x="128" y="61"/>
                  </a:cubicBezTo>
                  <a:cubicBezTo>
                    <a:pt x="139" y="61"/>
                    <a:pt x="148" y="64"/>
                    <a:pt x="155" y="72"/>
                  </a:cubicBezTo>
                  <a:cubicBezTo>
                    <a:pt x="161" y="79"/>
                    <a:pt x="165" y="89"/>
                    <a:pt x="165" y="102"/>
                  </a:cubicBezTo>
                  <a:lnTo>
                    <a:pt x="90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  <p:sp>
          <p:nvSpPr>
            <p:cNvPr id="30" name="Freeform 14"/>
            <p:cNvSpPr>
              <a:spLocks noEditPoints="1"/>
            </p:cNvSpPr>
            <p:nvPr/>
          </p:nvSpPr>
          <p:spPr bwMode="auto">
            <a:xfrm>
              <a:off x="668338" y="479426"/>
              <a:ext cx="209550" cy="231775"/>
            </a:xfrm>
            <a:custGeom>
              <a:avLst/>
              <a:gdLst>
                <a:gd name="T0" fmla="*/ 212 w 243"/>
                <a:gd name="T1" fmla="*/ 30 h 267"/>
                <a:gd name="T2" fmla="*/ 124 w 243"/>
                <a:gd name="T3" fmla="*/ 0 h 267"/>
                <a:gd name="T4" fmla="*/ 32 w 243"/>
                <a:gd name="T5" fmla="*/ 35 h 267"/>
                <a:gd name="T6" fmla="*/ 0 w 243"/>
                <a:gd name="T7" fmla="*/ 135 h 267"/>
                <a:gd name="T8" fmla="*/ 35 w 243"/>
                <a:gd name="T9" fmla="*/ 233 h 267"/>
                <a:gd name="T10" fmla="*/ 132 w 243"/>
                <a:gd name="T11" fmla="*/ 267 h 267"/>
                <a:gd name="T12" fmla="*/ 184 w 243"/>
                <a:gd name="T13" fmla="*/ 263 h 267"/>
                <a:gd name="T14" fmla="*/ 227 w 243"/>
                <a:gd name="T15" fmla="*/ 249 h 267"/>
                <a:gd name="T16" fmla="*/ 213 w 243"/>
                <a:gd name="T17" fmla="*/ 190 h 267"/>
                <a:gd name="T18" fmla="*/ 185 w 243"/>
                <a:gd name="T19" fmla="*/ 200 h 267"/>
                <a:gd name="T20" fmla="*/ 143 w 243"/>
                <a:gd name="T21" fmla="*/ 204 h 267"/>
                <a:gd name="T22" fmla="*/ 103 w 243"/>
                <a:gd name="T23" fmla="*/ 192 h 267"/>
                <a:gd name="T24" fmla="*/ 88 w 243"/>
                <a:gd name="T25" fmla="*/ 158 h 267"/>
                <a:gd name="T26" fmla="*/ 243 w 243"/>
                <a:gd name="T27" fmla="*/ 158 h 267"/>
                <a:gd name="T28" fmla="*/ 243 w 243"/>
                <a:gd name="T29" fmla="*/ 118 h 267"/>
                <a:gd name="T30" fmla="*/ 212 w 243"/>
                <a:gd name="T31" fmla="*/ 30 h 267"/>
                <a:gd name="T32" fmla="*/ 89 w 243"/>
                <a:gd name="T33" fmla="*/ 102 h 267"/>
                <a:gd name="T34" fmla="*/ 102 w 243"/>
                <a:gd name="T35" fmla="*/ 70 h 267"/>
                <a:gd name="T36" fmla="*/ 127 w 243"/>
                <a:gd name="T37" fmla="*/ 61 h 267"/>
                <a:gd name="T38" fmla="*/ 154 w 243"/>
                <a:gd name="T39" fmla="*/ 72 h 267"/>
                <a:gd name="T40" fmla="*/ 164 w 243"/>
                <a:gd name="T41" fmla="*/ 102 h 267"/>
                <a:gd name="T42" fmla="*/ 89 w 243"/>
                <a:gd name="T43" fmla="*/ 102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3" h="267">
                  <a:moveTo>
                    <a:pt x="212" y="30"/>
                  </a:moveTo>
                  <a:cubicBezTo>
                    <a:pt x="191" y="10"/>
                    <a:pt x="162" y="0"/>
                    <a:pt x="124" y="0"/>
                  </a:cubicBezTo>
                  <a:cubicBezTo>
                    <a:pt x="84" y="0"/>
                    <a:pt x="53" y="12"/>
                    <a:pt x="32" y="35"/>
                  </a:cubicBezTo>
                  <a:cubicBezTo>
                    <a:pt x="10" y="58"/>
                    <a:pt x="0" y="92"/>
                    <a:pt x="0" y="135"/>
                  </a:cubicBezTo>
                  <a:cubicBezTo>
                    <a:pt x="0" y="178"/>
                    <a:pt x="11" y="210"/>
                    <a:pt x="35" y="233"/>
                  </a:cubicBezTo>
                  <a:cubicBezTo>
                    <a:pt x="58" y="256"/>
                    <a:pt x="90" y="267"/>
                    <a:pt x="132" y="267"/>
                  </a:cubicBezTo>
                  <a:cubicBezTo>
                    <a:pt x="153" y="267"/>
                    <a:pt x="170" y="266"/>
                    <a:pt x="184" y="263"/>
                  </a:cubicBezTo>
                  <a:cubicBezTo>
                    <a:pt x="199" y="261"/>
                    <a:pt x="213" y="256"/>
                    <a:pt x="227" y="249"/>
                  </a:cubicBezTo>
                  <a:cubicBezTo>
                    <a:pt x="213" y="190"/>
                    <a:pt x="213" y="190"/>
                    <a:pt x="213" y="190"/>
                  </a:cubicBezTo>
                  <a:cubicBezTo>
                    <a:pt x="203" y="194"/>
                    <a:pt x="194" y="197"/>
                    <a:pt x="185" y="200"/>
                  </a:cubicBezTo>
                  <a:cubicBezTo>
                    <a:pt x="172" y="202"/>
                    <a:pt x="158" y="204"/>
                    <a:pt x="143" y="204"/>
                  </a:cubicBezTo>
                  <a:cubicBezTo>
                    <a:pt x="126" y="204"/>
                    <a:pt x="113" y="200"/>
                    <a:pt x="103" y="192"/>
                  </a:cubicBezTo>
                  <a:cubicBezTo>
                    <a:pt x="93" y="183"/>
                    <a:pt x="88" y="172"/>
                    <a:pt x="88" y="158"/>
                  </a:cubicBezTo>
                  <a:cubicBezTo>
                    <a:pt x="243" y="158"/>
                    <a:pt x="243" y="158"/>
                    <a:pt x="243" y="158"/>
                  </a:cubicBezTo>
                  <a:cubicBezTo>
                    <a:pt x="243" y="118"/>
                    <a:pt x="243" y="118"/>
                    <a:pt x="243" y="118"/>
                  </a:cubicBezTo>
                  <a:cubicBezTo>
                    <a:pt x="243" y="80"/>
                    <a:pt x="233" y="51"/>
                    <a:pt x="212" y="30"/>
                  </a:cubicBezTo>
                  <a:moveTo>
                    <a:pt x="89" y="102"/>
                  </a:moveTo>
                  <a:cubicBezTo>
                    <a:pt x="91" y="87"/>
                    <a:pt x="95" y="77"/>
                    <a:pt x="102" y="70"/>
                  </a:cubicBezTo>
                  <a:cubicBezTo>
                    <a:pt x="108" y="64"/>
                    <a:pt x="117" y="61"/>
                    <a:pt x="127" y="61"/>
                  </a:cubicBezTo>
                  <a:cubicBezTo>
                    <a:pt x="138" y="61"/>
                    <a:pt x="147" y="64"/>
                    <a:pt x="154" y="72"/>
                  </a:cubicBezTo>
                  <a:cubicBezTo>
                    <a:pt x="160" y="79"/>
                    <a:pt x="164" y="89"/>
                    <a:pt x="164" y="102"/>
                  </a:cubicBezTo>
                  <a:lnTo>
                    <a:pt x="89" y="1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195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482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1" y="1700215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2888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0" y="3423545"/>
            <a:ext cx="10418235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2888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25067" y="6477002"/>
            <a:ext cx="4896560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Presentation title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69902" y="6477002"/>
            <a:ext cx="5355167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414126" y="6477002"/>
            <a:ext cx="307975" cy="75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488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488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32740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dark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1" y="1705670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2888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1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2888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25067" y="6477002"/>
            <a:ext cx="4896560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Presentation title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9902" y="6477002"/>
            <a:ext cx="5355167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414126" y="6477002"/>
            <a:ext cx="307975" cy="75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488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488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5276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469901" y="1705670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2888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1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2888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25067" y="6477002"/>
            <a:ext cx="4896560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Presentation title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9902" y="6477002"/>
            <a:ext cx="5355167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14126" y="6477002"/>
            <a:ext cx="307975" cy="75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488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488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97211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dark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1" y="1705670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2888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1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2888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25067" y="6477002"/>
            <a:ext cx="4896560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Presentation title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9902" y="6477002"/>
            <a:ext cx="5355167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414126" y="6477002"/>
            <a:ext cx="307975" cy="75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488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488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86412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- Deloitte 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 bwMode="gray">
          <a:xfrm>
            <a:off x="469901" y="1705670"/>
            <a:ext cx="10418233" cy="1592403"/>
          </a:xfrm>
        </p:spPr>
        <p:txBody>
          <a:bodyPr anchor="b"/>
          <a:lstStyle>
            <a:lvl1pPr>
              <a:lnSpc>
                <a:spcPct val="95000"/>
              </a:lnSpc>
              <a:defRPr sz="2888" b="1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69901" y="3429000"/>
            <a:ext cx="10418233" cy="15665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95000"/>
              </a:lnSpc>
              <a:spcAft>
                <a:spcPts val="0"/>
              </a:spcAft>
              <a:buNone/>
              <a:defRPr sz="2888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25067" y="6477002"/>
            <a:ext cx="4896560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Presentation title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69902" y="6477002"/>
            <a:ext cx="5355167" cy="1501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488" noProof="0" dirty="0">
                <a:solidFill>
                  <a:schemeClr val="bg1"/>
                </a:solidFill>
              </a:rPr>
              <a:t>Member firms and DTTL: Insert appropriate copyright</a:t>
            </a:r>
            <a:br>
              <a:rPr lang="en-US" sz="488" noProof="0" dirty="0">
                <a:solidFill>
                  <a:schemeClr val="bg1"/>
                </a:solidFill>
              </a:rPr>
            </a:br>
            <a:r>
              <a:rPr lang="en-US" sz="488" noProof="0" dirty="0">
                <a:solidFill>
                  <a:schemeClr val="bg1"/>
                </a:solidFill>
              </a:rPr>
              <a:t>[To edit, click View &gt; Slide Master &gt; Slide Master]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414126" y="6477002"/>
            <a:ext cx="307975" cy="75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488" noProof="0" smtClean="0">
                <a:solidFill>
                  <a:schemeClr val="bg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488" noProof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351356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vmlDrawing" Target="../drawings/vmlDrawing1.v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1.emf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44"/>
            </p:custDataLst>
            <p:extLst>
              <p:ext uri="{D42A27DB-BD31-4B8C-83A1-F6EECF244321}">
                <p14:modId xmlns:p14="http://schemas.microsoft.com/office/powerpoint/2010/main" val="244989532"/>
              </p:ext>
            </p:extLst>
          </p:nvPr>
        </p:nvGraphicFramePr>
        <p:xfrm>
          <a:off x="2119" y="1591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5" name="think-cell Slide" r:id="rId45" imgW="270" imgH="270" progId="TCLayout.ActiveDocument.1">
                  <p:embed/>
                </p:oleObj>
              </mc:Choice>
              <mc:Fallback>
                <p:oleObj name="think-cell Slide" r:id="rId45" imgW="270" imgH="270" progId="TCLayout.ActiveDocument.1">
                  <p:embed/>
                  <p:pic>
                    <p:nvPicPr>
                      <p:cNvPr id="4" name="Object 3" hidden="1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2119" y="1591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469900" y="402588"/>
            <a:ext cx="11252200" cy="69215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idx="1"/>
          </p:nvPr>
        </p:nvSpPr>
        <p:spPr>
          <a:xfrm>
            <a:off x="469900" y="1665290"/>
            <a:ext cx="11252200" cy="4633911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US" noProof="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566643" y="6608979"/>
            <a:ext cx="489656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Energy Evaluation Asia Pacific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9902" y="6608980"/>
            <a:ext cx="5355167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>
              <a:spcBef>
                <a:spcPts val="600"/>
              </a:spcBef>
              <a:buSzPct val="100000"/>
              <a:buFont typeface="Arial"/>
              <a:buNone/>
            </a:pPr>
            <a:r>
              <a:rPr lang="en-US" sz="800" noProof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Deloitte Consulting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10954" y="6608980"/>
            <a:ext cx="307975" cy="750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0" algn="r">
              <a:spcBef>
                <a:spcPts val="600"/>
              </a:spcBef>
              <a:buSzPct val="100000"/>
              <a:buFont typeface="Arial"/>
              <a:buNone/>
            </a:pPr>
            <a:fld id="{C58DF478-B544-4ED8-9ED4-6A2648E2D233}" type="slidenum">
              <a:rPr lang="en-US" sz="488" noProof="0" smtClean="0">
                <a:solidFill>
                  <a:schemeClr val="tx1"/>
                </a:solidFill>
              </a:rPr>
              <a:pPr marL="0" indent="0" algn="r">
                <a:spcBef>
                  <a:spcPts val="600"/>
                </a:spcBef>
                <a:buSzPct val="100000"/>
                <a:buFont typeface="Arial"/>
                <a:buNone/>
              </a:pPr>
              <a:t>‹#›</a:t>
            </a:fld>
            <a:endParaRPr lang="en-US" sz="488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34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717" r:id="rId14"/>
    <p:sldLayoutId id="2147483718" r:id="rId15"/>
    <p:sldLayoutId id="2147483719" r:id="rId16"/>
    <p:sldLayoutId id="2147483720" r:id="rId17"/>
    <p:sldLayoutId id="2147483721" r:id="rId18"/>
    <p:sldLayoutId id="2147483722" r:id="rId19"/>
    <p:sldLayoutId id="2147483723" r:id="rId20"/>
    <p:sldLayoutId id="2147483724" r:id="rId21"/>
    <p:sldLayoutId id="2147483725" r:id="rId22"/>
    <p:sldLayoutId id="2147483726" r:id="rId23"/>
    <p:sldLayoutId id="2147483727" r:id="rId24"/>
    <p:sldLayoutId id="2147483728" r:id="rId25"/>
    <p:sldLayoutId id="2147483729" r:id="rId26"/>
    <p:sldLayoutId id="2147483730" r:id="rId27"/>
    <p:sldLayoutId id="2147483731" r:id="rId28"/>
    <p:sldLayoutId id="2147483732" r:id="rId29"/>
    <p:sldLayoutId id="2147483733" r:id="rId30"/>
    <p:sldLayoutId id="2147483734" r:id="rId31"/>
    <p:sldLayoutId id="2147483735" r:id="rId32"/>
    <p:sldLayoutId id="2147483736" r:id="rId33"/>
    <p:sldLayoutId id="2147483737" r:id="rId34"/>
    <p:sldLayoutId id="2147483738" r:id="rId35"/>
    <p:sldLayoutId id="2147483739" r:id="rId36"/>
    <p:sldLayoutId id="2147483740" r:id="rId37"/>
    <p:sldLayoutId id="2147483741" r:id="rId38"/>
    <p:sldLayoutId id="2147483742" r:id="rId39"/>
    <p:sldLayoutId id="2147483743" r:id="rId40"/>
    <p:sldLayoutId id="2147483744" r:id="rId41"/>
  </p:sldLayoutIdLst>
  <p:transition>
    <p:fade/>
  </p:transition>
  <p:txStyles>
    <p:titleStyle>
      <a:lvl1pPr algn="l" defTabSz="914378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8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9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8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/>
        <a:buNone/>
        <a:defRPr lang="en-US" sz="9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76396" indent="-176396" algn="l" defTabSz="914378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9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56391" indent="-176396" algn="l" defTabSz="914378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9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32787" indent="-176396" algn="l" defTabSz="79849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9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787" indent="-176396" algn="l" defTabSz="914378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787" indent="-176396" algn="l" defTabSz="914378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787" indent="-176396" algn="l" defTabSz="914378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787" indent="-176396" algn="l" defTabSz="914378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797" userDrawn="1">
          <p15:clr>
            <a:srgbClr val="F26B43"/>
          </p15:clr>
        </p15:guide>
        <p15:guide id="4" pos="395" userDrawn="1">
          <p15:clr>
            <a:srgbClr val="F26B43"/>
          </p15:clr>
        </p15:guide>
        <p15:guide id="5" pos="9845" userDrawn="1">
          <p15:clr>
            <a:srgbClr val="F26B43"/>
          </p15:clr>
        </p15:guide>
        <p15:guide id="10" pos="6648" userDrawn="1">
          <p15:clr>
            <a:srgbClr val="F26B43"/>
          </p15:clr>
        </p15:guide>
        <p15:guide id="12" pos="1843" userDrawn="1">
          <p15:clr>
            <a:srgbClr val="F26B43"/>
          </p15:clr>
        </p15:guide>
        <p15:guide id="13" pos="1995" userDrawn="1">
          <p15:clr>
            <a:srgbClr val="F26B43"/>
          </p15:clr>
        </p15:guide>
        <p15:guide id="14" pos="3441" userDrawn="1">
          <p15:clr>
            <a:srgbClr val="F26B43"/>
          </p15:clr>
        </p15:guide>
        <p15:guide id="15" pos="3593" userDrawn="1">
          <p15:clr>
            <a:srgbClr val="F26B43"/>
          </p15:clr>
        </p15:guide>
        <p15:guide id="16" pos="8247" userDrawn="1">
          <p15:clr>
            <a:srgbClr val="F26B43"/>
          </p15:clr>
        </p15:guide>
        <p15:guide id="17" pos="5044" userDrawn="1">
          <p15:clr>
            <a:srgbClr val="F26B43"/>
          </p15:clr>
        </p15:guide>
        <p15:guide id="18" pos="5195" userDrawn="1">
          <p15:clr>
            <a:srgbClr val="F26B43"/>
          </p15:clr>
        </p15:guide>
        <p15:guide id="19" pos="5120" userDrawn="1">
          <p15:clr>
            <a:srgbClr val="F26B43"/>
          </p15:clr>
        </p15:guide>
        <p15:guide id="20" pos="8399" userDrawn="1">
          <p15:clr>
            <a:srgbClr val="F26B43"/>
          </p15:clr>
        </p15:guide>
        <p15:guide id="24" pos="5099" userDrawn="1">
          <p15:clr>
            <a:srgbClr val="F26B43"/>
          </p15:clr>
        </p15:guide>
        <p15:guide id="25" orient="horz" pos="2160" userDrawn="1">
          <p15:clr>
            <a:srgbClr val="F26B43"/>
          </p15:clr>
        </p15:guide>
        <p15:guide id="26" orient="horz" pos="3968" userDrawn="1">
          <p15:clr>
            <a:srgbClr val="F26B43"/>
          </p15:clr>
        </p15:guide>
        <p15:guide id="27" pos="296" userDrawn="1">
          <p15:clr>
            <a:srgbClr val="F26B43"/>
          </p15:clr>
        </p15:guide>
        <p15:guide id="28" pos="7384" userDrawn="1">
          <p15:clr>
            <a:srgbClr val="F26B43"/>
          </p15:clr>
        </p15:guide>
        <p15:guide id="29" orient="horz" pos="1071" userDrawn="1">
          <p15:clr>
            <a:srgbClr val="F26B43"/>
          </p15:clr>
        </p15:guide>
        <p15:guide id="30" orient="horz" pos="245" userDrawn="1">
          <p15:clr>
            <a:srgbClr val="F26B43"/>
          </p15:clr>
        </p15:guide>
        <p15:guide id="31" orient="horz" pos="4081" userDrawn="1">
          <p15:clr>
            <a:srgbClr val="F26B43"/>
          </p15:clr>
        </p15:guide>
        <p15:guide id="32" pos="4987" userDrawn="1">
          <p15:clr>
            <a:srgbClr val="F26B43"/>
          </p15:clr>
        </p15:guide>
        <p15:guide id="33" pos="1383" userDrawn="1">
          <p15:clr>
            <a:srgbClr val="F26B43"/>
          </p15:clr>
        </p15:guide>
        <p15:guide id="34" pos="1496" userDrawn="1">
          <p15:clr>
            <a:srgbClr val="F26B43"/>
          </p15:clr>
        </p15:guide>
        <p15:guide id="35" pos="2581" userDrawn="1">
          <p15:clr>
            <a:srgbClr val="F26B43"/>
          </p15:clr>
        </p15:guide>
        <p15:guide id="36" pos="2695" userDrawn="1">
          <p15:clr>
            <a:srgbClr val="F26B43"/>
          </p15:clr>
        </p15:guide>
        <p15:guide id="37" pos="6185" userDrawn="1">
          <p15:clr>
            <a:srgbClr val="F26B43"/>
          </p15:clr>
        </p15:guide>
        <p15:guide id="38" pos="3783" userDrawn="1">
          <p15:clr>
            <a:srgbClr val="F26B43"/>
          </p15:clr>
        </p15:guide>
        <p15:guide id="39" pos="3896" userDrawn="1">
          <p15:clr>
            <a:srgbClr val="F26B43"/>
          </p15:clr>
        </p15:guide>
        <p15:guide id="40" pos="3840" userDrawn="1">
          <p15:clr>
            <a:srgbClr val="F26B43"/>
          </p15:clr>
        </p15:guide>
        <p15:guide id="41" pos="6299" userDrawn="1">
          <p15:clr>
            <a:srgbClr val="F26B43"/>
          </p15:clr>
        </p15:guide>
        <p15:guide id="42" orient="horz" pos="1049" userDrawn="1">
          <p15:clr>
            <a:srgbClr val="F26B43"/>
          </p15:clr>
        </p15:guide>
        <p15:guide id="43" orient="horz" pos="641" userDrawn="1">
          <p15:clr>
            <a:srgbClr val="F26B43"/>
          </p15:clr>
        </p15:guide>
        <p15:guide id="44" orient="horz" pos="2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oup 182"/>
          <p:cNvGrpSpPr/>
          <p:nvPr/>
        </p:nvGrpSpPr>
        <p:grpSpPr>
          <a:xfrm>
            <a:off x="213360" y="6430387"/>
            <a:ext cx="11811000" cy="331708"/>
            <a:chOff x="91440" y="6338054"/>
            <a:chExt cx="11811000" cy="516374"/>
          </a:xfrm>
        </p:grpSpPr>
        <p:sp>
          <p:nvSpPr>
            <p:cNvPr id="182" name="TextBox 181"/>
            <p:cNvSpPr txBox="1"/>
            <p:nvPr/>
          </p:nvSpPr>
          <p:spPr>
            <a:xfrm>
              <a:off x="9906000" y="6338054"/>
              <a:ext cx="19964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203200" indent="-203200">
                <a:spcBef>
                  <a:spcPts val="600"/>
                </a:spcBef>
                <a:buSzPct val="100000"/>
                <a:buFont typeface="Arial"/>
                <a:buChar char="•"/>
              </a:pPr>
              <a:endParaRPr lang="en-US" dirty="0">
                <a:solidFill>
                  <a:srgbClr val="313131"/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91440" y="6485096"/>
              <a:ext cx="19964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203200" indent="-203200">
                <a:spcBef>
                  <a:spcPts val="600"/>
                </a:spcBef>
                <a:buSzPct val="100000"/>
                <a:buFont typeface="Arial"/>
                <a:buChar char="•"/>
              </a:pPr>
              <a:endParaRPr lang="en-US" dirty="0">
                <a:solidFill>
                  <a:srgbClr val="313131"/>
                </a:solidFill>
              </a:endParaRPr>
            </a:p>
          </p:txBody>
        </p:sp>
      </p:grp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7402647" y="3163790"/>
            <a:ext cx="4455523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  <a:defRPr/>
            </a:pPr>
            <a:r>
              <a:rPr lang="en-MY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Romeo Santos</a:t>
            </a:r>
          </a:p>
          <a:p>
            <a:pPr eaLnBrk="0" hangingPunct="0">
              <a:spcBef>
                <a:spcPct val="0"/>
              </a:spcBef>
              <a:buFontTx/>
              <a:buNone/>
              <a:defRPr/>
            </a:pPr>
            <a:r>
              <a:rPr lang="en-MY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Professor, University of the Philippines</a:t>
            </a:r>
          </a:p>
          <a:p>
            <a:pPr eaLnBrk="0" hangingPunct="0">
              <a:spcBef>
                <a:spcPct val="0"/>
              </a:spcBef>
              <a:buFontTx/>
              <a:buNone/>
              <a:defRPr/>
            </a:pPr>
            <a:endParaRPr lang="en-MY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Palatino Linotype" panose="02040502050505030304" pitchFamily="18" charset="0"/>
            </a:endParaRPr>
          </a:p>
          <a:p>
            <a:pPr eaLnBrk="0" hangingPunct="0"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Board Member, APEA</a:t>
            </a:r>
          </a:p>
          <a:p>
            <a:pPr eaLnBrk="0" hangingPunct="0">
              <a:spcBef>
                <a:spcPct val="0"/>
              </a:spcBef>
              <a:buFontTx/>
              <a:buNone/>
              <a:defRPr/>
            </a:pPr>
            <a:endParaRPr lang="en-US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Palatino Linotype" panose="02040502050505030304" pitchFamily="18" charset="0"/>
            </a:endParaRPr>
          </a:p>
          <a:p>
            <a:pPr eaLnBrk="0" hangingPunct="0">
              <a:spcBef>
                <a:spcPct val="0"/>
              </a:spcBef>
              <a:buFontTx/>
              <a:buNone/>
              <a:defRPr/>
            </a:pPr>
            <a:r>
              <a:rPr lang="en-US" altLang="en-US" sz="1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Workland</a:t>
            </a:r>
            <a:r>
              <a:rPr lang="en-US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 M&amp;E Institute</a:t>
            </a:r>
          </a:p>
          <a:p>
            <a:pPr eaLnBrk="0" hangingPunct="0">
              <a:spcBef>
                <a:spcPct val="0"/>
              </a:spcBef>
              <a:buNone/>
              <a:defRPr/>
            </a:pPr>
            <a:r>
              <a:rPr lang="en-US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Executive Director: </a:t>
            </a:r>
          </a:p>
          <a:p>
            <a:pPr eaLnBrk="0" hangingPunct="0">
              <a:spcBef>
                <a:spcPct val="0"/>
              </a:spcBef>
              <a:buFontTx/>
              <a:buNone/>
              <a:defRPr/>
            </a:pPr>
            <a:endParaRPr lang="en-US" altLang="en-US" sz="1400" dirty="0">
              <a:solidFill>
                <a:schemeClr val="tx1">
                  <a:lumMod val="95000"/>
                  <a:lumOff val="5000"/>
                </a:schemeClr>
              </a:solidFill>
              <a:latin typeface="Palatino Linotype" panose="02040502050505030304" pitchFamily="18" charset="0"/>
            </a:endParaRPr>
          </a:p>
          <a:p>
            <a:pPr eaLnBrk="0" hangingPunct="0">
              <a:spcBef>
                <a:spcPct val="0"/>
              </a:spcBef>
              <a:buFontTx/>
              <a:buNone/>
              <a:defRPr/>
            </a:pPr>
            <a:r>
              <a:rPr lang="en-US" altLang="en-US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Palatino Linotype" panose="02040502050505030304" pitchFamily="18" charset="0"/>
              </a:rPr>
              <a:t>E-mail:  rombsantos3@gmail.com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397377"/>
              </p:ext>
            </p:extLst>
          </p:nvPr>
        </p:nvGraphicFramePr>
        <p:xfrm>
          <a:off x="472441" y="656045"/>
          <a:ext cx="11551919" cy="1280160"/>
        </p:xfrm>
        <a:graphic>
          <a:graphicData uri="http://schemas.openxmlformats.org/drawingml/2006/table">
            <a:tbl>
              <a:tblPr/>
              <a:tblGrid>
                <a:gridCol w="9034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75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858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MY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3</a:t>
                      </a:r>
                      <a:r>
                        <a:rPr kumimoji="0" lang="en-MY" alt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rd</a:t>
                      </a:r>
                      <a:r>
                        <a:rPr kumimoji="0" lang="en-MY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 INDONESIA Energy Efficiency &amp; Conservation Conference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MY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EEAP WEBINAR 2021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MY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</a:rPr>
                        <a:t>ENERGY EVAL UATION in ASIA PACIFIC: LATEST UPDATES</a:t>
                      </a:r>
                      <a:endParaRPr kumimoji="0" lang="en-MY" alt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14-16 June 2021</a:t>
                      </a:r>
                    </a:p>
                  </a:txBody>
                  <a:tcPr marL="68581" marR="68581" marT="0" marB="0" anchor="ctr" horzOverflow="overflow">
                    <a:lnL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24840" y="2168254"/>
            <a:ext cx="6431280" cy="42319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en-US" sz="1800" dirty="0">
                <a:solidFill>
                  <a:srgbClr val="313131"/>
                </a:solidFill>
              </a:rPr>
              <a:t>What update do we have?</a:t>
            </a:r>
          </a:p>
          <a:p>
            <a:pPr>
              <a:spcBef>
                <a:spcPts val="600"/>
              </a:spcBef>
              <a:buSzPct val="100000"/>
            </a:pPr>
            <a:endParaRPr lang="en-US" sz="1800" dirty="0">
              <a:solidFill>
                <a:srgbClr val="313131"/>
              </a:solidFill>
            </a:endParaRPr>
          </a:p>
          <a:p>
            <a:pPr marL="342900" indent="-342900">
              <a:buAutoNum type="arabicParenBoth"/>
            </a:pPr>
            <a:r>
              <a:rPr lang="en-US" sz="1800" dirty="0"/>
              <a:t> Your current government's viewpoints on the role of energy in sustainable development and in meeting the climate change mitigation,</a:t>
            </a:r>
          </a:p>
          <a:p>
            <a:pPr marL="342900" indent="-342900">
              <a:buAutoNum type="arabicParenBoth"/>
            </a:pPr>
            <a:endParaRPr lang="en-US" sz="1800" dirty="0"/>
          </a:p>
          <a:p>
            <a:r>
              <a:rPr lang="en-US" sz="1800" dirty="0"/>
              <a:t>(2)  The importance of properly and transparently evaluating the government energy policy and development programs for public accountability,</a:t>
            </a:r>
          </a:p>
          <a:p>
            <a:endParaRPr lang="en-US" sz="1800" dirty="0"/>
          </a:p>
          <a:p>
            <a:r>
              <a:rPr lang="en-US" sz="1800" dirty="0"/>
              <a:t>(3)  How the proper evaluation procedures are to be conducted by independent parties, and</a:t>
            </a:r>
          </a:p>
          <a:p>
            <a:endParaRPr lang="en-US" sz="1800" dirty="0"/>
          </a:p>
          <a:p>
            <a:r>
              <a:rPr lang="en-US" sz="1800" dirty="0"/>
              <a:t>(4)  How the outcome of the evaluation is communicated to the stakeholders.</a:t>
            </a:r>
            <a:endParaRPr lang="en-US" sz="1800" dirty="0">
              <a:solidFill>
                <a:srgbClr val="31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27818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9900" y="446132"/>
            <a:ext cx="11252200" cy="5316040"/>
          </a:xfrm>
        </p:spPr>
        <p:txBody>
          <a:bodyPr/>
          <a:lstStyle/>
          <a:p>
            <a:pPr algn="ctr"/>
            <a:r>
              <a:rPr lang="en-US" sz="1800" b="1" dirty="0"/>
              <a:t>IMPLEMENTING RULES AND REGULATIONS OF REPUBLIC ACT NO. 11285 [2019]</a:t>
            </a:r>
            <a:br>
              <a:rPr lang="en-US" sz="1800" b="1" dirty="0"/>
            </a:br>
            <a:br>
              <a:rPr lang="en-US" sz="1800" dirty="0"/>
            </a:br>
            <a:r>
              <a:rPr lang="en-US" sz="1800" b="1" dirty="0"/>
              <a:t>(ENERGY EFFICIENCY AND CONSERVATION ACT)</a:t>
            </a:r>
            <a:br>
              <a:rPr lang="en-US" sz="1800" b="1" dirty="0"/>
            </a:br>
            <a:br>
              <a:rPr lang="en-US" sz="1800" b="1" dirty="0"/>
            </a:br>
            <a:br>
              <a:rPr lang="en-US" sz="1800" b="1" dirty="0"/>
            </a:br>
            <a:endParaRPr lang="en-US" sz="1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728" y="1524000"/>
            <a:ext cx="8688299" cy="467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18515" y="1248229"/>
            <a:ext cx="5312228" cy="23391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03200" indent="-203200">
              <a:spcBef>
                <a:spcPts val="600"/>
              </a:spcBef>
              <a:buSzPct val="100000"/>
              <a:buFont typeface="Arial"/>
              <a:buChar char="•"/>
            </a:pPr>
            <a:r>
              <a:rPr lang="en-US" sz="1200" dirty="0">
                <a:solidFill>
                  <a:srgbClr val="313131"/>
                </a:solidFill>
              </a:rPr>
              <a:t>Currently, Philippine government’s attention is on the pandemic, Evaluation takes a back seat _what with the -4.2 GDP shrink at present [-9.1 in 2020], priority is obvious. </a:t>
            </a:r>
          </a:p>
          <a:p>
            <a:pPr marL="203200" indent="-203200">
              <a:spcBef>
                <a:spcPts val="600"/>
              </a:spcBef>
              <a:buSzPct val="100000"/>
              <a:buFont typeface="Arial"/>
              <a:buChar char="•"/>
            </a:pPr>
            <a:endParaRPr lang="en-US" sz="1200" dirty="0">
              <a:solidFill>
                <a:srgbClr val="313131"/>
              </a:solidFill>
            </a:endParaRPr>
          </a:p>
          <a:p>
            <a:pPr marL="203200" indent="-203200">
              <a:spcBef>
                <a:spcPts val="600"/>
              </a:spcBef>
              <a:buSzPct val="100000"/>
              <a:buFont typeface="Arial"/>
              <a:buChar char="•"/>
            </a:pPr>
            <a:r>
              <a:rPr lang="en-US" sz="1200" dirty="0">
                <a:solidFill>
                  <a:srgbClr val="313131"/>
                </a:solidFill>
              </a:rPr>
              <a:t>The Rep. Act s11285 shown here does not in anyway talk about M&amp;E, only tidbits about assessment, audit , focusing on energy efficiency _corporate profit</a:t>
            </a:r>
          </a:p>
          <a:p>
            <a:pPr marL="203200" indent="-203200">
              <a:spcBef>
                <a:spcPts val="600"/>
              </a:spcBef>
              <a:buSzPct val="100000"/>
              <a:buFont typeface="Arial"/>
              <a:buChar char="•"/>
            </a:pPr>
            <a:endParaRPr lang="en-US" sz="1200" dirty="0">
              <a:solidFill>
                <a:srgbClr val="313131"/>
              </a:solidFill>
            </a:endParaRPr>
          </a:p>
          <a:p>
            <a:pPr marL="203200" indent="-203200">
              <a:spcBef>
                <a:spcPts val="600"/>
              </a:spcBef>
              <a:buSzPct val="100000"/>
              <a:buFont typeface="Arial"/>
              <a:buChar char="•"/>
            </a:pPr>
            <a:r>
              <a:rPr lang="en-US" sz="1200" dirty="0">
                <a:solidFill>
                  <a:srgbClr val="313131"/>
                </a:solidFill>
              </a:rPr>
              <a:t>But some development for M&amp;E in the legislative front is being seen. Two [2] bills  on RBME in the Senate filed, with one progressing toward legislation.</a:t>
            </a:r>
          </a:p>
        </p:txBody>
      </p:sp>
    </p:spTree>
    <p:extLst>
      <p:ext uri="{BB962C8B-B14F-4D97-AF65-F5344CB8AC3E}">
        <p14:creationId xmlns:p14="http://schemas.microsoft.com/office/powerpoint/2010/main" val="108400518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42472" y="711200"/>
            <a:ext cx="11252200" cy="5558971"/>
          </a:xfrm>
        </p:spPr>
        <p:txBody>
          <a:bodyPr anchor="ctr"/>
          <a:lstStyle/>
          <a:p>
            <a:r>
              <a:rPr lang="en-US" sz="1800" dirty="0">
                <a:solidFill>
                  <a:schemeClr val="tx1"/>
                </a:solidFill>
              </a:rPr>
              <a:t>Since the 2</a:t>
            </a:r>
            <a:r>
              <a:rPr lang="en-US" sz="1800" baseline="30000" dirty="0">
                <a:solidFill>
                  <a:schemeClr val="tx1"/>
                </a:solidFill>
              </a:rPr>
              <a:t>nd</a:t>
            </a:r>
            <a:r>
              <a:rPr lang="en-US" sz="1800" dirty="0">
                <a:solidFill>
                  <a:schemeClr val="tx1"/>
                </a:solidFill>
              </a:rPr>
              <a:t> APEA Conference in 2019, 2 Senate Bills -filed _establishment of a national evaluation policy in the Philippines. 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1</a:t>
            </a:r>
            <a:r>
              <a:rPr lang="en-US" sz="1800" baseline="30000" dirty="0">
                <a:solidFill>
                  <a:schemeClr val="tx1"/>
                </a:solidFill>
              </a:rPr>
              <a:t>ST</a:t>
            </a:r>
            <a:r>
              <a:rPr lang="en-US" sz="1800" dirty="0">
                <a:solidFill>
                  <a:schemeClr val="tx1"/>
                </a:solidFill>
              </a:rPr>
              <a:t>: Senate Bill No. 788: “An Act Establishing a National Evaluation Policy” (Senate of Philippines, 2019b). </a:t>
            </a:r>
          </a:p>
          <a:p>
            <a:r>
              <a:rPr lang="en-US" sz="1800" dirty="0">
                <a:solidFill>
                  <a:schemeClr val="tx1"/>
                </a:solidFill>
              </a:rPr>
              <a:t>Bill filed in JULY 2020 months after the APEA conference- Author: Senator Rissa </a:t>
            </a:r>
            <a:r>
              <a:rPr lang="en-US" sz="1800" dirty="0" err="1">
                <a:solidFill>
                  <a:schemeClr val="tx1"/>
                </a:solidFill>
              </a:rPr>
              <a:t>Hontiveros</a:t>
            </a:r>
            <a:r>
              <a:rPr lang="en-US" sz="1800" dirty="0">
                <a:solidFill>
                  <a:schemeClr val="tx1"/>
                </a:solidFill>
              </a:rPr>
              <a:t>, Member -minority bloc, the Upper House --- Keynote Speaker of the APEA event in the Senate. 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 2</a:t>
            </a:r>
            <a:r>
              <a:rPr lang="en-US" sz="1800" baseline="30000" dirty="0">
                <a:solidFill>
                  <a:schemeClr val="tx1"/>
                </a:solidFill>
              </a:rPr>
              <a:t>ND</a:t>
            </a:r>
            <a:r>
              <a:rPr lang="en-US" sz="1800" dirty="0">
                <a:solidFill>
                  <a:schemeClr val="tx1"/>
                </a:solidFill>
              </a:rPr>
              <a:t>:MOST recent _Senate Bill No. 1885: “An Act Establishing A Result-Based National Evaluation Policy (RBNEP)” (Senate of Philippines, 2020b). Author: Senator </a:t>
            </a:r>
            <a:r>
              <a:rPr lang="en-US" sz="1800" dirty="0" err="1">
                <a:solidFill>
                  <a:schemeClr val="tx1"/>
                </a:solidFill>
              </a:rPr>
              <a:t>Imee</a:t>
            </a:r>
            <a:r>
              <a:rPr lang="en-US" sz="1800" dirty="0">
                <a:solidFill>
                  <a:schemeClr val="tx1"/>
                </a:solidFill>
              </a:rPr>
              <a:t> Marcos, Member-majority bloc in the Upper House. </a:t>
            </a:r>
          </a:p>
          <a:p>
            <a:r>
              <a:rPr lang="en-US" sz="1800" dirty="0">
                <a:solidFill>
                  <a:schemeClr val="tx1"/>
                </a:solidFill>
              </a:rPr>
              <a:t>First reading and approval of the Upper House in October 2020.</a:t>
            </a:r>
          </a:p>
          <a:p>
            <a:r>
              <a:rPr lang="en-US" sz="1800" dirty="0">
                <a:solidFill>
                  <a:schemeClr val="tx1"/>
                </a:solidFill>
              </a:rPr>
              <a:t>NOW _BILL referred to _Senate Committee Secretary: NEDA -for the refinement  and further review. UNIQUE that the bills have bi-partisan support; no argument, debate in the PLENARY; APPROVED at once by Senate Committee; hoping that last legs will be </a:t>
            </a:r>
            <a:r>
              <a:rPr lang="en-US" sz="1800">
                <a:solidFill>
                  <a:schemeClr val="tx1"/>
                </a:solidFill>
              </a:rPr>
              <a:t>the same.</a:t>
            </a: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07151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roup 182"/>
          <p:cNvGrpSpPr/>
          <p:nvPr/>
        </p:nvGrpSpPr>
        <p:grpSpPr>
          <a:xfrm>
            <a:off x="91440" y="6338054"/>
            <a:ext cx="11811000" cy="516374"/>
            <a:chOff x="91440" y="6338054"/>
            <a:chExt cx="11811000" cy="516374"/>
          </a:xfrm>
        </p:grpSpPr>
        <p:sp>
          <p:nvSpPr>
            <p:cNvPr id="182" name="TextBox 181"/>
            <p:cNvSpPr txBox="1"/>
            <p:nvPr/>
          </p:nvSpPr>
          <p:spPr>
            <a:xfrm>
              <a:off x="9906000" y="6338054"/>
              <a:ext cx="19964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203200" indent="-203200">
                <a:spcBef>
                  <a:spcPts val="600"/>
                </a:spcBef>
                <a:buSzPct val="100000"/>
                <a:buFont typeface="Arial"/>
                <a:buChar char="•"/>
              </a:pPr>
              <a:endParaRPr lang="en-US" dirty="0">
                <a:solidFill>
                  <a:srgbClr val="313131"/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91440" y="6485096"/>
              <a:ext cx="199644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marL="203200" indent="-203200">
                <a:spcBef>
                  <a:spcPts val="600"/>
                </a:spcBef>
                <a:buSzPct val="100000"/>
                <a:buFont typeface="Arial"/>
                <a:buChar char="•"/>
              </a:pPr>
              <a:endParaRPr lang="en-US" dirty="0">
                <a:solidFill>
                  <a:srgbClr val="313131"/>
                </a:solidFill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792480" y="3572951"/>
            <a:ext cx="109423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existing body of evidence of what works in Energy sector remains limited</a:t>
            </a:r>
          </a:p>
        </p:txBody>
      </p:sp>
      <p:sp>
        <p:nvSpPr>
          <p:cNvPr id="6" name="Rectangle 5"/>
          <p:cNvSpPr/>
          <p:nvPr/>
        </p:nvSpPr>
        <p:spPr>
          <a:xfrm>
            <a:off x="579120" y="6286530"/>
            <a:ext cx="6096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/>
              <a:t> </a:t>
            </a:r>
            <a:r>
              <a:rPr lang="en-US" sz="1100" dirty="0" err="1"/>
              <a:t>Raitzer</a:t>
            </a:r>
            <a:r>
              <a:rPr lang="en-US" sz="1100" dirty="0"/>
              <a:t>, </a:t>
            </a:r>
            <a:r>
              <a:rPr lang="en-US" sz="1100" dirty="0" err="1"/>
              <a:t>Bondal</a:t>
            </a:r>
            <a:r>
              <a:rPr lang="en-US" sz="1100" dirty="0"/>
              <a:t> &amp; </a:t>
            </a:r>
            <a:r>
              <a:rPr lang="en-US" sz="1100" dirty="0" err="1"/>
              <a:t>Sibal</a:t>
            </a:r>
            <a:r>
              <a:rPr lang="en-US" sz="1100" dirty="0"/>
              <a:t>. 2019. Impact Evaluation of Energy Interventions, ADB</a:t>
            </a:r>
          </a:p>
        </p:txBody>
      </p:sp>
      <p:sp>
        <p:nvSpPr>
          <p:cNvPr id="4" name="Rectangle 3"/>
          <p:cNvSpPr/>
          <p:nvPr/>
        </p:nvSpPr>
        <p:spPr>
          <a:xfrm>
            <a:off x="746760" y="5303337"/>
            <a:ext cx="108051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/>
              <a:t>difficult to evaluate using randomized technique </a:t>
            </a:r>
          </a:p>
          <a:p>
            <a:pPr algn="ctr"/>
            <a:r>
              <a:rPr lang="en-US" sz="1800" dirty="0"/>
              <a:t>- grid electricity infrastructure is networked &amp; interdependent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777240" y="4296226"/>
            <a:ext cx="10835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majority of studies so far focused on rural electrification, improved cook stoves, and shift to LED lighting, while most investments are in power generation and transmission.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340340" y="271370"/>
            <a:ext cx="1996440" cy="26416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203200" indent="-203200">
              <a:spcBef>
                <a:spcPts val="600"/>
              </a:spcBef>
              <a:buSzPct val="100000"/>
              <a:buFont typeface="Arial"/>
              <a:buChar char="•"/>
            </a:pPr>
            <a:endParaRPr lang="en-US" dirty="0">
              <a:solidFill>
                <a:srgbClr val="31313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79" y="376541"/>
            <a:ext cx="4800963" cy="369332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en-US" dirty="0">
                <a:solidFill>
                  <a:srgbClr val="313131"/>
                </a:solidFill>
              </a:rPr>
              <a:t>STATE of Evaluation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490677"/>
              </p:ext>
            </p:extLst>
          </p:nvPr>
        </p:nvGraphicFramePr>
        <p:xfrm>
          <a:off x="469900" y="1429562"/>
          <a:ext cx="1143254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98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527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77608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Philippines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Developed -circulated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the National Evaluation Policy in</a:t>
                      </a:r>
                      <a:r>
                        <a:rPr lang="en-US" sz="1600" u="sng" baseline="0" dirty="0">
                          <a:solidFill>
                            <a:schemeClr val="tx1"/>
                          </a:solidFill>
                        </a:rPr>
                        <a:t> 2015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. PDP 2017-2022 ensured integration of SDGs into national plan. 156 Indicators adopted.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[103 –Global, 28- Supplementary,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 25-Proxy]</a:t>
                      </a:r>
                    </a:p>
                    <a:p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Current: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4400460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eloitte 16_9 onscreen">
  <a:themeElements>
    <a:clrScheme name="Deloitte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954F72"/>
      </a:folHlink>
    </a:clrScheme>
    <a:fontScheme name="Deloitte Powerpoint fo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eloitte 16_9 onscreen" id="{5BF5B43D-7990-4CDA-BE48-497BCBC1470C}" vid="{BE4EDB12-465C-4398-86A0-E4F2803CBF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7154</TotalTime>
  <Words>554</Words>
  <Application>Microsoft Macintosh PowerPoint</Application>
  <PresentationFormat>Widescreen</PresentationFormat>
  <Paragraphs>47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Palatino Linotype</vt:lpstr>
      <vt:lpstr>Verdana</vt:lpstr>
      <vt:lpstr>Deloitte 16_9 onscreen</vt:lpstr>
      <vt:lpstr>think-cell Slide</vt:lpstr>
      <vt:lpstr>PowerPoint Presentation</vt:lpstr>
      <vt:lpstr>IMPLEMENTING RULES AND REGULATIONS OF REPUBLIC ACT NO. 11285 [2019]  (ENERGY EFFICIENCY AND CONSERVATION ACT)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Compliance with Corporate Commitments to Purchase Renewable Energy</dc:title>
  <dc:creator>Gelb, Elizabeth</dc:creator>
  <cp:lastModifiedBy>Hebe Hetherington</cp:lastModifiedBy>
  <cp:revision>203</cp:revision>
  <dcterms:created xsi:type="dcterms:W3CDTF">2019-09-27T16:10:10Z</dcterms:created>
  <dcterms:modified xsi:type="dcterms:W3CDTF">2021-06-21T11:59:30Z</dcterms:modified>
</cp:coreProperties>
</file>