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11"/>
  </p:notesMasterIdLst>
  <p:sldIdLst>
    <p:sldId id="543" r:id="rId2"/>
    <p:sldId id="538" r:id="rId3"/>
    <p:sldId id="550" r:id="rId4"/>
    <p:sldId id="329" r:id="rId5"/>
    <p:sldId id="315" r:id="rId6"/>
    <p:sldId id="331" r:id="rId7"/>
    <p:sldId id="551" r:id="rId8"/>
    <p:sldId id="549" r:id="rId9"/>
    <p:sldId id="54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CA526D-38E5-4546-ACCB-2E7853B5527B}">
          <p14:sldIdLst>
            <p14:sldId id="543"/>
          </p14:sldIdLst>
        </p14:section>
        <p14:section name="Why Evaluation?" id="{7072D9BA-2437-4C96-A57B-7E0F1B018C24}">
          <p14:sldIdLst>
            <p14:sldId id="538"/>
            <p14:sldId id="550"/>
          </p14:sldIdLst>
        </p14:section>
        <p14:section name="EEI as Association" id="{A0F9E6A8-7180-6D45-9FD1-ACB807FEB926}">
          <p14:sldIdLst>
            <p14:sldId id="329"/>
            <p14:sldId id="315"/>
            <p14:sldId id="331"/>
            <p14:sldId id="551"/>
            <p14:sldId id="549"/>
            <p14:sldId id="54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edictus Dwiagus Stepantoro" initials="BDS" lastIdx="3" clrIdx="0">
    <p:extLst>
      <p:ext uri="{19B8F6BF-5375-455C-9EA6-DF929625EA0E}">
        <p15:presenceInfo xmlns:p15="http://schemas.microsoft.com/office/powerpoint/2012/main" userId="S::Benedictus.Stepantoro@KIAT.or.id::1a8ed6e0-48cb-45cc-8b3d-bca803a2b99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73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ctus Dwiagus Stepantoro" userId="1a8ed6e0-48cb-45cc-8b3d-bca803a2b99b" providerId="ADAL" clId="{E322E60E-42D2-4318-A44D-8F178244B8FB}"/>
    <pc:docChg chg="undo custSel delSld modSld sldOrd modSection">
      <pc:chgData name="Benedictus Dwiagus Stepantoro" userId="1a8ed6e0-48cb-45cc-8b3d-bca803a2b99b" providerId="ADAL" clId="{E322E60E-42D2-4318-A44D-8F178244B8FB}" dt="2021-06-19T10:47:46.089" v="455" actId="20577"/>
      <pc:docMkLst>
        <pc:docMk/>
      </pc:docMkLst>
      <pc:sldChg chg="modSp mod ord">
        <pc:chgData name="Benedictus Dwiagus Stepantoro" userId="1a8ed6e0-48cb-45cc-8b3d-bca803a2b99b" providerId="ADAL" clId="{E322E60E-42D2-4318-A44D-8F178244B8FB}" dt="2021-06-15T15:08:25.667" v="276" actId="20577"/>
        <pc:sldMkLst>
          <pc:docMk/>
          <pc:sldMk cId="3305674632" sldId="315"/>
        </pc:sldMkLst>
        <pc:spChg chg="mod">
          <ac:chgData name="Benedictus Dwiagus Stepantoro" userId="1a8ed6e0-48cb-45cc-8b3d-bca803a2b99b" providerId="ADAL" clId="{E322E60E-42D2-4318-A44D-8F178244B8FB}" dt="2021-06-15T15:08:25.667" v="276" actId="20577"/>
          <ac:spMkLst>
            <pc:docMk/>
            <pc:sldMk cId="3305674632" sldId="315"/>
            <ac:spMk id="5" creationId="{00000000-0000-0000-0000-000000000000}"/>
          </ac:spMkLst>
        </pc:spChg>
      </pc:sldChg>
      <pc:sldChg chg="addSp delSp modSp mod">
        <pc:chgData name="Benedictus Dwiagus Stepantoro" userId="1a8ed6e0-48cb-45cc-8b3d-bca803a2b99b" providerId="ADAL" clId="{E322E60E-42D2-4318-A44D-8F178244B8FB}" dt="2021-06-16T03:33:09.936" v="408" actId="113"/>
        <pc:sldMkLst>
          <pc:docMk/>
          <pc:sldMk cId="1926187395" sldId="329"/>
        </pc:sldMkLst>
        <pc:spChg chg="del mod">
          <ac:chgData name="Benedictus Dwiagus Stepantoro" userId="1a8ed6e0-48cb-45cc-8b3d-bca803a2b99b" providerId="ADAL" clId="{E322E60E-42D2-4318-A44D-8F178244B8FB}" dt="2021-06-15T15:02:39.757" v="219" actId="12084"/>
          <ac:spMkLst>
            <pc:docMk/>
            <pc:sldMk cId="1926187395" sldId="329"/>
            <ac:spMk id="3" creationId="{D1438466-2D79-485D-87B1-BDD1F8316E8F}"/>
          </ac:spMkLst>
        </pc:spChg>
        <pc:spChg chg="del">
          <ac:chgData name="Benedictus Dwiagus Stepantoro" userId="1a8ed6e0-48cb-45cc-8b3d-bca803a2b99b" providerId="ADAL" clId="{E322E60E-42D2-4318-A44D-8F178244B8FB}" dt="2021-06-15T15:00:46.757" v="213" actId="26606"/>
          <ac:spMkLst>
            <pc:docMk/>
            <pc:sldMk cId="1926187395" sldId="329"/>
            <ac:spMk id="28" creationId="{311973C2-EB8B-452A-A698-4A252FD3AE28}"/>
          </ac:spMkLst>
        </pc:spChg>
        <pc:spChg chg="del">
          <ac:chgData name="Benedictus Dwiagus Stepantoro" userId="1a8ed6e0-48cb-45cc-8b3d-bca803a2b99b" providerId="ADAL" clId="{E322E60E-42D2-4318-A44D-8F178244B8FB}" dt="2021-06-15T15:00:46.757" v="213" actId="26606"/>
          <ac:spMkLst>
            <pc:docMk/>
            <pc:sldMk cId="1926187395" sldId="329"/>
            <ac:spMk id="30" creationId="{10162E77-11AD-44A7-84EC-40C59EEFBD2E}"/>
          </ac:spMkLst>
        </pc:spChg>
        <pc:spChg chg="add">
          <ac:chgData name="Benedictus Dwiagus Stepantoro" userId="1a8ed6e0-48cb-45cc-8b3d-bca803a2b99b" providerId="ADAL" clId="{E322E60E-42D2-4318-A44D-8F178244B8FB}" dt="2021-06-15T15:00:46.757" v="213" actId="26606"/>
          <ac:spMkLst>
            <pc:docMk/>
            <pc:sldMk cId="1926187395" sldId="329"/>
            <ac:spMk id="37" creationId="{311973C2-EB8B-452A-A698-4A252FD3AE28}"/>
          </ac:spMkLst>
        </pc:spChg>
        <pc:spChg chg="add">
          <ac:chgData name="Benedictus Dwiagus Stepantoro" userId="1a8ed6e0-48cb-45cc-8b3d-bca803a2b99b" providerId="ADAL" clId="{E322E60E-42D2-4318-A44D-8F178244B8FB}" dt="2021-06-15T15:00:46.757" v="213" actId="26606"/>
          <ac:spMkLst>
            <pc:docMk/>
            <pc:sldMk cId="1926187395" sldId="329"/>
            <ac:spMk id="39" creationId="{10162E77-11AD-44A7-84EC-40C59EEFBD2E}"/>
          </ac:spMkLst>
        </pc:spChg>
        <pc:graphicFrameChg chg="add mod modGraphic">
          <ac:chgData name="Benedictus Dwiagus Stepantoro" userId="1a8ed6e0-48cb-45cc-8b3d-bca803a2b99b" providerId="ADAL" clId="{E322E60E-42D2-4318-A44D-8F178244B8FB}" dt="2021-06-16T03:33:09.936" v="408" actId="113"/>
          <ac:graphicFrameMkLst>
            <pc:docMk/>
            <pc:sldMk cId="1926187395" sldId="329"/>
            <ac:graphicFrameMk id="4" creationId="{480E7F49-900E-4CAB-86BE-3B61FEB601BF}"/>
          </ac:graphicFrameMkLst>
        </pc:graphicFrameChg>
        <pc:picChg chg="mod">
          <ac:chgData name="Benedictus Dwiagus Stepantoro" userId="1a8ed6e0-48cb-45cc-8b3d-bca803a2b99b" providerId="ADAL" clId="{E322E60E-42D2-4318-A44D-8F178244B8FB}" dt="2021-06-15T15:00:46.757" v="213" actId="26606"/>
          <ac:picMkLst>
            <pc:docMk/>
            <pc:sldMk cId="1926187395" sldId="329"/>
            <ac:picMk id="8" creationId="{B9F75F9B-4790-4739-A1C8-48470C3E4898}"/>
          </ac:picMkLst>
        </pc:picChg>
        <pc:cxnChg chg="del">
          <ac:chgData name="Benedictus Dwiagus Stepantoro" userId="1a8ed6e0-48cb-45cc-8b3d-bca803a2b99b" providerId="ADAL" clId="{E322E60E-42D2-4318-A44D-8F178244B8FB}" dt="2021-06-15T15:00:46.757" v="213" actId="26606"/>
          <ac:cxnSpMkLst>
            <pc:docMk/>
            <pc:sldMk cId="1926187395" sldId="329"/>
            <ac:cxnSpMk id="32" creationId="{5AB158E9-1B40-4CD6-95F0-95CA11DF7B7A}"/>
          </ac:cxnSpMkLst>
        </pc:cxnChg>
        <pc:cxnChg chg="add">
          <ac:chgData name="Benedictus Dwiagus Stepantoro" userId="1a8ed6e0-48cb-45cc-8b3d-bca803a2b99b" providerId="ADAL" clId="{E322E60E-42D2-4318-A44D-8F178244B8FB}" dt="2021-06-15T15:00:46.757" v="213" actId="26606"/>
          <ac:cxnSpMkLst>
            <pc:docMk/>
            <pc:sldMk cId="1926187395" sldId="329"/>
            <ac:cxnSpMk id="41" creationId="{5AB158E9-1B40-4CD6-95F0-95CA11DF7B7A}"/>
          </ac:cxnSpMkLst>
        </pc:cxnChg>
      </pc:sldChg>
      <pc:sldChg chg="modSp">
        <pc:chgData name="Benedictus Dwiagus Stepantoro" userId="1a8ed6e0-48cb-45cc-8b3d-bca803a2b99b" providerId="ADAL" clId="{E322E60E-42D2-4318-A44D-8F178244B8FB}" dt="2021-06-19T10:47:46.089" v="455" actId="20577"/>
        <pc:sldMkLst>
          <pc:docMk/>
          <pc:sldMk cId="3133114365" sldId="331"/>
        </pc:sldMkLst>
        <pc:graphicFrameChg chg="mod">
          <ac:chgData name="Benedictus Dwiagus Stepantoro" userId="1a8ed6e0-48cb-45cc-8b3d-bca803a2b99b" providerId="ADAL" clId="{E322E60E-42D2-4318-A44D-8F178244B8FB}" dt="2021-06-19T10:47:46.089" v="455" actId="20577"/>
          <ac:graphicFrameMkLst>
            <pc:docMk/>
            <pc:sldMk cId="3133114365" sldId="331"/>
            <ac:graphicFrameMk id="18" creationId="{3AD2B6DA-FB72-423D-878C-D6348E2B18F7}"/>
          </ac:graphicFrameMkLst>
        </pc:graphicFrameChg>
      </pc:sldChg>
      <pc:sldChg chg="modSp">
        <pc:chgData name="Benedictus Dwiagus Stepantoro" userId="1a8ed6e0-48cb-45cc-8b3d-bca803a2b99b" providerId="ADAL" clId="{E322E60E-42D2-4318-A44D-8F178244B8FB}" dt="2021-06-16T02:43:30.339" v="364" actId="20577"/>
        <pc:sldMkLst>
          <pc:docMk/>
          <pc:sldMk cId="2857426869" sldId="538"/>
        </pc:sldMkLst>
        <pc:graphicFrameChg chg="mod">
          <ac:chgData name="Benedictus Dwiagus Stepantoro" userId="1a8ed6e0-48cb-45cc-8b3d-bca803a2b99b" providerId="ADAL" clId="{E322E60E-42D2-4318-A44D-8F178244B8FB}" dt="2021-06-16T02:43:30.339" v="364" actId="20577"/>
          <ac:graphicFrameMkLst>
            <pc:docMk/>
            <pc:sldMk cId="2857426869" sldId="538"/>
            <ac:graphicFrameMk id="8" creationId="{6E8A36D6-602F-4D4E-8468-4E0F0A729DFD}"/>
          </ac:graphicFrameMkLst>
        </pc:graphicFrameChg>
      </pc:sldChg>
      <pc:sldChg chg="del">
        <pc:chgData name="Benedictus Dwiagus Stepantoro" userId="1a8ed6e0-48cb-45cc-8b3d-bca803a2b99b" providerId="ADAL" clId="{E322E60E-42D2-4318-A44D-8F178244B8FB}" dt="2021-06-09T10:32:05.564" v="0" actId="47"/>
        <pc:sldMkLst>
          <pc:docMk/>
          <pc:sldMk cId="896003628" sldId="548"/>
        </pc:sldMkLst>
      </pc:sldChg>
      <pc:sldChg chg="modSp mod">
        <pc:chgData name="Benedictus Dwiagus Stepantoro" userId="1a8ed6e0-48cb-45cc-8b3d-bca803a2b99b" providerId="ADAL" clId="{E322E60E-42D2-4318-A44D-8F178244B8FB}" dt="2021-06-15T15:14:07.859" v="361" actId="20577"/>
        <pc:sldMkLst>
          <pc:docMk/>
          <pc:sldMk cId="300046949" sldId="549"/>
        </pc:sldMkLst>
        <pc:spChg chg="mod">
          <ac:chgData name="Benedictus Dwiagus Stepantoro" userId="1a8ed6e0-48cb-45cc-8b3d-bca803a2b99b" providerId="ADAL" clId="{E322E60E-42D2-4318-A44D-8F178244B8FB}" dt="2021-06-15T15:14:07.859" v="361" actId="20577"/>
          <ac:spMkLst>
            <pc:docMk/>
            <pc:sldMk cId="300046949" sldId="549"/>
            <ac:spMk id="3" creationId="{4CCED38F-2358-4714-BF41-E576CE8BFF5C}"/>
          </ac:spMkLst>
        </pc:spChg>
        <pc:graphicFrameChg chg="mod modGraphic">
          <ac:chgData name="Benedictus Dwiagus Stepantoro" userId="1a8ed6e0-48cb-45cc-8b3d-bca803a2b99b" providerId="ADAL" clId="{E322E60E-42D2-4318-A44D-8F178244B8FB}" dt="2021-06-15T15:13:45.954" v="351"/>
          <ac:graphicFrameMkLst>
            <pc:docMk/>
            <pc:sldMk cId="300046949" sldId="549"/>
            <ac:graphicFrameMk id="5" creationId="{EBDB7219-296E-44BD-B1E3-352B4390D5C9}"/>
          </ac:graphicFrameMkLst>
        </pc:graphicFrameChg>
      </pc:sldChg>
      <pc:sldChg chg="modSp">
        <pc:chgData name="Benedictus Dwiagus Stepantoro" userId="1a8ed6e0-48cb-45cc-8b3d-bca803a2b99b" providerId="ADAL" clId="{E322E60E-42D2-4318-A44D-8F178244B8FB}" dt="2021-06-16T02:44:03.628" v="368"/>
        <pc:sldMkLst>
          <pc:docMk/>
          <pc:sldMk cId="4067633430" sldId="550"/>
        </pc:sldMkLst>
        <pc:graphicFrameChg chg="mod">
          <ac:chgData name="Benedictus Dwiagus Stepantoro" userId="1a8ed6e0-48cb-45cc-8b3d-bca803a2b99b" providerId="ADAL" clId="{E322E60E-42D2-4318-A44D-8F178244B8FB}" dt="2021-06-16T02:44:03.628" v="368"/>
          <ac:graphicFrameMkLst>
            <pc:docMk/>
            <pc:sldMk cId="4067633430" sldId="550"/>
            <ac:graphicFrameMk id="22" creationId="{387BB105-71C8-4596-B34F-C9C9DFE6F3D1}"/>
          </ac:graphicFrameMkLst>
        </pc:graphicFrameChg>
      </pc:sldChg>
      <pc:sldChg chg="modSp mod">
        <pc:chgData name="Benedictus Dwiagus Stepantoro" userId="1a8ed6e0-48cb-45cc-8b3d-bca803a2b99b" providerId="ADAL" clId="{E322E60E-42D2-4318-A44D-8F178244B8FB}" dt="2021-06-16T02:46:09.807" v="389" actId="20577"/>
        <pc:sldMkLst>
          <pc:docMk/>
          <pc:sldMk cId="973127352" sldId="551"/>
        </pc:sldMkLst>
        <pc:spChg chg="mod">
          <ac:chgData name="Benedictus Dwiagus Stepantoro" userId="1a8ed6e0-48cb-45cc-8b3d-bca803a2b99b" providerId="ADAL" clId="{E322E60E-42D2-4318-A44D-8F178244B8FB}" dt="2021-06-15T15:08:50.812" v="279"/>
          <ac:spMkLst>
            <pc:docMk/>
            <pc:sldMk cId="973127352" sldId="551"/>
            <ac:spMk id="3" creationId="{23FADC6D-553E-4873-8F81-EF1E56AD1A7A}"/>
          </ac:spMkLst>
        </pc:spChg>
        <pc:spChg chg="mod">
          <ac:chgData name="Benedictus Dwiagus Stepantoro" userId="1a8ed6e0-48cb-45cc-8b3d-bca803a2b99b" providerId="ADAL" clId="{E322E60E-42D2-4318-A44D-8F178244B8FB}" dt="2021-06-09T10:34:48.265" v="195" actId="20577"/>
          <ac:spMkLst>
            <pc:docMk/>
            <pc:sldMk cId="973127352" sldId="551"/>
            <ac:spMk id="4" creationId="{0D59186D-0406-443C-AE7C-5D76160D6833}"/>
          </ac:spMkLst>
        </pc:spChg>
        <pc:spChg chg="mod">
          <ac:chgData name="Benedictus Dwiagus Stepantoro" userId="1a8ed6e0-48cb-45cc-8b3d-bca803a2b99b" providerId="ADAL" clId="{E322E60E-42D2-4318-A44D-8F178244B8FB}" dt="2021-06-16T02:46:09.807" v="389" actId="20577"/>
          <ac:spMkLst>
            <pc:docMk/>
            <pc:sldMk cId="973127352" sldId="551"/>
            <ac:spMk id="5" creationId="{3CF45F63-D26D-46CE-A7E9-0F8C56D54DB2}"/>
          </ac:spMkLst>
        </pc:spChg>
        <pc:spChg chg="mod">
          <ac:chgData name="Benedictus Dwiagus Stepantoro" userId="1a8ed6e0-48cb-45cc-8b3d-bca803a2b99b" providerId="ADAL" clId="{E322E60E-42D2-4318-A44D-8F178244B8FB}" dt="2021-06-16T02:44:44.583" v="371" actId="403"/>
          <ac:spMkLst>
            <pc:docMk/>
            <pc:sldMk cId="973127352" sldId="551"/>
            <ac:spMk id="6" creationId="{8D07F7D3-328D-4B01-B78A-1A209570BF75}"/>
          </ac:spMkLst>
        </pc:spChg>
        <pc:spChg chg="mod">
          <ac:chgData name="Benedictus Dwiagus Stepantoro" userId="1a8ed6e0-48cb-45cc-8b3d-bca803a2b99b" providerId="ADAL" clId="{E322E60E-42D2-4318-A44D-8F178244B8FB}" dt="2021-06-16T02:45:04.104" v="385" actId="14100"/>
          <ac:spMkLst>
            <pc:docMk/>
            <pc:sldMk cId="973127352" sldId="551"/>
            <ac:spMk id="7" creationId="{E7882ADB-1C88-46A5-BDA5-1BC7ED6DD43E}"/>
          </ac:spMkLst>
        </pc:spChg>
        <pc:spChg chg="mod">
          <ac:chgData name="Benedictus Dwiagus Stepantoro" userId="1a8ed6e0-48cb-45cc-8b3d-bca803a2b99b" providerId="ADAL" clId="{E322E60E-42D2-4318-A44D-8F178244B8FB}" dt="2021-06-16T02:44:41.725" v="370" actId="14100"/>
          <ac:spMkLst>
            <pc:docMk/>
            <pc:sldMk cId="973127352" sldId="551"/>
            <ac:spMk id="8" creationId="{FAD97DE8-036A-41B7-BDA5-EB30CC285792}"/>
          </ac:spMkLst>
        </pc:spChg>
        <pc:spChg chg="mod">
          <ac:chgData name="Benedictus Dwiagus Stepantoro" userId="1a8ed6e0-48cb-45cc-8b3d-bca803a2b99b" providerId="ADAL" clId="{E322E60E-42D2-4318-A44D-8F178244B8FB}" dt="2021-06-15T15:09:07.236" v="282" actId="207"/>
          <ac:spMkLst>
            <pc:docMk/>
            <pc:sldMk cId="973127352" sldId="551"/>
            <ac:spMk id="9" creationId="{8E934AAB-CF15-4FF6-8EA6-A6395D819D58}"/>
          </ac:spMkLst>
        </pc:spChg>
        <pc:spChg chg="mod">
          <ac:chgData name="Benedictus Dwiagus Stepantoro" userId="1a8ed6e0-48cb-45cc-8b3d-bca803a2b99b" providerId="ADAL" clId="{E322E60E-42D2-4318-A44D-8F178244B8FB}" dt="2021-06-10T04:36:56.601" v="200" actId="1036"/>
          <ac:spMkLst>
            <pc:docMk/>
            <pc:sldMk cId="973127352" sldId="551"/>
            <ac:spMk id="11" creationId="{65CFE32A-923F-433E-A304-5C77B6FC3EA6}"/>
          </ac:spMkLst>
        </pc:spChg>
        <pc:spChg chg="mod">
          <ac:chgData name="Benedictus Dwiagus Stepantoro" userId="1a8ed6e0-48cb-45cc-8b3d-bca803a2b99b" providerId="ADAL" clId="{E322E60E-42D2-4318-A44D-8F178244B8FB}" dt="2021-06-16T02:45:23.933" v="386" actId="403"/>
          <ac:spMkLst>
            <pc:docMk/>
            <pc:sldMk cId="973127352" sldId="551"/>
            <ac:spMk id="12" creationId="{C2CD1561-637C-4CCC-8DCA-1BF669996379}"/>
          </ac:spMkLst>
        </pc:spChg>
        <pc:spChg chg="mod">
          <ac:chgData name="Benedictus Dwiagus Stepantoro" userId="1a8ed6e0-48cb-45cc-8b3d-bca803a2b99b" providerId="ADAL" clId="{E322E60E-42D2-4318-A44D-8F178244B8FB}" dt="2021-06-15T15:09:31.599" v="288" actId="403"/>
          <ac:spMkLst>
            <pc:docMk/>
            <pc:sldMk cId="973127352" sldId="551"/>
            <ac:spMk id="14" creationId="{00000000-0000-0000-0000-000000000000}"/>
          </ac:spMkLst>
        </pc:spChg>
        <pc:spChg chg="mod">
          <ac:chgData name="Benedictus Dwiagus Stepantoro" userId="1a8ed6e0-48cb-45cc-8b3d-bca803a2b99b" providerId="ADAL" clId="{E322E60E-42D2-4318-A44D-8F178244B8FB}" dt="2021-06-15T15:08:54.134" v="280"/>
          <ac:spMkLst>
            <pc:docMk/>
            <pc:sldMk cId="973127352" sldId="551"/>
            <ac:spMk id="18" creationId="{F2008DF2-426B-4B66-A71B-0BB9893A0844}"/>
          </ac:spMkLst>
        </pc:spChg>
        <pc:spChg chg="mod">
          <ac:chgData name="Benedictus Dwiagus Stepantoro" userId="1a8ed6e0-48cb-45cc-8b3d-bca803a2b99b" providerId="ADAL" clId="{E322E60E-42D2-4318-A44D-8F178244B8FB}" dt="2021-06-15T15:09:42.851" v="291" actId="14100"/>
          <ac:spMkLst>
            <pc:docMk/>
            <pc:sldMk cId="973127352" sldId="551"/>
            <ac:spMk id="19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5B3BD5-7BA1-40BB-BF5F-0BB42560E7E8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</dgm:pt>
    <dgm:pt modelId="{584C9CCC-6957-43B4-95E1-7EB852C9FC7E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ID" sz="2400" b="1" dirty="0"/>
            <a:t>Accountability</a:t>
          </a:r>
          <a:endParaRPr lang="en-US" sz="2400" b="1" dirty="0"/>
        </a:p>
      </dgm:t>
    </dgm:pt>
    <dgm:pt modelId="{91ACB341-6A71-4FF5-89B2-A579234CDF16}" type="parTrans" cxnId="{3643BDAA-47E1-4D11-8BFA-6DB7676118AF}">
      <dgm:prSet/>
      <dgm:spPr/>
      <dgm:t>
        <a:bodyPr/>
        <a:lstStyle/>
        <a:p>
          <a:endParaRPr lang="en-US"/>
        </a:p>
      </dgm:t>
    </dgm:pt>
    <dgm:pt modelId="{A60B9F18-523B-41A2-AA7F-A3096814103A}" type="sibTrans" cxnId="{3643BDAA-47E1-4D11-8BFA-6DB7676118AF}">
      <dgm:prSet/>
      <dgm:spPr/>
      <dgm:t>
        <a:bodyPr/>
        <a:lstStyle/>
        <a:p>
          <a:endParaRPr lang="en-US"/>
        </a:p>
      </dgm:t>
    </dgm:pt>
    <dgm:pt modelId="{D713C730-A8FC-423A-81ED-55065932466C}">
      <dgm:prSet custT="1"/>
      <dgm:spPr/>
      <dgm:t>
        <a:bodyPr/>
        <a:lstStyle/>
        <a:p>
          <a:r>
            <a:rPr lang="en-ID" sz="1600" b="1" dirty="0"/>
            <a:t>Demonstrating effective </a:t>
          </a:r>
          <a:r>
            <a:rPr lang="en-ID" sz="1600" dirty="0"/>
            <a:t>and </a:t>
          </a:r>
          <a:r>
            <a:rPr lang="en-ID" sz="1600" b="1" dirty="0"/>
            <a:t>efficient use of public resources </a:t>
          </a:r>
          <a:r>
            <a:rPr lang="en-ID" sz="1600" dirty="0"/>
            <a:t>for sector development.</a:t>
          </a:r>
        </a:p>
      </dgm:t>
    </dgm:pt>
    <dgm:pt modelId="{7F4FFC90-8B39-43A0-8A08-E808FAA45371}" type="parTrans" cxnId="{B0AF5033-159A-4DF5-8B0C-09EC55E38FA4}">
      <dgm:prSet/>
      <dgm:spPr/>
      <dgm:t>
        <a:bodyPr/>
        <a:lstStyle/>
        <a:p>
          <a:endParaRPr lang="en-US"/>
        </a:p>
      </dgm:t>
    </dgm:pt>
    <dgm:pt modelId="{E9A98258-7DE2-4E93-BCF4-198B604ABFBC}" type="sibTrans" cxnId="{B0AF5033-159A-4DF5-8B0C-09EC55E38FA4}">
      <dgm:prSet/>
      <dgm:spPr/>
      <dgm:t>
        <a:bodyPr/>
        <a:lstStyle/>
        <a:p>
          <a:endParaRPr lang="en-US"/>
        </a:p>
      </dgm:t>
    </dgm:pt>
    <dgm:pt modelId="{B9B97B52-3FEB-4298-B18F-4D3DB87DB0E0}">
      <dgm:prSet custT="1"/>
      <dgm:spPr/>
      <dgm:t>
        <a:bodyPr/>
        <a:lstStyle/>
        <a:p>
          <a:r>
            <a:rPr lang="en-ID" sz="2400" b="1" dirty="0"/>
            <a:t>Improvement </a:t>
          </a:r>
        </a:p>
      </dgm:t>
    </dgm:pt>
    <dgm:pt modelId="{BF3B47AB-D844-4BE1-AA3A-8F422B522FB2}" type="parTrans" cxnId="{BFF1002A-3C59-4B0B-A75F-31C497513938}">
      <dgm:prSet/>
      <dgm:spPr/>
      <dgm:t>
        <a:bodyPr/>
        <a:lstStyle/>
        <a:p>
          <a:endParaRPr lang="en-US"/>
        </a:p>
      </dgm:t>
    </dgm:pt>
    <dgm:pt modelId="{DC8C3D71-01CF-4FD1-84E6-58DCC2052C66}" type="sibTrans" cxnId="{BFF1002A-3C59-4B0B-A75F-31C497513938}">
      <dgm:prSet/>
      <dgm:spPr/>
      <dgm:t>
        <a:bodyPr/>
        <a:lstStyle/>
        <a:p>
          <a:endParaRPr lang="en-US"/>
        </a:p>
      </dgm:t>
    </dgm:pt>
    <dgm:pt modelId="{F082A414-F7D4-4265-8BD5-E1D441956BF6}">
      <dgm:prSet custT="1"/>
      <dgm:spPr/>
      <dgm:t>
        <a:bodyPr/>
        <a:lstStyle/>
        <a:p>
          <a:r>
            <a:rPr lang="en-ID" sz="1600" dirty="0"/>
            <a:t>Helps policy makers, program designers, program managers </a:t>
          </a:r>
          <a:r>
            <a:rPr lang="en-ID" sz="1600" b="1" dirty="0"/>
            <a:t>focus on results </a:t>
          </a:r>
          <a:r>
            <a:rPr lang="en-ID" sz="1600" dirty="0"/>
            <a:t>and </a:t>
          </a:r>
          <a:r>
            <a:rPr lang="en-ID" sz="1600" b="1" dirty="0"/>
            <a:t>improve the policy, program design and implementation approach</a:t>
          </a:r>
          <a:r>
            <a:rPr lang="en-ID" sz="1600" dirty="0"/>
            <a:t>.</a:t>
          </a:r>
        </a:p>
      </dgm:t>
    </dgm:pt>
    <dgm:pt modelId="{2E297A64-5F96-4455-A26F-98BBCF2F0259}" type="parTrans" cxnId="{38B942C0-05F6-4EC2-BE9E-2653A760D26D}">
      <dgm:prSet/>
      <dgm:spPr/>
      <dgm:t>
        <a:bodyPr/>
        <a:lstStyle/>
        <a:p>
          <a:endParaRPr lang="en-US"/>
        </a:p>
      </dgm:t>
    </dgm:pt>
    <dgm:pt modelId="{0D19E1C6-0622-44E5-80E0-BF5B6CB2B2E2}" type="sibTrans" cxnId="{38B942C0-05F6-4EC2-BE9E-2653A760D26D}">
      <dgm:prSet/>
      <dgm:spPr/>
      <dgm:t>
        <a:bodyPr/>
        <a:lstStyle/>
        <a:p>
          <a:endParaRPr lang="en-US"/>
        </a:p>
      </dgm:t>
    </dgm:pt>
    <dgm:pt modelId="{ACDA2383-0AAA-44EF-8A65-D5F27D653C6A}">
      <dgm:prSet custT="1"/>
      <dgm:spPr/>
      <dgm:t>
        <a:bodyPr/>
        <a:lstStyle/>
        <a:p>
          <a:r>
            <a:rPr lang="en-ID" sz="2400" b="1" dirty="0"/>
            <a:t>Learning </a:t>
          </a:r>
        </a:p>
      </dgm:t>
    </dgm:pt>
    <dgm:pt modelId="{6914809D-8EF1-4FB8-B854-A213D1307EAD}" type="parTrans" cxnId="{35866130-A62A-406D-A778-3F6DDDCA4D85}">
      <dgm:prSet/>
      <dgm:spPr/>
      <dgm:t>
        <a:bodyPr/>
        <a:lstStyle/>
        <a:p>
          <a:endParaRPr lang="en-US"/>
        </a:p>
      </dgm:t>
    </dgm:pt>
    <dgm:pt modelId="{8B722F6F-86C0-4C85-A84D-DD03767C590E}" type="sibTrans" cxnId="{35866130-A62A-406D-A778-3F6DDDCA4D85}">
      <dgm:prSet/>
      <dgm:spPr/>
      <dgm:t>
        <a:bodyPr/>
        <a:lstStyle/>
        <a:p>
          <a:endParaRPr lang="en-US"/>
        </a:p>
      </dgm:t>
    </dgm:pt>
    <dgm:pt modelId="{29E9A66E-3A31-48A9-9795-2E78E0CBF57E}">
      <dgm:prSet custT="1"/>
      <dgm:spPr/>
      <dgm:t>
        <a:bodyPr/>
        <a:lstStyle/>
        <a:p>
          <a:r>
            <a:rPr lang="en-US" sz="1600" b="1" dirty="0"/>
            <a:t>Demonstrating the success </a:t>
          </a:r>
          <a:r>
            <a:rPr lang="en-US" sz="1600" dirty="0"/>
            <a:t>of policy, program, or project </a:t>
          </a:r>
          <a:r>
            <a:rPr lang="en-US" sz="1600" b="1" dirty="0"/>
            <a:t>for wider adoption or replication of best practice</a:t>
          </a:r>
          <a:r>
            <a:rPr lang="en-US" sz="1600" dirty="0"/>
            <a:t>,  and </a:t>
          </a:r>
          <a:r>
            <a:rPr lang="en-US" sz="1600" b="1" dirty="0"/>
            <a:t>contributing to body of knowledge</a:t>
          </a:r>
        </a:p>
      </dgm:t>
    </dgm:pt>
    <dgm:pt modelId="{8DF7DC3B-F1A7-4476-A1B8-B197A7DBC84C}" type="parTrans" cxnId="{8B577F1A-4B28-4102-91C2-564EFF76D244}">
      <dgm:prSet/>
      <dgm:spPr/>
      <dgm:t>
        <a:bodyPr/>
        <a:lstStyle/>
        <a:p>
          <a:endParaRPr lang="en-US"/>
        </a:p>
      </dgm:t>
    </dgm:pt>
    <dgm:pt modelId="{6439E1C0-6E9A-4A92-AE64-9477A1037CE0}" type="sibTrans" cxnId="{8B577F1A-4B28-4102-91C2-564EFF76D244}">
      <dgm:prSet/>
      <dgm:spPr/>
      <dgm:t>
        <a:bodyPr/>
        <a:lstStyle/>
        <a:p>
          <a:endParaRPr lang="en-US"/>
        </a:p>
      </dgm:t>
    </dgm:pt>
    <dgm:pt modelId="{2955F6B2-0EA1-4844-A0AB-10E37343543B}" type="pres">
      <dgm:prSet presAssocID="{D35B3BD5-7BA1-40BB-BF5F-0BB42560E7E8}" presName="Name0" presStyleCnt="0">
        <dgm:presLayoutVars>
          <dgm:dir/>
          <dgm:resizeHandles val="exact"/>
        </dgm:presLayoutVars>
      </dgm:prSet>
      <dgm:spPr/>
    </dgm:pt>
    <dgm:pt modelId="{26E78C47-7223-4C00-BD70-9758B21EDBD6}" type="pres">
      <dgm:prSet presAssocID="{D35B3BD5-7BA1-40BB-BF5F-0BB42560E7E8}" presName="fgShape" presStyleLbl="fgShp" presStyleIdx="0" presStyleCnt="1"/>
      <dgm:spPr/>
    </dgm:pt>
    <dgm:pt modelId="{F0D417BE-8DFF-4748-9AAA-069C05FA1FA6}" type="pres">
      <dgm:prSet presAssocID="{D35B3BD5-7BA1-40BB-BF5F-0BB42560E7E8}" presName="linComp" presStyleCnt="0"/>
      <dgm:spPr/>
    </dgm:pt>
    <dgm:pt modelId="{3CBE1E94-ECC2-4155-B600-C93BB314C56C}" type="pres">
      <dgm:prSet presAssocID="{584C9CCC-6957-43B4-95E1-7EB852C9FC7E}" presName="compNode" presStyleCnt="0"/>
      <dgm:spPr/>
    </dgm:pt>
    <dgm:pt modelId="{449A9AA1-BEFF-4927-8C78-5D39159A88CA}" type="pres">
      <dgm:prSet presAssocID="{584C9CCC-6957-43B4-95E1-7EB852C9FC7E}" presName="bkgdShape" presStyleLbl="node1" presStyleIdx="0" presStyleCnt="3"/>
      <dgm:spPr/>
    </dgm:pt>
    <dgm:pt modelId="{5837441B-D63A-4004-BB2D-2FCE7AEF357C}" type="pres">
      <dgm:prSet presAssocID="{584C9CCC-6957-43B4-95E1-7EB852C9FC7E}" presName="nodeTx" presStyleLbl="node1" presStyleIdx="0" presStyleCnt="3">
        <dgm:presLayoutVars>
          <dgm:bulletEnabled val="1"/>
        </dgm:presLayoutVars>
      </dgm:prSet>
      <dgm:spPr/>
    </dgm:pt>
    <dgm:pt modelId="{3712D01A-2A8E-4758-9F97-4DA8B1C565CE}" type="pres">
      <dgm:prSet presAssocID="{584C9CCC-6957-43B4-95E1-7EB852C9FC7E}" presName="invisiNode" presStyleLbl="node1" presStyleIdx="0" presStyleCnt="3"/>
      <dgm:spPr/>
    </dgm:pt>
    <dgm:pt modelId="{F45BF4C5-EDA2-4003-8BE4-E241A7AA9C83}" type="pres">
      <dgm:prSet presAssocID="{584C9CCC-6957-43B4-95E1-7EB852C9FC7E}" presName="imagNode" presStyleLbl="fgImgPlace1" presStyleIdx="0" presStyleCnt="3"/>
      <dgm:spPr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aph"/>
        </a:ext>
      </dgm:extLst>
    </dgm:pt>
    <dgm:pt modelId="{E7CA76C6-C07A-4E13-8EE5-F997782099E9}" type="pres">
      <dgm:prSet presAssocID="{A60B9F18-523B-41A2-AA7F-A3096814103A}" presName="sibTrans" presStyleLbl="sibTrans2D1" presStyleIdx="0" presStyleCnt="0"/>
      <dgm:spPr/>
    </dgm:pt>
    <dgm:pt modelId="{8C532612-22DB-4B7C-85C2-5AA46537B1A6}" type="pres">
      <dgm:prSet presAssocID="{B9B97B52-3FEB-4298-B18F-4D3DB87DB0E0}" presName="compNode" presStyleCnt="0"/>
      <dgm:spPr/>
    </dgm:pt>
    <dgm:pt modelId="{942EA771-355A-4FC6-B847-240762EC87F4}" type="pres">
      <dgm:prSet presAssocID="{B9B97B52-3FEB-4298-B18F-4D3DB87DB0E0}" presName="bkgdShape" presStyleLbl="node1" presStyleIdx="1" presStyleCnt="3"/>
      <dgm:spPr/>
    </dgm:pt>
    <dgm:pt modelId="{E55E869D-ADDE-4729-BD3C-67189158D083}" type="pres">
      <dgm:prSet presAssocID="{B9B97B52-3FEB-4298-B18F-4D3DB87DB0E0}" presName="nodeTx" presStyleLbl="node1" presStyleIdx="1" presStyleCnt="3">
        <dgm:presLayoutVars>
          <dgm:bulletEnabled val="1"/>
        </dgm:presLayoutVars>
      </dgm:prSet>
      <dgm:spPr/>
    </dgm:pt>
    <dgm:pt modelId="{EA60503E-C6E8-4206-B12C-0B0243F96F88}" type="pres">
      <dgm:prSet presAssocID="{B9B97B52-3FEB-4298-B18F-4D3DB87DB0E0}" presName="invisiNode" presStyleLbl="node1" presStyleIdx="1" presStyleCnt="3"/>
      <dgm:spPr/>
    </dgm:pt>
    <dgm:pt modelId="{514A49AD-56EF-4E05-B3F3-895703EDC640}" type="pres">
      <dgm:prSet presAssocID="{B9B97B52-3FEB-4298-B18F-4D3DB87DB0E0}" presName="imagNode" presStyleLbl="fgImgPlace1" presStyleIdx="1" presStyleCnt="3"/>
      <dgm:spPr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ork tools and supplies"/>
        </a:ext>
      </dgm:extLst>
    </dgm:pt>
    <dgm:pt modelId="{B84CFAD7-90F4-4E06-A9EF-58BEA7E9FBD2}" type="pres">
      <dgm:prSet presAssocID="{DC8C3D71-01CF-4FD1-84E6-58DCC2052C66}" presName="sibTrans" presStyleLbl="sibTrans2D1" presStyleIdx="0" presStyleCnt="0"/>
      <dgm:spPr/>
    </dgm:pt>
    <dgm:pt modelId="{567A6382-A1EE-4794-98B4-ED2382344717}" type="pres">
      <dgm:prSet presAssocID="{ACDA2383-0AAA-44EF-8A65-D5F27D653C6A}" presName="compNode" presStyleCnt="0"/>
      <dgm:spPr/>
    </dgm:pt>
    <dgm:pt modelId="{B629047A-17FE-4C55-8297-7E6A5A7B91D5}" type="pres">
      <dgm:prSet presAssocID="{ACDA2383-0AAA-44EF-8A65-D5F27D653C6A}" presName="bkgdShape" presStyleLbl="node1" presStyleIdx="2" presStyleCnt="3"/>
      <dgm:spPr/>
    </dgm:pt>
    <dgm:pt modelId="{3351BC28-F680-42FD-93C2-3FE1B7C74486}" type="pres">
      <dgm:prSet presAssocID="{ACDA2383-0AAA-44EF-8A65-D5F27D653C6A}" presName="nodeTx" presStyleLbl="node1" presStyleIdx="2" presStyleCnt="3">
        <dgm:presLayoutVars>
          <dgm:bulletEnabled val="1"/>
        </dgm:presLayoutVars>
      </dgm:prSet>
      <dgm:spPr/>
    </dgm:pt>
    <dgm:pt modelId="{D43BE272-7C5E-47B6-B32B-8F24F39DABE9}" type="pres">
      <dgm:prSet presAssocID="{ACDA2383-0AAA-44EF-8A65-D5F27D653C6A}" presName="invisiNode" presStyleLbl="node1" presStyleIdx="2" presStyleCnt="3"/>
      <dgm:spPr/>
    </dgm:pt>
    <dgm:pt modelId="{DFF98C8C-4D8D-4E23-9BA0-4F927CA9C7F1}" type="pres">
      <dgm:prSet presAssocID="{ACDA2383-0AAA-44EF-8A65-D5F27D653C6A}" presName="imagNode" presStyleLbl="fgImgPlace1" presStyleIdx="2" presStyleCnt="3"/>
      <dgm:spPr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 person writing in notebook"/>
        </a:ext>
      </dgm:extLst>
    </dgm:pt>
  </dgm:ptLst>
  <dgm:cxnLst>
    <dgm:cxn modelId="{C9BACA04-5B39-457B-8AF7-6EEB6C94F3D9}" type="presOf" srcId="{D35B3BD5-7BA1-40BB-BF5F-0BB42560E7E8}" destId="{2955F6B2-0EA1-4844-A0AB-10E37343543B}" srcOrd="0" destOrd="0" presId="urn:microsoft.com/office/officeart/2005/8/layout/hList7"/>
    <dgm:cxn modelId="{D3F07308-CCCB-49B7-91B8-7C6C098B12F9}" type="presOf" srcId="{F082A414-F7D4-4265-8BD5-E1D441956BF6}" destId="{E55E869D-ADDE-4729-BD3C-67189158D083}" srcOrd="1" destOrd="1" presId="urn:microsoft.com/office/officeart/2005/8/layout/hList7"/>
    <dgm:cxn modelId="{8B577F1A-4B28-4102-91C2-564EFF76D244}" srcId="{ACDA2383-0AAA-44EF-8A65-D5F27D653C6A}" destId="{29E9A66E-3A31-48A9-9795-2E78E0CBF57E}" srcOrd="0" destOrd="0" parTransId="{8DF7DC3B-F1A7-4476-A1B8-B197A7DBC84C}" sibTransId="{6439E1C0-6E9A-4A92-AE64-9477A1037CE0}"/>
    <dgm:cxn modelId="{BFF1002A-3C59-4B0B-A75F-31C497513938}" srcId="{D35B3BD5-7BA1-40BB-BF5F-0BB42560E7E8}" destId="{B9B97B52-3FEB-4298-B18F-4D3DB87DB0E0}" srcOrd="1" destOrd="0" parTransId="{BF3B47AB-D844-4BE1-AA3A-8F422B522FB2}" sibTransId="{DC8C3D71-01CF-4FD1-84E6-58DCC2052C66}"/>
    <dgm:cxn modelId="{35866130-A62A-406D-A778-3F6DDDCA4D85}" srcId="{D35B3BD5-7BA1-40BB-BF5F-0BB42560E7E8}" destId="{ACDA2383-0AAA-44EF-8A65-D5F27D653C6A}" srcOrd="2" destOrd="0" parTransId="{6914809D-8EF1-4FB8-B854-A213D1307EAD}" sibTransId="{8B722F6F-86C0-4C85-A84D-DD03767C590E}"/>
    <dgm:cxn modelId="{B0AF5033-159A-4DF5-8B0C-09EC55E38FA4}" srcId="{584C9CCC-6957-43B4-95E1-7EB852C9FC7E}" destId="{D713C730-A8FC-423A-81ED-55065932466C}" srcOrd="0" destOrd="0" parTransId="{7F4FFC90-8B39-43A0-8A08-E808FAA45371}" sibTransId="{E9A98258-7DE2-4E93-BCF4-198B604ABFBC}"/>
    <dgm:cxn modelId="{BBBE6F5E-3657-479F-A962-5CCF09066AA9}" type="presOf" srcId="{D713C730-A8FC-423A-81ED-55065932466C}" destId="{5837441B-D63A-4004-BB2D-2FCE7AEF357C}" srcOrd="1" destOrd="1" presId="urn:microsoft.com/office/officeart/2005/8/layout/hList7"/>
    <dgm:cxn modelId="{8342C86C-448C-495A-B1C6-48C162869019}" type="presOf" srcId="{F082A414-F7D4-4265-8BD5-E1D441956BF6}" destId="{942EA771-355A-4FC6-B847-240762EC87F4}" srcOrd="0" destOrd="1" presId="urn:microsoft.com/office/officeart/2005/8/layout/hList7"/>
    <dgm:cxn modelId="{5F5C7E82-A92D-498A-8C66-F0AF560C99B6}" type="presOf" srcId="{29E9A66E-3A31-48A9-9795-2E78E0CBF57E}" destId="{3351BC28-F680-42FD-93C2-3FE1B7C74486}" srcOrd="1" destOrd="1" presId="urn:microsoft.com/office/officeart/2005/8/layout/hList7"/>
    <dgm:cxn modelId="{92B5C582-2833-4848-BD73-2BD1719CFEE2}" type="presOf" srcId="{584C9CCC-6957-43B4-95E1-7EB852C9FC7E}" destId="{5837441B-D63A-4004-BB2D-2FCE7AEF357C}" srcOrd="1" destOrd="0" presId="urn:microsoft.com/office/officeart/2005/8/layout/hList7"/>
    <dgm:cxn modelId="{A4B15883-823D-4F40-8D16-8E79E1EC6F53}" type="presOf" srcId="{DC8C3D71-01CF-4FD1-84E6-58DCC2052C66}" destId="{B84CFAD7-90F4-4E06-A9EF-58BEA7E9FBD2}" srcOrd="0" destOrd="0" presId="urn:microsoft.com/office/officeart/2005/8/layout/hList7"/>
    <dgm:cxn modelId="{E2B594A6-C002-4506-B456-A91619C84703}" type="presOf" srcId="{B9B97B52-3FEB-4298-B18F-4D3DB87DB0E0}" destId="{E55E869D-ADDE-4729-BD3C-67189158D083}" srcOrd="1" destOrd="0" presId="urn:microsoft.com/office/officeart/2005/8/layout/hList7"/>
    <dgm:cxn modelId="{3643BDAA-47E1-4D11-8BFA-6DB7676118AF}" srcId="{D35B3BD5-7BA1-40BB-BF5F-0BB42560E7E8}" destId="{584C9CCC-6957-43B4-95E1-7EB852C9FC7E}" srcOrd="0" destOrd="0" parTransId="{91ACB341-6A71-4FF5-89B2-A579234CDF16}" sibTransId="{A60B9F18-523B-41A2-AA7F-A3096814103A}"/>
    <dgm:cxn modelId="{99ECA3B0-36C8-48E7-8A0B-80CD623A3A0E}" type="presOf" srcId="{29E9A66E-3A31-48A9-9795-2E78E0CBF57E}" destId="{B629047A-17FE-4C55-8297-7E6A5A7B91D5}" srcOrd="0" destOrd="1" presId="urn:microsoft.com/office/officeart/2005/8/layout/hList7"/>
    <dgm:cxn modelId="{5E3F67B5-E426-4894-86F9-9F6F54580A07}" type="presOf" srcId="{584C9CCC-6957-43B4-95E1-7EB852C9FC7E}" destId="{449A9AA1-BEFF-4927-8C78-5D39159A88CA}" srcOrd="0" destOrd="0" presId="urn:microsoft.com/office/officeart/2005/8/layout/hList7"/>
    <dgm:cxn modelId="{DD6282BA-ADD9-4A9D-816D-B3E76CC7E9F8}" type="presOf" srcId="{A60B9F18-523B-41A2-AA7F-A3096814103A}" destId="{E7CA76C6-C07A-4E13-8EE5-F997782099E9}" srcOrd="0" destOrd="0" presId="urn:microsoft.com/office/officeart/2005/8/layout/hList7"/>
    <dgm:cxn modelId="{38B942C0-05F6-4EC2-BE9E-2653A760D26D}" srcId="{B9B97B52-3FEB-4298-B18F-4D3DB87DB0E0}" destId="{F082A414-F7D4-4265-8BD5-E1D441956BF6}" srcOrd="0" destOrd="0" parTransId="{2E297A64-5F96-4455-A26F-98BBCF2F0259}" sibTransId="{0D19E1C6-0622-44E5-80E0-BF5B6CB2B2E2}"/>
    <dgm:cxn modelId="{66DCFCDF-442E-457C-8E0A-F85DBE02A837}" type="presOf" srcId="{ACDA2383-0AAA-44EF-8A65-D5F27D653C6A}" destId="{B629047A-17FE-4C55-8297-7E6A5A7B91D5}" srcOrd="0" destOrd="0" presId="urn:microsoft.com/office/officeart/2005/8/layout/hList7"/>
    <dgm:cxn modelId="{2BC87EF2-7790-4D16-9C96-A96049DB63C3}" type="presOf" srcId="{D713C730-A8FC-423A-81ED-55065932466C}" destId="{449A9AA1-BEFF-4927-8C78-5D39159A88CA}" srcOrd="0" destOrd="1" presId="urn:microsoft.com/office/officeart/2005/8/layout/hList7"/>
    <dgm:cxn modelId="{281C51F6-0616-4AA9-94F2-96394EA46901}" type="presOf" srcId="{ACDA2383-0AAA-44EF-8A65-D5F27D653C6A}" destId="{3351BC28-F680-42FD-93C2-3FE1B7C74486}" srcOrd="1" destOrd="0" presId="urn:microsoft.com/office/officeart/2005/8/layout/hList7"/>
    <dgm:cxn modelId="{9EABEBF9-67EF-4617-B322-5E5CB5C23257}" type="presOf" srcId="{B9B97B52-3FEB-4298-B18F-4D3DB87DB0E0}" destId="{942EA771-355A-4FC6-B847-240762EC87F4}" srcOrd="0" destOrd="0" presId="urn:microsoft.com/office/officeart/2005/8/layout/hList7"/>
    <dgm:cxn modelId="{C29AB54E-1030-4AF2-9D71-79ECA7B0C63F}" type="presParOf" srcId="{2955F6B2-0EA1-4844-A0AB-10E37343543B}" destId="{26E78C47-7223-4C00-BD70-9758B21EDBD6}" srcOrd="0" destOrd="0" presId="urn:microsoft.com/office/officeart/2005/8/layout/hList7"/>
    <dgm:cxn modelId="{33F2248C-92C0-4EFE-A461-DD4C5719B593}" type="presParOf" srcId="{2955F6B2-0EA1-4844-A0AB-10E37343543B}" destId="{F0D417BE-8DFF-4748-9AAA-069C05FA1FA6}" srcOrd="1" destOrd="0" presId="urn:microsoft.com/office/officeart/2005/8/layout/hList7"/>
    <dgm:cxn modelId="{D3D5DBD2-97BF-4AD0-9767-87A50F3B6085}" type="presParOf" srcId="{F0D417BE-8DFF-4748-9AAA-069C05FA1FA6}" destId="{3CBE1E94-ECC2-4155-B600-C93BB314C56C}" srcOrd="0" destOrd="0" presId="urn:microsoft.com/office/officeart/2005/8/layout/hList7"/>
    <dgm:cxn modelId="{7C7C0330-ABFA-412D-9AD5-AF07431A4704}" type="presParOf" srcId="{3CBE1E94-ECC2-4155-B600-C93BB314C56C}" destId="{449A9AA1-BEFF-4927-8C78-5D39159A88CA}" srcOrd="0" destOrd="0" presId="urn:microsoft.com/office/officeart/2005/8/layout/hList7"/>
    <dgm:cxn modelId="{6945DFBE-4F8F-4CE4-9839-D3713273030B}" type="presParOf" srcId="{3CBE1E94-ECC2-4155-B600-C93BB314C56C}" destId="{5837441B-D63A-4004-BB2D-2FCE7AEF357C}" srcOrd="1" destOrd="0" presId="urn:microsoft.com/office/officeart/2005/8/layout/hList7"/>
    <dgm:cxn modelId="{E45ED1B0-7858-4235-B176-4DC4E343BF83}" type="presParOf" srcId="{3CBE1E94-ECC2-4155-B600-C93BB314C56C}" destId="{3712D01A-2A8E-4758-9F97-4DA8B1C565CE}" srcOrd="2" destOrd="0" presId="urn:microsoft.com/office/officeart/2005/8/layout/hList7"/>
    <dgm:cxn modelId="{1CF573E8-506D-425B-80E9-85D9B0B0240B}" type="presParOf" srcId="{3CBE1E94-ECC2-4155-B600-C93BB314C56C}" destId="{F45BF4C5-EDA2-4003-8BE4-E241A7AA9C83}" srcOrd="3" destOrd="0" presId="urn:microsoft.com/office/officeart/2005/8/layout/hList7"/>
    <dgm:cxn modelId="{F142147E-D0E1-4F4B-9E5A-B9A080FA3FCE}" type="presParOf" srcId="{F0D417BE-8DFF-4748-9AAA-069C05FA1FA6}" destId="{E7CA76C6-C07A-4E13-8EE5-F997782099E9}" srcOrd="1" destOrd="0" presId="urn:microsoft.com/office/officeart/2005/8/layout/hList7"/>
    <dgm:cxn modelId="{C0EA701E-41D8-406A-906D-59409C43E1ED}" type="presParOf" srcId="{F0D417BE-8DFF-4748-9AAA-069C05FA1FA6}" destId="{8C532612-22DB-4B7C-85C2-5AA46537B1A6}" srcOrd="2" destOrd="0" presId="urn:microsoft.com/office/officeart/2005/8/layout/hList7"/>
    <dgm:cxn modelId="{990A2982-49A1-498A-BB59-5659FB90BD33}" type="presParOf" srcId="{8C532612-22DB-4B7C-85C2-5AA46537B1A6}" destId="{942EA771-355A-4FC6-B847-240762EC87F4}" srcOrd="0" destOrd="0" presId="urn:microsoft.com/office/officeart/2005/8/layout/hList7"/>
    <dgm:cxn modelId="{2FCA517E-F96B-41F9-A846-844CD047E514}" type="presParOf" srcId="{8C532612-22DB-4B7C-85C2-5AA46537B1A6}" destId="{E55E869D-ADDE-4729-BD3C-67189158D083}" srcOrd="1" destOrd="0" presId="urn:microsoft.com/office/officeart/2005/8/layout/hList7"/>
    <dgm:cxn modelId="{50448E7B-64CD-4989-BBF3-17D685313262}" type="presParOf" srcId="{8C532612-22DB-4B7C-85C2-5AA46537B1A6}" destId="{EA60503E-C6E8-4206-B12C-0B0243F96F88}" srcOrd="2" destOrd="0" presId="urn:microsoft.com/office/officeart/2005/8/layout/hList7"/>
    <dgm:cxn modelId="{83DE1884-5518-4408-8F7A-792C89303455}" type="presParOf" srcId="{8C532612-22DB-4B7C-85C2-5AA46537B1A6}" destId="{514A49AD-56EF-4E05-B3F3-895703EDC640}" srcOrd="3" destOrd="0" presId="urn:microsoft.com/office/officeart/2005/8/layout/hList7"/>
    <dgm:cxn modelId="{C3AC243E-2683-4E77-AC99-122461DDDE88}" type="presParOf" srcId="{F0D417BE-8DFF-4748-9AAA-069C05FA1FA6}" destId="{B84CFAD7-90F4-4E06-A9EF-58BEA7E9FBD2}" srcOrd="3" destOrd="0" presId="urn:microsoft.com/office/officeart/2005/8/layout/hList7"/>
    <dgm:cxn modelId="{A7295EA4-3D0C-4A40-9264-0FAE2877AABF}" type="presParOf" srcId="{F0D417BE-8DFF-4748-9AAA-069C05FA1FA6}" destId="{567A6382-A1EE-4794-98B4-ED2382344717}" srcOrd="4" destOrd="0" presId="urn:microsoft.com/office/officeart/2005/8/layout/hList7"/>
    <dgm:cxn modelId="{7C2A6739-A47B-4889-90C1-A201D80DA725}" type="presParOf" srcId="{567A6382-A1EE-4794-98B4-ED2382344717}" destId="{B629047A-17FE-4C55-8297-7E6A5A7B91D5}" srcOrd="0" destOrd="0" presId="urn:microsoft.com/office/officeart/2005/8/layout/hList7"/>
    <dgm:cxn modelId="{DA9C9ED2-50FF-4C63-9590-B2B95099A3D0}" type="presParOf" srcId="{567A6382-A1EE-4794-98B4-ED2382344717}" destId="{3351BC28-F680-42FD-93C2-3FE1B7C74486}" srcOrd="1" destOrd="0" presId="urn:microsoft.com/office/officeart/2005/8/layout/hList7"/>
    <dgm:cxn modelId="{1710018C-0EA2-4A30-A11D-857B104D4267}" type="presParOf" srcId="{567A6382-A1EE-4794-98B4-ED2382344717}" destId="{D43BE272-7C5E-47B6-B32B-8F24F39DABE9}" srcOrd="2" destOrd="0" presId="urn:microsoft.com/office/officeart/2005/8/layout/hList7"/>
    <dgm:cxn modelId="{7F091CEA-9D3C-453E-A84A-981940AEFA61}" type="presParOf" srcId="{567A6382-A1EE-4794-98B4-ED2382344717}" destId="{DFF98C8C-4D8D-4E23-9BA0-4F927CA9C7F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45DED8-337A-41CA-91AE-6FC81A6A93CD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33CF60-9150-43D4-8E97-3CB783C8BA3C}">
      <dgm:prSet phldrT="[Text]" custT="1"/>
      <dgm:spPr/>
      <dgm:t>
        <a:bodyPr/>
        <a:lstStyle/>
        <a:p>
          <a:r>
            <a:rPr lang="en-US" sz="2000" b="1" dirty="0"/>
            <a:t>Evaluation Practice: </a:t>
          </a:r>
          <a:endParaRPr lang="en-US" sz="2000" dirty="0"/>
        </a:p>
      </dgm:t>
    </dgm:pt>
    <dgm:pt modelId="{77BE22AF-226F-4572-8195-777021AD0D2D}" type="parTrans" cxnId="{129D7126-05E3-42A9-B343-29E6949A32D7}">
      <dgm:prSet/>
      <dgm:spPr/>
      <dgm:t>
        <a:bodyPr/>
        <a:lstStyle/>
        <a:p>
          <a:endParaRPr lang="en-US"/>
        </a:p>
      </dgm:t>
    </dgm:pt>
    <dgm:pt modelId="{063749D1-7996-4EEF-BFE7-DA855F2C98D6}" type="sibTrans" cxnId="{129D7126-05E3-42A9-B343-29E6949A32D7}">
      <dgm:prSet/>
      <dgm:spPr/>
      <dgm:t>
        <a:bodyPr/>
        <a:lstStyle/>
        <a:p>
          <a:endParaRPr lang="en-US"/>
        </a:p>
      </dgm:t>
    </dgm:pt>
    <dgm:pt modelId="{6A616151-3FB3-4ACE-8DAC-27738909EB92}">
      <dgm:prSet phldrT="[Text]"/>
      <dgm:spPr/>
      <dgm:t>
        <a:bodyPr/>
        <a:lstStyle/>
        <a:p>
          <a:r>
            <a:rPr lang="en-US" b="1" dirty="0"/>
            <a:t>Evaluation is conducted in ad-hoc manner</a:t>
          </a:r>
          <a:endParaRPr lang="en-US" dirty="0"/>
        </a:p>
      </dgm:t>
    </dgm:pt>
    <dgm:pt modelId="{A49C8BD9-5355-4B3A-966A-313558865D01}" type="parTrans" cxnId="{17473BD5-2137-41B8-A1D8-E2F9E83C9168}">
      <dgm:prSet/>
      <dgm:spPr/>
      <dgm:t>
        <a:bodyPr/>
        <a:lstStyle/>
        <a:p>
          <a:endParaRPr lang="en-US"/>
        </a:p>
      </dgm:t>
    </dgm:pt>
    <dgm:pt modelId="{70E221A5-7BD7-45CB-B6CC-68D16B80C3C4}" type="sibTrans" cxnId="{17473BD5-2137-41B8-A1D8-E2F9E83C9168}">
      <dgm:prSet/>
      <dgm:spPr/>
      <dgm:t>
        <a:bodyPr/>
        <a:lstStyle/>
        <a:p>
          <a:endParaRPr lang="en-US"/>
        </a:p>
      </dgm:t>
    </dgm:pt>
    <dgm:pt modelId="{9053800F-9EB9-4041-841A-CD414F59F9F0}">
      <dgm:prSet phldrT="[Text]" custT="1"/>
      <dgm:spPr/>
      <dgm:t>
        <a:bodyPr/>
        <a:lstStyle/>
        <a:p>
          <a:r>
            <a:rPr lang="en-US" sz="2000" b="1" dirty="0"/>
            <a:t>Evaluation Use: </a:t>
          </a:r>
          <a:endParaRPr lang="en-US" sz="2000" dirty="0"/>
        </a:p>
      </dgm:t>
    </dgm:pt>
    <dgm:pt modelId="{C3923BF5-2862-4DEC-AEB9-DF2B563A832F}" type="parTrans" cxnId="{91475DBF-2992-4332-8593-7B7D34ED9A1D}">
      <dgm:prSet/>
      <dgm:spPr/>
      <dgm:t>
        <a:bodyPr/>
        <a:lstStyle/>
        <a:p>
          <a:endParaRPr lang="en-US"/>
        </a:p>
      </dgm:t>
    </dgm:pt>
    <dgm:pt modelId="{007F1FC1-74BF-4383-847E-EE74B317075F}" type="sibTrans" cxnId="{91475DBF-2992-4332-8593-7B7D34ED9A1D}">
      <dgm:prSet/>
      <dgm:spPr/>
      <dgm:t>
        <a:bodyPr/>
        <a:lstStyle/>
        <a:p>
          <a:endParaRPr lang="en-US"/>
        </a:p>
      </dgm:t>
    </dgm:pt>
    <dgm:pt modelId="{6BE06D59-94E0-485F-ADF4-511543E716F9}">
      <dgm:prSet phldrT="[Text]"/>
      <dgm:spPr/>
      <dgm:t>
        <a:bodyPr/>
        <a:lstStyle/>
        <a:p>
          <a:r>
            <a:rPr lang="en-US" b="1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Evaluation report </a:t>
          </a:r>
          <a:r>
            <a:rPr lang="en-US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is often </a:t>
          </a:r>
          <a:r>
            <a:rPr lang="en-US" b="1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considered as irrelevant </a:t>
          </a:r>
          <a:r>
            <a:rPr lang="en-US" b="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(</a:t>
          </a:r>
          <a:r>
            <a:rPr lang="en-US" b="1" i="1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doesn’t specifically serve the purpose and needs</a:t>
          </a:r>
          <a:r>
            <a:rPr lang="en-US" b="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)</a:t>
          </a:r>
          <a:endParaRPr lang="en-US" b="0" dirty="0"/>
        </a:p>
      </dgm:t>
    </dgm:pt>
    <dgm:pt modelId="{B74ED2E8-8B60-4BDB-97C9-4FBF14B9EA90}" type="parTrans" cxnId="{56010C25-95AD-49BE-AC99-25AD2FD107A3}">
      <dgm:prSet/>
      <dgm:spPr/>
      <dgm:t>
        <a:bodyPr/>
        <a:lstStyle/>
        <a:p>
          <a:endParaRPr lang="en-US"/>
        </a:p>
      </dgm:t>
    </dgm:pt>
    <dgm:pt modelId="{DE767340-17C0-4DFE-A91D-6E88A43EACD9}" type="sibTrans" cxnId="{56010C25-95AD-49BE-AC99-25AD2FD107A3}">
      <dgm:prSet/>
      <dgm:spPr/>
      <dgm:t>
        <a:bodyPr/>
        <a:lstStyle/>
        <a:p>
          <a:endParaRPr lang="en-US"/>
        </a:p>
      </dgm:t>
    </dgm:pt>
    <dgm:pt modelId="{83BD5CDA-1548-4420-8B62-D21B6622BDEF}">
      <dgm:prSet/>
      <dgm:spPr/>
      <dgm:t>
        <a:bodyPr/>
        <a:lstStyle/>
        <a:p>
          <a:r>
            <a:rPr lang="en-US" b="1" dirty="0"/>
            <a:t>Evaluation is conducted without clear methodology and standard</a:t>
          </a:r>
          <a:endParaRPr lang="en-US" dirty="0"/>
        </a:p>
      </dgm:t>
    </dgm:pt>
    <dgm:pt modelId="{62D93671-2B3B-4D5E-91CB-677553194557}" type="parTrans" cxnId="{6025918E-5DCD-4008-B460-54DC55FFF83C}">
      <dgm:prSet/>
      <dgm:spPr/>
      <dgm:t>
        <a:bodyPr/>
        <a:lstStyle/>
        <a:p>
          <a:endParaRPr lang="en-US"/>
        </a:p>
      </dgm:t>
    </dgm:pt>
    <dgm:pt modelId="{F2C2DF91-EB12-4609-A46D-09AB53E28D57}" type="sibTrans" cxnId="{6025918E-5DCD-4008-B460-54DC55FFF83C}">
      <dgm:prSet/>
      <dgm:spPr/>
      <dgm:t>
        <a:bodyPr/>
        <a:lstStyle/>
        <a:p>
          <a:endParaRPr lang="en-US"/>
        </a:p>
      </dgm:t>
    </dgm:pt>
    <dgm:pt modelId="{0F8769D8-2365-4512-98FF-78227D21E9B7}">
      <dgm:prSet/>
      <dgm:spPr/>
      <dgm:t>
        <a:bodyPr/>
        <a:lstStyle/>
        <a:p>
          <a:r>
            <a:rPr lang="en-US" b="1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Lack of cultural value </a:t>
          </a:r>
          <a:r>
            <a:rPr lang="en-US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for </a:t>
          </a:r>
          <a:r>
            <a:rPr lang="en-US" b="1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using</a:t>
          </a:r>
          <a:r>
            <a:rPr lang="en-US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 </a:t>
          </a:r>
          <a:r>
            <a:rPr lang="en-US" b="1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the evaluation</a:t>
          </a:r>
          <a:r>
            <a:rPr lang="en-US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.</a:t>
          </a:r>
          <a:endParaRPr lang="en-US" dirty="0"/>
        </a:p>
      </dgm:t>
    </dgm:pt>
    <dgm:pt modelId="{4F1BA5C7-28EB-49E8-BF19-900E2F274BE2}" type="parTrans" cxnId="{18D1F5CC-E6B3-466E-9530-2966A3D24BB4}">
      <dgm:prSet/>
      <dgm:spPr/>
      <dgm:t>
        <a:bodyPr/>
        <a:lstStyle/>
        <a:p>
          <a:endParaRPr lang="en-US"/>
        </a:p>
      </dgm:t>
    </dgm:pt>
    <dgm:pt modelId="{4AFE98FC-DDA8-47EB-A2D9-4D9FF22044A6}" type="sibTrans" cxnId="{18D1F5CC-E6B3-466E-9530-2966A3D24BB4}">
      <dgm:prSet/>
      <dgm:spPr/>
      <dgm:t>
        <a:bodyPr/>
        <a:lstStyle/>
        <a:p>
          <a:endParaRPr lang="en-US"/>
        </a:p>
      </dgm:t>
    </dgm:pt>
    <dgm:pt modelId="{79D1D688-8131-4697-BACD-F1416F7B718F}">
      <dgm:prSet/>
      <dgm:spPr/>
      <dgm:t>
        <a:bodyPr/>
        <a:lstStyle/>
        <a:p>
          <a:r>
            <a:rPr lang="en-US" b="1" dirty="0"/>
            <a:t>Evaluation is not yet part of the program/project management imperatives</a:t>
          </a:r>
          <a:endParaRPr lang="en-US" dirty="0"/>
        </a:p>
      </dgm:t>
    </dgm:pt>
    <dgm:pt modelId="{31BA319B-669D-4859-A8DA-8BFDDE0AC94D}" type="parTrans" cxnId="{2D0273EC-B952-436D-9C87-A52E4F37A153}">
      <dgm:prSet/>
      <dgm:spPr/>
    </dgm:pt>
    <dgm:pt modelId="{94504BF3-E2A2-4A10-9F42-63942ABB3EFB}" type="sibTrans" cxnId="{2D0273EC-B952-436D-9C87-A52E4F37A153}">
      <dgm:prSet/>
      <dgm:spPr/>
    </dgm:pt>
    <dgm:pt modelId="{700642E3-F7A5-46AE-BC5E-5A603F643CA7}" type="pres">
      <dgm:prSet presAssocID="{5A45DED8-337A-41CA-91AE-6FC81A6A93CD}" presName="linear" presStyleCnt="0">
        <dgm:presLayoutVars>
          <dgm:dir/>
          <dgm:animLvl val="lvl"/>
          <dgm:resizeHandles val="exact"/>
        </dgm:presLayoutVars>
      </dgm:prSet>
      <dgm:spPr/>
    </dgm:pt>
    <dgm:pt modelId="{1307AAFF-B153-4D0F-9E5F-F1C54705FC95}" type="pres">
      <dgm:prSet presAssocID="{0833CF60-9150-43D4-8E97-3CB783C8BA3C}" presName="parentLin" presStyleCnt="0"/>
      <dgm:spPr/>
    </dgm:pt>
    <dgm:pt modelId="{C36119A4-AEAE-4973-8AFB-0C73E8FA2EE2}" type="pres">
      <dgm:prSet presAssocID="{0833CF60-9150-43D4-8E97-3CB783C8BA3C}" presName="parentLeftMargin" presStyleLbl="node1" presStyleIdx="0" presStyleCnt="2"/>
      <dgm:spPr/>
    </dgm:pt>
    <dgm:pt modelId="{EC3DA3C7-AAB7-45C9-9987-BBDBDE03080F}" type="pres">
      <dgm:prSet presAssocID="{0833CF60-9150-43D4-8E97-3CB783C8BA3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83D724B-F1E8-4811-B991-DBC6EA9F4F97}" type="pres">
      <dgm:prSet presAssocID="{0833CF60-9150-43D4-8E97-3CB783C8BA3C}" presName="negativeSpace" presStyleCnt="0"/>
      <dgm:spPr/>
    </dgm:pt>
    <dgm:pt modelId="{57B0C9CD-5D0D-47C3-ADDC-C61C69DB84C5}" type="pres">
      <dgm:prSet presAssocID="{0833CF60-9150-43D4-8E97-3CB783C8BA3C}" presName="childText" presStyleLbl="conFgAcc1" presStyleIdx="0" presStyleCnt="2">
        <dgm:presLayoutVars>
          <dgm:bulletEnabled val="1"/>
        </dgm:presLayoutVars>
      </dgm:prSet>
      <dgm:spPr/>
    </dgm:pt>
    <dgm:pt modelId="{523B135E-14DF-4BDD-8665-C6A776A98773}" type="pres">
      <dgm:prSet presAssocID="{063749D1-7996-4EEF-BFE7-DA855F2C98D6}" presName="spaceBetweenRectangles" presStyleCnt="0"/>
      <dgm:spPr/>
    </dgm:pt>
    <dgm:pt modelId="{1AA97359-26F3-4FA1-BF9E-C10904760EAA}" type="pres">
      <dgm:prSet presAssocID="{9053800F-9EB9-4041-841A-CD414F59F9F0}" presName="parentLin" presStyleCnt="0"/>
      <dgm:spPr/>
    </dgm:pt>
    <dgm:pt modelId="{406EF246-AA54-45DD-909B-C5B2334DC228}" type="pres">
      <dgm:prSet presAssocID="{9053800F-9EB9-4041-841A-CD414F59F9F0}" presName="parentLeftMargin" presStyleLbl="node1" presStyleIdx="0" presStyleCnt="2"/>
      <dgm:spPr/>
    </dgm:pt>
    <dgm:pt modelId="{63956617-D620-4A5F-B6B3-9BE9EC70F762}" type="pres">
      <dgm:prSet presAssocID="{9053800F-9EB9-4041-841A-CD414F59F9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36477E6-8AA7-4D81-A8B0-7FFED1501619}" type="pres">
      <dgm:prSet presAssocID="{9053800F-9EB9-4041-841A-CD414F59F9F0}" presName="negativeSpace" presStyleCnt="0"/>
      <dgm:spPr/>
    </dgm:pt>
    <dgm:pt modelId="{0404EB46-156A-4627-BFB3-0CCBFD7819E2}" type="pres">
      <dgm:prSet presAssocID="{9053800F-9EB9-4041-841A-CD414F59F9F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6010C25-95AD-49BE-AC99-25AD2FD107A3}" srcId="{9053800F-9EB9-4041-841A-CD414F59F9F0}" destId="{6BE06D59-94E0-485F-ADF4-511543E716F9}" srcOrd="0" destOrd="0" parTransId="{B74ED2E8-8B60-4BDB-97C9-4FBF14B9EA90}" sibTransId="{DE767340-17C0-4DFE-A91D-6E88A43EACD9}"/>
    <dgm:cxn modelId="{129D7126-05E3-42A9-B343-29E6949A32D7}" srcId="{5A45DED8-337A-41CA-91AE-6FC81A6A93CD}" destId="{0833CF60-9150-43D4-8E97-3CB783C8BA3C}" srcOrd="0" destOrd="0" parTransId="{77BE22AF-226F-4572-8195-777021AD0D2D}" sibTransId="{063749D1-7996-4EEF-BFE7-DA855F2C98D6}"/>
    <dgm:cxn modelId="{0F738633-BC22-4C57-ADFF-BDDD58AFBD3A}" type="presOf" srcId="{0833CF60-9150-43D4-8E97-3CB783C8BA3C}" destId="{C36119A4-AEAE-4973-8AFB-0C73E8FA2EE2}" srcOrd="0" destOrd="0" presId="urn:microsoft.com/office/officeart/2005/8/layout/list1"/>
    <dgm:cxn modelId="{17C08C3F-EDE9-4033-909A-C96FB815CD28}" type="presOf" srcId="{0F8769D8-2365-4512-98FF-78227D21E9B7}" destId="{0404EB46-156A-4627-BFB3-0CCBFD7819E2}" srcOrd="0" destOrd="1" presId="urn:microsoft.com/office/officeart/2005/8/layout/list1"/>
    <dgm:cxn modelId="{5A6E667B-DF16-4DAD-99AB-55173367B0C4}" type="presOf" srcId="{79D1D688-8131-4697-BACD-F1416F7B718F}" destId="{57B0C9CD-5D0D-47C3-ADDC-C61C69DB84C5}" srcOrd="0" destOrd="1" presId="urn:microsoft.com/office/officeart/2005/8/layout/list1"/>
    <dgm:cxn modelId="{FF641089-B6C4-48DA-965E-8701C54EF800}" type="presOf" srcId="{9053800F-9EB9-4041-841A-CD414F59F9F0}" destId="{406EF246-AA54-45DD-909B-C5B2334DC228}" srcOrd="0" destOrd="0" presId="urn:microsoft.com/office/officeart/2005/8/layout/list1"/>
    <dgm:cxn modelId="{6025918E-5DCD-4008-B460-54DC55FFF83C}" srcId="{0833CF60-9150-43D4-8E97-3CB783C8BA3C}" destId="{83BD5CDA-1548-4420-8B62-D21B6622BDEF}" srcOrd="2" destOrd="0" parTransId="{62D93671-2B3B-4D5E-91CB-677553194557}" sibTransId="{F2C2DF91-EB12-4609-A46D-09AB53E28D57}"/>
    <dgm:cxn modelId="{6A7181A7-286B-4510-82A6-9BFD8B38F32C}" type="presOf" srcId="{6A616151-3FB3-4ACE-8DAC-27738909EB92}" destId="{57B0C9CD-5D0D-47C3-ADDC-C61C69DB84C5}" srcOrd="0" destOrd="0" presId="urn:microsoft.com/office/officeart/2005/8/layout/list1"/>
    <dgm:cxn modelId="{AAF174B6-B055-4281-B0AF-2FB98115D825}" type="presOf" srcId="{6BE06D59-94E0-485F-ADF4-511543E716F9}" destId="{0404EB46-156A-4627-BFB3-0CCBFD7819E2}" srcOrd="0" destOrd="0" presId="urn:microsoft.com/office/officeart/2005/8/layout/list1"/>
    <dgm:cxn modelId="{91475DBF-2992-4332-8593-7B7D34ED9A1D}" srcId="{5A45DED8-337A-41CA-91AE-6FC81A6A93CD}" destId="{9053800F-9EB9-4041-841A-CD414F59F9F0}" srcOrd="1" destOrd="0" parTransId="{C3923BF5-2862-4DEC-AEB9-DF2B563A832F}" sibTransId="{007F1FC1-74BF-4383-847E-EE74B317075F}"/>
    <dgm:cxn modelId="{A46699BF-8C24-4048-8D6C-81C9A5B26DBF}" type="presOf" srcId="{0833CF60-9150-43D4-8E97-3CB783C8BA3C}" destId="{EC3DA3C7-AAB7-45C9-9987-BBDBDE03080F}" srcOrd="1" destOrd="0" presId="urn:microsoft.com/office/officeart/2005/8/layout/list1"/>
    <dgm:cxn modelId="{18D1F5CC-E6B3-466E-9530-2966A3D24BB4}" srcId="{9053800F-9EB9-4041-841A-CD414F59F9F0}" destId="{0F8769D8-2365-4512-98FF-78227D21E9B7}" srcOrd="1" destOrd="0" parTransId="{4F1BA5C7-28EB-49E8-BF19-900E2F274BE2}" sibTransId="{4AFE98FC-DDA8-47EB-A2D9-4D9FF22044A6}"/>
    <dgm:cxn modelId="{D13ED5CE-EFFE-405A-84D8-4272D0877D9B}" type="presOf" srcId="{5A45DED8-337A-41CA-91AE-6FC81A6A93CD}" destId="{700642E3-F7A5-46AE-BC5E-5A603F643CA7}" srcOrd="0" destOrd="0" presId="urn:microsoft.com/office/officeart/2005/8/layout/list1"/>
    <dgm:cxn modelId="{17473BD5-2137-41B8-A1D8-E2F9E83C9168}" srcId="{0833CF60-9150-43D4-8E97-3CB783C8BA3C}" destId="{6A616151-3FB3-4ACE-8DAC-27738909EB92}" srcOrd="0" destOrd="0" parTransId="{A49C8BD9-5355-4B3A-966A-313558865D01}" sibTransId="{70E221A5-7BD7-45CB-B6CC-68D16B80C3C4}"/>
    <dgm:cxn modelId="{2D0273EC-B952-436D-9C87-A52E4F37A153}" srcId="{0833CF60-9150-43D4-8E97-3CB783C8BA3C}" destId="{79D1D688-8131-4697-BACD-F1416F7B718F}" srcOrd="1" destOrd="0" parTransId="{31BA319B-669D-4859-A8DA-8BFDDE0AC94D}" sibTransId="{94504BF3-E2A2-4A10-9F42-63942ABB3EFB}"/>
    <dgm:cxn modelId="{D6675CF4-BE66-47A2-9AC9-64D467F1684D}" type="presOf" srcId="{83BD5CDA-1548-4420-8B62-D21B6622BDEF}" destId="{57B0C9CD-5D0D-47C3-ADDC-C61C69DB84C5}" srcOrd="0" destOrd="2" presId="urn:microsoft.com/office/officeart/2005/8/layout/list1"/>
    <dgm:cxn modelId="{298641FB-07F0-47D8-AB9C-C4C1D7603DC2}" type="presOf" srcId="{9053800F-9EB9-4041-841A-CD414F59F9F0}" destId="{63956617-D620-4A5F-B6B3-9BE9EC70F762}" srcOrd="1" destOrd="0" presId="urn:microsoft.com/office/officeart/2005/8/layout/list1"/>
    <dgm:cxn modelId="{C229A342-5D0B-478F-AF17-44621F10D8CD}" type="presParOf" srcId="{700642E3-F7A5-46AE-BC5E-5A603F643CA7}" destId="{1307AAFF-B153-4D0F-9E5F-F1C54705FC95}" srcOrd="0" destOrd="0" presId="urn:microsoft.com/office/officeart/2005/8/layout/list1"/>
    <dgm:cxn modelId="{21A0D166-9ADA-4047-A545-C5667E3B5F05}" type="presParOf" srcId="{1307AAFF-B153-4D0F-9E5F-F1C54705FC95}" destId="{C36119A4-AEAE-4973-8AFB-0C73E8FA2EE2}" srcOrd="0" destOrd="0" presId="urn:microsoft.com/office/officeart/2005/8/layout/list1"/>
    <dgm:cxn modelId="{7CB64A97-F670-4717-B911-4D8924422A79}" type="presParOf" srcId="{1307AAFF-B153-4D0F-9E5F-F1C54705FC95}" destId="{EC3DA3C7-AAB7-45C9-9987-BBDBDE03080F}" srcOrd="1" destOrd="0" presId="urn:microsoft.com/office/officeart/2005/8/layout/list1"/>
    <dgm:cxn modelId="{DD18C2DE-A384-43A8-86AC-8E4FF1AC0AF6}" type="presParOf" srcId="{700642E3-F7A5-46AE-BC5E-5A603F643CA7}" destId="{883D724B-F1E8-4811-B991-DBC6EA9F4F97}" srcOrd="1" destOrd="0" presId="urn:microsoft.com/office/officeart/2005/8/layout/list1"/>
    <dgm:cxn modelId="{5D3E8D5D-A886-48C7-894E-5F709E8B5B3C}" type="presParOf" srcId="{700642E3-F7A5-46AE-BC5E-5A603F643CA7}" destId="{57B0C9CD-5D0D-47C3-ADDC-C61C69DB84C5}" srcOrd="2" destOrd="0" presId="urn:microsoft.com/office/officeart/2005/8/layout/list1"/>
    <dgm:cxn modelId="{7953079D-E83D-4DB1-B800-FA2B97E8AFF8}" type="presParOf" srcId="{700642E3-F7A5-46AE-BC5E-5A603F643CA7}" destId="{523B135E-14DF-4BDD-8665-C6A776A98773}" srcOrd="3" destOrd="0" presId="urn:microsoft.com/office/officeart/2005/8/layout/list1"/>
    <dgm:cxn modelId="{E55EB4D4-701E-4538-8AC5-56E599ECDCE0}" type="presParOf" srcId="{700642E3-F7A5-46AE-BC5E-5A603F643CA7}" destId="{1AA97359-26F3-4FA1-BF9E-C10904760EAA}" srcOrd="4" destOrd="0" presId="urn:microsoft.com/office/officeart/2005/8/layout/list1"/>
    <dgm:cxn modelId="{1005B2D4-260F-435A-B3C8-14ACBDFFDE9F}" type="presParOf" srcId="{1AA97359-26F3-4FA1-BF9E-C10904760EAA}" destId="{406EF246-AA54-45DD-909B-C5B2334DC228}" srcOrd="0" destOrd="0" presId="urn:microsoft.com/office/officeart/2005/8/layout/list1"/>
    <dgm:cxn modelId="{D8D07EAA-AF34-4439-B978-628B05D9F52F}" type="presParOf" srcId="{1AA97359-26F3-4FA1-BF9E-C10904760EAA}" destId="{63956617-D620-4A5F-B6B3-9BE9EC70F762}" srcOrd="1" destOrd="0" presId="urn:microsoft.com/office/officeart/2005/8/layout/list1"/>
    <dgm:cxn modelId="{D86FFC13-25E2-4B71-9608-2A0C0C0596E1}" type="presParOf" srcId="{700642E3-F7A5-46AE-BC5E-5A603F643CA7}" destId="{236477E6-8AA7-4D81-A8B0-7FFED1501619}" srcOrd="5" destOrd="0" presId="urn:microsoft.com/office/officeart/2005/8/layout/list1"/>
    <dgm:cxn modelId="{292A4F56-56CE-4A86-B461-96EA2447F857}" type="presParOf" srcId="{700642E3-F7A5-46AE-BC5E-5A603F643CA7}" destId="{0404EB46-156A-4627-BFB3-0CCBFD7819E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10CF68-2B5B-4873-8CA3-AE98B50AB61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DE82E9-B240-47F3-AA7F-C5B9669C95EE}">
      <dgm:prSet custT="1"/>
      <dgm:spPr/>
      <dgm:t>
        <a:bodyPr/>
        <a:lstStyle/>
        <a:p>
          <a:r>
            <a:rPr lang="en-CA" sz="2000" b="1" dirty="0"/>
            <a:t>All stakeholders participate</a:t>
          </a:r>
          <a:r>
            <a:rPr lang="en-CA" sz="2000" b="0" dirty="0"/>
            <a:t> and </a:t>
          </a:r>
          <a:r>
            <a:rPr lang="en-CA" sz="2000" b="1" dirty="0"/>
            <a:t>contribute</a:t>
          </a:r>
          <a:r>
            <a:rPr lang="en-CA" sz="2000" b="0" dirty="0"/>
            <a:t> to the </a:t>
          </a:r>
          <a:r>
            <a:rPr lang="en-CA" sz="2000" b="1" dirty="0"/>
            <a:t>improvement</a:t>
          </a:r>
          <a:r>
            <a:rPr lang="en-CA" sz="2000" b="0" dirty="0"/>
            <a:t> of </a:t>
          </a:r>
          <a:r>
            <a:rPr lang="en-CA" sz="2000" b="1" dirty="0"/>
            <a:t>the energy sector’s performance </a:t>
          </a:r>
          <a:r>
            <a:rPr lang="en-CA" sz="2000" b="0" dirty="0"/>
            <a:t>by practicing proper Evaluation practices and use.  </a:t>
          </a:r>
          <a:endParaRPr lang="en-US" sz="2000" b="0" dirty="0"/>
        </a:p>
      </dgm:t>
    </dgm:pt>
    <dgm:pt modelId="{BE2F54DB-23FA-439C-B12C-6657509A0A14}" type="parTrans" cxnId="{E1CB489C-B7C0-49EB-A50E-7F6A75ACDDB0}">
      <dgm:prSet/>
      <dgm:spPr/>
      <dgm:t>
        <a:bodyPr/>
        <a:lstStyle/>
        <a:p>
          <a:endParaRPr lang="en-US" sz="2000"/>
        </a:p>
      </dgm:t>
    </dgm:pt>
    <dgm:pt modelId="{3DE0E21A-4D44-4660-97D5-649000CD7EB7}" type="sibTrans" cxnId="{E1CB489C-B7C0-49EB-A50E-7F6A75ACDDB0}">
      <dgm:prSet/>
      <dgm:spPr/>
      <dgm:t>
        <a:bodyPr/>
        <a:lstStyle/>
        <a:p>
          <a:endParaRPr lang="en-US" sz="2000"/>
        </a:p>
      </dgm:t>
    </dgm:pt>
    <dgm:pt modelId="{E109840C-58B7-4A4A-9D2B-702E3A189D0C}">
      <dgm:prSet custT="1"/>
      <dgm:spPr/>
      <dgm:t>
        <a:bodyPr/>
        <a:lstStyle/>
        <a:p>
          <a:r>
            <a:rPr lang="en-CA" sz="2000" b="1" dirty="0"/>
            <a:t>GOI</a:t>
          </a:r>
          <a:r>
            <a:rPr lang="en-CA" sz="2000" b="0" dirty="0"/>
            <a:t> achieves </a:t>
          </a:r>
          <a:r>
            <a:rPr lang="en-CA" sz="2000" b="1" dirty="0"/>
            <a:t>better performance </a:t>
          </a:r>
          <a:r>
            <a:rPr lang="en-CA" sz="2000" b="0" dirty="0"/>
            <a:t>in </a:t>
          </a:r>
          <a:r>
            <a:rPr lang="en-CA" sz="2000" b="1" dirty="0"/>
            <a:t>managing all issues in the energy sector</a:t>
          </a:r>
          <a:r>
            <a:rPr lang="en-CA" sz="2000" b="0" dirty="0"/>
            <a:t>, through  </a:t>
          </a:r>
          <a:r>
            <a:rPr lang="en-CA" sz="2000" b="1" dirty="0"/>
            <a:t>improved policies</a:t>
          </a:r>
          <a:r>
            <a:rPr lang="en-CA" sz="2000" b="0" dirty="0"/>
            <a:t>, </a:t>
          </a:r>
          <a:r>
            <a:rPr lang="en-CA" sz="2000" b="1" dirty="0"/>
            <a:t>better</a:t>
          </a:r>
          <a:r>
            <a:rPr lang="en-CA" sz="2000" b="0" dirty="0"/>
            <a:t> </a:t>
          </a:r>
          <a:r>
            <a:rPr lang="en-CA" sz="2000" b="1" dirty="0"/>
            <a:t>planning</a:t>
          </a:r>
          <a:r>
            <a:rPr lang="en-CA" sz="2000" b="0" dirty="0"/>
            <a:t>, </a:t>
          </a:r>
          <a:r>
            <a:rPr lang="en-CA" sz="2000" b="1" dirty="0"/>
            <a:t>effective</a:t>
          </a:r>
          <a:r>
            <a:rPr lang="en-CA" sz="2000" b="0" dirty="0"/>
            <a:t> </a:t>
          </a:r>
          <a:r>
            <a:rPr lang="en-CA" sz="2000" b="1" dirty="0"/>
            <a:t>budgeting</a:t>
          </a:r>
          <a:r>
            <a:rPr lang="en-CA" sz="2000" b="0" dirty="0"/>
            <a:t>, and  </a:t>
          </a:r>
          <a:r>
            <a:rPr lang="en-CA" sz="2000" b="1" dirty="0"/>
            <a:t>proper implementation </a:t>
          </a:r>
          <a:r>
            <a:rPr lang="en-CA" sz="2000" b="0" dirty="0"/>
            <a:t>of the national projects, that are supported by </a:t>
          </a:r>
          <a:r>
            <a:rPr lang="en-CA" sz="2000" b="1" dirty="0"/>
            <a:t>evidence-based information </a:t>
          </a:r>
          <a:r>
            <a:rPr lang="en-CA" sz="2000" b="0" dirty="0"/>
            <a:t>resulted</a:t>
          </a:r>
          <a:r>
            <a:rPr lang="en-CA" sz="2000" b="1" dirty="0"/>
            <a:t> from evaluation</a:t>
          </a:r>
          <a:r>
            <a:rPr lang="en-CA" sz="2000" b="0" dirty="0"/>
            <a:t>.</a:t>
          </a:r>
          <a:endParaRPr lang="en-US" sz="2000" b="0" dirty="0"/>
        </a:p>
      </dgm:t>
    </dgm:pt>
    <dgm:pt modelId="{64D68783-D1B1-4CD5-9D75-CF02DAE96C50}" type="parTrans" cxnId="{316523DA-0769-4FE5-9DFA-E13614C6E912}">
      <dgm:prSet/>
      <dgm:spPr/>
      <dgm:t>
        <a:bodyPr/>
        <a:lstStyle/>
        <a:p>
          <a:endParaRPr lang="en-US" sz="2000"/>
        </a:p>
      </dgm:t>
    </dgm:pt>
    <dgm:pt modelId="{30EA87C1-5E78-4EBB-A722-C79083FB0EEA}" type="sibTrans" cxnId="{316523DA-0769-4FE5-9DFA-E13614C6E912}">
      <dgm:prSet/>
      <dgm:spPr/>
      <dgm:t>
        <a:bodyPr/>
        <a:lstStyle/>
        <a:p>
          <a:endParaRPr lang="en-US" sz="2000"/>
        </a:p>
      </dgm:t>
    </dgm:pt>
    <dgm:pt modelId="{0DA4C02A-BD86-4C21-8773-61C5CAE014D3}">
      <dgm:prSet custT="1"/>
      <dgm:spPr/>
      <dgm:t>
        <a:bodyPr/>
        <a:lstStyle/>
        <a:p>
          <a:r>
            <a:rPr lang="en-US" sz="2000" b="1" dirty="0"/>
            <a:t>Evaluation</a:t>
          </a:r>
          <a:r>
            <a:rPr lang="en-US" sz="2000" b="0" dirty="0"/>
            <a:t> </a:t>
          </a:r>
          <a:r>
            <a:rPr lang="en-US" sz="2000" b="1" dirty="0"/>
            <a:t>professions</a:t>
          </a:r>
          <a:r>
            <a:rPr lang="en-US" sz="2000" b="0" dirty="0"/>
            <a:t> and </a:t>
          </a:r>
          <a:r>
            <a:rPr lang="en-US" sz="2000" b="1" dirty="0"/>
            <a:t>their evaluation products </a:t>
          </a:r>
          <a:r>
            <a:rPr lang="en-US" sz="2000" b="0" dirty="0"/>
            <a:t>regarded as </a:t>
          </a:r>
          <a:r>
            <a:rPr lang="en-US" sz="2000" b="1" dirty="0"/>
            <a:t>important</a:t>
          </a:r>
          <a:r>
            <a:rPr lang="en-US" sz="2000" b="0" dirty="0"/>
            <a:t>, </a:t>
          </a:r>
          <a:r>
            <a:rPr lang="en-US" sz="2000" b="1" dirty="0"/>
            <a:t>credible</a:t>
          </a:r>
          <a:r>
            <a:rPr lang="en-US" sz="2000" b="0" dirty="0"/>
            <a:t> and </a:t>
          </a:r>
          <a:r>
            <a:rPr lang="en-US" sz="2000" b="1" dirty="0"/>
            <a:t>contributing</a:t>
          </a:r>
          <a:r>
            <a:rPr lang="en-US" sz="2000" b="0" dirty="0"/>
            <a:t> to </a:t>
          </a:r>
          <a:r>
            <a:rPr lang="en-US" sz="2000" b="1" dirty="0"/>
            <a:t>the improvement of energy sector’s imperatives</a:t>
          </a:r>
          <a:r>
            <a:rPr lang="en-US" sz="2000" b="0" dirty="0"/>
            <a:t> in the framework of the Low Carbon Development Programs.</a:t>
          </a:r>
        </a:p>
      </dgm:t>
    </dgm:pt>
    <dgm:pt modelId="{73212144-D6E4-4336-937A-A646D751582F}" type="parTrans" cxnId="{CDBE282C-611A-4781-AFF0-44CB27A32756}">
      <dgm:prSet/>
      <dgm:spPr/>
      <dgm:t>
        <a:bodyPr/>
        <a:lstStyle/>
        <a:p>
          <a:endParaRPr lang="en-US" sz="2000"/>
        </a:p>
      </dgm:t>
    </dgm:pt>
    <dgm:pt modelId="{AF840B28-5C38-4267-89FD-3B2E09A16051}" type="sibTrans" cxnId="{CDBE282C-611A-4781-AFF0-44CB27A32756}">
      <dgm:prSet/>
      <dgm:spPr/>
      <dgm:t>
        <a:bodyPr/>
        <a:lstStyle/>
        <a:p>
          <a:endParaRPr lang="en-US" sz="2000"/>
        </a:p>
      </dgm:t>
    </dgm:pt>
    <dgm:pt modelId="{D98F8F5F-CA42-42B1-9516-E1E31033AF7E}" type="pres">
      <dgm:prSet presAssocID="{C110CF68-2B5B-4873-8CA3-AE98B50AB611}" presName="linear" presStyleCnt="0">
        <dgm:presLayoutVars>
          <dgm:animLvl val="lvl"/>
          <dgm:resizeHandles val="exact"/>
        </dgm:presLayoutVars>
      </dgm:prSet>
      <dgm:spPr/>
    </dgm:pt>
    <dgm:pt modelId="{684D5009-615E-4CCF-80FF-43246CFEC2E7}" type="pres">
      <dgm:prSet presAssocID="{9ADE82E9-B240-47F3-AA7F-C5B9669C95E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7E07D8E-0571-4FAB-BA00-A955B2A2A56C}" type="pres">
      <dgm:prSet presAssocID="{3DE0E21A-4D44-4660-97D5-649000CD7EB7}" presName="spacer" presStyleCnt="0"/>
      <dgm:spPr/>
    </dgm:pt>
    <dgm:pt modelId="{97A142DD-7409-4448-A897-B4237896813C}" type="pres">
      <dgm:prSet presAssocID="{E109840C-58B7-4A4A-9D2B-702E3A189D0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BEA2563-71F9-4D24-9986-A3CE83922F81}" type="pres">
      <dgm:prSet presAssocID="{30EA87C1-5E78-4EBB-A722-C79083FB0EEA}" presName="spacer" presStyleCnt="0"/>
      <dgm:spPr/>
    </dgm:pt>
    <dgm:pt modelId="{EC7D2ADA-6A43-4E52-A5F3-80EF7F327C75}" type="pres">
      <dgm:prSet presAssocID="{0DA4C02A-BD86-4C21-8773-61C5CAE014D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DBE282C-611A-4781-AFF0-44CB27A32756}" srcId="{C110CF68-2B5B-4873-8CA3-AE98B50AB611}" destId="{0DA4C02A-BD86-4C21-8773-61C5CAE014D3}" srcOrd="2" destOrd="0" parTransId="{73212144-D6E4-4336-937A-A646D751582F}" sibTransId="{AF840B28-5C38-4267-89FD-3B2E09A16051}"/>
    <dgm:cxn modelId="{8EAB4A75-FDF5-435D-A816-25046CB54316}" type="presOf" srcId="{9ADE82E9-B240-47F3-AA7F-C5B9669C95EE}" destId="{684D5009-615E-4CCF-80FF-43246CFEC2E7}" srcOrd="0" destOrd="0" presId="urn:microsoft.com/office/officeart/2005/8/layout/vList2"/>
    <dgm:cxn modelId="{6DA41985-3042-4758-A189-161CCE813844}" type="presOf" srcId="{E109840C-58B7-4A4A-9D2B-702E3A189D0C}" destId="{97A142DD-7409-4448-A897-B4237896813C}" srcOrd="0" destOrd="0" presId="urn:microsoft.com/office/officeart/2005/8/layout/vList2"/>
    <dgm:cxn modelId="{B74E178F-341F-4838-B566-5D84575CDDA5}" type="presOf" srcId="{0DA4C02A-BD86-4C21-8773-61C5CAE014D3}" destId="{EC7D2ADA-6A43-4E52-A5F3-80EF7F327C75}" srcOrd="0" destOrd="0" presId="urn:microsoft.com/office/officeart/2005/8/layout/vList2"/>
    <dgm:cxn modelId="{E1CB489C-B7C0-49EB-A50E-7F6A75ACDDB0}" srcId="{C110CF68-2B5B-4873-8CA3-AE98B50AB611}" destId="{9ADE82E9-B240-47F3-AA7F-C5B9669C95EE}" srcOrd="0" destOrd="0" parTransId="{BE2F54DB-23FA-439C-B12C-6657509A0A14}" sibTransId="{3DE0E21A-4D44-4660-97D5-649000CD7EB7}"/>
    <dgm:cxn modelId="{7AA2C5C9-A98C-4395-B6D0-4AB845DFE339}" type="presOf" srcId="{C110CF68-2B5B-4873-8CA3-AE98B50AB611}" destId="{D98F8F5F-CA42-42B1-9516-E1E31033AF7E}" srcOrd="0" destOrd="0" presId="urn:microsoft.com/office/officeart/2005/8/layout/vList2"/>
    <dgm:cxn modelId="{316523DA-0769-4FE5-9DFA-E13614C6E912}" srcId="{C110CF68-2B5B-4873-8CA3-AE98B50AB611}" destId="{E109840C-58B7-4A4A-9D2B-702E3A189D0C}" srcOrd="1" destOrd="0" parTransId="{64D68783-D1B1-4CD5-9D75-CF02DAE96C50}" sibTransId="{30EA87C1-5E78-4EBB-A722-C79083FB0EEA}"/>
    <dgm:cxn modelId="{38D71DDE-0D57-42E9-A6D5-2A1ACB506F96}" type="presParOf" srcId="{D98F8F5F-CA42-42B1-9516-E1E31033AF7E}" destId="{684D5009-615E-4CCF-80FF-43246CFEC2E7}" srcOrd="0" destOrd="0" presId="urn:microsoft.com/office/officeart/2005/8/layout/vList2"/>
    <dgm:cxn modelId="{76B79D0D-1DC7-4301-A583-4969A60ED2E8}" type="presParOf" srcId="{D98F8F5F-CA42-42B1-9516-E1E31033AF7E}" destId="{37E07D8E-0571-4FAB-BA00-A955B2A2A56C}" srcOrd="1" destOrd="0" presId="urn:microsoft.com/office/officeart/2005/8/layout/vList2"/>
    <dgm:cxn modelId="{1354BF8E-5690-48BC-9D87-7C0C12C741FD}" type="presParOf" srcId="{D98F8F5F-CA42-42B1-9516-E1E31033AF7E}" destId="{97A142DD-7409-4448-A897-B4237896813C}" srcOrd="2" destOrd="0" presId="urn:microsoft.com/office/officeart/2005/8/layout/vList2"/>
    <dgm:cxn modelId="{009C39FF-372D-4E6E-AE55-75B51E492665}" type="presParOf" srcId="{D98F8F5F-CA42-42B1-9516-E1E31033AF7E}" destId="{3BEA2563-71F9-4D24-9986-A3CE83922F81}" srcOrd="3" destOrd="0" presId="urn:microsoft.com/office/officeart/2005/8/layout/vList2"/>
    <dgm:cxn modelId="{BA4DDE72-0E72-4FA5-AA55-3427550CBCFD}" type="presParOf" srcId="{D98F8F5F-CA42-42B1-9516-E1E31033AF7E}" destId="{EC7D2ADA-6A43-4E52-A5F3-80EF7F327C7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5A018F-0596-294F-9E5C-DA347A7C2E03}" type="doc">
      <dgm:prSet loTypeId="urn:microsoft.com/office/officeart/2009/3/layout/PhasedProcess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093AAEE-1219-644E-B6EB-2A33DAE1F273}">
      <dgm:prSet phldrT="[Text]" custT="1"/>
      <dgm:spPr/>
      <dgm:t>
        <a:bodyPr/>
        <a:lstStyle/>
        <a:p>
          <a:r>
            <a:rPr lang="en-US" sz="2800" b="1" dirty="0">
              <a:latin typeface="Abadi MT Condensed Extra Bold"/>
              <a:cs typeface="Abadi MT Condensed Extra Bold"/>
            </a:rPr>
            <a:t>NETWORKING &amp; IDENTIFYING KEY ACTOR</a:t>
          </a:r>
        </a:p>
      </dgm:t>
    </dgm:pt>
    <dgm:pt modelId="{2C6F8A03-ABEA-4A42-A5C1-ED2762E89272}" type="parTrans" cxnId="{61A2B6C7-D6E0-1B48-8F69-FE22EAA4A2AF}">
      <dgm:prSet/>
      <dgm:spPr/>
      <dgm:t>
        <a:bodyPr/>
        <a:lstStyle/>
        <a:p>
          <a:endParaRPr lang="en-US"/>
        </a:p>
      </dgm:t>
    </dgm:pt>
    <dgm:pt modelId="{0CF4784A-9553-3340-9D61-51CA76E2DC24}" type="sibTrans" cxnId="{61A2B6C7-D6E0-1B48-8F69-FE22EAA4A2AF}">
      <dgm:prSet/>
      <dgm:spPr/>
      <dgm:t>
        <a:bodyPr/>
        <a:lstStyle/>
        <a:p>
          <a:endParaRPr lang="en-US"/>
        </a:p>
      </dgm:t>
    </dgm:pt>
    <dgm:pt modelId="{AE64BCF1-EE5D-224A-939D-2599FB3DED20}">
      <dgm:prSet phldrT="[Text]"/>
      <dgm:spPr/>
      <dgm:t>
        <a:bodyPr/>
        <a:lstStyle/>
        <a:p>
          <a:endParaRPr lang="en-US" dirty="0"/>
        </a:p>
      </dgm:t>
    </dgm:pt>
    <dgm:pt modelId="{1D6A37DE-77CB-F246-8799-F9C95FB4517F}" type="parTrans" cxnId="{992B342F-58FD-C44B-8E96-2AF7D5E09CF7}">
      <dgm:prSet/>
      <dgm:spPr/>
      <dgm:t>
        <a:bodyPr/>
        <a:lstStyle/>
        <a:p>
          <a:endParaRPr lang="en-US"/>
        </a:p>
      </dgm:t>
    </dgm:pt>
    <dgm:pt modelId="{678DE1E9-6AEF-9E40-81E3-14FFD4AB5060}" type="sibTrans" cxnId="{992B342F-58FD-C44B-8E96-2AF7D5E09CF7}">
      <dgm:prSet/>
      <dgm:spPr/>
      <dgm:t>
        <a:bodyPr/>
        <a:lstStyle/>
        <a:p>
          <a:endParaRPr lang="en-US"/>
        </a:p>
      </dgm:t>
    </dgm:pt>
    <dgm:pt modelId="{CC663C77-0539-BE4B-BE7D-D4C9F3FEFC23}">
      <dgm:prSet phldrT="[Text]"/>
      <dgm:spPr/>
      <dgm:t>
        <a:bodyPr/>
        <a:lstStyle/>
        <a:p>
          <a:endParaRPr lang="en-US" dirty="0"/>
        </a:p>
      </dgm:t>
    </dgm:pt>
    <dgm:pt modelId="{2B28DBFD-523F-6F49-B54A-51D57E1F2AA9}" type="parTrans" cxnId="{14F698AC-84F8-C24D-A87B-C4409D90AA3D}">
      <dgm:prSet/>
      <dgm:spPr/>
      <dgm:t>
        <a:bodyPr/>
        <a:lstStyle/>
        <a:p>
          <a:endParaRPr lang="en-US"/>
        </a:p>
      </dgm:t>
    </dgm:pt>
    <dgm:pt modelId="{C9343690-C0DB-DF40-A260-85A0930D11AD}" type="sibTrans" cxnId="{14F698AC-84F8-C24D-A87B-C4409D90AA3D}">
      <dgm:prSet/>
      <dgm:spPr/>
      <dgm:t>
        <a:bodyPr/>
        <a:lstStyle/>
        <a:p>
          <a:endParaRPr lang="en-US"/>
        </a:p>
      </dgm:t>
    </dgm:pt>
    <dgm:pt modelId="{4529F9A9-ABE3-3140-B3DD-933359424B29}">
      <dgm:prSet phldrT="[Text]"/>
      <dgm:spPr/>
      <dgm:t>
        <a:bodyPr/>
        <a:lstStyle/>
        <a:p>
          <a:endParaRPr lang="en-US" dirty="0"/>
        </a:p>
      </dgm:t>
    </dgm:pt>
    <dgm:pt modelId="{A4743F9E-B6EC-134E-8A6D-101053F641C1}" type="parTrans" cxnId="{E224738A-3148-2243-B952-243469F49736}">
      <dgm:prSet/>
      <dgm:spPr/>
      <dgm:t>
        <a:bodyPr/>
        <a:lstStyle/>
        <a:p>
          <a:endParaRPr lang="en-US"/>
        </a:p>
      </dgm:t>
    </dgm:pt>
    <dgm:pt modelId="{2260571A-382B-CE4B-B271-E16D23244483}" type="sibTrans" cxnId="{E224738A-3148-2243-B952-243469F49736}">
      <dgm:prSet/>
      <dgm:spPr/>
      <dgm:t>
        <a:bodyPr/>
        <a:lstStyle/>
        <a:p>
          <a:endParaRPr lang="en-US"/>
        </a:p>
      </dgm:t>
    </dgm:pt>
    <dgm:pt modelId="{92412D98-B092-134A-94BC-1556C5022292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800" b="1" dirty="0">
              <a:latin typeface="Abadi MT Condensed Extra Bold"/>
              <a:cs typeface="Abadi MT Condensed Extra Bold"/>
            </a:rPr>
            <a:t>ADVOCACY</a:t>
          </a:r>
        </a:p>
        <a:p>
          <a:pPr>
            <a:spcAft>
              <a:spcPts val="0"/>
            </a:spcAft>
          </a:pPr>
          <a:r>
            <a:rPr lang="en-US" sz="2800" b="1" dirty="0">
              <a:latin typeface="Abadi MT Condensed Extra Bold"/>
              <a:cs typeface="Abadi MT Condensed Extra Bold"/>
            </a:rPr>
            <a:t>CAPACITY BUILDING</a:t>
          </a:r>
        </a:p>
        <a:p>
          <a:pPr>
            <a:spcAft>
              <a:spcPts val="0"/>
            </a:spcAft>
          </a:pPr>
          <a:r>
            <a:rPr lang="en-US" sz="2800" b="1" dirty="0">
              <a:latin typeface="Abadi MT Condensed Extra Bold"/>
              <a:cs typeface="Abadi MT Condensed Extra Bold"/>
            </a:rPr>
            <a:t>COLLABORATION</a:t>
          </a:r>
        </a:p>
        <a:p>
          <a:pPr>
            <a:spcAft>
              <a:spcPts val="0"/>
            </a:spcAft>
          </a:pPr>
          <a:r>
            <a:rPr lang="en-US" sz="2800" b="1" dirty="0">
              <a:latin typeface="Abadi MT Condensed Extra Bold"/>
              <a:cs typeface="Abadi MT Condensed Extra Bold"/>
            </a:rPr>
            <a:t>DIFFUSION</a:t>
          </a:r>
        </a:p>
      </dgm:t>
    </dgm:pt>
    <dgm:pt modelId="{2678D26B-B846-EE4E-9F25-78B5BAA05E32}" type="parTrans" cxnId="{7BCADAFF-C511-B64A-9261-178FEA4E58E3}">
      <dgm:prSet/>
      <dgm:spPr/>
      <dgm:t>
        <a:bodyPr/>
        <a:lstStyle/>
        <a:p>
          <a:endParaRPr lang="en-US"/>
        </a:p>
      </dgm:t>
    </dgm:pt>
    <dgm:pt modelId="{F185E937-1C72-364C-9785-D272BCC3B08E}" type="sibTrans" cxnId="{7BCADAFF-C511-B64A-9261-178FEA4E58E3}">
      <dgm:prSet/>
      <dgm:spPr/>
      <dgm:t>
        <a:bodyPr/>
        <a:lstStyle/>
        <a:p>
          <a:endParaRPr lang="en-US"/>
        </a:p>
      </dgm:t>
    </dgm:pt>
    <dgm:pt modelId="{8FB8366E-E7EE-5148-AB2A-8CBB70544B54}">
      <dgm:prSet phldrT="[Text]" custT="1"/>
      <dgm:spPr/>
      <dgm:t>
        <a:bodyPr/>
        <a:lstStyle/>
        <a:p>
          <a:endParaRPr lang="en-US" sz="2800" b="1" dirty="0">
            <a:latin typeface="Abadi MT Condensed Extra Bold"/>
            <a:cs typeface="Abadi MT Condensed Extra Bold"/>
          </a:endParaRPr>
        </a:p>
      </dgm:t>
    </dgm:pt>
    <dgm:pt modelId="{1D1FFF5F-C959-5443-837A-0DDAE19460B1}" type="parTrans" cxnId="{EFDB009B-B1C4-BC4F-8615-61DD5AD60D9A}">
      <dgm:prSet/>
      <dgm:spPr/>
      <dgm:t>
        <a:bodyPr/>
        <a:lstStyle/>
        <a:p>
          <a:endParaRPr lang="en-US"/>
        </a:p>
      </dgm:t>
    </dgm:pt>
    <dgm:pt modelId="{90DE03C9-F9E3-CE48-88BA-F558B5EDDB07}" type="sibTrans" cxnId="{EFDB009B-B1C4-BC4F-8615-61DD5AD60D9A}">
      <dgm:prSet/>
      <dgm:spPr/>
      <dgm:t>
        <a:bodyPr/>
        <a:lstStyle/>
        <a:p>
          <a:endParaRPr lang="en-US"/>
        </a:p>
      </dgm:t>
    </dgm:pt>
    <dgm:pt modelId="{8B7AFF19-C810-8F48-B269-99E965A0F4FD}">
      <dgm:prSet phldrT="[Text]" custT="1"/>
      <dgm:spPr/>
      <dgm:t>
        <a:bodyPr/>
        <a:lstStyle/>
        <a:p>
          <a:r>
            <a:rPr lang="en-US" sz="2000" b="1" dirty="0">
              <a:latin typeface="Aharoni" panose="02010803020104030203" pitchFamily="2" charset="-79"/>
              <a:cs typeface="Aharoni" panose="02010803020104030203" pitchFamily="2" charset="-79"/>
            </a:rPr>
            <a:t>KEY ACTOR</a:t>
          </a:r>
        </a:p>
      </dgm:t>
    </dgm:pt>
    <dgm:pt modelId="{4ECB46C8-C96B-404E-8380-02773C5E7724}" type="parTrans" cxnId="{81787935-A81B-E545-BEE7-A89447C6C055}">
      <dgm:prSet/>
      <dgm:spPr/>
      <dgm:t>
        <a:bodyPr/>
        <a:lstStyle/>
        <a:p>
          <a:endParaRPr lang="en-US"/>
        </a:p>
      </dgm:t>
    </dgm:pt>
    <dgm:pt modelId="{BEEE5A5A-098E-E040-AEFA-AD2659F68523}" type="sibTrans" cxnId="{81787935-A81B-E545-BEE7-A89447C6C055}">
      <dgm:prSet/>
      <dgm:spPr/>
      <dgm:t>
        <a:bodyPr/>
        <a:lstStyle/>
        <a:p>
          <a:endParaRPr lang="en-US"/>
        </a:p>
      </dgm:t>
    </dgm:pt>
    <dgm:pt modelId="{6454B2C0-8324-1144-A0C7-0D627CA91045}">
      <dgm:prSet phldrT="[Text]" custT="1"/>
      <dgm:spPr/>
      <dgm:t>
        <a:bodyPr/>
        <a:lstStyle/>
        <a:p>
          <a:r>
            <a:rPr lang="en-US" sz="4000" b="1" dirty="0">
              <a:latin typeface="Abadi MT Condensed Extra Bold"/>
              <a:cs typeface="Abadi MT Condensed Extra Bold"/>
            </a:rPr>
            <a:t>CHANGE</a:t>
          </a:r>
        </a:p>
      </dgm:t>
    </dgm:pt>
    <dgm:pt modelId="{81013167-C09B-4949-B342-68266C817333}" type="parTrans" cxnId="{ED8FD34F-52E4-834B-A976-FFE660C8A4D4}">
      <dgm:prSet/>
      <dgm:spPr/>
      <dgm:t>
        <a:bodyPr/>
        <a:lstStyle/>
        <a:p>
          <a:endParaRPr lang="en-US"/>
        </a:p>
      </dgm:t>
    </dgm:pt>
    <dgm:pt modelId="{BA74A657-3217-E741-BE10-C03ADF613EEA}" type="sibTrans" cxnId="{ED8FD34F-52E4-834B-A976-FFE660C8A4D4}">
      <dgm:prSet/>
      <dgm:spPr/>
      <dgm:t>
        <a:bodyPr/>
        <a:lstStyle/>
        <a:p>
          <a:endParaRPr lang="en-US"/>
        </a:p>
      </dgm:t>
    </dgm:pt>
    <dgm:pt modelId="{701C3D9B-E463-E740-802B-412AB862FCF8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 lIns="0" tIns="0" rIns="0" bIns="0"/>
        <a:lstStyle/>
        <a:p>
          <a:pPr>
            <a:lnSpc>
              <a:spcPct val="140000"/>
            </a:lnSpc>
            <a:spcAft>
              <a:spcPts val="600"/>
            </a:spcAft>
          </a:pPr>
          <a:r>
            <a:rPr lang="en-US" sz="2400" b="1" dirty="0">
              <a:latin typeface="Aharoni" panose="02010803020104030203" pitchFamily="2" charset="-79"/>
              <a:cs typeface="Aharoni" panose="02010803020104030203" pitchFamily="2" charset="-79"/>
            </a:rPr>
            <a:t>MINDSET</a:t>
          </a:r>
        </a:p>
        <a:p>
          <a:pPr>
            <a:lnSpc>
              <a:spcPct val="140000"/>
            </a:lnSpc>
            <a:spcAft>
              <a:spcPts val="600"/>
            </a:spcAft>
          </a:pPr>
          <a:r>
            <a:rPr lang="en-US" sz="2400" b="1" dirty="0">
              <a:latin typeface="Aharoni" panose="02010803020104030203" pitchFamily="2" charset="-79"/>
              <a:cs typeface="Aharoni" panose="02010803020104030203" pitchFamily="2" charset="-79"/>
            </a:rPr>
            <a:t>POLICY </a:t>
          </a:r>
        </a:p>
        <a:p>
          <a:pPr>
            <a:lnSpc>
              <a:spcPct val="140000"/>
            </a:lnSpc>
            <a:spcAft>
              <a:spcPts val="600"/>
            </a:spcAft>
          </a:pPr>
          <a:r>
            <a:rPr lang="en-US" sz="2400" b="1" dirty="0">
              <a:latin typeface="Aharoni" panose="02010803020104030203" pitchFamily="2" charset="-79"/>
              <a:cs typeface="Aharoni" panose="02010803020104030203" pitchFamily="2" charset="-79"/>
            </a:rPr>
            <a:t>PRACTICE</a:t>
          </a:r>
        </a:p>
      </dgm:t>
    </dgm:pt>
    <dgm:pt modelId="{B476E4C5-24DE-8141-BBA4-363D0462A5D3}" type="parTrans" cxnId="{B8D77D75-832D-7C41-B1BE-BE283A605F1D}">
      <dgm:prSet/>
      <dgm:spPr/>
      <dgm:t>
        <a:bodyPr/>
        <a:lstStyle/>
        <a:p>
          <a:endParaRPr lang="en-US"/>
        </a:p>
      </dgm:t>
    </dgm:pt>
    <dgm:pt modelId="{C9A29476-FF34-FC4B-8C20-35A0E385F805}" type="sibTrans" cxnId="{B8D77D75-832D-7C41-B1BE-BE283A605F1D}">
      <dgm:prSet/>
      <dgm:spPr/>
      <dgm:t>
        <a:bodyPr/>
        <a:lstStyle/>
        <a:p>
          <a:endParaRPr lang="en-US"/>
        </a:p>
      </dgm:t>
    </dgm:pt>
    <dgm:pt modelId="{82B0BA7B-7305-5441-8C2E-CEDFD2C677F8}" type="pres">
      <dgm:prSet presAssocID="{CE5A018F-0596-294F-9E5C-DA347A7C2E03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</dgm:pt>
    <dgm:pt modelId="{B03325AA-700F-0140-8DF3-D39885C95FDC}" type="pres">
      <dgm:prSet presAssocID="{CE5A018F-0596-294F-9E5C-DA347A7C2E03}" presName="arc1" presStyleLbl="node1" presStyleIdx="0" presStyleCnt="4"/>
      <dgm:spPr/>
    </dgm:pt>
    <dgm:pt modelId="{33215E48-6362-CF43-95B8-E18C4B73B016}" type="pres">
      <dgm:prSet presAssocID="{CE5A018F-0596-294F-9E5C-DA347A7C2E03}" presName="arc3" presStyleLbl="node1" presStyleIdx="1" presStyleCnt="4"/>
      <dgm:spPr/>
    </dgm:pt>
    <dgm:pt modelId="{6C4082A4-8130-0B42-AF6C-C1D2FDF0BE88}" type="pres">
      <dgm:prSet presAssocID="{CE5A018F-0596-294F-9E5C-DA347A7C2E03}" presName="parentText2" presStyleLbl="revTx" presStyleIdx="0" presStyleCnt="3" custScaleX="149739" custScaleY="207623" custLinFactNeighborX="-3707" custLinFactNeighborY="42014">
        <dgm:presLayoutVars>
          <dgm:chMax val="4"/>
          <dgm:chPref val="3"/>
          <dgm:bulletEnabled val="1"/>
        </dgm:presLayoutVars>
      </dgm:prSet>
      <dgm:spPr/>
    </dgm:pt>
    <dgm:pt modelId="{5564A2DD-D58A-0C4E-A2F3-D771EADD2AF0}" type="pres">
      <dgm:prSet presAssocID="{CE5A018F-0596-294F-9E5C-DA347A7C2E03}" presName="arc2" presStyleLbl="node1" presStyleIdx="2" presStyleCnt="4"/>
      <dgm:spPr/>
    </dgm:pt>
    <dgm:pt modelId="{57703E79-E844-FD49-B291-760851E5B788}" type="pres">
      <dgm:prSet presAssocID="{CE5A018F-0596-294F-9E5C-DA347A7C2E03}" presName="arc4" presStyleLbl="node1" presStyleIdx="3" presStyleCnt="4"/>
      <dgm:spPr/>
    </dgm:pt>
    <dgm:pt modelId="{7EC1229F-B711-284E-8859-8F325F96C1BD}" type="pres">
      <dgm:prSet presAssocID="{CE5A018F-0596-294F-9E5C-DA347A7C2E03}" presName="parentText3" presStyleLbl="revTx" presStyleIdx="1" presStyleCnt="3" custScaleX="118818" custLinFactNeighborX="6675" custLinFactNeighborY="8926">
        <dgm:presLayoutVars>
          <dgm:chMax val="1"/>
          <dgm:chPref val="1"/>
          <dgm:bulletEnabled val="1"/>
        </dgm:presLayoutVars>
      </dgm:prSet>
      <dgm:spPr/>
    </dgm:pt>
    <dgm:pt modelId="{EAA7C6C3-0591-3843-BB6A-723D4CD5E4C2}" type="pres">
      <dgm:prSet presAssocID="{CE5A018F-0596-294F-9E5C-DA347A7C2E03}" presName="middleComposite" presStyleCnt="0"/>
      <dgm:spPr/>
    </dgm:pt>
    <dgm:pt modelId="{DA6ACF6A-2103-074B-A5A6-762386E2D4E8}" type="pres">
      <dgm:prSet presAssocID="{8FB8366E-E7EE-5148-AB2A-8CBB70544B54}" presName="circ1" presStyleLbl="vennNode1" presStyleIdx="0" presStyleCnt="8" custScaleX="114710"/>
      <dgm:spPr/>
    </dgm:pt>
    <dgm:pt modelId="{0744DBDC-659F-404E-86BF-AF80C30EA405}" type="pres">
      <dgm:prSet presAssocID="{8FB8366E-E7EE-5148-AB2A-8CBB70544B54}" presName="circ1Tx" presStyleLbl="revTx" presStyleIdx="1" presStyleCnt="3">
        <dgm:presLayoutVars>
          <dgm:chMax val="0"/>
          <dgm:chPref val="0"/>
        </dgm:presLayoutVars>
      </dgm:prSet>
      <dgm:spPr/>
    </dgm:pt>
    <dgm:pt modelId="{9969CA98-0ED6-1F45-89BE-A91F8EDA5FDF}" type="pres">
      <dgm:prSet presAssocID="{8B7AFF19-C810-8F48-B269-99E965A0F4FD}" presName="circ2" presStyleLbl="vennNode1" presStyleIdx="1" presStyleCnt="8" custScaleX="140862"/>
      <dgm:spPr/>
    </dgm:pt>
    <dgm:pt modelId="{B08F5B4B-FC37-F946-A3AC-C6EB8825D9F4}" type="pres">
      <dgm:prSet presAssocID="{8B7AFF19-C810-8F48-B269-99E965A0F4FD}" presName="circ2Tx" presStyleLbl="revTx" presStyleIdx="1" presStyleCnt="3">
        <dgm:presLayoutVars>
          <dgm:chMax val="0"/>
          <dgm:chPref val="0"/>
        </dgm:presLayoutVars>
      </dgm:prSet>
      <dgm:spPr/>
    </dgm:pt>
    <dgm:pt modelId="{3453DC83-CA84-7940-90DE-8903C4FFC42C}" type="pres">
      <dgm:prSet presAssocID="{CE5A018F-0596-294F-9E5C-DA347A7C2E03}" presName="leftComposite" presStyleCnt="0"/>
      <dgm:spPr/>
    </dgm:pt>
    <dgm:pt modelId="{C6D3B0A9-B536-034B-96C6-096CF2DBC582}" type="pres">
      <dgm:prSet presAssocID="{AE64BCF1-EE5D-224A-939D-2599FB3DED20}" presName="childText1_1" presStyleLbl="vennNode1" presStyleIdx="2" presStyleCnt="8">
        <dgm:presLayoutVars>
          <dgm:chMax val="0"/>
          <dgm:chPref val="0"/>
        </dgm:presLayoutVars>
      </dgm:prSet>
      <dgm:spPr/>
    </dgm:pt>
    <dgm:pt modelId="{15B64965-B90F-AF40-847F-ED5B62BB5CDF}" type="pres">
      <dgm:prSet presAssocID="{AE64BCF1-EE5D-224A-939D-2599FB3DED20}" presName="ellipse1" presStyleLbl="vennNode1" presStyleIdx="3" presStyleCnt="8"/>
      <dgm:spPr/>
    </dgm:pt>
    <dgm:pt modelId="{3EF0B482-A2D4-4048-8101-73173886139A}" type="pres">
      <dgm:prSet presAssocID="{AE64BCF1-EE5D-224A-939D-2599FB3DED20}" presName="ellipse2" presStyleLbl="vennNode1" presStyleIdx="4" presStyleCnt="8"/>
      <dgm:spPr/>
    </dgm:pt>
    <dgm:pt modelId="{C8147900-63EF-0341-9FE1-E2FC83AC367F}" type="pres">
      <dgm:prSet presAssocID="{CC663C77-0539-BE4B-BE7D-D4C9F3FEFC23}" presName="childText1_2" presStyleLbl="vennNode1" presStyleIdx="5" presStyleCnt="8">
        <dgm:presLayoutVars>
          <dgm:chMax val="0"/>
          <dgm:chPref val="0"/>
        </dgm:presLayoutVars>
      </dgm:prSet>
      <dgm:spPr/>
    </dgm:pt>
    <dgm:pt modelId="{C3C1BC31-E154-F544-8F4E-2C1FD858011D}" type="pres">
      <dgm:prSet presAssocID="{CC663C77-0539-BE4B-BE7D-D4C9F3FEFC23}" presName="ellipse3" presStyleLbl="vennNode1" presStyleIdx="6" presStyleCnt="8"/>
      <dgm:spPr/>
    </dgm:pt>
    <dgm:pt modelId="{B5CAA42E-4FA9-C843-A876-1BFA67567045}" type="pres">
      <dgm:prSet presAssocID="{4529F9A9-ABE3-3140-B3DD-933359424B29}" presName="childText1_3" presStyleLbl="vennNode1" presStyleIdx="7" presStyleCnt="8">
        <dgm:presLayoutVars>
          <dgm:chMax val="0"/>
          <dgm:chPref val="0"/>
        </dgm:presLayoutVars>
      </dgm:prSet>
      <dgm:spPr/>
    </dgm:pt>
    <dgm:pt modelId="{59B69F44-7597-FA47-AB13-81D019FE618F}" type="pres">
      <dgm:prSet presAssocID="{CE5A018F-0596-294F-9E5C-DA347A7C2E03}" presName="rightChild" presStyleLbl="node2" presStyleIdx="0" presStyleCnt="1" custScaleX="134153">
        <dgm:presLayoutVars>
          <dgm:chMax val="0"/>
          <dgm:chPref val="0"/>
        </dgm:presLayoutVars>
      </dgm:prSet>
      <dgm:spPr/>
    </dgm:pt>
    <dgm:pt modelId="{1D7F7903-9F22-A34C-BB40-AF1CAFF5C617}" type="pres">
      <dgm:prSet presAssocID="{CE5A018F-0596-294F-9E5C-DA347A7C2E03}" presName="parentText1" presStyleLbl="revTx" presStyleIdx="2" presStyleCnt="3" custScaleX="123194" custScaleY="272861" custLinFactNeighborX="-7927" custLinFactNeighborY="42775">
        <dgm:presLayoutVars>
          <dgm:chMax val="4"/>
          <dgm:chPref val="3"/>
          <dgm:bulletEnabled val="1"/>
        </dgm:presLayoutVars>
      </dgm:prSet>
      <dgm:spPr/>
    </dgm:pt>
  </dgm:ptLst>
  <dgm:cxnLst>
    <dgm:cxn modelId="{3D688604-E091-C049-AFC7-15D619EA1483}" type="presOf" srcId="{C093AAEE-1219-644E-B6EB-2A33DAE1F273}" destId="{1D7F7903-9F22-A34C-BB40-AF1CAFF5C617}" srcOrd="0" destOrd="0" presId="urn:microsoft.com/office/officeart/2009/3/layout/PhasedProcess"/>
    <dgm:cxn modelId="{4B1D540F-B994-D240-9904-65A110ECA3A6}" type="presOf" srcId="{CE5A018F-0596-294F-9E5C-DA347A7C2E03}" destId="{82B0BA7B-7305-5441-8C2E-CEDFD2C677F8}" srcOrd="0" destOrd="0" presId="urn:microsoft.com/office/officeart/2009/3/layout/PhasedProcess"/>
    <dgm:cxn modelId="{992B342F-58FD-C44B-8E96-2AF7D5E09CF7}" srcId="{C093AAEE-1219-644E-B6EB-2A33DAE1F273}" destId="{AE64BCF1-EE5D-224A-939D-2599FB3DED20}" srcOrd="0" destOrd="0" parTransId="{1D6A37DE-77CB-F246-8799-F9C95FB4517F}" sibTransId="{678DE1E9-6AEF-9E40-81E3-14FFD4AB5060}"/>
    <dgm:cxn modelId="{81787935-A81B-E545-BEE7-A89447C6C055}" srcId="{92412D98-B092-134A-94BC-1556C5022292}" destId="{8B7AFF19-C810-8F48-B269-99E965A0F4FD}" srcOrd="1" destOrd="0" parTransId="{4ECB46C8-C96B-404E-8380-02773C5E7724}" sibTransId="{BEEE5A5A-098E-E040-AEFA-AD2659F68523}"/>
    <dgm:cxn modelId="{D5804569-A4B1-0849-A108-13AA752ABFCD}" type="presOf" srcId="{8FB8366E-E7EE-5148-AB2A-8CBB70544B54}" destId="{DA6ACF6A-2103-074B-A5A6-762386E2D4E8}" srcOrd="0" destOrd="0" presId="urn:microsoft.com/office/officeart/2009/3/layout/PhasedProcess"/>
    <dgm:cxn modelId="{50B5254A-84E9-AE46-9EE8-5EC45FC84DE2}" type="presOf" srcId="{AE64BCF1-EE5D-224A-939D-2599FB3DED20}" destId="{C6D3B0A9-B536-034B-96C6-096CF2DBC582}" srcOrd="0" destOrd="0" presId="urn:microsoft.com/office/officeart/2009/3/layout/PhasedProcess"/>
    <dgm:cxn modelId="{5A91A16A-3FF1-3D4A-BCB2-6A959AA59D7D}" type="presOf" srcId="{8B7AFF19-C810-8F48-B269-99E965A0F4FD}" destId="{9969CA98-0ED6-1F45-89BE-A91F8EDA5FDF}" srcOrd="0" destOrd="0" presId="urn:microsoft.com/office/officeart/2009/3/layout/PhasedProcess"/>
    <dgm:cxn modelId="{ED8FD34F-52E4-834B-A976-FFE660C8A4D4}" srcId="{CE5A018F-0596-294F-9E5C-DA347A7C2E03}" destId="{6454B2C0-8324-1144-A0C7-0D627CA91045}" srcOrd="2" destOrd="0" parTransId="{81013167-C09B-4949-B342-68266C817333}" sibTransId="{BA74A657-3217-E741-BE10-C03ADF613EEA}"/>
    <dgm:cxn modelId="{B8D77D75-832D-7C41-B1BE-BE283A605F1D}" srcId="{6454B2C0-8324-1144-A0C7-0D627CA91045}" destId="{701C3D9B-E463-E740-802B-412AB862FCF8}" srcOrd="0" destOrd="0" parTransId="{B476E4C5-24DE-8141-BBA4-363D0462A5D3}" sibTransId="{C9A29476-FF34-FC4B-8C20-35A0E385F805}"/>
    <dgm:cxn modelId="{9C113658-24CA-9C4F-AEDB-4ED31766DAC6}" type="presOf" srcId="{CC663C77-0539-BE4B-BE7D-D4C9F3FEFC23}" destId="{C8147900-63EF-0341-9FE1-E2FC83AC367F}" srcOrd="0" destOrd="0" presId="urn:microsoft.com/office/officeart/2009/3/layout/PhasedProcess"/>
    <dgm:cxn modelId="{6D42C37A-06C2-FA43-9886-CE0478D2C5E5}" type="presOf" srcId="{4529F9A9-ABE3-3140-B3DD-933359424B29}" destId="{B5CAA42E-4FA9-C843-A876-1BFA67567045}" srcOrd="0" destOrd="0" presId="urn:microsoft.com/office/officeart/2009/3/layout/PhasedProcess"/>
    <dgm:cxn modelId="{B013D981-BAA7-5C43-9B7B-75345D6FF194}" type="presOf" srcId="{8FB8366E-E7EE-5148-AB2A-8CBB70544B54}" destId="{0744DBDC-659F-404E-86BF-AF80C30EA405}" srcOrd="1" destOrd="0" presId="urn:microsoft.com/office/officeart/2009/3/layout/PhasedProcess"/>
    <dgm:cxn modelId="{E224738A-3148-2243-B952-243469F49736}" srcId="{C093AAEE-1219-644E-B6EB-2A33DAE1F273}" destId="{4529F9A9-ABE3-3140-B3DD-933359424B29}" srcOrd="2" destOrd="0" parTransId="{A4743F9E-B6EC-134E-8A6D-101053F641C1}" sibTransId="{2260571A-382B-CE4B-B271-E16D23244483}"/>
    <dgm:cxn modelId="{EFDB009B-B1C4-BC4F-8615-61DD5AD60D9A}" srcId="{92412D98-B092-134A-94BC-1556C5022292}" destId="{8FB8366E-E7EE-5148-AB2A-8CBB70544B54}" srcOrd="0" destOrd="0" parTransId="{1D1FFF5F-C959-5443-837A-0DDAE19460B1}" sibTransId="{90DE03C9-F9E3-CE48-88BA-F558B5EDDB07}"/>
    <dgm:cxn modelId="{FA1E9CA6-2121-E841-AB4D-80E6C0CCB18C}" type="presOf" srcId="{8B7AFF19-C810-8F48-B269-99E965A0F4FD}" destId="{B08F5B4B-FC37-F946-A3AC-C6EB8825D9F4}" srcOrd="1" destOrd="0" presId="urn:microsoft.com/office/officeart/2009/3/layout/PhasedProcess"/>
    <dgm:cxn modelId="{14F698AC-84F8-C24D-A87B-C4409D90AA3D}" srcId="{C093AAEE-1219-644E-B6EB-2A33DAE1F273}" destId="{CC663C77-0539-BE4B-BE7D-D4C9F3FEFC23}" srcOrd="1" destOrd="0" parTransId="{2B28DBFD-523F-6F49-B54A-51D57E1F2AA9}" sibTransId="{C9343690-C0DB-DF40-A260-85A0930D11AD}"/>
    <dgm:cxn modelId="{676FF1AC-B2CA-BB48-A5E8-9885FC404D37}" type="presOf" srcId="{92412D98-B092-134A-94BC-1556C5022292}" destId="{6C4082A4-8130-0B42-AF6C-C1D2FDF0BE88}" srcOrd="0" destOrd="0" presId="urn:microsoft.com/office/officeart/2009/3/layout/PhasedProcess"/>
    <dgm:cxn modelId="{C551BAB5-8348-EE41-80FC-108AB7A75EA5}" type="presOf" srcId="{701C3D9B-E463-E740-802B-412AB862FCF8}" destId="{59B69F44-7597-FA47-AB13-81D019FE618F}" srcOrd="0" destOrd="0" presId="urn:microsoft.com/office/officeart/2009/3/layout/PhasedProcess"/>
    <dgm:cxn modelId="{62BB42B8-4B20-5640-A950-0D0B5315907E}" type="presOf" srcId="{6454B2C0-8324-1144-A0C7-0D627CA91045}" destId="{7EC1229F-B711-284E-8859-8F325F96C1BD}" srcOrd="0" destOrd="0" presId="urn:microsoft.com/office/officeart/2009/3/layout/PhasedProcess"/>
    <dgm:cxn modelId="{61A2B6C7-D6E0-1B48-8F69-FE22EAA4A2AF}" srcId="{CE5A018F-0596-294F-9E5C-DA347A7C2E03}" destId="{C093AAEE-1219-644E-B6EB-2A33DAE1F273}" srcOrd="0" destOrd="0" parTransId="{2C6F8A03-ABEA-4A42-A5C1-ED2762E89272}" sibTransId="{0CF4784A-9553-3340-9D61-51CA76E2DC24}"/>
    <dgm:cxn modelId="{7BCADAFF-C511-B64A-9261-178FEA4E58E3}" srcId="{CE5A018F-0596-294F-9E5C-DA347A7C2E03}" destId="{92412D98-B092-134A-94BC-1556C5022292}" srcOrd="1" destOrd="0" parTransId="{2678D26B-B846-EE4E-9F25-78B5BAA05E32}" sibTransId="{F185E937-1C72-364C-9785-D272BCC3B08E}"/>
    <dgm:cxn modelId="{060ACEEA-08DC-E94E-89E2-D56422579113}" type="presParOf" srcId="{82B0BA7B-7305-5441-8C2E-CEDFD2C677F8}" destId="{B03325AA-700F-0140-8DF3-D39885C95FDC}" srcOrd="0" destOrd="0" presId="urn:microsoft.com/office/officeart/2009/3/layout/PhasedProcess"/>
    <dgm:cxn modelId="{207DA147-D7FC-5B40-AE56-0D173FD863F0}" type="presParOf" srcId="{82B0BA7B-7305-5441-8C2E-CEDFD2C677F8}" destId="{33215E48-6362-CF43-95B8-E18C4B73B016}" srcOrd="1" destOrd="0" presId="urn:microsoft.com/office/officeart/2009/3/layout/PhasedProcess"/>
    <dgm:cxn modelId="{E16CF161-6C42-434B-B73D-5AC93CCB997D}" type="presParOf" srcId="{82B0BA7B-7305-5441-8C2E-CEDFD2C677F8}" destId="{6C4082A4-8130-0B42-AF6C-C1D2FDF0BE88}" srcOrd="2" destOrd="0" presId="urn:microsoft.com/office/officeart/2009/3/layout/PhasedProcess"/>
    <dgm:cxn modelId="{A7CC2147-E63D-AF44-9C92-4505C94C67A7}" type="presParOf" srcId="{82B0BA7B-7305-5441-8C2E-CEDFD2C677F8}" destId="{5564A2DD-D58A-0C4E-A2F3-D771EADD2AF0}" srcOrd="3" destOrd="0" presId="urn:microsoft.com/office/officeart/2009/3/layout/PhasedProcess"/>
    <dgm:cxn modelId="{52F9D682-E11B-084B-9610-FCBE69ABE34B}" type="presParOf" srcId="{82B0BA7B-7305-5441-8C2E-CEDFD2C677F8}" destId="{57703E79-E844-FD49-B291-760851E5B788}" srcOrd="4" destOrd="0" presId="urn:microsoft.com/office/officeart/2009/3/layout/PhasedProcess"/>
    <dgm:cxn modelId="{014D0E70-107D-9747-8CE5-F6C3A91475B9}" type="presParOf" srcId="{82B0BA7B-7305-5441-8C2E-CEDFD2C677F8}" destId="{7EC1229F-B711-284E-8859-8F325F96C1BD}" srcOrd="5" destOrd="0" presId="urn:microsoft.com/office/officeart/2009/3/layout/PhasedProcess"/>
    <dgm:cxn modelId="{CB0DEA8A-1D55-8146-A51E-DF44B79D21BB}" type="presParOf" srcId="{82B0BA7B-7305-5441-8C2E-CEDFD2C677F8}" destId="{EAA7C6C3-0591-3843-BB6A-723D4CD5E4C2}" srcOrd="6" destOrd="0" presId="urn:microsoft.com/office/officeart/2009/3/layout/PhasedProcess"/>
    <dgm:cxn modelId="{C5DC8080-4A2C-854B-A59C-D60A6C900264}" type="presParOf" srcId="{EAA7C6C3-0591-3843-BB6A-723D4CD5E4C2}" destId="{DA6ACF6A-2103-074B-A5A6-762386E2D4E8}" srcOrd="0" destOrd="0" presId="urn:microsoft.com/office/officeart/2009/3/layout/PhasedProcess"/>
    <dgm:cxn modelId="{34159E0D-56A7-6748-8027-C25C2E5439AF}" type="presParOf" srcId="{EAA7C6C3-0591-3843-BB6A-723D4CD5E4C2}" destId="{0744DBDC-659F-404E-86BF-AF80C30EA405}" srcOrd="1" destOrd="0" presId="urn:microsoft.com/office/officeart/2009/3/layout/PhasedProcess"/>
    <dgm:cxn modelId="{AD761761-CD4A-7849-AEEB-D5C70E6E4014}" type="presParOf" srcId="{EAA7C6C3-0591-3843-BB6A-723D4CD5E4C2}" destId="{9969CA98-0ED6-1F45-89BE-A91F8EDA5FDF}" srcOrd="2" destOrd="0" presId="urn:microsoft.com/office/officeart/2009/3/layout/PhasedProcess"/>
    <dgm:cxn modelId="{6ECA7586-5FD5-F541-8AD0-F116A267E932}" type="presParOf" srcId="{EAA7C6C3-0591-3843-BB6A-723D4CD5E4C2}" destId="{B08F5B4B-FC37-F946-A3AC-C6EB8825D9F4}" srcOrd="3" destOrd="0" presId="urn:microsoft.com/office/officeart/2009/3/layout/PhasedProcess"/>
    <dgm:cxn modelId="{8458E310-6EA8-7F42-8E42-6111E8806A47}" type="presParOf" srcId="{82B0BA7B-7305-5441-8C2E-CEDFD2C677F8}" destId="{3453DC83-CA84-7940-90DE-8903C4FFC42C}" srcOrd="7" destOrd="0" presId="urn:microsoft.com/office/officeart/2009/3/layout/PhasedProcess"/>
    <dgm:cxn modelId="{337364F1-2525-3845-8D29-E1B9DCAAC7C5}" type="presParOf" srcId="{3453DC83-CA84-7940-90DE-8903C4FFC42C}" destId="{C6D3B0A9-B536-034B-96C6-096CF2DBC582}" srcOrd="0" destOrd="0" presId="urn:microsoft.com/office/officeart/2009/3/layout/PhasedProcess"/>
    <dgm:cxn modelId="{74D0A1CA-4163-8645-B6D5-C8F08BD4F37B}" type="presParOf" srcId="{3453DC83-CA84-7940-90DE-8903C4FFC42C}" destId="{15B64965-B90F-AF40-847F-ED5B62BB5CDF}" srcOrd="1" destOrd="0" presId="urn:microsoft.com/office/officeart/2009/3/layout/PhasedProcess"/>
    <dgm:cxn modelId="{2014A6DE-A31D-9645-A95F-8D04022469EF}" type="presParOf" srcId="{3453DC83-CA84-7940-90DE-8903C4FFC42C}" destId="{3EF0B482-A2D4-4048-8101-73173886139A}" srcOrd="2" destOrd="0" presId="urn:microsoft.com/office/officeart/2009/3/layout/PhasedProcess"/>
    <dgm:cxn modelId="{F6E276CB-99B1-FC46-A345-6A988B91F5FE}" type="presParOf" srcId="{3453DC83-CA84-7940-90DE-8903C4FFC42C}" destId="{C8147900-63EF-0341-9FE1-E2FC83AC367F}" srcOrd="3" destOrd="0" presId="urn:microsoft.com/office/officeart/2009/3/layout/PhasedProcess"/>
    <dgm:cxn modelId="{C92966A9-E5BA-6F4A-BDB2-74FA8317A194}" type="presParOf" srcId="{3453DC83-CA84-7940-90DE-8903C4FFC42C}" destId="{C3C1BC31-E154-F544-8F4E-2C1FD858011D}" srcOrd="4" destOrd="0" presId="urn:microsoft.com/office/officeart/2009/3/layout/PhasedProcess"/>
    <dgm:cxn modelId="{269EEFA9-8815-6A44-955F-FCA01EBB6770}" type="presParOf" srcId="{3453DC83-CA84-7940-90DE-8903C4FFC42C}" destId="{B5CAA42E-4FA9-C843-A876-1BFA67567045}" srcOrd="5" destOrd="0" presId="urn:microsoft.com/office/officeart/2009/3/layout/PhasedProcess"/>
    <dgm:cxn modelId="{5760E7B6-E1E4-0545-B00E-62E9E945C14F}" type="presParOf" srcId="{82B0BA7B-7305-5441-8C2E-CEDFD2C677F8}" destId="{59B69F44-7597-FA47-AB13-81D019FE618F}" srcOrd="8" destOrd="0" presId="urn:microsoft.com/office/officeart/2009/3/layout/PhasedProcess"/>
    <dgm:cxn modelId="{24094F4E-AA06-1E43-9FC8-5526E8BF7BAC}" type="presParOf" srcId="{82B0BA7B-7305-5441-8C2E-CEDFD2C677F8}" destId="{1D7F7903-9F22-A34C-BB40-AF1CAFF5C617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9CA70A-D075-4AB6-B450-E466527D059A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8B7308D-842A-408F-9B5A-8016752735CE}">
      <dgm:prSet custT="1"/>
      <dgm:spPr/>
      <dgm:t>
        <a:bodyPr/>
        <a:lstStyle/>
        <a:p>
          <a:r>
            <a: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Advocacy</a:t>
          </a:r>
        </a:p>
      </dgm:t>
    </dgm:pt>
    <dgm:pt modelId="{05ECE87C-B867-40DF-B611-D5B0537F006F}" type="parTrans" cxnId="{9CB4B6BF-0AE3-42D3-A04C-D5513D3C656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C35A3B-3616-4F76-80EE-EFE84B187D2C}" type="sibTrans" cxnId="{9CB4B6BF-0AE3-42D3-A04C-D5513D3C656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612A08-031D-48A3-BEF4-FB5FFAFA3455}">
      <dgm:prSet custT="1"/>
      <dgm:spPr/>
      <dgm:t>
        <a:bodyPr/>
        <a:lstStyle/>
        <a:p>
          <a:r>
            <a: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merits and benefit of using the evaluation as part of feedback mechanism in the Energy Sector development.  </a:t>
          </a:r>
        </a:p>
      </dgm:t>
    </dgm:pt>
    <dgm:pt modelId="{3157CF43-440B-44C5-A374-15FC91AEDF89}" type="parTrans" cxnId="{50A4F91D-86BD-4490-BAF1-46DBBBB609DD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3667A3-024C-4452-A0AC-4AD3BEF4483F}" type="sibTrans" cxnId="{50A4F91D-86BD-4490-BAF1-46DBBBB609DD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DF1094-4376-4671-964E-364230A4FFAF}">
      <dgm:prSet custT="1"/>
      <dgm:spPr/>
      <dgm:t>
        <a:bodyPr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Fostering</a:t>
          </a:r>
        </a:p>
      </dgm:t>
    </dgm:pt>
    <dgm:pt modelId="{169E8E23-D11E-4FE5-84B2-6E8D248ECE2C}" type="parTrans" cxnId="{A0D2142D-18BF-4AC3-BB20-5887A47E3A2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132E2A-0018-4EAB-B665-95D5F37CF2EB}" type="sibTrans" cxnId="{A0D2142D-18BF-4AC3-BB20-5887A47E3A2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0C6B84-897D-47C4-84BB-9AB6CF92603E}">
      <dgm:prSet custT="1"/>
      <dgm:spPr/>
      <dgm:t>
        <a:bodyPr/>
        <a:lstStyle/>
        <a:p>
          <a:r>
            <a: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demand/need for Evaluation through awareness building for the stakeholders in the Energy Sector</a:t>
          </a:r>
        </a:p>
      </dgm:t>
    </dgm:pt>
    <dgm:pt modelId="{DABBEE95-B766-4258-8A5C-A4D4855EA1E7}" type="parTrans" cxnId="{7E80B4CC-DC54-4C73-89EC-BC03E30D45BB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EC7077-F5F1-4280-89EC-8C1E78AF7CC2}" type="sibTrans" cxnId="{7E80B4CC-DC54-4C73-89EC-BC03E30D45BB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758834-BF22-478D-A93D-5F05DCB2F2E5}">
      <dgm:prSet custT="1"/>
      <dgm:spPr/>
      <dgm:t>
        <a:bodyPr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Supporting</a:t>
          </a:r>
        </a:p>
      </dgm:t>
    </dgm:pt>
    <dgm:pt modelId="{F9F8731C-41A2-46D0-BB6A-F4CD597D544C}" type="parTrans" cxnId="{066D3A6B-3A8C-45C1-9F00-F060815461E8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B0C5C5-E8C5-4E02-8719-EB9A2D66B645}" type="sibTrans" cxnId="{066D3A6B-3A8C-45C1-9F00-F060815461E8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061E43-A9AF-4C7D-8992-F54C28A1BB83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capacity building for  the Energy Evaluation Professionals for better energy evaluation practices</a:t>
          </a:r>
        </a:p>
      </dgm:t>
    </dgm:pt>
    <dgm:pt modelId="{D68E4DF1-8AE9-4E65-A0DF-EE02962626D1}" type="parTrans" cxnId="{5562DC35-052A-4375-9380-C68AB496D70F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3B951F-2199-4B13-A146-5E02003CCFA0}" type="sibTrans" cxnId="{5562DC35-052A-4375-9380-C68AB496D70F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626586D-06A9-43B1-932C-170630695A10}">
      <dgm:prSet custT="1"/>
      <dgm:spPr/>
      <dgm:t>
        <a:bodyPr/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Establishing &amp; Improving</a:t>
          </a:r>
        </a:p>
      </dgm:t>
    </dgm:pt>
    <dgm:pt modelId="{909F994C-C2D4-4C24-B19C-BB0BE5F22C33}" type="parTrans" cxnId="{A3A685D9-0E45-4997-8FC0-9733529F8991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2001F9-B5A1-4F96-BAFB-130E274D438F}" type="sibTrans" cxnId="{A3A685D9-0E45-4997-8FC0-9733529F8991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6AF360-A7E4-4F26-A5EB-0EE1F56F2D59}">
      <dgm:prSet custT="1"/>
      <dgm:spPr/>
      <dgm:t>
        <a:bodyPr/>
        <a:lstStyle/>
        <a:p>
          <a:r>
            <a: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 professional and practical standards as well as Code of Conduct for the evaluation in the Energy Sector. </a:t>
          </a:r>
        </a:p>
      </dgm:t>
    </dgm:pt>
    <dgm:pt modelId="{31739B8D-B66D-4DFD-9FC0-6AFCB501A85E}" type="parTrans" cxnId="{01D1471B-84BB-4875-A20B-EFA6F47E42F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416522-0338-4E74-BB07-CE9D74544EAD}" type="sibTrans" cxnId="{01D1471B-84BB-4875-A20B-EFA6F47E42F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33487E-6005-4499-A03D-798C4DA06247}">
      <dgm:prSet custT="1"/>
      <dgm:spPr/>
      <dgm:t>
        <a:bodyPr/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Participating</a:t>
          </a:r>
        </a:p>
      </dgm:t>
    </dgm:pt>
    <dgm:pt modelId="{6E8B2C20-1178-4B6B-B42B-E3D9931DAB70}" type="parTrans" cxnId="{8556539A-A37B-4DE4-B172-D3C923D7B6C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E96AEF-E43E-45F4-B325-3E1334E98408}" type="sibTrans" cxnId="{8556539A-A37B-4DE4-B172-D3C923D7B6C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5260EC-ABF1-4315-9437-A8B98B1EFC38}">
      <dgm:prSet custT="1"/>
      <dgm:spPr/>
      <dgm:t>
        <a:bodyPr/>
        <a:lstStyle/>
        <a:p>
          <a:r>
            <a: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the global and regional network of Evaluation Organizations  for knowledge sharing and exchange of  experience </a:t>
          </a:r>
        </a:p>
      </dgm:t>
    </dgm:pt>
    <dgm:pt modelId="{CD2FBB9A-83FB-49EA-BC08-4725D65190C3}" type="parTrans" cxnId="{9336ED62-B1D1-4FDA-B221-AB02C11F9F33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A1EB15-5250-423F-819E-E00D6939CB72}" type="sibTrans" cxnId="{9336ED62-B1D1-4FDA-B221-AB02C11F9F33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001207-CD35-4BDF-85B7-E76C0955AF50}" type="pres">
      <dgm:prSet presAssocID="{889CA70A-D075-4AB6-B450-E466527D059A}" presName="vert0" presStyleCnt="0">
        <dgm:presLayoutVars>
          <dgm:dir/>
          <dgm:animOne val="branch"/>
          <dgm:animLvl val="lvl"/>
        </dgm:presLayoutVars>
      </dgm:prSet>
      <dgm:spPr/>
    </dgm:pt>
    <dgm:pt modelId="{8B941ECC-1EC0-4D9A-952D-890C313A4738}" type="pres">
      <dgm:prSet presAssocID="{08B7308D-842A-408F-9B5A-8016752735CE}" presName="thickLine" presStyleLbl="alignNode1" presStyleIdx="0" presStyleCnt="5"/>
      <dgm:spPr/>
    </dgm:pt>
    <dgm:pt modelId="{1A31F29A-990A-4262-BB84-5F37398DC526}" type="pres">
      <dgm:prSet presAssocID="{08B7308D-842A-408F-9B5A-8016752735CE}" presName="horz1" presStyleCnt="0"/>
      <dgm:spPr/>
    </dgm:pt>
    <dgm:pt modelId="{06F9FCB5-7F45-465E-8BEF-F8306B0ECB04}" type="pres">
      <dgm:prSet presAssocID="{08B7308D-842A-408F-9B5A-8016752735CE}" presName="tx1" presStyleLbl="revTx" presStyleIdx="0" presStyleCnt="10"/>
      <dgm:spPr/>
    </dgm:pt>
    <dgm:pt modelId="{3C16885A-8712-4A41-BFD7-637104E8E8D8}" type="pres">
      <dgm:prSet presAssocID="{08B7308D-842A-408F-9B5A-8016752735CE}" presName="vert1" presStyleCnt="0"/>
      <dgm:spPr/>
    </dgm:pt>
    <dgm:pt modelId="{CC7E2F31-E9C6-4079-8160-53E6826CA55F}" type="pres">
      <dgm:prSet presAssocID="{0E612A08-031D-48A3-BEF4-FB5FFAFA3455}" presName="vertSpace2a" presStyleCnt="0"/>
      <dgm:spPr/>
    </dgm:pt>
    <dgm:pt modelId="{8279A92D-DB56-4D0F-8F25-798F965A3CDD}" type="pres">
      <dgm:prSet presAssocID="{0E612A08-031D-48A3-BEF4-FB5FFAFA3455}" presName="horz2" presStyleCnt="0"/>
      <dgm:spPr/>
    </dgm:pt>
    <dgm:pt modelId="{4EAF73C2-D514-437C-A062-EFC098A01EC9}" type="pres">
      <dgm:prSet presAssocID="{0E612A08-031D-48A3-BEF4-FB5FFAFA3455}" presName="horzSpace2" presStyleCnt="0"/>
      <dgm:spPr/>
    </dgm:pt>
    <dgm:pt modelId="{83F2EEE9-F1F4-46D6-9481-B20093BEC373}" type="pres">
      <dgm:prSet presAssocID="{0E612A08-031D-48A3-BEF4-FB5FFAFA3455}" presName="tx2" presStyleLbl="revTx" presStyleIdx="1" presStyleCnt="10"/>
      <dgm:spPr/>
    </dgm:pt>
    <dgm:pt modelId="{A4DDB9C2-9688-4CD3-800B-9847F2F22D89}" type="pres">
      <dgm:prSet presAssocID="{0E612A08-031D-48A3-BEF4-FB5FFAFA3455}" presName="vert2" presStyleCnt="0"/>
      <dgm:spPr/>
    </dgm:pt>
    <dgm:pt modelId="{9F2F1D7A-DDA2-46D8-A144-6F635C2E3AD1}" type="pres">
      <dgm:prSet presAssocID="{0E612A08-031D-48A3-BEF4-FB5FFAFA3455}" presName="thinLine2b" presStyleLbl="callout" presStyleIdx="0" presStyleCnt="5"/>
      <dgm:spPr/>
    </dgm:pt>
    <dgm:pt modelId="{EBE994E0-9E8E-489B-A4D5-D43C038FBCD1}" type="pres">
      <dgm:prSet presAssocID="{0E612A08-031D-48A3-BEF4-FB5FFAFA3455}" presName="vertSpace2b" presStyleCnt="0"/>
      <dgm:spPr/>
    </dgm:pt>
    <dgm:pt modelId="{E486183B-F9A5-4D9A-9067-9A7C5B21ACA8}" type="pres">
      <dgm:prSet presAssocID="{4ADF1094-4376-4671-964E-364230A4FFAF}" presName="thickLine" presStyleLbl="alignNode1" presStyleIdx="1" presStyleCnt="5"/>
      <dgm:spPr/>
    </dgm:pt>
    <dgm:pt modelId="{BF1C1EC6-49BC-402C-98F7-B21C66183DAA}" type="pres">
      <dgm:prSet presAssocID="{4ADF1094-4376-4671-964E-364230A4FFAF}" presName="horz1" presStyleCnt="0"/>
      <dgm:spPr/>
    </dgm:pt>
    <dgm:pt modelId="{4BCD4C4E-62F1-462E-9A18-FAAA88A7F849}" type="pres">
      <dgm:prSet presAssocID="{4ADF1094-4376-4671-964E-364230A4FFAF}" presName="tx1" presStyleLbl="revTx" presStyleIdx="2" presStyleCnt="10"/>
      <dgm:spPr/>
    </dgm:pt>
    <dgm:pt modelId="{D84F69E4-DB39-4B3A-9F9F-FDE482143B86}" type="pres">
      <dgm:prSet presAssocID="{4ADF1094-4376-4671-964E-364230A4FFAF}" presName="vert1" presStyleCnt="0"/>
      <dgm:spPr/>
    </dgm:pt>
    <dgm:pt modelId="{F54C68C0-F5EC-4E0C-BD0D-075181CEF823}" type="pres">
      <dgm:prSet presAssocID="{8E0C6B84-897D-47C4-84BB-9AB6CF92603E}" presName="vertSpace2a" presStyleCnt="0"/>
      <dgm:spPr/>
    </dgm:pt>
    <dgm:pt modelId="{6C3286E8-A529-4B66-BEC7-B31AB89E11E7}" type="pres">
      <dgm:prSet presAssocID="{8E0C6B84-897D-47C4-84BB-9AB6CF92603E}" presName="horz2" presStyleCnt="0"/>
      <dgm:spPr/>
    </dgm:pt>
    <dgm:pt modelId="{E73EFAC1-4E32-41FC-AF2B-8DC9993974C6}" type="pres">
      <dgm:prSet presAssocID="{8E0C6B84-897D-47C4-84BB-9AB6CF92603E}" presName="horzSpace2" presStyleCnt="0"/>
      <dgm:spPr/>
    </dgm:pt>
    <dgm:pt modelId="{6493889D-F3FD-4439-936E-0C8A7CDEEF70}" type="pres">
      <dgm:prSet presAssocID="{8E0C6B84-897D-47C4-84BB-9AB6CF92603E}" presName="tx2" presStyleLbl="revTx" presStyleIdx="3" presStyleCnt="10"/>
      <dgm:spPr/>
    </dgm:pt>
    <dgm:pt modelId="{DF1C59C0-8CBD-474F-9C5E-921478B28910}" type="pres">
      <dgm:prSet presAssocID="{8E0C6B84-897D-47C4-84BB-9AB6CF92603E}" presName="vert2" presStyleCnt="0"/>
      <dgm:spPr/>
    </dgm:pt>
    <dgm:pt modelId="{2C0232DD-C046-40B5-BA74-A909F22D9AD7}" type="pres">
      <dgm:prSet presAssocID="{8E0C6B84-897D-47C4-84BB-9AB6CF92603E}" presName="thinLine2b" presStyleLbl="callout" presStyleIdx="1" presStyleCnt="5"/>
      <dgm:spPr/>
    </dgm:pt>
    <dgm:pt modelId="{7F2BB043-FEC1-4242-A964-B0363F61D3E5}" type="pres">
      <dgm:prSet presAssocID="{8E0C6B84-897D-47C4-84BB-9AB6CF92603E}" presName="vertSpace2b" presStyleCnt="0"/>
      <dgm:spPr/>
    </dgm:pt>
    <dgm:pt modelId="{19B25C00-CB5A-47D8-B9BA-3F2632CEEDCC}" type="pres">
      <dgm:prSet presAssocID="{CF758834-BF22-478D-A93D-5F05DCB2F2E5}" presName="thickLine" presStyleLbl="alignNode1" presStyleIdx="2" presStyleCnt="5"/>
      <dgm:spPr/>
    </dgm:pt>
    <dgm:pt modelId="{6DE12BED-790F-410F-AE20-050532B0A453}" type="pres">
      <dgm:prSet presAssocID="{CF758834-BF22-478D-A93D-5F05DCB2F2E5}" presName="horz1" presStyleCnt="0"/>
      <dgm:spPr/>
    </dgm:pt>
    <dgm:pt modelId="{D6911C7B-6427-400F-989F-E0CF625D9A18}" type="pres">
      <dgm:prSet presAssocID="{CF758834-BF22-478D-A93D-5F05DCB2F2E5}" presName="tx1" presStyleLbl="revTx" presStyleIdx="4" presStyleCnt="10"/>
      <dgm:spPr/>
    </dgm:pt>
    <dgm:pt modelId="{F177EADE-9CDD-477A-9C19-126B4BA27F14}" type="pres">
      <dgm:prSet presAssocID="{CF758834-BF22-478D-A93D-5F05DCB2F2E5}" presName="vert1" presStyleCnt="0"/>
      <dgm:spPr/>
    </dgm:pt>
    <dgm:pt modelId="{CBAF4894-EA8C-4C81-9DF0-F9AC3050CBC6}" type="pres">
      <dgm:prSet presAssocID="{37061E43-A9AF-4C7D-8992-F54C28A1BB83}" presName="vertSpace2a" presStyleCnt="0"/>
      <dgm:spPr/>
    </dgm:pt>
    <dgm:pt modelId="{B98ED300-E670-43B3-AFBE-0E8F60797AA7}" type="pres">
      <dgm:prSet presAssocID="{37061E43-A9AF-4C7D-8992-F54C28A1BB83}" presName="horz2" presStyleCnt="0"/>
      <dgm:spPr/>
    </dgm:pt>
    <dgm:pt modelId="{5B7F54EC-AF39-4D01-921A-786D45CE95F8}" type="pres">
      <dgm:prSet presAssocID="{37061E43-A9AF-4C7D-8992-F54C28A1BB83}" presName="horzSpace2" presStyleCnt="0"/>
      <dgm:spPr/>
    </dgm:pt>
    <dgm:pt modelId="{EE32AE80-F726-45EF-8D3D-05BE405A301A}" type="pres">
      <dgm:prSet presAssocID="{37061E43-A9AF-4C7D-8992-F54C28A1BB83}" presName="tx2" presStyleLbl="revTx" presStyleIdx="5" presStyleCnt="10"/>
      <dgm:spPr/>
    </dgm:pt>
    <dgm:pt modelId="{C7110832-EFCF-494A-A5CE-5306882B34A1}" type="pres">
      <dgm:prSet presAssocID="{37061E43-A9AF-4C7D-8992-F54C28A1BB83}" presName="vert2" presStyleCnt="0"/>
      <dgm:spPr/>
    </dgm:pt>
    <dgm:pt modelId="{EB64D23E-74ED-4815-8B7A-7131308B9300}" type="pres">
      <dgm:prSet presAssocID="{37061E43-A9AF-4C7D-8992-F54C28A1BB83}" presName="thinLine2b" presStyleLbl="callout" presStyleIdx="2" presStyleCnt="5"/>
      <dgm:spPr/>
    </dgm:pt>
    <dgm:pt modelId="{7680D425-87C8-401F-8BA2-C3C4F658D6A5}" type="pres">
      <dgm:prSet presAssocID="{37061E43-A9AF-4C7D-8992-F54C28A1BB83}" presName="vertSpace2b" presStyleCnt="0"/>
      <dgm:spPr/>
    </dgm:pt>
    <dgm:pt modelId="{38F78F09-4FD8-4CA8-9821-37A8FFFE4E9F}" type="pres">
      <dgm:prSet presAssocID="{9626586D-06A9-43B1-932C-170630695A10}" presName="thickLine" presStyleLbl="alignNode1" presStyleIdx="3" presStyleCnt="5"/>
      <dgm:spPr/>
    </dgm:pt>
    <dgm:pt modelId="{DB284F56-4F55-4311-9B1E-1D05DD22150D}" type="pres">
      <dgm:prSet presAssocID="{9626586D-06A9-43B1-932C-170630695A10}" presName="horz1" presStyleCnt="0"/>
      <dgm:spPr/>
    </dgm:pt>
    <dgm:pt modelId="{D3E7F690-5EB3-4103-9216-C052B23D9D36}" type="pres">
      <dgm:prSet presAssocID="{9626586D-06A9-43B1-932C-170630695A10}" presName="tx1" presStyleLbl="revTx" presStyleIdx="6" presStyleCnt="10"/>
      <dgm:spPr/>
    </dgm:pt>
    <dgm:pt modelId="{6C61A35A-8A67-4B37-9C4F-797B378D7269}" type="pres">
      <dgm:prSet presAssocID="{9626586D-06A9-43B1-932C-170630695A10}" presName="vert1" presStyleCnt="0"/>
      <dgm:spPr/>
    </dgm:pt>
    <dgm:pt modelId="{243AED14-FED4-4C91-AFFE-53EC8E9306F9}" type="pres">
      <dgm:prSet presAssocID="{2A6AF360-A7E4-4F26-A5EB-0EE1F56F2D59}" presName="vertSpace2a" presStyleCnt="0"/>
      <dgm:spPr/>
    </dgm:pt>
    <dgm:pt modelId="{7A4545E7-7B7D-4C27-BFF8-F17207AE1A5B}" type="pres">
      <dgm:prSet presAssocID="{2A6AF360-A7E4-4F26-A5EB-0EE1F56F2D59}" presName="horz2" presStyleCnt="0"/>
      <dgm:spPr/>
    </dgm:pt>
    <dgm:pt modelId="{7EE5706F-0DAC-42F8-A88F-D3F3E2499FEB}" type="pres">
      <dgm:prSet presAssocID="{2A6AF360-A7E4-4F26-A5EB-0EE1F56F2D59}" presName="horzSpace2" presStyleCnt="0"/>
      <dgm:spPr/>
    </dgm:pt>
    <dgm:pt modelId="{5D157169-C67F-45A1-A1B2-5F61BD15132F}" type="pres">
      <dgm:prSet presAssocID="{2A6AF360-A7E4-4F26-A5EB-0EE1F56F2D59}" presName="tx2" presStyleLbl="revTx" presStyleIdx="7" presStyleCnt="10"/>
      <dgm:spPr/>
    </dgm:pt>
    <dgm:pt modelId="{4B844F4E-10F3-44D4-AB17-375DE6DF32D9}" type="pres">
      <dgm:prSet presAssocID="{2A6AF360-A7E4-4F26-A5EB-0EE1F56F2D59}" presName="vert2" presStyleCnt="0"/>
      <dgm:spPr/>
    </dgm:pt>
    <dgm:pt modelId="{CAFCE880-2470-4842-B5E7-FE227E50ED5E}" type="pres">
      <dgm:prSet presAssocID="{2A6AF360-A7E4-4F26-A5EB-0EE1F56F2D59}" presName="thinLine2b" presStyleLbl="callout" presStyleIdx="3" presStyleCnt="5"/>
      <dgm:spPr/>
    </dgm:pt>
    <dgm:pt modelId="{9B8B7FF7-C4DC-4728-A69D-57A3324D6CC3}" type="pres">
      <dgm:prSet presAssocID="{2A6AF360-A7E4-4F26-A5EB-0EE1F56F2D59}" presName="vertSpace2b" presStyleCnt="0"/>
      <dgm:spPr/>
    </dgm:pt>
    <dgm:pt modelId="{4247D0AA-B99C-42C5-A938-76AE2B8A2DE7}" type="pres">
      <dgm:prSet presAssocID="{0D33487E-6005-4499-A03D-798C4DA06247}" presName="thickLine" presStyleLbl="alignNode1" presStyleIdx="4" presStyleCnt="5"/>
      <dgm:spPr/>
    </dgm:pt>
    <dgm:pt modelId="{648E8DF2-D0B6-46C3-A72E-00F342109CDE}" type="pres">
      <dgm:prSet presAssocID="{0D33487E-6005-4499-A03D-798C4DA06247}" presName="horz1" presStyleCnt="0"/>
      <dgm:spPr/>
    </dgm:pt>
    <dgm:pt modelId="{3BF35412-9B7F-4841-8B13-85A8550C2887}" type="pres">
      <dgm:prSet presAssocID="{0D33487E-6005-4499-A03D-798C4DA06247}" presName="tx1" presStyleLbl="revTx" presStyleIdx="8" presStyleCnt="10"/>
      <dgm:spPr/>
    </dgm:pt>
    <dgm:pt modelId="{C70EAF48-C411-4906-A942-A76AC077ED9F}" type="pres">
      <dgm:prSet presAssocID="{0D33487E-6005-4499-A03D-798C4DA06247}" presName="vert1" presStyleCnt="0"/>
      <dgm:spPr/>
    </dgm:pt>
    <dgm:pt modelId="{229C5F40-2112-4197-943E-D0F0BA13D056}" type="pres">
      <dgm:prSet presAssocID="{065260EC-ABF1-4315-9437-A8B98B1EFC38}" presName="vertSpace2a" presStyleCnt="0"/>
      <dgm:spPr/>
    </dgm:pt>
    <dgm:pt modelId="{734AB5A1-A294-43C0-9FE0-F4C3909987FE}" type="pres">
      <dgm:prSet presAssocID="{065260EC-ABF1-4315-9437-A8B98B1EFC38}" presName="horz2" presStyleCnt="0"/>
      <dgm:spPr/>
    </dgm:pt>
    <dgm:pt modelId="{E4814E48-0AAA-408D-B7C1-037C8ABE4F8B}" type="pres">
      <dgm:prSet presAssocID="{065260EC-ABF1-4315-9437-A8B98B1EFC38}" presName="horzSpace2" presStyleCnt="0"/>
      <dgm:spPr/>
    </dgm:pt>
    <dgm:pt modelId="{D884D1F3-0C84-4FA5-A416-6A4B1531F4D8}" type="pres">
      <dgm:prSet presAssocID="{065260EC-ABF1-4315-9437-A8B98B1EFC38}" presName="tx2" presStyleLbl="revTx" presStyleIdx="9" presStyleCnt="10"/>
      <dgm:spPr/>
    </dgm:pt>
    <dgm:pt modelId="{C0BC1C53-06CC-4743-BB66-2CF30708868E}" type="pres">
      <dgm:prSet presAssocID="{065260EC-ABF1-4315-9437-A8B98B1EFC38}" presName="vert2" presStyleCnt="0"/>
      <dgm:spPr/>
    </dgm:pt>
    <dgm:pt modelId="{B5E4A903-43F0-48AC-BBF5-20423F39B0D0}" type="pres">
      <dgm:prSet presAssocID="{065260EC-ABF1-4315-9437-A8B98B1EFC38}" presName="thinLine2b" presStyleLbl="callout" presStyleIdx="4" presStyleCnt="5"/>
      <dgm:spPr/>
    </dgm:pt>
    <dgm:pt modelId="{104FA224-0724-451D-90C2-9D0687542769}" type="pres">
      <dgm:prSet presAssocID="{065260EC-ABF1-4315-9437-A8B98B1EFC38}" presName="vertSpace2b" presStyleCnt="0"/>
      <dgm:spPr/>
    </dgm:pt>
  </dgm:ptLst>
  <dgm:cxnLst>
    <dgm:cxn modelId="{5CE99C14-1926-439C-8DF3-766280D5F191}" type="presOf" srcId="{0E612A08-031D-48A3-BEF4-FB5FFAFA3455}" destId="{83F2EEE9-F1F4-46D6-9481-B20093BEC373}" srcOrd="0" destOrd="0" presId="urn:microsoft.com/office/officeart/2008/layout/LinedList"/>
    <dgm:cxn modelId="{01D1471B-84BB-4875-A20B-EFA6F47E42F9}" srcId="{9626586D-06A9-43B1-932C-170630695A10}" destId="{2A6AF360-A7E4-4F26-A5EB-0EE1F56F2D59}" srcOrd="0" destOrd="0" parTransId="{31739B8D-B66D-4DFD-9FC0-6AFCB501A85E}" sibTransId="{2A416522-0338-4E74-BB07-CE9D74544EAD}"/>
    <dgm:cxn modelId="{50A4F91D-86BD-4490-BAF1-46DBBBB609DD}" srcId="{08B7308D-842A-408F-9B5A-8016752735CE}" destId="{0E612A08-031D-48A3-BEF4-FB5FFAFA3455}" srcOrd="0" destOrd="0" parTransId="{3157CF43-440B-44C5-A374-15FC91AEDF89}" sibTransId="{5E3667A3-024C-4452-A0AC-4AD3BEF4483F}"/>
    <dgm:cxn modelId="{A0D2142D-18BF-4AC3-BB20-5887A47E3A22}" srcId="{889CA70A-D075-4AB6-B450-E466527D059A}" destId="{4ADF1094-4376-4671-964E-364230A4FFAF}" srcOrd="1" destOrd="0" parTransId="{169E8E23-D11E-4FE5-84B2-6E8D248ECE2C}" sibTransId="{F8132E2A-0018-4EAB-B665-95D5F37CF2EB}"/>
    <dgm:cxn modelId="{5562DC35-052A-4375-9380-C68AB496D70F}" srcId="{CF758834-BF22-478D-A93D-5F05DCB2F2E5}" destId="{37061E43-A9AF-4C7D-8992-F54C28A1BB83}" srcOrd="0" destOrd="0" parTransId="{D68E4DF1-8AE9-4E65-A0DF-EE02962626D1}" sibTransId="{FC3B951F-2199-4B13-A146-5E02003CCFA0}"/>
    <dgm:cxn modelId="{9336ED62-B1D1-4FDA-B221-AB02C11F9F33}" srcId="{0D33487E-6005-4499-A03D-798C4DA06247}" destId="{065260EC-ABF1-4315-9437-A8B98B1EFC38}" srcOrd="0" destOrd="0" parTransId="{CD2FBB9A-83FB-49EA-BC08-4725D65190C3}" sibTransId="{FBA1EB15-5250-423F-819E-E00D6939CB72}"/>
    <dgm:cxn modelId="{066D3A6B-3A8C-45C1-9F00-F060815461E8}" srcId="{889CA70A-D075-4AB6-B450-E466527D059A}" destId="{CF758834-BF22-478D-A93D-5F05DCB2F2E5}" srcOrd="2" destOrd="0" parTransId="{F9F8731C-41A2-46D0-BB6A-F4CD597D544C}" sibTransId="{E5B0C5C5-E8C5-4E02-8719-EB9A2D66B645}"/>
    <dgm:cxn modelId="{8D974056-6C96-491C-9F16-F06DE786DF2D}" type="presOf" srcId="{8E0C6B84-897D-47C4-84BB-9AB6CF92603E}" destId="{6493889D-F3FD-4439-936E-0C8A7CDEEF70}" srcOrd="0" destOrd="0" presId="urn:microsoft.com/office/officeart/2008/layout/LinedList"/>
    <dgm:cxn modelId="{7915A385-11D3-4C6A-8E71-973CE1BBAEDF}" type="presOf" srcId="{9626586D-06A9-43B1-932C-170630695A10}" destId="{D3E7F690-5EB3-4103-9216-C052B23D9D36}" srcOrd="0" destOrd="0" presId="urn:microsoft.com/office/officeart/2008/layout/LinedList"/>
    <dgm:cxn modelId="{AABE1693-8CC0-4294-9A3B-4BF492EEE5A5}" type="presOf" srcId="{08B7308D-842A-408F-9B5A-8016752735CE}" destId="{06F9FCB5-7F45-465E-8BEF-F8306B0ECB04}" srcOrd="0" destOrd="0" presId="urn:microsoft.com/office/officeart/2008/layout/LinedList"/>
    <dgm:cxn modelId="{8556539A-A37B-4DE4-B172-D3C923D7B6C6}" srcId="{889CA70A-D075-4AB6-B450-E466527D059A}" destId="{0D33487E-6005-4499-A03D-798C4DA06247}" srcOrd="4" destOrd="0" parTransId="{6E8B2C20-1178-4B6B-B42B-E3D9931DAB70}" sibTransId="{3DE96AEF-E43E-45F4-B325-3E1334E98408}"/>
    <dgm:cxn modelId="{A7035BA7-987E-42F1-9002-97846019ADEC}" type="presOf" srcId="{37061E43-A9AF-4C7D-8992-F54C28A1BB83}" destId="{EE32AE80-F726-45EF-8D3D-05BE405A301A}" srcOrd="0" destOrd="0" presId="urn:microsoft.com/office/officeart/2008/layout/LinedList"/>
    <dgm:cxn modelId="{DDE210AC-0973-41DE-B224-60399EE795B7}" type="presOf" srcId="{065260EC-ABF1-4315-9437-A8B98B1EFC38}" destId="{D884D1F3-0C84-4FA5-A416-6A4B1531F4D8}" srcOrd="0" destOrd="0" presId="urn:microsoft.com/office/officeart/2008/layout/LinedList"/>
    <dgm:cxn modelId="{A0CCA9B2-A046-4BF5-AE06-A0280FC6BAAD}" type="presOf" srcId="{889CA70A-D075-4AB6-B450-E466527D059A}" destId="{CE001207-CD35-4BDF-85B7-E76C0955AF50}" srcOrd="0" destOrd="0" presId="urn:microsoft.com/office/officeart/2008/layout/LinedList"/>
    <dgm:cxn modelId="{5FA090BA-F16D-4005-B0D7-0C24A82F1B18}" type="presOf" srcId="{0D33487E-6005-4499-A03D-798C4DA06247}" destId="{3BF35412-9B7F-4841-8B13-85A8550C2887}" srcOrd="0" destOrd="0" presId="urn:microsoft.com/office/officeart/2008/layout/LinedList"/>
    <dgm:cxn modelId="{9CB4B6BF-0AE3-42D3-A04C-D5513D3C6562}" srcId="{889CA70A-D075-4AB6-B450-E466527D059A}" destId="{08B7308D-842A-408F-9B5A-8016752735CE}" srcOrd="0" destOrd="0" parTransId="{05ECE87C-B867-40DF-B611-D5B0537F006F}" sibTransId="{CBC35A3B-3616-4F76-80EE-EFE84B187D2C}"/>
    <dgm:cxn modelId="{7E80B4CC-DC54-4C73-89EC-BC03E30D45BB}" srcId="{4ADF1094-4376-4671-964E-364230A4FFAF}" destId="{8E0C6B84-897D-47C4-84BB-9AB6CF92603E}" srcOrd="0" destOrd="0" parTransId="{DABBEE95-B766-4258-8A5C-A4D4855EA1E7}" sibTransId="{70EC7077-F5F1-4280-89EC-8C1E78AF7CC2}"/>
    <dgm:cxn modelId="{4802C9CF-DEEE-4E13-A90E-A29AEAAB48FE}" type="presOf" srcId="{2A6AF360-A7E4-4F26-A5EB-0EE1F56F2D59}" destId="{5D157169-C67F-45A1-A1B2-5F61BD15132F}" srcOrd="0" destOrd="0" presId="urn:microsoft.com/office/officeart/2008/layout/LinedList"/>
    <dgm:cxn modelId="{121B8FD0-46D3-442F-B179-7863E9AD1B15}" type="presOf" srcId="{4ADF1094-4376-4671-964E-364230A4FFAF}" destId="{4BCD4C4E-62F1-462E-9A18-FAAA88A7F849}" srcOrd="0" destOrd="0" presId="urn:microsoft.com/office/officeart/2008/layout/LinedList"/>
    <dgm:cxn modelId="{A3A685D9-0E45-4997-8FC0-9733529F8991}" srcId="{889CA70A-D075-4AB6-B450-E466527D059A}" destId="{9626586D-06A9-43B1-932C-170630695A10}" srcOrd="3" destOrd="0" parTransId="{909F994C-C2D4-4C24-B19C-BB0BE5F22C33}" sibTransId="{882001F9-B5A1-4F96-BAFB-130E274D438F}"/>
    <dgm:cxn modelId="{6AA012F0-2605-4C13-98EF-C1A6D6B93F59}" type="presOf" srcId="{CF758834-BF22-478D-A93D-5F05DCB2F2E5}" destId="{D6911C7B-6427-400F-989F-E0CF625D9A18}" srcOrd="0" destOrd="0" presId="urn:microsoft.com/office/officeart/2008/layout/LinedList"/>
    <dgm:cxn modelId="{C54B755C-1FD4-4E24-BF5D-C34CF8929E22}" type="presParOf" srcId="{CE001207-CD35-4BDF-85B7-E76C0955AF50}" destId="{8B941ECC-1EC0-4D9A-952D-890C313A4738}" srcOrd="0" destOrd="0" presId="urn:microsoft.com/office/officeart/2008/layout/LinedList"/>
    <dgm:cxn modelId="{22B3EC21-058E-4E72-BCF2-59FE2FB1F057}" type="presParOf" srcId="{CE001207-CD35-4BDF-85B7-E76C0955AF50}" destId="{1A31F29A-990A-4262-BB84-5F37398DC526}" srcOrd="1" destOrd="0" presId="urn:microsoft.com/office/officeart/2008/layout/LinedList"/>
    <dgm:cxn modelId="{C4315E6B-0AA3-4690-9965-1D3EE1CF0BF8}" type="presParOf" srcId="{1A31F29A-990A-4262-BB84-5F37398DC526}" destId="{06F9FCB5-7F45-465E-8BEF-F8306B0ECB04}" srcOrd="0" destOrd="0" presId="urn:microsoft.com/office/officeart/2008/layout/LinedList"/>
    <dgm:cxn modelId="{005D9C45-06EF-4E38-8D69-E981BF88DCAC}" type="presParOf" srcId="{1A31F29A-990A-4262-BB84-5F37398DC526}" destId="{3C16885A-8712-4A41-BFD7-637104E8E8D8}" srcOrd="1" destOrd="0" presId="urn:microsoft.com/office/officeart/2008/layout/LinedList"/>
    <dgm:cxn modelId="{57E5DB12-CA6B-4D95-8E46-ACC4B51C81BB}" type="presParOf" srcId="{3C16885A-8712-4A41-BFD7-637104E8E8D8}" destId="{CC7E2F31-E9C6-4079-8160-53E6826CA55F}" srcOrd="0" destOrd="0" presId="urn:microsoft.com/office/officeart/2008/layout/LinedList"/>
    <dgm:cxn modelId="{DC530197-003C-4119-9E0C-31D8B4BF2A54}" type="presParOf" srcId="{3C16885A-8712-4A41-BFD7-637104E8E8D8}" destId="{8279A92D-DB56-4D0F-8F25-798F965A3CDD}" srcOrd="1" destOrd="0" presId="urn:microsoft.com/office/officeart/2008/layout/LinedList"/>
    <dgm:cxn modelId="{DABB0C2A-10D3-4346-B43C-5B6248759AD4}" type="presParOf" srcId="{8279A92D-DB56-4D0F-8F25-798F965A3CDD}" destId="{4EAF73C2-D514-437C-A062-EFC098A01EC9}" srcOrd="0" destOrd="0" presId="urn:microsoft.com/office/officeart/2008/layout/LinedList"/>
    <dgm:cxn modelId="{DD4DFA45-2C2A-4BAC-89FD-7171B8BF21EC}" type="presParOf" srcId="{8279A92D-DB56-4D0F-8F25-798F965A3CDD}" destId="{83F2EEE9-F1F4-46D6-9481-B20093BEC373}" srcOrd="1" destOrd="0" presId="urn:microsoft.com/office/officeart/2008/layout/LinedList"/>
    <dgm:cxn modelId="{D81D6B1A-6D60-4211-A25E-47B0D315E40F}" type="presParOf" srcId="{8279A92D-DB56-4D0F-8F25-798F965A3CDD}" destId="{A4DDB9C2-9688-4CD3-800B-9847F2F22D89}" srcOrd="2" destOrd="0" presId="urn:microsoft.com/office/officeart/2008/layout/LinedList"/>
    <dgm:cxn modelId="{7583DD8B-841B-4633-8BF2-6846B0D146B7}" type="presParOf" srcId="{3C16885A-8712-4A41-BFD7-637104E8E8D8}" destId="{9F2F1D7A-DDA2-46D8-A144-6F635C2E3AD1}" srcOrd="2" destOrd="0" presId="urn:microsoft.com/office/officeart/2008/layout/LinedList"/>
    <dgm:cxn modelId="{7A289410-E153-4C2F-B67D-004801F61D35}" type="presParOf" srcId="{3C16885A-8712-4A41-BFD7-637104E8E8D8}" destId="{EBE994E0-9E8E-489B-A4D5-D43C038FBCD1}" srcOrd="3" destOrd="0" presId="urn:microsoft.com/office/officeart/2008/layout/LinedList"/>
    <dgm:cxn modelId="{92E37C25-565E-47D8-993B-8E69C9CD4E7A}" type="presParOf" srcId="{CE001207-CD35-4BDF-85B7-E76C0955AF50}" destId="{E486183B-F9A5-4D9A-9067-9A7C5B21ACA8}" srcOrd="2" destOrd="0" presId="urn:microsoft.com/office/officeart/2008/layout/LinedList"/>
    <dgm:cxn modelId="{1CDB6D97-A118-489B-A62B-0D9C0D8A99C8}" type="presParOf" srcId="{CE001207-CD35-4BDF-85B7-E76C0955AF50}" destId="{BF1C1EC6-49BC-402C-98F7-B21C66183DAA}" srcOrd="3" destOrd="0" presId="urn:microsoft.com/office/officeart/2008/layout/LinedList"/>
    <dgm:cxn modelId="{359C35B8-A01B-4064-ACF7-A95D75CAEADE}" type="presParOf" srcId="{BF1C1EC6-49BC-402C-98F7-B21C66183DAA}" destId="{4BCD4C4E-62F1-462E-9A18-FAAA88A7F849}" srcOrd="0" destOrd="0" presId="urn:microsoft.com/office/officeart/2008/layout/LinedList"/>
    <dgm:cxn modelId="{CD7584DA-C78D-41B4-9399-FC772EDBC0E2}" type="presParOf" srcId="{BF1C1EC6-49BC-402C-98F7-B21C66183DAA}" destId="{D84F69E4-DB39-4B3A-9F9F-FDE482143B86}" srcOrd="1" destOrd="0" presId="urn:microsoft.com/office/officeart/2008/layout/LinedList"/>
    <dgm:cxn modelId="{B5A97431-0ED7-46CB-A816-51E961ABC6E5}" type="presParOf" srcId="{D84F69E4-DB39-4B3A-9F9F-FDE482143B86}" destId="{F54C68C0-F5EC-4E0C-BD0D-075181CEF823}" srcOrd="0" destOrd="0" presId="urn:microsoft.com/office/officeart/2008/layout/LinedList"/>
    <dgm:cxn modelId="{D2A2CC0D-4980-41D3-AD09-F9F6B6C37E6C}" type="presParOf" srcId="{D84F69E4-DB39-4B3A-9F9F-FDE482143B86}" destId="{6C3286E8-A529-4B66-BEC7-B31AB89E11E7}" srcOrd="1" destOrd="0" presId="urn:microsoft.com/office/officeart/2008/layout/LinedList"/>
    <dgm:cxn modelId="{0006C4DB-C388-49FE-954C-FFB7ED23BB22}" type="presParOf" srcId="{6C3286E8-A529-4B66-BEC7-B31AB89E11E7}" destId="{E73EFAC1-4E32-41FC-AF2B-8DC9993974C6}" srcOrd="0" destOrd="0" presId="urn:microsoft.com/office/officeart/2008/layout/LinedList"/>
    <dgm:cxn modelId="{521F874B-2F07-42D1-A700-263B648C5405}" type="presParOf" srcId="{6C3286E8-A529-4B66-BEC7-B31AB89E11E7}" destId="{6493889D-F3FD-4439-936E-0C8A7CDEEF70}" srcOrd="1" destOrd="0" presId="urn:microsoft.com/office/officeart/2008/layout/LinedList"/>
    <dgm:cxn modelId="{4A19179B-B1FC-4C1C-95A6-E32B3062D30C}" type="presParOf" srcId="{6C3286E8-A529-4B66-BEC7-B31AB89E11E7}" destId="{DF1C59C0-8CBD-474F-9C5E-921478B28910}" srcOrd="2" destOrd="0" presId="urn:microsoft.com/office/officeart/2008/layout/LinedList"/>
    <dgm:cxn modelId="{179CC73B-EEC5-485E-8BF5-558A27EF1818}" type="presParOf" srcId="{D84F69E4-DB39-4B3A-9F9F-FDE482143B86}" destId="{2C0232DD-C046-40B5-BA74-A909F22D9AD7}" srcOrd="2" destOrd="0" presId="urn:microsoft.com/office/officeart/2008/layout/LinedList"/>
    <dgm:cxn modelId="{CC48C67D-F941-4824-883C-6FB8ACA1F40D}" type="presParOf" srcId="{D84F69E4-DB39-4B3A-9F9F-FDE482143B86}" destId="{7F2BB043-FEC1-4242-A964-B0363F61D3E5}" srcOrd="3" destOrd="0" presId="urn:microsoft.com/office/officeart/2008/layout/LinedList"/>
    <dgm:cxn modelId="{FFC72385-B326-436D-8379-EC9E62E7CA40}" type="presParOf" srcId="{CE001207-CD35-4BDF-85B7-E76C0955AF50}" destId="{19B25C00-CB5A-47D8-B9BA-3F2632CEEDCC}" srcOrd="4" destOrd="0" presId="urn:microsoft.com/office/officeart/2008/layout/LinedList"/>
    <dgm:cxn modelId="{E7F05D27-34EE-43E9-888A-533BA55AD3BB}" type="presParOf" srcId="{CE001207-CD35-4BDF-85B7-E76C0955AF50}" destId="{6DE12BED-790F-410F-AE20-050532B0A453}" srcOrd="5" destOrd="0" presId="urn:microsoft.com/office/officeart/2008/layout/LinedList"/>
    <dgm:cxn modelId="{EBCE5D55-3004-482B-B96F-7EAF44921E6E}" type="presParOf" srcId="{6DE12BED-790F-410F-AE20-050532B0A453}" destId="{D6911C7B-6427-400F-989F-E0CF625D9A18}" srcOrd="0" destOrd="0" presId="urn:microsoft.com/office/officeart/2008/layout/LinedList"/>
    <dgm:cxn modelId="{780E0F66-435A-4F1F-A79D-B684BBB11363}" type="presParOf" srcId="{6DE12BED-790F-410F-AE20-050532B0A453}" destId="{F177EADE-9CDD-477A-9C19-126B4BA27F14}" srcOrd="1" destOrd="0" presId="urn:microsoft.com/office/officeart/2008/layout/LinedList"/>
    <dgm:cxn modelId="{B4B47220-CFB0-4A72-B16D-525E5E240A5E}" type="presParOf" srcId="{F177EADE-9CDD-477A-9C19-126B4BA27F14}" destId="{CBAF4894-EA8C-4C81-9DF0-F9AC3050CBC6}" srcOrd="0" destOrd="0" presId="urn:microsoft.com/office/officeart/2008/layout/LinedList"/>
    <dgm:cxn modelId="{AA2693D5-48D0-47D6-8574-F9F127EE22FC}" type="presParOf" srcId="{F177EADE-9CDD-477A-9C19-126B4BA27F14}" destId="{B98ED300-E670-43B3-AFBE-0E8F60797AA7}" srcOrd="1" destOrd="0" presId="urn:microsoft.com/office/officeart/2008/layout/LinedList"/>
    <dgm:cxn modelId="{990240AB-0C2A-43EF-A585-E4BA0841483A}" type="presParOf" srcId="{B98ED300-E670-43B3-AFBE-0E8F60797AA7}" destId="{5B7F54EC-AF39-4D01-921A-786D45CE95F8}" srcOrd="0" destOrd="0" presId="urn:microsoft.com/office/officeart/2008/layout/LinedList"/>
    <dgm:cxn modelId="{CEC5ED8E-DEEE-47EF-BF23-80A02605BC3C}" type="presParOf" srcId="{B98ED300-E670-43B3-AFBE-0E8F60797AA7}" destId="{EE32AE80-F726-45EF-8D3D-05BE405A301A}" srcOrd="1" destOrd="0" presId="urn:microsoft.com/office/officeart/2008/layout/LinedList"/>
    <dgm:cxn modelId="{A76C1C08-0305-4220-AE12-6B39F2C6C13F}" type="presParOf" srcId="{B98ED300-E670-43B3-AFBE-0E8F60797AA7}" destId="{C7110832-EFCF-494A-A5CE-5306882B34A1}" srcOrd="2" destOrd="0" presId="urn:microsoft.com/office/officeart/2008/layout/LinedList"/>
    <dgm:cxn modelId="{B75282B0-E163-4B7D-9F92-FE8C9C80A035}" type="presParOf" srcId="{F177EADE-9CDD-477A-9C19-126B4BA27F14}" destId="{EB64D23E-74ED-4815-8B7A-7131308B9300}" srcOrd="2" destOrd="0" presId="urn:microsoft.com/office/officeart/2008/layout/LinedList"/>
    <dgm:cxn modelId="{728A3A3F-0AB6-41E0-A4DC-F239215B3B17}" type="presParOf" srcId="{F177EADE-9CDD-477A-9C19-126B4BA27F14}" destId="{7680D425-87C8-401F-8BA2-C3C4F658D6A5}" srcOrd="3" destOrd="0" presId="urn:microsoft.com/office/officeart/2008/layout/LinedList"/>
    <dgm:cxn modelId="{A5977733-92BD-4A95-B4AE-2B618EF8D2C1}" type="presParOf" srcId="{CE001207-CD35-4BDF-85B7-E76C0955AF50}" destId="{38F78F09-4FD8-4CA8-9821-37A8FFFE4E9F}" srcOrd="6" destOrd="0" presId="urn:microsoft.com/office/officeart/2008/layout/LinedList"/>
    <dgm:cxn modelId="{BB24B250-9C5E-4FEB-B0B4-A7D3D2DCD64C}" type="presParOf" srcId="{CE001207-CD35-4BDF-85B7-E76C0955AF50}" destId="{DB284F56-4F55-4311-9B1E-1D05DD22150D}" srcOrd="7" destOrd="0" presId="urn:microsoft.com/office/officeart/2008/layout/LinedList"/>
    <dgm:cxn modelId="{633088F8-D38C-4A00-A323-B14F21994355}" type="presParOf" srcId="{DB284F56-4F55-4311-9B1E-1D05DD22150D}" destId="{D3E7F690-5EB3-4103-9216-C052B23D9D36}" srcOrd="0" destOrd="0" presId="urn:microsoft.com/office/officeart/2008/layout/LinedList"/>
    <dgm:cxn modelId="{2BED1120-6F51-4972-85D6-A8BBE8139BF9}" type="presParOf" srcId="{DB284F56-4F55-4311-9B1E-1D05DD22150D}" destId="{6C61A35A-8A67-4B37-9C4F-797B378D7269}" srcOrd="1" destOrd="0" presId="urn:microsoft.com/office/officeart/2008/layout/LinedList"/>
    <dgm:cxn modelId="{8AF2CDB3-7064-4C11-BB3E-D46E1B5F4689}" type="presParOf" srcId="{6C61A35A-8A67-4B37-9C4F-797B378D7269}" destId="{243AED14-FED4-4C91-AFFE-53EC8E9306F9}" srcOrd="0" destOrd="0" presId="urn:microsoft.com/office/officeart/2008/layout/LinedList"/>
    <dgm:cxn modelId="{EA9C9398-8D4C-4797-BC09-5AF4DE72F10F}" type="presParOf" srcId="{6C61A35A-8A67-4B37-9C4F-797B378D7269}" destId="{7A4545E7-7B7D-4C27-BFF8-F17207AE1A5B}" srcOrd="1" destOrd="0" presId="urn:microsoft.com/office/officeart/2008/layout/LinedList"/>
    <dgm:cxn modelId="{98FF306D-1974-43CF-8EB7-5091235BCD1E}" type="presParOf" srcId="{7A4545E7-7B7D-4C27-BFF8-F17207AE1A5B}" destId="{7EE5706F-0DAC-42F8-A88F-D3F3E2499FEB}" srcOrd="0" destOrd="0" presId="urn:microsoft.com/office/officeart/2008/layout/LinedList"/>
    <dgm:cxn modelId="{3E020411-8096-48FB-BB96-7F621E236D50}" type="presParOf" srcId="{7A4545E7-7B7D-4C27-BFF8-F17207AE1A5B}" destId="{5D157169-C67F-45A1-A1B2-5F61BD15132F}" srcOrd="1" destOrd="0" presId="urn:microsoft.com/office/officeart/2008/layout/LinedList"/>
    <dgm:cxn modelId="{C9576DD6-A892-49A3-9E92-F4B5051A5CC3}" type="presParOf" srcId="{7A4545E7-7B7D-4C27-BFF8-F17207AE1A5B}" destId="{4B844F4E-10F3-44D4-AB17-375DE6DF32D9}" srcOrd="2" destOrd="0" presId="urn:microsoft.com/office/officeart/2008/layout/LinedList"/>
    <dgm:cxn modelId="{2289FA82-A086-436E-8A72-D42A7501FC18}" type="presParOf" srcId="{6C61A35A-8A67-4B37-9C4F-797B378D7269}" destId="{CAFCE880-2470-4842-B5E7-FE227E50ED5E}" srcOrd="2" destOrd="0" presId="urn:microsoft.com/office/officeart/2008/layout/LinedList"/>
    <dgm:cxn modelId="{5B72ED9B-78BF-4457-9BA2-283A7167E124}" type="presParOf" srcId="{6C61A35A-8A67-4B37-9C4F-797B378D7269}" destId="{9B8B7FF7-C4DC-4728-A69D-57A3324D6CC3}" srcOrd="3" destOrd="0" presId="urn:microsoft.com/office/officeart/2008/layout/LinedList"/>
    <dgm:cxn modelId="{3EC8760A-4D9B-4060-945C-7B50AAC7F134}" type="presParOf" srcId="{CE001207-CD35-4BDF-85B7-E76C0955AF50}" destId="{4247D0AA-B99C-42C5-A938-76AE2B8A2DE7}" srcOrd="8" destOrd="0" presId="urn:microsoft.com/office/officeart/2008/layout/LinedList"/>
    <dgm:cxn modelId="{05501EC4-D850-474C-809B-6879B9B4C605}" type="presParOf" srcId="{CE001207-CD35-4BDF-85B7-E76C0955AF50}" destId="{648E8DF2-D0B6-46C3-A72E-00F342109CDE}" srcOrd="9" destOrd="0" presId="urn:microsoft.com/office/officeart/2008/layout/LinedList"/>
    <dgm:cxn modelId="{583765BE-F706-44F2-A65A-4819ACE0A083}" type="presParOf" srcId="{648E8DF2-D0B6-46C3-A72E-00F342109CDE}" destId="{3BF35412-9B7F-4841-8B13-85A8550C2887}" srcOrd="0" destOrd="0" presId="urn:microsoft.com/office/officeart/2008/layout/LinedList"/>
    <dgm:cxn modelId="{B2730283-F9FF-4D04-84D9-901C3D3150A5}" type="presParOf" srcId="{648E8DF2-D0B6-46C3-A72E-00F342109CDE}" destId="{C70EAF48-C411-4906-A942-A76AC077ED9F}" srcOrd="1" destOrd="0" presId="urn:microsoft.com/office/officeart/2008/layout/LinedList"/>
    <dgm:cxn modelId="{B39F575F-76A0-49C1-8D10-25CD040487E1}" type="presParOf" srcId="{C70EAF48-C411-4906-A942-A76AC077ED9F}" destId="{229C5F40-2112-4197-943E-D0F0BA13D056}" srcOrd="0" destOrd="0" presId="urn:microsoft.com/office/officeart/2008/layout/LinedList"/>
    <dgm:cxn modelId="{A53D5AB6-AA26-44DC-AE5C-9540CEF4D3E1}" type="presParOf" srcId="{C70EAF48-C411-4906-A942-A76AC077ED9F}" destId="{734AB5A1-A294-43C0-9FE0-F4C3909987FE}" srcOrd="1" destOrd="0" presId="urn:microsoft.com/office/officeart/2008/layout/LinedList"/>
    <dgm:cxn modelId="{17B1D52D-4017-49BB-B2A9-787A63C8E913}" type="presParOf" srcId="{734AB5A1-A294-43C0-9FE0-F4C3909987FE}" destId="{E4814E48-0AAA-408D-B7C1-037C8ABE4F8B}" srcOrd="0" destOrd="0" presId="urn:microsoft.com/office/officeart/2008/layout/LinedList"/>
    <dgm:cxn modelId="{6E9E4965-075A-4A82-9D20-ACC57E00439C}" type="presParOf" srcId="{734AB5A1-A294-43C0-9FE0-F4C3909987FE}" destId="{D884D1F3-0C84-4FA5-A416-6A4B1531F4D8}" srcOrd="1" destOrd="0" presId="urn:microsoft.com/office/officeart/2008/layout/LinedList"/>
    <dgm:cxn modelId="{ED4736A4-2731-4F92-90B0-F47092F65591}" type="presParOf" srcId="{734AB5A1-A294-43C0-9FE0-F4C3909987FE}" destId="{C0BC1C53-06CC-4743-BB66-2CF30708868E}" srcOrd="2" destOrd="0" presId="urn:microsoft.com/office/officeart/2008/layout/LinedList"/>
    <dgm:cxn modelId="{876A9540-4EBF-41AF-86EB-67CE9876A25D}" type="presParOf" srcId="{C70EAF48-C411-4906-A942-A76AC077ED9F}" destId="{B5E4A903-43F0-48AC-BBF5-20423F39B0D0}" srcOrd="2" destOrd="0" presId="urn:microsoft.com/office/officeart/2008/layout/LinedList"/>
    <dgm:cxn modelId="{6A3EBFB7-1781-4CEC-B22F-D4D251B3958A}" type="presParOf" srcId="{C70EAF48-C411-4906-A942-A76AC077ED9F}" destId="{104FA224-0724-451D-90C2-9D0687542769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F18F7E-286E-4EB7-95D3-7718BE57BD20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5FCA622-54DF-4E79-BE22-0DFC7907E679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sz="2000" i="1" u="sng" dirty="0"/>
        </a:p>
      </dgm:t>
    </dgm:pt>
    <dgm:pt modelId="{615E6A17-E605-42D5-BCC6-34CC314F7805}" type="parTrans" cxnId="{3FE4C79A-783E-45B9-A7EB-9E5870886F66}">
      <dgm:prSet/>
      <dgm:spPr/>
      <dgm:t>
        <a:bodyPr/>
        <a:lstStyle/>
        <a:p>
          <a:endParaRPr lang="en-US"/>
        </a:p>
      </dgm:t>
    </dgm:pt>
    <dgm:pt modelId="{5399CD53-E0A5-4FF9-9ADF-189A948B3E7F}" type="sibTrans" cxnId="{3FE4C79A-783E-45B9-A7EB-9E5870886F66}">
      <dgm:prSet/>
      <dgm:spPr/>
      <dgm:t>
        <a:bodyPr/>
        <a:lstStyle/>
        <a:p>
          <a:endParaRPr lang="en-US"/>
        </a:p>
      </dgm:t>
    </dgm:pt>
    <dgm:pt modelId="{6F762077-6BAB-40E6-B7F7-9E9979C7BD0C}">
      <dgm:prSet phldrT="[Text]"/>
      <dgm:spPr/>
      <dgm:t>
        <a:bodyPr/>
        <a:lstStyle/>
        <a:p>
          <a:endParaRPr lang="en-US" dirty="0"/>
        </a:p>
      </dgm:t>
    </dgm:pt>
    <dgm:pt modelId="{DA088536-E62D-4EC6-9DAE-295D653C26C9}" type="parTrans" cxnId="{D543D5FC-E3E6-4A71-8973-312EE1F2A6DB}">
      <dgm:prSet/>
      <dgm:spPr/>
      <dgm:t>
        <a:bodyPr/>
        <a:lstStyle/>
        <a:p>
          <a:endParaRPr lang="en-US"/>
        </a:p>
      </dgm:t>
    </dgm:pt>
    <dgm:pt modelId="{DE8E9397-D9C0-484B-B9E4-89D3A73A19D5}" type="sibTrans" cxnId="{D543D5FC-E3E6-4A71-8973-312EE1F2A6DB}">
      <dgm:prSet/>
      <dgm:spPr/>
      <dgm:t>
        <a:bodyPr/>
        <a:lstStyle/>
        <a:p>
          <a:endParaRPr lang="en-US"/>
        </a:p>
      </dgm:t>
    </dgm:pt>
    <dgm:pt modelId="{7B630CB2-CD1C-42BB-B3BD-066C832E97C2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 sz="2400" i="1" u="sng" dirty="0"/>
        </a:p>
      </dgm:t>
    </dgm:pt>
    <dgm:pt modelId="{6BC39230-1C1C-4E2E-9035-74C9FF18ABC9}" type="sibTrans" cxnId="{9F6AC755-BFE5-4338-A3DE-86DE053ACD02}">
      <dgm:prSet/>
      <dgm:spPr/>
      <dgm:t>
        <a:bodyPr/>
        <a:lstStyle/>
        <a:p>
          <a:endParaRPr lang="en-US"/>
        </a:p>
      </dgm:t>
    </dgm:pt>
    <dgm:pt modelId="{688134BD-92DC-40E5-9315-355E7E75110C}" type="parTrans" cxnId="{9F6AC755-BFE5-4338-A3DE-86DE053ACD02}">
      <dgm:prSet/>
      <dgm:spPr/>
      <dgm:t>
        <a:bodyPr/>
        <a:lstStyle/>
        <a:p>
          <a:endParaRPr lang="en-US"/>
        </a:p>
      </dgm:t>
    </dgm:pt>
    <dgm:pt modelId="{E62429B2-C498-49C2-A2BA-BD884DB022D5}" type="pres">
      <dgm:prSet presAssocID="{DFF18F7E-286E-4EB7-95D3-7718BE57BD20}" presName="Name0" presStyleCnt="0">
        <dgm:presLayoutVars>
          <dgm:chMax val="7"/>
          <dgm:resizeHandles val="exact"/>
        </dgm:presLayoutVars>
      </dgm:prSet>
      <dgm:spPr/>
    </dgm:pt>
    <dgm:pt modelId="{CCC29EB4-0791-49CF-AC07-BD6FB27F7CCF}" type="pres">
      <dgm:prSet presAssocID="{DFF18F7E-286E-4EB7-95D3-7718BE57BD20}" presName="comp1" presStyleCnt="0"/>
      <dgm:spPr/>
    </dgm:pt>
    <dgm:pt modelId="{B1239830-9FAA-4178-A511-BB6C0F33C650}" type="pres">
      <dgm:prSet presAssocID="{DFF18F7E-286E-4EB7-95D3-7718BE57BD20}" presName="circle1" presStyleLbl="node1" presStyleIdx="0" presStyleCnt="3" custScaleX="152079" custLinFactNeighborX="1407" custLinFactNeighborY="2948"/>
      <dgm:spPr/>
    </dgm:pt>
    <dgm:pt modelId="{EBA18DD7-BD50-4076-B72F-10C781DACA49}" type="pres">
      <dgm:prSet presAssocID="{DFF18F7E-286E-4EB7-95D3-7718BE57BD20}" presName="c1text" presStyleLbl="node1" presStyleIdx="0" presStyleCnt="3">
        <dgm:presLayoutVars>
          <dgm:bulletEnabled val="1"/>
        </dgm:presLayoutVars>
      </dgm:prSet>
      <dgm:spPr/>
    </dgm:pt>
    <dgm:pt modelId="{BE70E0FB-6C87-4B76-9D9B-71703CBD02AB}" type="pres">
      <dgm:prSet presAssocID="{DFF18F7E-286E-4EB7-95D3-7718BE57BD20}" presName="comp2" presStyleCnt="0"/>
      <dgm:spPr/>
    </dgm:pt>
    <dgm:pt modelId="{803D7396-DF7C-4A33-AA50-D78BB9F4E711}" type="pres">
      <dgm:prSet presAssocID="{DFF18F7E-286E-4EB7-95D3-7718BE57BD20}" presName="circle2" presStyleLbl="node1" presStyleIdx="1" presStyleCnt="3" custScaleX="161232" custLinFactNeighborX="127" custLinFactNeighborY="-1379"/>
      <dgm:spPr/>
    </dgm:pt>
    <dgm:pt modelId="{7E4FABEE-6D3C-431C-9001-D34D38C608A2}" type="pres">
      <dgm:prSet presAssocID="{DFF18F7E-286E-4EB7-95D3-7718BE57BD20}" presName="c2text" presStyleLbl="node1" presStyleIdx="1" presStyleCnt="3">
        <dgm:presLayoutVars>
          <dgm:bulletEnabled val="1"/>
        </dgm:presLayoutVars>
      </dgm:prSet>
      <dgm:spPr/>
    </dgm:pt>
    <dgm:pt modelId="{0ED2BA50-DCC6-499E-B5E0-D180364675D9}" type="pres">
      <dgm:prSet presAssocID="{DFF18F7E-286E-4EB7-95D3-7718BE57BD20}" presName="comp3" presStyleCnt="0"/>
      <dgm:spPr/>
    </dgm:pt>
    <dgm:pt modelId="{7DBC040E-8D91-4D0B-9821-2DEC9CFB5E88}" type="pres">
      <dgm:prSet presAssocID="{DFF18F7E-286E-4EB7-95D3-7718BE57BD20}" presName="circle3" presStyleLbl="node1" presStyleIdx="2" presStyleCnt="3" custScaleX="135602" custScaleY="91806" custLinFactNeighborY="3209"/>
      <dgm:spPr/>
    </dgm:pt>
    <dgm:pt modelId="{F1C29EAD-487A-426B-BCD7-61DF05860CD1}" type="pres">
      <dgm:prSet presAssocID="{DFF18F7E-286E-4EB7-95D3-7718BE57BD20}" presName="c3text" presStyleLbl="node1" presStyleIdx="2" presStyleCnt="3">
        <dgm:presLayoutVars>
          <dgm:bulletEnabled val="1"/>
        </dgm:presLayoutVars>
      </dgm:prSet>
      <dgm:spPr/>
    </dgm:pt>
  </dgm:ptLst>
  <dgm:cxnLst>
    <dgm:cxn modelId="{BD127A08-7148-4DF4-B127-5E15E67F1B6C}" type="presOf" srcId="{6F762077-6BAB-40E6-B7F7-9E9979C7BD0C}" destId="{F1C29EAD-487A-426B-BCD7-61DF05860CD1}" srcOrd="1" destOrd="0" presId="urn:microsoft.com/office/officeart/2005/8/layout/venn2"/>
    <dgm:cxn modelId="{B69A9329-08F9-494E-8546-6DB7492F9BB4}" type="presOf" srcId="{6F762077-6BAB-40E6-B7F7-9E9979C7BD0C}" destId="{7DBC040E-8D91-4D0B-9821-2DEC9CFB5E88}" srcOrd="0" destOrd="0" presId="urn:microsoft.com/office/officeart/2005/8/layout/venn2"/>
    <dgm:cxn modelId="{CF6F0B70-31A1-443E-A8A2-DC5E063C5243}" type="presOf" srcId="{DFF18F7E-286E-4EB7-95D3-7718BE57BD20}" destId="{E62429B2-C498-49C2-A2BA-BD884DB022D5}" srcOrd="0" destOrd="0" presId="urn:microsoft.com/office/officeart/2005/8/layout/venn2"/>
    <dgm:cxn modelId="{9F6AC755-BFE5-4338-A3DE-86DE053ACD02}" srcId="{DFF18F7E-286E-4EB7-95D3-7718BE57BD20}" destId="{7B630CB2-CD1C-42BB-B3BD-066C832E97C2}" srcOrd="0" destOrd="0" parTransId="{688134BD-92DC-40E5-9315-355E7E75110C}" sibTransId="{6BC39230-1C1C-4E2E-9035-74C9FF18ABC9}"/>
    <dgm:cxn modelId="{34BEE499-E50D-42E5-A5BB-4DD4B293C2C6}" type="presOf" srcId="{7B630CB2-CD1C-42BB-B3BD-066C832E97C2}" destId="{EBA18DD7-BD50-4076-B72F-10C781DACA49}" srcOrd="1" destOrd="0" presId="urn:microsoft.com/office/officeart/2005/8/layout/venn2"/>
    <dgm:cxn modelId="{3FE4C79A-783E-45B9-A7EB-9E5870886F66}" srcId="{DFF18F7E-286E-4EB7-95D3-7718BE57BD20}" destId="{35FCA622-54DF-4E79-BE22-0DFC7907E679}" srcOrd="1" destOrd="0" parTransId="{615E6A17-E605-42D5-BCC6-34CC314F7805}" sibTransId="{5399CD53-E0A5-4FF9-9ADF-189A948B3E7F}"/>
    <dgm:cxn modelId="{513461B2-D3D6-44DB-8C65-921E88D1749A}" type="presOf" srcId="{35FCA622-54DF-4E79-BE22-0DFC7907E679}" destId="{7E4FABEE-6D3C-431C-9001-D34D38C608A2}" srcOrd="1" destOrd="0" presId="urn:microsoft.com/office/officeart/2005/8/layout/venn2"/>
    <dgm:cxn modelId="{8DABA5CD-1AA2-42C3-BECB-2EE4B8871F18}" type="presOf" srcId="{35FCA622-54DF-4E79-BE22-0DFC7907E679}" destId="{803D7396-DF7C-4A33-AA50-D78BB9F4E711}" srcOrd="0" destOrd="0" presId="urn:microsoft.com/office/officeart/2005/8/layout/venn2"/>
    <dgm:cxn modelId="{609E66DB-9673-46CE-BDD9-762D4C2F533E}" type="presOf" srcId="{7B630CB2-CD1C-42BB-B3BD-066C832E97C2}" destId="{B1239830-9FAA-4178-A511-BB6C0F33C650}" srcOrd="0" destOrd="0" presId="urn:microsoft.com/office/officeart/2005/8/layout/venn2"/>
    <dgm:cxn modelId="{D543D5FC-E3E6-4A71-8973-312EE1F2A6DB}" srcId="{DFF18F7E-286E-4EB7-95D3-7718BE57BD20}" destId="{6F762077-6BAB-40E6-B7F7-9E9979C7BD0C}" srcOrd="2" destOrd="0" parTransId="{DA088536-E62D-4EC6-9DAE-295D653C26C9}" sibTransId="{DE8E9397-D9C0-484B-B9E4-89D3A73A19D5}"/>
    <dgm:cxn modelId="{DDB18775-5D08-4F2E-8233-62459F2A134C}" type="presParOf" srcId="{E62429B2-C498-49C2-A2BA-BD884DB022D5}" destId="{CCC29EB4-0791-49CF-AC07-BD6FB27F7CCF}" srcOrd="0" destOrd="0" presId="urn:microsoft.com/office/officeart/2005/8/layout/venn2"/>
    <dgm:cxn modelId="{48ECA78C-BB24-4CA9-9FE1-F42C248A3810}" type="presParOf" srcId="{CCC29EB4-0791-49CF-AC07-BD6FB27F7CCF}" destId="{B1239830-9FAA-4178-A511-BB6C0F33C650}" srcOrd="0" destOrd="0" presId="urn:microsoft.com/office/officeart/2005/8/layout/venn2"/>
    <dgm:cxn modelId="{C1B7B41F-03C7-41DC-A427-2B550D10A63B}" type="presParOf" srcId="{CCC29EB4-0791-49CF-AC07-BD6FB27F7CCF}" destId="{EBA18DD7-BD50-4076-B72F-10C781DACA49}" srcOrd="1" destOrd="0" presId="urn:microsoft.com/office/officeart/2005/8/layout/venn2"/>
    <dgm:cxn modelId="{B0143954-E0FE-48E2-87D1-59BEB6898C26}" type="presParOf" srcId="{E62429B2-C498-49C2-A2BA-BD884DB022D5}" destId="{BE70E0FB-6C87-4B76-9D9B-71703CBD02AB}" srcOrd="1" destOrd="0" presId="urn:microsoft.com/office/officeart/2005/8/layout/venn2"/>
    <dgm:cxn modelId="{FFC6ADF5-E4D3-49BF-B45C-3982A715D17A}" type="presParOf" srcId="{BE70E0FB-6C87-4B76-9D9B-71703CBD02AB}" destId="{803D7396-DF7C-4A33-AA50-D78BB9F4E711}" srcOrd="0" destOrd="0" presId="urn:microsoft.com/office/officeart/2005/8/layout/venn2"/>
    <dgm:cxn modelId="{36AEB851-089B-4895-BDD3-639AEA3AB8BC}" type="presParOf" srcId="{BE70E0FB-6C87-4B76-9D9B-71703CBD02AB}" destId="{7E4FABEE-6D3C-431C-9001-D34D38C608A2}" srcOrd="1" destOrd="0" presId="urn:microsoft.com/office/officeart/2005/8/layout/venn2"/>
    <dgm:cxn modelId="{9799B9CC-1138-46FF-8017-37756E466E60}" type="presParOf" srcId="{E62429B2-C498-49C2-A2BA-BD884DB022D5}" destId="{0ED2BA50-DCC6-499E-B5E0-D180364675D9}" srcOrd="2" destOrd="0" presId="urn:microsoft.com/office/officeart/2005/8/layout/venn2"/>
    <dgm:cxn modelId="{8245FDF9-C78B-49D0-80DF-52B32B03DF6D}" type="presParOf" srcId="{0ED2BA50-DCC6-499E-B5E0-D180364675D9}" destId="{7DBC040E-8D91-4D0B-9821-2DEC9CFB5E88}" srcOrd="0" destOrd="0" presId="urn:microsoft.com/office/officeart/2005/8/layout/venn2"/>
    <dgm:cxn modelId="{3998D630-086A-425D-8661-8387F0C669DC}" type="presParOf" srcId="{0ED2BA50-DCC6-499E-B5E0-D180364675D9}" destId="{F1C29EAD-487A-426B-BCD7-61DF05860CD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355F46-41B4-44E0-ADEB-AF070F47E68C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279DB5-C632-4602-B636-8D38E2DD8B29}">
      <dgm:prSet phldrT="[Text]"/>
      <dgm:spPr/>
      <dgm:t>
        <a:bodyPr/>
        <a:lstStyle/>
        <a:p>
          <a:r>
            <a:rPr lang="en-ID" b="1" dirty="0"/>
            <a:t>EEI</a:t>
          </a:r>
          <a:r>
            <a:rPr lang="en-ID" dirty="0"/>
            <a:t> as a </a:t>
          </a:r>
          <a:r>
            <a:rPr lang="en-ID" b="1" dirty="0"/>
            <a:t>Network</a:t>
          </a:r>
          <a:endParaRPr lang="en-US" b="1" dirty="0"/>
        </a:p>
      </dgm:t>
    </dgm:pt>
    <dgm:pt modelId="{903D882F-4314-41CB-94B1-138B2E89A49F}" type="parTrans" cxnId="{AC28FC1C-6543-4BD5-AF12-6E3956ED1A07}">
      <dgm:prSet/>
      <dgm:spPr/>
      <dgm:t>
        <a:bodyPr/>
        <a:lstStyle/>
        <a:p>
          <a:endParaRPr lang="en-US"/>
        </a:p>
      </dgm:t>
    </dgm:pt>
    <dgm:pt modelId="{723796F8-C088-47F6-A697-14A84241D54D}" type="sibTrans" cxnId="{AC28FC1C-6543-4BD5-AF12-6E3956ED1A07}">
      <dgm:prSet/>
      <dgm:spPr/>
      <dgm:t>
        <a:bodyPr/>
        <a:lstStyle/>
        <a:p>
          <a:endParaRPr lang="en-US"/>
        </a:p>
      </dgm:t>
    </dgm:pt>
    <dgm:pt modelId="{29D51396-EA55-46B5-B220-F446221ECEED}">
      <dgm:prSet phldrT="[Text]"/>
      <dgm:spPr/>
      <dgm:t>
        <a:bodyPr/>
        <a:lstStyle/>
        <a:p>
          <a:r>
            <a:rPr lang="en-ID" b="1" dirty="0"/>
            <a:t>EEI</a:t>
          </a:r>
          <a:r>
            <a:rPr lang="en-ID" dirty="0"/>
            <a:t> as an </a:t>
          </a:r>
          <a:r>
            <a:rPr lang="en-ID" b="1" dirty="0"/>
            <a:t>Organized</a:t>
          </a:r>
          <a:r>
            <a:rPr lang="en-ID" dirty="0"/>
            <a:t> </a:t>
          </a:r>
          <a:r>
            <a:rPr lang="en-ID" b="1" dirty="0"/>
            <a:t>Community</a:t>
          </a:r>
          <a:r>
            <a:rPr lang="en-ID" dirty="0"/>
            <a:t> of </a:t>
          </a:r>
          <a:r>
            <a:rPr lang="en-ID" b="1" dirty="0"/>
            <a:t>Practice</a:t>
          </a:r>
          <a:endParaRPr lang="en-US" b="1" dirty="0"/>
        </a:p>
      </dgm:t>
    </dgm:pt>
    <dgm:pt modelId="{A1F83056-21FB-49C3-9DBD-E20CA1973E9F}" type="parTrans" cxnId="{2C51312D-F75B-4171-B0F2-1A3AFB03118B}">
      <dgm:prSet/>
      <dgm:spPr/>
      <dgm:t>
        <a:bodyPr/>
        <a:lstStyle/>
        <a:p>
          <a:endParaRPr lang="en-US"/>
        </a:p>
      </dgm:t>
    </dgm:pt>
    <dgm:pt modelId="{55BD794D-275C-4174-9879-88DBCC5652C4}" type="sibTrans" cxnId="{2C51312D-F75B-4171-B0F2-1A3AFB03118B}">
      <dgm:prSet/>
      <dgm:spPr/>
      <dgm:t>
        <a:bodyPr/>
        <a:lstStyle/>
        <a:p>
          <a:endParaRPr lang="en-US"/>
        </a:p>
      </dgm:t>
    </dgm:pt>
    <dgm:pt modelId="{0452A657-662A-4A03-BCA2-D0F5F22E47DC}">
      <dgm:prSet phldrT="[Text]"/>
      <dgm:spPr/>
      <dgm:t>
        <a:bodyPr/>
        <a:lstStyle/>
        <a:p>
          <a:r>
            <a:rPr lang="en-ID" b="1" dirty="0"/>
            <a:t>EEI</a:t>
          </a:r>
          <a:r>
            <a:rPr lang="en-ID" dirty="0"/>
            <a:t> as a </a:t>
          </a:r>
          <a:r>
            <a:rPr lang="en-ID" b="1" dirty="0"/>
            <a:t>Professional</a:t>
          </a:r>
          <a:r>
            <a:rPr lang="en-ID" dirty="0"/>
            <a:t> </a:t>
          </a:r>
          <a:r>
            <a:rPr lang="en-ID" b="1" dirty="0"/>
            <a:t>Association</a:t>
          </a:r>
          <a:endParaRPr lang="en-US" b="1" dirty="0"/>
        </a:p>
      </dgm:t>
    </dgm:pt>
    <dgm:pt modelId="{03F15F71-CF24-4C70-9DC2-3720078A6571}" type="parTrans" cxnId="{37BFF56F-0024-4C61-87AA-304D5D0E45A2}">
      <dgm:prSet/>
      <dgm:spPr/>
      <dgm:t>
        <a:bodyPr/>
        <a:lstStyle/>
        <a:p>
          <a:endParaRPr lang="en-US"/>
        </a:p>
      </dgm:t>
    </dgm:pt>
    <dgm:pt modelId="{917A5521-4176-4D76-BC49-B8B32A8F04A5}" type="sibTrans" cxnId="{37BFF56F-0024-4C61-87AA-304D5D0E45A2}">
      <dgm:prSet/>
      <dgm:spPr/>
      <dgm:t>
        <a:bodyPr/>
        <a:lstStyle/>
        <a:p>
          <a:endParaRPr lang="en-US"/>
        </a:p>
      </dgm:t>
    </dgm:pt>
    <dgm:pt modelId="{9DDF7F95-F17F-4F54-8211-2E253E801119}">
      <dgm:prSet phldrT="[Text]" custT="1"/>
      <dgm:spPr/>
      <dgm:t>
        <a:bodyPr/>
        <a:lstStyle/>
        <a:p>
          <a:r>
            <a:rPr lang="en-ID" sz="1800" dirty="0"/>
            <a:t>Loose membership, flexible rules</a:t>
          </a:r>
          <a:endParaRPr lang="en-US" sz="1800" dirty="0"/>
        </a:p>
      </dgm:t>
    </dgm:pt>
    <dgm:pt modelId="{E9C60F67-546B-462C-BA1D-19E496FF3EA2}" type="parTrans" cxnId="{2ACAFD82-55B3-448E-83EB-E3E3D9DA9094}">
      <dgm:prSet/>
      <dgm:spPr/>
      <dgm:t>
        <a:bodyPr/>
        <a:lstStyle/>
        <a:p>
          <a:endParaRPr lang="en-US"/>
        </a:p>
      </dgm:t>
    </dgm:pt>
    <dgm:pt modelId="{E9314B1E-51AE-406B-B9EA-E9A51278D0AC}" type="sibTrans" cxnId="{2ACAFD82-55B3-448E-83EB-E3E3D9DA9094}">
      <dgm:prSet/>
      <dgm:spPr/>
      <dgm:t>
        <a:bodyPr/>
        <a:lstStyle/>
        <a:p>
          <a:endParaRPr lang="en-US"/>
        </a:p>
      </dgm:t>
    </dgm:pt>
    <dgm:pt modelId="{C6089CCE-5886-49D2-ACD5-9F8ADC7F6FAC}">
      <dgm:prSet phldrT="[Text]"/>
      <dgm:spPr/>
      <dgm:t>
        <a:bodyPr/>
        <a:lstStyle/>
        <a:p>
          <a:r>
            <a:rPr lang="en-ID" dirty="0"/>
            <a:t>Strict membership – with registration/ membership fee</a:t>
          </a:r>
          <a:endParaRPr lang="en-US" dirty="0"/>
        </a:p>
      </dgm:t>
    </dgm:pt>
    <dgm:pt modelId="{10A22C99-E7D3-451E-B5F2-CBD286A3B861}" type="parTrans" cxnId="{0C4DF10E-D866-4060-AB5E-22C5BFB84679}">
      <dgm:prSet/>
      <dgm:spPr/>
      <dgm:t>
        <a:bodyPr/>
        <a:lstStyle/>
        <a:p>
          <a:endParaRPr lang="en-US"/>
        </a:p>
      </dgm:t>
    </dgm:pt>
    <dgm:pt modelId="{166C5007-14D6-44C7-AC19-AD648B69B3DD}" type="sibTrans" cxnId="{0C4DF10E-D866-4060-AB5E-22C5BFB84679}">
      <dgm:prSet/>
      <dgm:spPr/>
      <dgm:t>
        <a:bodyPr/>
        <a:lstStyle/>
        <a:p>
          <a:endParaRPr lang="en-US"/>
        </a:p>
      </dgm:t>
    </dgm:pt>
    <dgm:pt modelId="{15872355-CAD3-4830-9102-42EBA332F506}">
      <dgm:prSet phldrT="[Text]" custT="1"/>
      <dgm:spPr/>
      <dgm:t>
        <a:bodyPr/>
        <a:lstStyle/>
        <a:p>
          <a:endParaRPr lang="en-US" sz="1800" dirty="0"/>
        </a:p>
      </dgm:t>
    </dgm:pt>
    <dgm:pt modelId="{2B804C6D-C281-4339-97B7-F4960CA9D0BA}" type="parTrans" cxnId="{0E8EE10E-632F-4427-B54F-1B9938C0E9E3}">
      <dgm:prSet/>
      <dgm:spPr/>
      <dgm:t>
        <a:bodyPr/>
        <a:lstStyle/>
        <a:p>
          <a:endParaRPr lang="en-US"/>
        </a:p>
      </dgm:t>
    </dgm:pt>
    <dgm:pt modelId="{7D2DF136-E6F7-4896-8BA8-07D35E945F4E}" type="sibTrans" cxnId="{0E8EE10E-632F-4427-B54F-1B9938C0E9E3}">
      <dgm:prSet/>
      <dgm:spPr/>
      <dgm:t>
        <a:bodyPr/>
        <a:lstStyle/>
        <a:p>
          <a:endParaRPr lang="en-US"/>
        </a:p>
      </dgm:t>
    </dgm:pt>
    <dgm:pt modelId="{7DE4DE5A-47CA-4C66-A303-1B94DD066BC7}">
      <dgm:prSet phldrT="[Text]" custT="1"/>
      <dgm:spPr/>
      <dgm:t>
        <a:bodyPr/>
        <a:lstStyle/>
        <a:p>
          <a:r>
            <a:rPr lang="en-ID" sz="1800" dirty="0"/>
            <a:t>Focus on networking and knowledge sharing</a:t>
          </a:r>
          <a:endParaRPr lang="en-US" sz="1800" dirty="0"/>
        </a:p>
      </dgm:t>
    </dgm:pt>
    <dgm:pt modelId="{928CC7D5-B804-4CBA-BDDB-D4EA47AC1815}" type="parTrans" cxnId="{85E746A9-7D63-410D-A4DA-70744F2E5EAA}">
      <dgm:prSet/>
      <dgm:spPr/>
      <dgm:t>
        <a:bodyPr/>
        <a:lstStyle/>
        <a:p>
          <a:endParaRPr lang="en-US"/>
        </a:p>
      </dgm:t>
    </dgm:pt>
    <dgm:pt modelId="{821D564C-01A0-4136-AB1F-03ABDEFCE516}" type="sibTrans" cxnId="{85E746A9-7D63-410D-A4DA-70744F2E5EAA}">
      <dgm:prSet/>
      <dgm:spPr/>
      <dgm:t>
        <a:bodyPr/>
        <a:lstStyle/>
        <a:p>
          <a:endParaRPr lang="en-US"/>
        </a:p>
      </dgm:t>
    </dgm:pt>
    <dgm:pt modelId="{27B6AF83-39C4-48AF-8EBF-56834623AD59}">
      <dgm:prSet phldrT="[Text]" custT="1"/>
      <dgm:spPr/>
      <dgm:t>
        <a:bodyPr/>
        <a:lstStyle/>
        <a:p>
          <a:r>
            <a:rPr lang="en-ID" sz="1800" dirty="0"/>
            <a:t>With certification and credentialling process</a:t>
          </a:r>
          <a:endParaRPr lang="en-US" sz="1800" dirty="0"/>
        </a:p>
      </dgm:t>
    </dgm:pt>
    <dgm:pt modelId="{88A5A433-DB0F-4100-B848-42531569647D}" type="parTrans" cxnId="{0870B8B4-CD61-42F5-AA24-8BCA01B44373}">
      <dgm:prSet/>
      <dgm:spPr/>
      <dgm:t>
        <a:bodyPr/>
        <a:lstStyle/>
        <a:p>
          <a:endParaRPr lang="en-US"/>
        </a:p>
      </dgm:t>
    </dgm:pt>
    <dgm:pt modelId="{9AB8D63C-4208-4383-AAEB-827589A61CD5}" type="sibTrans" cxnId="{0870B8B4-CD61-42F5-AA24-8BCA01B44373}">
      <dgm:prSet/>
      <dgm:spPr/>
      <dgm:t>
        <a:bodyPr/>
        <a:lstStyle/>
        <a:p>
          <a:endParaRPr lang="en-US"/>
        </a:p>
      </dgm:t>
    </dgm:pt>
    <dgm:pt modelId="{C4AAE2D1-C482-4748-954A-545034AFAF9B}">
      <dgm:prSet phldrT="[Text]"/>
      <dgm:spPr/>
      <dgm:t>
        <a:bodyPr/>
        <a:lstStyle/>
        <a:p>
          <a:r>
            <a:rPr lang="en-ID" dirty="0"/>
            <a:t>Legalized, and formally registered</a:t>
          </a:r>
          <a:endParaRPr lang="en-US" dirty="0"/>
        </a:p>
      </dgm:t>
    </dgm:pt>
    <dgm:pt modelId="{0E32175F-E7BA-479A-AD7E-26F4D9E92DE7}" type="parTrans" cxnId="{5733A73C-B378-4267-B9B1-82366CB42ECD}">
      <dgm:prSet/>
      <dgm:spPr/>
      <dgm:t>
        <a:bodyPr/>
        <a:lstStyle/>
        <a:p>
          <a:endParaRPr lang="en-US"/>
        </a:p>
      </dgm:t>
    </dgm:pt>
    <dgm:pt modelId="{60B9300E-3B69-4C98-83DA-4C7BA7A253BA}" type="sibTrans" cxnId="{5733A73C-B378-4267-B9B1-82366CB42ECD}">
      <dgm:prSet/>
      <dgm:spPr/>
      <dgm:t>
        <a:bodyPr/>
        <a:lstStyle/>
        <a:p>
          <a:endParaRPr lang="en-US"/>
        </a:p>
      </dgm:t>
    </dgm:pt>
    <dgm:pt modelId="{C92EA5AC-F416-484F-B799-84549C901B81}">
      <dgm:prSet phldrT="[Text]" custT="1"/>
      <dgm:spPr/>
      <dgm:t>
        <a:bodyPr/>
        <a:lstStyle/>
        <a:p>
          <a:r>
            <a:rPr lang="en-ID" sz="1800" dirty="0"/>
            <a:t>Professionally acknowledged by public</a:t>
          </a:r>
          <a:endParaRPr lang="en-US" sz="1800" dirty="0"/>
        </a:p>
      </dgm:t>
    </dgm:pt>
    <dgm:pt modelId="{C5E5D575-D7D3-4883-8F9A-420333BAACC0}" type="parTrans" cxnId="{E32B8C32-8017-4E53-B11F-A3EA3B0C6159}">
      <dgm:prSet/>
      <dgm:spPr/>
      <dgm:t>
        <a:bodyPr/>
        <a:lstStyle/>
        <a:p>
          <a:endParaRPr lang="en-US"/>
        </a:p>
      </dgm:t>
    </dgm:pt>
    <dgm:pt modelId="{C553419E-8E0C-4446-AF1B-F297E204DD67}" type="sibTrans" cxnId="{E32B8C32-8017-4E53-B11F-A3EA3B0C6159}">
      <dgm:prSet/>
      <dgm:spPr/>
      <dgm:t>
        <a:bodyPr/>
        <a:lstStyle/>
        <a:p>
          <a:endParaRPr lang="en-US"/>
        </a:p>
      </dgm:t>
    </dgm:pt>
    <dgm:pt modelId="{EC57C1A4-95D5-4825-83D4-E78D2D4D05CE}">
      <dgm:prSet phldrT="[Text]"/>
      <dgm:spPr/>
      <dgm:t>
        <a:bodyPr/>
        <a:lstStyle/>
        <a:p>
          <a:r>
            <a:rPr lang="en-ID" dirty="0"/>
            <a:t>Bylaws, constitution, organizational structure, and strategic workplan</a:t>
          </a:r>
          <a:endParaRPr lang="en-US" dirty="0"/>
        </a:p>
      </dgm:t>
    </dgm:pt>
    <dgm:pt modelId="{3C04ECE6-40F5-4D09-9536-FD8E449C7B16}" type="parTrans" cxnId="{92E3D086-CCF0-475E-A040-89706092FE78}">
      <dgm:prSet/>
      <dgm:spPr/>
      <dgm:t>
        <a:bodyPr/>
        <a:lstStyle/>
        <a:p>
          <a:endParaRPr lang="en-US"/>
        </a:p>
      </dgm:t>
    </dgm:pt>
    <dgm:pt modelId="{0CB0A849-4147-42DF-BD49-5CA7F6283B45}" type="sibTrans" cxnId="{92E3D086-CCF0-475E-A040-89706092FE78}">
      <dgm:prSet/>
      <dgm:spPr/>
      <dgm:t>
        <a:bodyPr/>
        <a:lstStyle/>
        <a:p>
          <a:endParaRPr lang="en-US"/>
        </a:p>
      </dgm:t>
    </dgm:pt>
    <dgm:pt modelId="{83A9EEEB-0D10-473B-9A7D-A72DC5EEB213}" type="pres">
      <dgm:prSet presAssocID="{62355F46-41B4-44E0-ADEB-AF070F47E68C}" presName="linearFlow" presStyleCnt="0">
        <dgm:presLayoutVars>
          <dgm:dir/>
          <dgm:animLvl val="lvl"/>
          <dgm:resizeHandles val="exact"/>
        </dgm:presLayoutVars>
      </dgm:prSet>
      <dgm:spPr/>
    </dgm:pt>
    <dgm:pt modelId="{A6651865-59C2-42FC-8846-9409F5389E89}" type="pres">
      <dgm:prSet presAssocID="{02279DB5-C632-4602-B636-8D38E2DD8B29}" presName="composite" presStyleCnt="0"/>
      <dgm:spPr/>
    </dgm:pt>
    <dgm:pt modelId="{FD083760-A48E-49BA-86A4-59032D404F18}" type="pres">
      <dgm:prSet presAssocID="{02279DB5-C632-4602-B636-8D38E2DD8B29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6DCE3CC-5C6A-48A9-A64F-845D49300572}" type="pres">
      <dgm:prSet presAssocID="{02279DB5-C632-4602-B636-8D38E2DD8B29}" presName="parSh" presStyleLbl="node1" presStyleIdx="0" presStyleCnt="3"/>
      <dgm:spPr/>
    </dgm:pt>
    <dgm:pt modelId="{F1B010EF-06AD-4DC4-9ABF-855E29C58077}" type="pres">
      <dgm:prSet presAssocID="{02279DB5-C632-4602-B636-8D38E2DD8B29}" presName="desTx" presStyleLbl="fgAcc1" presStyleIdx="0" presStyleCnt="3">
        <dgm:presLayoutVars>
          <dgm:bulletEnabled val="1"/>
        </dgm:presLayoutVars>
      </dgm:prSet>
      <dgm:spPr/>
    </dgm:pt>
    <dgm:pt modelId="{451C8372-B606-4924-B11E-97C3339DB55A}" type="pres">
      <dgm:prSet presAssocID="{723796F8-C088-47F6-A697-14A84241D54D}" presName="sibTrans" presStyleLbl="sibTrans2D1" presStyleIdx="0" presStyleCnt="2"/>
      <dgm:spPr/>
    </dgm:pt>
    <dgm:pt modelId="{1FDE36EA-8244-4FB1-9444-04B387F227F8}" type="pres">
      <dgm:prSet presAssocID="{723796F8-C088-47F6-A697-14A84241D54D}" presName="connTx" presStyleLbl="sibTrans2D1" presStyleIdx="0" presStyleCnt="2"/>
      <dgm:spPr/>
    </dgm:pt>
    <dgm:pt modelId="{925035D1-226B-45A3-8D24-4304C34D5D07}" type="pres">
      <dgm:prSet presAssocID="{29D51396-EA55-46B5-B220-F446221ECEED}" presName="composite" presStyleCnt="0"/>
      <dgm:spPr/>
    </dgm:pt>
    <dgm:pt modelId="{D0B66A62-4605-4B26-BD26-C81480BFC40E}" type="pres">
      <dgm:prSet presAssocID="{29D51396-EA55-46B5-B220-F446221ECEED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4217D9A-104A-45BF-A9D4-B73E8BB1711E}" type="pres">
      <dgm:prSet presAssocID="{29D51396-EA55-46B5-B220-F446221ECEED}" presName="parSh" presStyleLbl="node1" presStyleIdx="1" presStyleCnt="3"/>
      <dgm:spPr/>
    </dgm:pt>
    <dgm:pt modelId="{0024FAE7-9A5E-4C15-9B4A-5273545FA7FF}" type="pres">
      <dgm:prSet presAssocID="{29D51396-EA55-46B5-B220-F446221ECEED}" presName="desTx" presStyleLbl="fgAcc1" presStyleIdx="1" presStyleCnt="3" custScaleX="120383">
        <dgm:presLayoutVars>
          <dgm:bulletEnabled val="1"/>
        </dgm:presLayoutVars>
      </dgm:prSet>
      <dgm:spPr/>
    </dgm:pt>
    <dgm:pt modelId="{440C7F04-6987-4F17-9AB1-9E94289C6F6F}" type="pres">
      <dgm:prSet presAssocID="{55BD794D-275C-4174-9879-88DBCC5652C4}" presName="sibTrans" presStyleLbl="sibTrans2D1" presStyleIdx="1" presStyleCnt="2"/>
      <dgm:spPr/>
    </dgm:pt>
    <dgm:pt modelId="{862C1716-8CEB-44E7-B8C5-1A7C4672114A}" type="pres">
      <dgm:prSet presAssocID="{55BD794D-275C-4174-9879-88DBCC5652C4}" presName="connTx" presStyleLbl="sibTrans2D1" presStyleIdx="1" presStyleCnt="2"/>
      <dgm:spPr/>
    </dgm:pt>
    <dgm:pt modelId="{BD123ED5-3CCE-4CE3-9D67-62FB01133258}" type="pres">
      <dgm:prSet presAssocID="{0452A657-662A-4A03-BCA2-D0F5F22E47DC}" presName="composite" presStyleCnt="0"/>
      <dgm:spPr/>
    </dgm:pt>
    <dgm:pt modelId="{B8745941-3760-4A0D-9F07-A8BE0901DE3C}" type="pres">
      <dgm:prSet presAssocID="{0452A657-662A-4A03-BCA2-D0F5F22E47DC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078AB11-5F53-4BDD-8CBE-DE0C55F0F0B6}" type="pres">
      <dgm:prSet presAssocID="{0452A657-662A-4A03-BCA2-D0F5F22E47DC}" presName="parSh" presStyleLbl="node1" presStyleIdx="2" presStyleCnt="3"/>
      <dgm:spPr/>
    </dgm:pt>
    <dgm:pt modelId="{B1188433-89BB-45C1-9B61-37FCAE7C29A8}" type="pres">
      <dgm:prSet presAssocID="{0452A657-662A-4A03-BCA2-D0F5F22E47DC}" presName="desTx" presStyleLbl="fgAcc1" presStyleIdx="2" presStyleCnt="3">
        <dgm:presLayoutVars>
          <dgm:bulletEnabled val="1"/>
        </dgm:presLayoutVars>
      </dgm:prSet>
      <dgm:spPr/>
    </dgm:pt>
  </dgm:ptLst>
  <dgm:cxnLst>
    <dgm:cxn modelId="{E0982108-94C5-45AD-85B2-58E3CE934E4A}" type="presOf" srcId="{15872355-CAD3-4830-9102-42EBA332F506}" destId="{B1188433-89BB-45C1-9B61-37FCAE7C29A8}" srcOrd="0" destOrd="0" presId="urn:microsoft.com/office/officeart/2005/8/layout/process3"/>
    <dgm:cxn modelId="{E567670D-28A7-42C1-AA14-A8316A60567C}" type="presOf" srcId="{723796F8-C088-47F6-A697-14A84241D54D}" destId="{1FDE36EA-8244-4FB1-9444-04B387F227F8}" srcOrd="1" destOrd="0" presId="urn:microsoft.com/office/officeart/2005/8/layout/process3"/>
    <dgm:cxn modelId="{0E8EE10E-632F-4427-B54F-1B9938C0E9E3}" srcId="{0452A657-662A-4A03-BCA2-D0F5F22E47DC}" destId="{15872355-CAD3-4830-9102-42EBA332F506}" srcOrd="0" destOrd="0" parTransId="{2B804C6D-C281-4339-97B7-F4960CA9D0BA}" sibTransId="{7D2DF136-E6F7-4896-8BA8-07D35E945F4E}"/>
    <dgm:cxn modelId="{0C4DF10E-D866-4060-AB5E-22C5BFB84679}" srcId="{29D51396-EA55-46B5-B220-F446221ECEED}" destId="{C6089CCE-5886-49D2-ACD5-9F8ADC7F6FAC}" srcOrd="0" destOrd="0" parTransId="{10A22C99-E7D3-451E-B5F2-CBD286A3B861}" sibTransId="{166C5007-14D6-44C7-AC19-AD648B69B3DD}"/>
    <dgm:cxn modelId="{AC28FC1C-6543-4BD5-AF12-6E3956ED1A07}" srcId="{62355F46-41B4-44E0-ADEB-AF070F47E68C}" destId="{02279DB5-C632-4602-B636-8D38E2DD8B29}" srcOrd="0" destOrd="0" parTransId="{903D882F-4314-41CB-94B1-138B2E89A49F}" sibTransId="{723796F8-C088-47F6-A697-14A84241D54D}"/>
    <dgm:cxn modelId="{2C51312D-F75B-4171-B0F2-1A3AFB03118B}" srcId="{62355F46-41B4-44E0-ADEB-AF070F47E68C}" destId="{29D51396-EA55-46B5-B220-F446221ECEED}" srcOrd="1" destOrd="0" parTransId="{A1F83056-21FB-49C3-9DBD-E20CA1973E9F}" sibTransId="{55BD794D-275C-4174-9879-88DBCC5652C4}"/>
    <dgm:cxn modelId="{E0765B2D-9E33-4A71-A62E-498FE53BC422}" type="presOf" srcId="{29D51396-EA55-46B5-B220-F446221ECEED}" destId="{D0B66A62-4605-4B26-BD26-C81480BFC40E}" srcOrd="0" destOrd="0" presId="urn:microsoft.com/office/officeart/2005/8/layout/process3"/>
    <dgm:cxn modelId="{E32B8C32-8017-4E53-B11F-A3EA3B0C6159}" srcId="{0452A657-662A-4A03-BCA2-D0F5F22E47DC}" destId="{C92EA5AC-F416-484F-B799-84549C901B81}" srcOrd="1" destOrd="0" parTransId="{C5E5D575-D7D3-4883-8F9A-420333BAACC0}" sibTransId="{C553419E-8E0C-4446-AF1B-F297E204DD67}"/>
    <dgm:cxn modelId="{B7FB2B35-EDA1-4D7E-A705-73C4806CB937}" type="presOf" srcId="{29D51396-EA55-46B5-B220-F446221ECEED}" destId="{B4217D9A-104A-45BF-A9D4-B73E8BB1711E}" srcOrd="1" destOrd="0" presId="urn:microsoft.com/office/officeart/2005/8/layout/process3"/>
    <dgm:cxn modelId="{5733A73C-B378-4267-B9B1-82366CB42ECD}" srcId="{29D51396-EA55-46B5-B220-F446221ECEED}" destId="{C4AAE2D1-C482-4748-954A-545034AFAF9B}" srcOrd="1" destOrd="0" parTransId="{0E32175F-E7BA-479A-AD7E-26F4D9E92DE7}" sibTransId="{60B9300E-3B69-4C98-83DA-4C7BA7A253BA}"/>
    <dgm:cxn modelId="{CE920444-6DA4-4DCB-B863-8A79670B6890}" type="presOf" srcId="{55BD794D-275C-4174-9879-88DBCC5652C4}" destId="{862C1716-8CEB-44E7-B8C5-1A7C4672114A}" srcOrd="1" destOrd="0" presId="urn:microsoft.com/office/officeart/2005/8/layout/process3"/>
    <dgm:cxn modelId="{37BFF56F-0024-4C61-87AA-304D5D0E45A2}" srcId="{62355F46-41B4-44E0-ADEB-AF070F47E68C}" destId="{0452A657-662A-4A03-BCA2-D0F5F22E47DC}" srcOrd="2" destOrd="0" parTransId="{03F15F71-CF24-4C70-9DC2-3720078A6571}" sibTransId="{917A5521-4176-4D76-BC49-B8B32A8F04A5}"/>
    <dgm:cxn modelId="{F2286751-C0BC-4190-8B66-15DE46C98E30}" type="presOf" srcId="{C92EA5AC-F416-484F-B799-84549C901B81}" destId="{B1188433-89BB-45C1-9B61-37FCAE7C29A8}" srcOrd="0" destOrd="1" presId="urn:microsoft.com/office/officeart/2005/8/layout/process3"/>
    <dgm:cxn modelId="{A4D55071-C6AC-40A6-91A2-4CB624A5D77A}" type="presOf" srcId="{7DE4DE5A-47CA-4C66-A303-1B94DD066BC7}" destId="{F1B010EF-06AD-4DC4-9ABF-855E29C58077}" srcOrd="0" destOrd="1" presId="urn:microsoft.com/office/officeart/2005/8/layout/process3"/>
    <dgm:cxn modelId="{2ACAFD82-55B3-448E-83EB-E3E3D9DA9094}" srcId="{02279DB5-C632-4602-B636-8D38E2DD8B29}" destId="{9DDF7F95-F17F-4F54-8211-2E253E801119}" srcOrd="0" destOrd="0" parTransId="{E9C60F67-546B-462C-BA1D-19E496FF3EA2}" sibTransId="{E9314B1E-51AE-406B-B9EA-E9A51278D0AC}"/>
    <dgm:cxn modelId="{92E3D086-CCF0-475E-A040-89706092FE78}" srcId="{29D51396-EA55-46B5-B220-F446221ECEED}" destId="{EC57C1A4-95D5-4825-83D4-E78D2D4D05CE}" srcOrd="2" destOrd="0" parTransId="{3C04ECE6-40F5-4D09-9536-FD8E449C7B16}" sibTransId="{0CB0A849-4147-42DF-BD49-5CA7F6283B45}"/>
    <dgm:cxn modelId="{47308F88-EFDE-485D-9319-F9D017545D50}" type="presOf" srcId="{27B6AF83-39C4-48AF-8EBF-56834623AD59}" destId="{B1188433-89BB-45C1-9B61-37FCAE7C29A8}" srcOrd="0" destOrd="2" presId="urn:microsoft.com/office/officeart/2005/8/layout/process3"/>
    <dgm:cxn modelId="{18A0748D-C803-4607-A4D3-A235D97FB741}" type="presOf" srcId="{0452A657-662A-4A03-BCA2-D0F5F22E47DC}" destId="{B8745941-3760-4A0D-9F07-A8BE0901DE3C}" srcOrd="0" destOrd="0" presId="urn:microsoft.com/office/officeart/2005/8/layout/process3"/>
    <dgm:cxn modelId="{C72FD29D-8F6E-4AE1-86AC-DF3E91C9FD1B}" type="presOf" srcId="{723796F8-C088-47F6-A697-14A84241D54D}" destId="{451C8372-B606-4924-B11E-97C3339DB55A}" srcOrd="0" destOrd="0" presId="urn:microsoft.com/office/officeart/2005/8/layout/process3"/>
    <dgm:cxn modelId="{B0A0AEA0-A872-4B42-9767-1C85365B2837}" type="presOf" srcId="{EC57C1A4-95D5-4825-83D4-E78D2D4D05CE}" destId="{0024FAE7-9A5E-4C15-9B4A-5273545FA7FF}" srcOrd="0" destOrd="2" presId="urn:microsoft.com/office/officeart/2005/8/layout/process3"/>
    <dgm:cxn modelId="{04C7E8A5-14A7-4254-A0DB-7D6216EE4D1E}" type="presOf" srcId="{9DDF7F95-F17F-4F54-8211-2E253E801119}" destId="{F1B010EF-06AD-4DC4-9ABF-855E29C58077}" srcOrd="0" destOrd="0" presId="urn:microsoft.com/office/officeart/2005/8/layout/process3"/>
    <dgm:cxn modelId="{85E746A9-7D63-410D-A4DA-70744F2E5EAA}" srcId="{02279DB5-C632-4602-B636-8D38E2DD8B29}" destId="{7DE4DE5A-47CA-4C66-A303-1B94DD066BC7}" srcOrd="1" destOrd="0" parTransId="{928CC7D5-B804-4CBA-BDDB-D4EA47AC1815}" sibTransId="{821D564C-01A0-4136-AB1F-03ABDEFCE516}"/>
    <dgm:cxn modelId="{0870B8B4-CD61-42F5-AA24-8BCA01B44373}" srcId="{0452A657-662A-4A03-BCA2-D0F5F22E47DC}" destId="{27B6AF83-39C4-48AF-8EBF-56834623AD59}" srcOrd="2" destOrd="0" parTransId="{88A5A433-DB0F-4100-B848-42531569647D}" sibTransId="{9AB8D63C-4208-4383-AAEB-827589A61CD5}"/>
    <dgm:cxn modelId="{16DFC0CA-0042-4928-ACD6-B6AFBDAE218B}" type="presOf" srcId="{02279DB5-C632-4602-B636-8D38E2DD8B29}" destId="{FD083760-A48E-49BA-86A4-59032D404F18}" srcOrd="0" destOrd="0" presId="urn:microsoft.com/office/officeart/2005/8/layout/process3"/>
    <dgm:cxn modelId="{B4BE02D9-7366-4C13-AA18-3EC6B8E2A2EF}" type="presOf" srcId="{02279DB5-C632-4602-B636-8D38E2DD8B29}" destId="{36DCE3CC-5C6A-48A9-A64F-845D49300572}" srcOrd="1" destOrd="0" presId="urn:microsoft.com/office/officeart/2005/8/layout/process3"/>
    <dgm:cxn modelId="{A1F783DB-B252-4B2D-A4AF-C3FFC6728A11}" type="presOf" srcId="{C4AAE2D1-C482-4748-954A-545034AFAF9B}" destId="{0024FAE7-9A5E-4C15-9B4A-5273545FA7FF}" srcOrd="0" destOrd="1" presId="urn:microsoft.com/office/officeart/2005/8/layout/process3"/>
    <dgm:cxn modelId="{9865EBE6-8DCE-4BFA-B2CC-BAC7AC8F9BEA}" type="presOf" srcId="{62355F46-41B4-44E0-ADEB-AF070F47E68C}" destId="{83A9EEEB-0D10-473B-9A7D-A72DC5EEB213}" srcOrd="0" destOrd="0" presId="urn:microsoft.com/office/officeart/2005/8/layout/process3"/>
    <dgm:cxn modelId="{1FDDADE8-C43D-42E2-A299-74E3296252F3}" type="presOf" srcId="{C6089CCE-5886-49D2-ACD5-9F8ADC7F6FAC}" destId="{0024FAE7-9A5E-4C15-9B4A-5273545FA7FF}" srcOrd="0" destOrd="0" presId="urn:microsoft.com/office/officeart/2005/8/layout/process3"/>
    <dgm:cxn modelId="{E6B4F0F4-627C-416E-802A-3DF729215203}" type="presOf" srcId="{55BD794D-275C-4174-9879-88DBCC5652C4}" destId="{440C7F04-6987-4F17-9AB1-9E94289C6F6F}" srcOrd="0" destOrd="0" presId="urn:microsoft.com/office/officeart/2005/8/layout/process3"/>
    <dgm:cxn modelId="{58809CFC-B9D7-4938-B856-FC5930435537}" type="presOf" srcId="{0452A657-662A-4A03-BCA2-D0F5F22E47DC}" destId="{7078AB11-5F53-4BDD-8CBE-DE0C55F0F0B6}" srcOrd="1" destOrd="0" presId="urn:microsoft.com/office/officeart/2005/8/layout/process3"/>
    <dgm:cxn modelId="{26B66BBD-FBDE-41CE-9087-4EEF3C2524F3}" type="presParOf" srcId="{83A9EEEB-0D10-473B-9A7D-A72DC5EEB213}" destId="{A6651865-59C2-42FC-8846-9409F5389E89}" srcOrd="0" destOrd="0" presId="urn:microsoft.com/office/officeart/2005/8/layout/process3"/>
    <dgm:cxn modelId="{DE9C8F77-1C34-428D-A9C8-EFAC01B834AA}" type="presParOf" srcId="{A6651865-59C2-42FC-8846-9409F5389E89}" destId="{FD083760-A48E-49BA-86A4-59032D404F18}" srcOrd="0" destOrd="0" presId="urn:microsoft.com/office/officeart/2005/8/layout/process3"/>
    <dgm:cxn modelId="{8B888FCF-A4DC-4002-A8E5-616DA14B291D}" type="presParOf" srcId="{A6651865-59C2-42FC-8846-9409F5389E89}" destId="{36DCE3CC-5C6A-48A9-A64F-845D49300572}" srcOrd="1" destOrd="0" presId="urn:microsoft.com/office/officeart/2005/8/layout/process3"/>
    <dgm:cxn modelId="{94C6249B-94B7-4005-B521-9B07551551B7}" type="presParOf" srcId="{A6651865-59C2-42FC-8846-9409F5389E89}" destId="{F1B010EF-06AD-4DC4-9ABF-855E29C58077}" srcOrd="2" destOrd="0" presId="urn:microsoft.com/office/officeart/2005/8/layout/process3"/>
    <dgm:cxn modelId="{4A991BEB-0EE9-4998-9AD3-896B52B1E27B}" type="presParOf" srcId="{83A9EEEB-0D10-473B-9A7D-A72DC5EEB213}" destId="{451C8372-B606-4924-B11E-97C3339DB55A}" srcOrd="1" destOrd="0" presId="urn:microsoft.com/office/officeart/2005/8/layout/process3"/>
    <dgm:cxn modelId="{44CF711B-F90E-4E4E-811E-5102668961A4}" type="presParOf" srcId="{451C8372-B606-4924-B11E-97C3339DB55A}" destId="{1FDE36EA-8244-4FB1-9444-04B387F227F8}" srcOrd="0" destOrd="0" presId="urn:microsoft.com/office/officeart/2005/8/layout/process3"/>
    <dgm:cxn modelId="{E39860BD-4EDE-4B58-8AC4-F61EA838FE92}" type="presParOf" srcId="{83A9EEEB-0D10-473B-9A7D-A72DC5EEB213}" destId="{925035D1-226B-45A3-8D24-4304C34D5D07}" srcOrd="2" destOrd="0" presId="urn:microsoft.com/office/officeart/2005/8/layout/process3"/>
    <dgm:cxn modelId="{A7868A53-D95B-4D33-8992-B947B72E9C5E}" type="presParOf" srcId="{925035D1-226B-45A3-8D24-4304C34D5D07}" destId="{D0B66A62-4605-4B26-BD26-C81480BFC40E}" srcOrd="0" destOrd="0" presId="urn:microsoft.com/office/officeart/2005/8/layout/process3"/>
    <dgm:cxn modelId="{5D538CA4-0613-4FD4-8B00-8613124ECB5E}" type="presParOf" srcId="{925035D1-226B-45A3-8D24-4304C34D5D07}" destId="{B4217D9A-104A-45BF-A9D4-B73E8BB1711E}" srcOrd="1" destOrd="0" presId="urn:microsoft.com/office/officeart/2005/8/layout/process3"/>
    <dgm:cxn modelId="{3BA5CFE4-25F3-4A81-A3D3-B95FFB8BFFEA}" type="presParOf" srcId="{925035D1-226B-45A3-8D24-4304C34D5D07}" destId="{0024FAE7-9A5E-4C15-9B4A-5273545FA7FF}" srcOrd="2" destOrd="0" presId="urn:microsoft.com/office/officeart/2005/8/layout/process3"/>
    <dgm:cxn modelId="{102DD618-86D4-43B1-98C7-FD916E7DABBA}" type="presParOf" srcId="{83A9EEEB-0D10-473B-9A7D-A72DC5EEB213}" destId="{440C7F04-6987-4F17-9AB1-9E94289C6F6F}" srcOrd="3" destOrd="0" presId="urn:microsoft.com/office/officeart/2005/8/layout/process3"/>
    <dgm:cxn modelId="{6B12420F-AA63-40DC-8C3C-BF3F5711824C}" type="presParOf" srcId="{440C7F04-6987-4F17-9AB1-9E94289C6F6F}" destId="{862C1716-8CEB-44E7-B8C5-1A7C4672114A}" srcOrd="0" destOrd="0" presId="urn:microsoft.com/office/officeart/2005/8/layout/process3"/>
    <dgm:cxn modelId="{F3F3E787-279F-44AD-AD83-ACC681A865E1}" type="presParOf" srcId="{83A9EEEB-0D10-473B-9A7D-A72DC5EEB213}" destId="{BD123ED5-3CCE-4CE3-9D67-62FB01133258}" srcOrd="4" destOrd="0" presId="urn:microsoft.com/office/officeart/2005/8/layout/process3"/>
    <dgm:cxn modelId="{49762AD9-7669-4E04-A485-8EFB21B063E5}" type="presParOf" srcId="{BD123ED5-3CCE-4CE3-9D67-62FB01133258}" destId="{B8745941-3760-4A0D-9F07-A8BE0901DE3C}" srcOrd="0" destOrd="0" presId="urn:microsoft.com/office/officeart/2005/8/layout/process3"/>
    <dgm:cxn modelId="{D1D10B3E-60A3-4ABC-AC16-D4C4FF383419}" type="presParOf" srcId="{BD123ED5-3CCE-4CE3-9D67-62FB01133258}" destId="{7078AB11-5F53-4BDD-8CBE-DE0C55F0F0B6}" srcOrd="1" destOrd="0" presId="urn:microsoft.com/office/officeart/2005/8/layout/process3"/>
    <dgm:cxn modelId="{4CB815D9-A869-44D0-90A2-28952AB9B266}" type="presParOf" srcId="{BD123ED5-3CCE-4CE3-9D67-62FB01133258}" destId="{B1188433-89BB-45C1-9B61-37FCAE7C29A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A9AA1-BEFF-4927-8C78-5D39159A88CA}">
      <dsp:nvSpPr>
        <dsp:cNvPr id="0" name=""/>
        <dsp:cNvSpPr/>
      </dsp:nvSpPr>
      <dsp:spPr>
        <a:xfrm>
          <a:off x="2111" y="0"/>
          <a:ext cx="3285678" cy="44173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n-ID" sz="2400" b="1" kern="1200" dirty="0"/>
            <a:t>Accountability</a:t>
          </a:r>
          <a:endParaRPr lang="en-US" sz="24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600" b="1" kern="1200" dirty="0"/>
            <a:t>Demonstrating effective </a:t>
          </a:r>
          <a:r>
            <a:rPr lang="en-ID" sz="1600" kern="1200" dirty="0"/>
            <a:t>and </a:t>
          </a:r>
          <a:r>
            <a:rPr lang="en-ID" sz="1600" b="1" kern="1200" dirty="0"/>
            <a:t>efficient use of public resources </a:t>
          </a:r>
          <a:r>
            <a:rPr lang="en-ID" sz="1600" kern="1200" dirty="0"/>
            <a:t>for sector development.</a:t>
          </a:r>
        </a:p>
      </dsp:txBody>
      <dsp:txXfrm>
        <a:off x="2111" y="1766950"/>
        <a:ext cx="3285678" cy="1766950"/>
      </dsp:txXfrm>
    </dsp:sp>
    <dsp:sp modelId="{F45BF4C5-EDA2-4003-8BE4-E241A7AA9C83}">
      <dsp:nvSpPr>
        <dsp:cNvPr id="0" name=""/>
        <dsp:cNvSpPr/>
      </dsp:nvSpPr>
      <dsp:spPr>
        <a:xfrm>
          <a:off x="909457" y="265042"/>
          <a:ext cx="1470986" cy="1470986"/>
        </a:xfrm>
        <a:prstGeom prst="ellipse">
          <a:avLst/>
        </a:prstGeom>
        <a:blipFill>
          <a:blip xmlns:r="http://schemas.openxmlformats.org/officeDocument/2006/relationships" r:embed="rId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EA771-355A-4FC6-B847-240762EC87F4}">
      <dsp:nvSpPr>
        <dsp:cNvPr id="0" name=""/>
        <dsp:cNvSpPr/>
      </dsp:nvSpPr>
      <dsp:spPr>
        <a:xfrm>
          <a:off x="3386360" y="0"/>
          <a:ext cx="3285678" cy="44173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b="1" kern="1200" dirty="0"/>
            <a:t>Improvement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600" kern="1200" dirty="0"/>
            <a:t>Helps policy makers, program designers, program managers </a:t>
          </a:r>
          <a:r>
            <a:rPr lang="en-ID" sz="1600" b="1" kern="1200" dirty="0"/>
            <a:t>focus on results </a:t>
          </a:r>
          <a:r>
            <a:rPr lang="en-ID" sz="1600" kern="1200" dirty="0"/>
            <a:t>and </a:t>
          </a:r>
          <a:r>
            <a:rPr lang="en-ID" sz="1600" b="1" kern="1200" dirty="0"/>
            <a:t>improve the policy, program design and implementation approach</a:t>
          </a:r>
          <a:r>
            <a:rPr lang="en-ID" sz="1600" kern="1200" dirty="0"/>
            <a:t>.</a:t>
          </a:r>
        </a:p>
      </dsp:txBody>
      <dsp:txXfrm>
        <a:off x="3386360" y="1766950"/>
        <a:ext cx="3285678" cy="1766950"/>
      </dsp:txXfrm>
    </dsp:sp>
    <dsp:sp modelId="{514A49AD-56EF-4E05-B3F3-895703EDC640}">
      <dsp:nvSpPr>
        <dsp:cNvPr id="0" name=""/>
        <dsp:cNvSpPr/>
      </dsp:nvSpPr>
      <dsp:spPr>
        <a:xfrm>
          <a:off x="4293706" y="265042"/>
          <a:ext cx="1470986" cy="1470986"/>
        </a:xfrm>
        <a:prstGeom prst="ellipse">
          <a:avLst/>
        </a:prstGeom>
        <a:blipFill>
          <a:blip xmlns:r="http://schemas.openxmlformats.org/officeDocument/2006/relationships"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9047A-17FE-4C55-8297-7E6A5A7B91D5}">
      <dsp:nvSpPr>
        <dsp:cNvPr id="0" name=""/>
        <dsp:cNvSpPr/>
      </dsp:nvSpPr>
      <dsp:spPr>
        <a:xfrm>
          <a:off x="6770609" y="0"/>
          <a:ext cx="3285678" cy="441737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b="1" kern="1200" dirty="0"/>
            <a:t>Learning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/>
            <a:t>Demonstrating the success </a:t>
          </a:r>
          <a:r>
            <a:rPr lang="en-US" sz="1600" kern="1200" dirty="0"/>
            <a:t>of policy, program, or project </a:t>
          </a:r>
          <a:r>
            <a:rPr lang="en-US" sz="1600" b="1" kern="1200" dirty="0"/>
            <a:t>for wider adoption or replication of best practice</a:t>
          </a:r>
          <a:r>
            <a:rPr lang="en-US" sz="1600" kern="1200" dirty="0"/>
            <a:t>,  and </a:t>
          </a:r>
          <a:r>
            <a:rPr lang="en-US" sz="1600" b="1" kern="1200" dirty="0"/>
            <a:t>contributing to body of knowledge</a:t>
          </a:r>
        </a:p>
      </dsp:txBody>
      <dsp:txXfrm>
        <a:off x="6770609" y="1766950"/>
        <a:ext cx="3285678" cy="1766950"/>
      </dsp:txXfrm>
    </dsp:sp>
    <dsp:sp modelId="{DFF98C8C-4D8D-4E23-9BA0-4F927CA9C7F1}">
      <dsp:nvSpPr>
        <dsp:cNvPr id="0" name=""/>
        <dsp:cNvSpPr/>
      </dsp:nvSpPr>
      <dsp:spPr>
        <a:xfrm>
          <a:off x="7677955" y="265042"/>
          <a:ext cx="1470986" cy="1470986"/>
        </a:xfrm>
        <a:prstGeom prst="ellipse">
          <a:avLst/>
        </a:prstGeom>
        <a:blipFill>
          <a:blip xmlns:r="http://schemas.openxmlformats.org/officeDocument/2006/relationships"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E78C47-7223-4C00-BD70-9758B21EDBD6}">
      <dsp:nvSpPr>
        <dsp:cNvPr id="0" name=""/>
        <dsp:cNvSpPr/>
      </dsp:nvSpPr>
      <dsp:spPr>
        <a:xfrm>
          <a:off x="402335" y="3533901"/>
          <a:ext cx="9253728" cy="662606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0C9CD-5D0D-47C3-ADDC-C61C69DB84C5}">
      <dsp:nvSpPr>
        <dsp:cNvPr id="0" name=""/>
        <dsp:cNvSpPr/>
      </dsp:nvSpPr>
      <dsp:spPr>
        <a:xfrm>
          <a:off x="0" y="475545"/>
          <a:ext cx="7195127" cy="2286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58422" tIns="458216" rIns="55842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/>
            <a:t>Evaluation is conducted in ad-hoc manner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/>
            <a:t>Evaluation is not yet part of the program/project management imperatives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/>
            <a:t>Evaluation is conducted without clear methodology and standard</a:t>
          </a:r>
          <a:endParaRPr lang="en-US" sz="2200" kern="1200" dirty="0"/>
        </a:p>
      </dsp:txBody>
      <dsp:txXfrm>
        <a:off x="0" y="475545"/>
        <a:ext cx="7195127" cy="2286900"/>
      </dsp:txXfrm>
    </dsp:sp>
    <dsp:sp modelId="{EC3DA3C7-AAB7-45C9-9987-BBDBDE03080F}">
      <dsp:nvSpPr>
        <dsp:cNvPr id="0" name=""/>
        <dsp:cNvSpPr/>
      </dsp:nvSpPr>
      <dsp:spPr>
        <a:xfrm>
          <a:off x="359756" y="150824"/>
          <a:ext cx="5036588" cy="6494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371" tIns="0" rIns="19037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Evaluation Practice: </a:t>
          </a:r>
          <a:endParaRPr lang="en-US" sz="2000" kern="1200" dirty="0"/>
        </a:p>
      </dsp:txBody>
      <dsp:txXfrm>
        <a:off x="391459" y="182527"/>
        <a:ext cx="4973182" cy="586034"/>
      </dsp:txXfrm>
    </dsp:sp>
    <dsp:sp modelId="{0404EB46-156A-4627-BFB3-0CCBFD7819E2}">
      <dsp:nvSpPr>
        <dsp:cNvPr id="0" name=""/>
        <dsp:cNvSpPr/>
      </dsp:nvSpPr>
      <dsp:spPr>
        <a:xfrm>
          <a:off x="0" y="3205965"/>
          <a:ext cx="7195127" cy="159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127120"/>
              <a:satOff val="-23891"/>
              <a:lumOff val="-509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58422" tIns="458216" rIns="558422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Evaluation report </a:t>
          </a:r>
          <a:r>
            <a:rPr lang="en-US" sz="2200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is often </a:t>
          </a:r>
          <a:r>
            <a:rPr lang="en-US" sz="2200" b="1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considered as irrelevant </a:t>
          </a:r>
          <a:r>
            <a:rPr lang="en-US" sz="2200" b="0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(</a:t>
          </a:r>
          <a:r>
            <a:rPr lang="en-US" sz="2200" b="1" i="1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doesn’t specifically serve the purpose and needs</a:t>
          </a:r>
          <a:r>
            <a:rPr lang="en-US" sz="2200" b="0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)</a:t>
          </a: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Lack of cultural value </a:t>
          </a:r>
          <a:r>
            <a:rPr lang="en-US" sz="2200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for </a:t>
          </a:r>
          <a:r>
            <a:rPr lang="en-US" sz="2200" b="1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using</a:t>
          </a:r>
          <a:r>
            <a:rPr lang="en-US" sz="2200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 </a:t>
          </a:r>
          <a:r>
            <a:rPr lang="en-US" sz="2200" b="1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the evaluation</a:t>
          </a:r>
          <a:r>
            <a:rPr lang="en-US" sz="2200" kern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rPr>
            <a:t>.</a:t>
          </a:r>
          <a:endParaRPr lang="en-US" sz="2200" kern="1200" dirty="0"/>
        </a:p>
      </dsp:txBody>
      <dsp:txXfrm>
        <a:off x="0" y="3205965"/>
        <a:ext cx="7195127" cy="1593900"/>
      </dsp:txXfrm>
    </dsp:sp>
    <dsp:sp modelId="{63956617-D620-4A5F-B6B3-9BE9EC70F762}">
      <dsp:nvSpPr>
        <dsp:cNvPr id="0" name=""/>
        <dsp:cNvSpPr/>
      </dsp:nvSpPr>
      <dsp:spPr>
        <a:xfrm>
          <a:off x="359756" y="2881245"/>
          <a:ext cx="5036588" cy="649440"/>
        </a:xfrm>
        <a:prstGeom prst="roundRect">
          <a:avLst/>
        </a:prstGeom>
        <a:gradFill rotWithShape="0">
          <a:gsLst>
            <a:gs pos="0">
              <a:schemeClr val="accent5">
                <a:hueOff val="2127120"/>
                <a:satOff val="-23891"/>
                <a:lumOff val="-5098"/>
                <a:alphaOff val="0"/>
                <a:shade val="85000"/>
                <a:satMod val="130000"/>
              </a:schemeClr>
            </a:gs>
            <a:gs pos="34000">
              <a:schemeClr val="accent5">
                <a:hueOff val="2127120"/>
                <a:satOff val="-23891"/>
                <a:lumOff val="-5098"/>
                <a:alphaOff val="0"/>
                <a:shade val="87000"/>
                <a:satMod val="125000"/>
              </a:schemeClr>
            </a:gs>
            <a:gs pos="70000">
              <a:schemeClr val="accent5">
                <a:hueOff val="2127120"/>
                <a:satOff val="-23891"/>
                <a:lumOff val="-509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127120"/>
                <a:satOff val="-23891"/>
                <a:lumOff val="-509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371" tIns="0" rIns="19037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Evaluation Use: </a:t>
          </a:r>
          <a:endParaRPr lang="en-US" sz="2000" kern="1200" dirty="0"/>
        </a:p>
      </dsp:txBody>
      <dsp:txXfrm>
        <a:off x="391459" y="2912948"/>
        <a:ext cx="4973182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D5009-615E-4CCF-80FF-43246CFEC2E7}">
      <dsp:nvSpPr>
        <dsp:cNvPr id="0" name=""/>
        <dsp:cNvSpPr/>
      </dsp:nvSpPr>
      <dsp:spPr>
        <a:xfrm>
          <a:off x="0" y="1543"/>
          <a:ext cx="6890326" cy="15204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b="1" kern="1200" dirty="0"/>
            <a:t>All stakeholders participate</a:t>
          </a:r>
          <a:r>
            <a:rPr lang="en-CA" sz="2000" b="0" kern="1200" dirty="0"/>
            <a:t> and </a:t>
          </a:r>
          <a:r>
            <a:rPr lang="en-CA" sz="2000" b="1" kern="1200" dirty="0"/>
            <a:t>contribute</a:t>
          </a:r>
          <a:r>
            <a:rPr lang="en-CA" sz="2000" b="0" kern="1200" dirty="0"/>
            <a:t> to the </a:t>
          </a:r>
          <a:r>
            <a:rPr lang="en-CA" sz="2000" b="1" kern="1200" dirty="0"/>
            <a:t>improvement</a:t>
          </a:r>
          <a:r>
            <a:rPr lang="en-CA" sz="2000" b="0" kern="1200" dirty="0"/>
            <a:t> of </a:t>
          </a:r>
          <a:r>
            <a:rPr lang="en-CA" sz="2000" b="1" kern="1200" dirty="0"/>
            <a:t>the energy sector’s performance </a:t>
          </a:r>
          <a:r>
            <a:rPr lang="en-CA" sz="2000" b="0" kern="1200" dirty="0"/>
            <a:t>by practicing proper Evaluation practices and use.  </a:t>
          </a:r>
          <a:endParaRPr lang="en-US" sz="2000" b="0" kern="1200" dirty="0"/>
        </a:p>
      </dsp:txBody>
      <dsp:txXfrm>
        <a:off x="74220" y="75763"/>
        <a:ext cx="6741886" cy="1371974"/>
      </dsp:txXfrm>
    </dsp:sp>
    <dsp:sp modelId="{97A142DD-7409-4448-A897-B4237896813C}">
      <dsp:nvSpPr>
        <dsp:cNvPr id="0" name=""/>
        <dsp:cNvSpPr/>
      </dsp:nvSpPr>
      <dsp:spPr>
        <a:xfrm>
          <a:off x="0" y="1534698"/>
          <a:ext cx="6890326" cy="152041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000" b="1" kern="1200" dirty="0"/>
            <a:t>GOI</a:t>
          </a:r>
          <a:r>
            <a:rPr lang="en-CA" sz="2000" b="0" kern="1200" dirty="0"/>
            <a:t> achieves </a:t>
          </a:r>
          <a:r>
            <a:rPr lang="en-CA" sz="2000" b="1" kern="1200" dirty="0"/>
            <a:t>better performance </a:t>
          </a:r>
          <a:r>
            <a:rPr lang="en-CA" sz="2000" b="0" kern="1200" dirty="0"/>
            <a:t>in </a:t>
          </a:r>
          <a:r>
            <a:rPr lang="en-CA" sz="2000" b="1" kern="1200" dirty="0"/>
            <a:t>managing all issues in the energy sector</a:t>
          </a:r>
          <a:r>
            <a:rPr lang="en-CA" sz="2000" b="0" kern="1200" dirty="0"/>
            <a:t>, through  </a:t>
          </a:r>
          <a:r>
            <a:rPr lang="en-CA" sz="2000" b="1" kern="1200" dirty="0"/>
            <a:t>improved policies</a:t>
          </a:r>
          <a:r>
            <a:rPr lang="en-CA" sz="2000" b="0" kern="1200" dirty="0"/>
            <a:t>, </a:t>
          </a:r>
          <a:r>
            <a:rPr lang="en-CA" sz="2000" b="1" kern="1200" dirty="0"/>
            <a:t>better</a:t>
          </a:r>
          <a:r>
            <a:rPr lang="en-CA" sz="2000" b="0" kern="1200" dirty="0"/>
            <a:t> </a:t>
          </a:r>
          <a:r>
            <a:rPr lang="en-CA" sz="2000" b="1" kern="1200" dirty="0"/>
            <a:t>planning</a:t>
          </a:r>
          <a:r>
            <a:rPr lang="en-CA" sz="2000" b="0" kern="1200" dirty="0"/>
            <a:t>, </a:t>
          </a:r>
          <a:r>
            <a:rPr lang="en-CA" sz="2000" b="1" kern="1200" dirty="0"/>
            <a:t>effective</a:t>
          </a:r>
          <a:r>
            <a:rPr lang="en-CA" sz="2000" b="0" kern="1200" dirty="0"/>
            <a:t> </a:t>
          </a:r>
          <a:r>
            <a:rPr lang="en-CA" sz="2000" b="1" kern="1200" dirty="0"/>
            <a:t>budgeting</a:t>
          </a:r>
          <a:r>
            <a:rPr lang="en-CA" sz="2000" b="0" kern="1200" dirty="0"/>
            <a:t>, and  </a:t>
          </a:r>
          <a:r>
            <a:rPr lang="en-CA" sz="2000" b="1" kern="1200" dirty="0"/>
            <a:t>proper implementation </a:t>
          </a:r>
          <a:r>
            <a:rPr lang="en-CA" sz="2000" b="0" kern="1200" dirty="0"/>
            <a:t>of the national projects, that are supported by </a:t>
          </a:r>
          <a:r>
            <a:rPr lang="en-CA" sz="2000" b="1" kern="1200" dirty="0"/>
            <a:t>evidence-based information </a:t>
          </a:r>
          <a:r>
            <a:rPr lang="en-CA" sz="2000" b="0" kern="1200" dirty="0"/>
            <a:t>resulted</a:t>
          </a:r>
          <a:r>
            <a:rPr lang="en-CA" sz="2000" b="1" kern="1200" dirty="0"/>
            <a:t> from evaluation</a:t>
          </a:r>
          <a:r>
            <a:rPr lang="en-CA" sz="2000" b="0" kern="1200" dirty="0"/>
            <a:t>.</a:t>
          </a:r>
          <a:endParaRPr lang="en-US" sz="2000" b="0" kern="1200" dirty="0"/>
        </a:p>
      </dsp:txBody>
      <dsp:txXfrm>
        <a:off x="74220" y="1608918"/>
        <a:ext cx="6741886" cy="1371974"/>
      </dsp:txXfrm>
    </dsp:sp>
    <dsp:sp modelId="{EC7D2ADA-6A43-4E52-A5F3-80EF7F327C75}">
      <dsp:nvSpPr>
        <dsp:cNvPr id="0" name=""/>
        <dsp:cNvSpPr/>
      </dsp:nvSpPr>
      <dsp:spPr>
        <a:xfrm>
          <a:off x="0" y="3067853"/>
          <a:ext cx="6890326" cy="152041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Evaluation</a:t>
          </a:r>
          <a:r>
            <a:rPr lang="en-US" sz="2000" b="0" kern="1200" dirty="0"/>
            <a:t> </a:t>
          </a:r>
          <a:r>
            <a:rPr lang="en-US" sz="2000" b="1" kern="1200" dirty="0"/>
            <a:t>professions</a:t>
          </a:r>
          <a:r>
            <a:rPr lang="en-US" sz="2000" b="0" kern="1200" dirty="0"/>
            <a:t> and </a:t>
          </a:r>
          <a:r>
            <a:rPr lang="en-US" sz="2000" b="1" kern="1200" dirty="0"/>
            <a:t>their evaluation products </a:t>
          </a:r>
          <a:r>
            <a:rPr lang="en-US" sz="2000" b="0" kern="1200" dirty="0"/>
            <a:t>regarded as </a:t>
          </a:r>
          <a:r>
            <a:rPr lang="en-US" sz="2000" b="1" kern="1200" dirty="0"/>
            <a:t>important</a:t>
          </a:r>
          <a:r>
            <a:rPr lang="en-US" sz="2000" b="0" kern="1200" dirty="0"/>
            <a:t>, </a:t>
          </a:r>
          <a:r>
            <a:rPr lang="en-US" sz="2000" b="1" kern="1200" dirty="0"/>
            <a:t>credible</a:t>
          </a:r>
          <a:r>
            <a:rPr lang="en-US" sz="2000" b="0" kern="1200" dirty="0"/>
            <a:t> and </a:t>
          </a:r>
          <a:r>
            <a:rPr lang="en-US" sz="2000" b="1" kern="1200" dirty="0"/>
            <a:t>contributing</a:t>
          </a:r>
          <a:r>
            <a:rPr lang="en-US" sz="2000" b="0" kern="1200" dirty="0"/>
            <a:t> to </a:t>
          </a:r>
          <a:r>
            <a:rPr lang="en-US" sz="2000" b="1" kern="1200" dirty="0"/>
            <a:t>the improvement of energy sector’s imperatives</a:t>
          </a:r>
          <a:r>
            <a:rPr lang="en-US" sz="2000" b="0" kern="1200" dirty="0"/>
            <a:t> in the framework of the Low Carbon Development Programs.</a:t>
          </a:r>
        </a:p>
      </dsp:txBody>
      <dsp:txXfrm>
        <a:off x="74220" y="3142073"/>
        <a:ext cx="6741886" cy="13719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325AA-700F-0140-8DF3-D39885C95FDC}">
      <dsp:nvSpPr>
        <dsp:cNvPr id="0" name=""/>
        <dsp:cNvSpPr/>
      </dsp:nvSpPr>
      <dsp:spPr>
        <a:xfrm rot="5400000">
          <a:off x="296" y="186093"/>
          <a:ext cx="3860968" cy="386156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215E48-6362-CF43-95B8-E18C4B73B016}">
      <dsp:nvSpPr>
        <dsp:cNvPr id="0" name=""/>
        <dsp:cNvSpPr/>
      </dsp:nvSpPr>
      <dsp:spPr>
        <a:xfrm rot="16200000">
          <a:off x="3974025" y="186093"/>
          <a:ext cx="3860968" cy="386156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4082A4-8130-0B42-AF6C-C1D2FDF0BE88}">
      <dsp:nvSpPr>
        <dsp:cNvPr id="0" name=""/>
        <dsp:cNvSpPr/>
      </dsp:nvSpPr>
      <dsp:spPr>
        <a:xfrm>
          <a:off x="3592848" y="3449109"/>
          <a:ext cx="4389622" cy="1603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b="1" kern="1200" dirty="0">
              <a:latin typeface="Abadi MT Condensed Extra Bold"/>
              <a:cs typeface="Abadi MT Condensed Extra Bold"/>
            </a:rPr>
            <a:t>ADVOCACY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b="1" kern="1200" dirty="0">
              <a:latin typeface="Abadi MT Condensed Extra Bold"/>
              <a:cs typeface="Abadi MT Condensed Extra Bold"/>
            </a:rPr>
            <a:t>CAPACITY BUILDING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b="1" kern="1200" dirty="0">
              <a:latin typeface="Abadi MT Condensed Extra Bold"/>
              <a:cs typeface="Abadi MT Condensed Extra Bold"/>
            </a:rPr>
            <a:t>COLLABORATION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800" b="1" kern="1200" dirty="0">
              <a:latin typeface="Abadi MT Condensed Extra Bold"/>
              <a:cs typeface="Abadi MT Condensed Extra Bold"/>
            </a:rPr>
            <a:t>DIFFUSION</a:t>
          </a:r>
        </a:p>
      </dsp:txBody>
      <dsp:txXfrm>
        <a:off x="3592848" y="3449109"/>
        <a:ext cx="4389622" cy="1603765"/>
      </dsp:txXfrm>
    </dsp:sp>
    <dsp:sp modelId="{5564A2DD-D58A-0C4E-A2F3-D771EADD2AF0}">
      <dsp:nvSpPr>
        <dsp:cNvPr id="0" name=""/>
        <dsp:cNvSpPr/>
      </dsp:nvSpPr>
      <dsp:spPr>
        <a:xfrm rot="5400000">
          <a:off x="3850174" y="186093"/>
          <a:ext cx="3860968" cy="386156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703E79-E844-FD49-B291-760851E5B788}">
      <dsp:nvSpPr>
        <dsp:cNvPr id="0" name=""/>
        <dsp:cNvSpPr/>
      </dsp:nvSpPr>
      <dsp:spPr>
        <a:xfrm rot="16200000">
          <a:off x="7822734" y="186093"/>
          <a:ext cx="3860968" cy="3861562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C1229F-B711-284E-8859-8F325F96C1BD}">
      <dsp:nvSpPr>
        <dsp:cNvPr id="0" name=""/>
        <dsp:cNvSpPr/>
      </dsp:nvSpPr>
      <dsp:spPr>
        <a:xfrm>
          <a:off x="7917550" y="3609185"/>
          <a:ext cx="3483168" cy="772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Abadi MT Condensed Extra Bold"/>
              <a:cs typeface="Abadi MT Condensed Extra Bold"/>
            </a:rPr>
            <a:t>CHANGE</a:t>
          </a:r>
        </a:p>
      </dsp:txBody>
      <dsp:txXfrm>
        <a:off x="7917550" y="3609185"/>
        <a:ext cx="3483168" cy="772441"/>
      </dsp:txXfrm>
    </dsp:sp>
    <dsp:sp modelId="{DA6ACF6A-2103-074B-A5A6-762386E2D4E8}">
      <dsp:nvSpPr>
        <dsp:cNvPr id="0" name=""/>
        <dsp:cNvSpPr/>
      </dsp:nvSpPr>
      <dsp:spPr>
        <a:xfrm>
          <a:off x="4090608" y="1294266"/>
          <a:ext cx="2029224" cy="1769004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b="1" kern="1200" dirty="0">
            <a:latin typeface="Abadi MT Condensed Extra Bold"/>
            <a:cs typeface="Abadi MT Condensed Extra Bold"/>
          </a:endParaRPr>
        </a:p>
      </dsp:txBody>
      <dsp:txXfrm>
        <a:off x="4373968" y="1502870"/>
        <a:ext cx="1170003" cy="1351797"/>
      </dsp:txXfrm>
    </dsp:sp>
    <dsp:sp modelId="{9969CA98-0ED6-1F45-89BE-A91F8EDA5FDF}">
      <dsp:nvSpPr>
        <dsp:cNvPr id="0" name=""/>
        <dsp:cNvSpPr/>
      </dsp:nvSpPr>
      <dsp:spPr>
        <a:xfrm>
          <a:off x="5134251" y="1294266"/>
          <a:ext cx="2491854" cy="1769004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Aharoni" panose="02010803020104030203" pitchFamily="2" charset="-79"/>
              <a:cs typeface="Aharoni" panose="02010803020104030203" pitchFamily="2" charset="-79"/>
            </a:rPr>
            <a:t>KEY ACTOR</a:t>
          </a:r>
        </a:p>
      </dsp:txBody>
      <dsp:txXfrm>
        <a:off x="5841399" y="1502870"/>
        <a:ext cx="1436745" cy="1351797"/>
      </dsp:txXfrm>
    </dsp:sp>
    <dsp:sp modelId="{C6D3B0A9-B536-034B-96C6-096CF2DBC582}">
      <dsp:nvSpPr>
        <dsp:cNvPr id="0" name=""/>
        <dsp:cNvSpPr/>
      </dsp:nvSpPr>
      <dsp:spPr>
        <a:xfrm>
          <a:off x="1113685" y="772509"/>
          <a:ext cx="1223381" cy="122341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1292845" y="951673"/>
        <a:ext cx="865061" cy="865082"/>
      </dsp:txXfrm>
    </dsp:sp>
    <dsp:sp modelId="{15B64965-B90F-AF40-847F-ED5B62BB5CDF}">
      <dsp:nvSpPr>
        <dsp:cNvPr id="0" name=""/>
        <dsp:cNvSpPr/>
      </dsp:nvSpPr>
      <dsp:spPr>
        <a:xfrm>
          <a:off x="662482" y="1795334"/>
          <a:ext cx="600934" cy="600694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EF0B482-A2D4-4048-8101-73173886139A}">
      <dsp:nvSpPr>
        <dsp:cNvPr id="0" name=""/>
        <dsp:cNvSpPr/>
      </dsp:nvSpPr>
      <dsp:spPr>
        <a:xfrm>
          <a:off x="2437462" y="1013158"/>
          <a:ext cx="349660" cy="349432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8147900-63EF-0341-9FE1-E2FC83AC367F}">
      <dsp:nvSpPr>
        <dsp:cNvPr id="0" name=""/>
        <dsp:cNvSpPr/>
      </dsp:nvSpPr>
      <dsp:spPr>
        <a:xfrm>
          <a:off x="2307522" y="1503212"/>
          <a:ext cx="1223381" cy="122341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2486682" y="1682376"/>
        <a:ext cx="865061" cy="865082"/>
      </dsp:txXfrm>
    </dsp:sp>
    <dsp:sp modelId="{C3C1BC31-E154-F544-8F4E-2C1FD858011D}">
      <dsp:nvSpPr>
        <dsp:cNvPr id="0" name=""/>
        <dsp:cNvSpPr/>
      </dsp:nvSpPr>
      <dsp:spPr>
        <a:xfrm>
          <a:off x="2435454" y="2801444"/>
          <a:ext cx="349660" cy="349432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5CAA42E-4FA9-C843-A876-1BFA67567045}">
      <dsp:nvSpPr>
        <dsp:cNvPr id="0" name=""/>
        <dsp:cNvSpPr/>
      </dsp:nvSpPr>
      <dsp:spPr>
        <a:xfrm>
          <a:off x="1135485" y="2202342"/>
          <a:ext cx="1223381" cy="122341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alpha val="50000"/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1314645" y="2381506"/>
        <a:ext cx="865061" cy="865082"/>
      </dsp:txXfrm>
    </dsp:sp>
    <dsp:sp modelId="{59B69F44-7597-FA47-AB13-81D019FE618F}">
      <dsp:nvSpPr>
        <dsp:cNvPr id="0" name=""/>
        <dsp:cNvSpPr/>
      </dsp:nvSpPr>
      <dsp:spPr>
        <a:xfrm>
          <a:off x="7945614" y="984414"/>
          <a:ext cx="3025166" cy="2254604"/>
        </a:xfrm>
        <a:prstGeom prst="ellipse">
          <a:avLst/>
        </a:prstGeom>
        <a:gradFill rotWithShape="1">
          <a:gsLst>
            <a:gs pos="0">
              <a:schemeClr val="accent5">
                <a:tint val="65000"/>
                <a:shade val="92000"/>
                <a:satMod val="130000"/>
              </a:schemeClr>
            </a:gs>
            <a:gs pos="45000">
              <a:schemeClr val="accent5">
                <a:tint val="60000"/>
                <a:shade val="99000"/>
                <a:satMod val="120000"/>
              </a:schemeClr>
            </a:gs>
            <a:gs pos="100000">
              <a:schemeClr val="accent5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14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Aharoni" panose="02010803020104030203" pitchFamily="2" charset="-79"/>
              <a:cs typeface="Aharoni" panose="02010803020104030203" pitchFamily="2" charset="-79"/>
            </a:rPr>
            <a:t>MINDSET</a:t>
          </a:r>
        </a:p>
        <a:p>
          <a:pPr marL="0" lvl="0" indent="0" algn="ctr" defTabSz="1066800">
            <a:lnSpc>
              <a:spcPct val="14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Aharoni" panose="02010803020104030203" pitchFamily="2" charset="-79"/>
              <a:cs typeface="Aharoni" panose="02010803020104030203" pitchFamily="2" charset="-79"/>
            </a:rPr>
            <a:t>POLICY </a:t>
          </a:r>
        </a:p>
        <a:p>
          <a:pPr marL="0" lvl="0" indent="0" algn="ctr" defTabSz="1066800">
            <a:lnSpc>
              <a:spcPct val="14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Aharoni" panose="02010803020104030203" pitchFamily="2" charset="-79"/>
              <a:cs typeface="Aharoni" panose="02010803020104030203" pitchFamily="2" charset="-79"/>
            </a:rPr>
            <a:t>PRACTICE</a:t>
          </a:r>
        </a:p>
      </dsp:txBody>
      <dsp:txXfrm>
        <a:off x="8388639" y="1314593"/>
        <a:ext cx="2139116" cy="1594246"/>
      </dsp:txXfrm>
    </dsp:sp>
    <dsp:sp modelId="{1D7F7903-9F22-A34C-BB40-AF1CAFF5C617}">
      <dsp:nvSpPr>
        <dsp:cNvPr id="0" name=""/>
        <dsp:cNvSpPr/>
      </dsp:nvSpPr>
      <dsp:spPr>
        <a:xfrm>
          <a:off x="153227" y="3059002"/>
          <a:ext cx="3611451" cy="2107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badi MT Condensed Extra Bold"/>
              <a:cs typeface="Abadi MT Condensed Extra Bold"/>
            </a:rPr>
            <a:t>NETWORKING &amp; IDENTIFYING KEY ACTOR</a:t>
          </a:r>
        </a:p>
      </dsp:txBody>
      <dsp:txXfrm>
        <a:off x="153227" y="3059002"/>
        <a:ext cx="3611451" cy="21076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941ECC-1EC0-4D9A-952D-890C313A4738}">
      <dsp:nvSpPr>
        <dsp:cNvPr id="0" name=""/>
        <dsp:cNvSpPr/>
      </dsp:nvSpPr>
      <dsp:spPr>
        <a:xfrm>
          <a:off x="0" y="551"/>
          <a:ext cx="1112981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F9FCB5-7F45-465E-8BEF-F8306B0ECB04}">
      <dsp:nvSpPr>
        <dsp:cNvPr id="0" name=""/>
        <dsp:cNvSpPr/>
      </dsp:nvSpPr>
      <dsp:spPr>
        <a:xfrm>
          <a:off x="0" y="551"/>
          <a:ext cx="2225963" cy="903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Advocacy</a:t>
          </a:r>
        </a:p>
      </dsp:txBody>
      <dsp:txXfrm>
        <a:off x="0" y="551"/>
        <a:ext cx="2225963" cy="903401"/>
      </dsp:txXfrm>
    </dsp:sp>
    <dsp:sp modelId="{83F2EEE9-F1F4-46D6-9481-B20093BEC373}">
      <dsp:nvSpPr>
        <dsp:cNvPr id="0" name=""/>
        <dsp:cNvSpPr/>
      </dsp:nvSpPr>
      <dsp:spPr>
        <a:xfrm>
          <a:off x="2392910" y="41575"/>
          <a:ext cx="8736906" cy="820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merits and benefit of using the evaluation as part of feedback mechanism in the Energy Sector development.  </a:t>
          </a:r>
        </a:p>
      </dsp:txBody>
      <dsp:txXfrm>
        <a:off x="2392910" y="41575"/>
        <a:ext cx="8736906" cy="820472"/>
      </dsp:txXfrm>
    </dsp:sp>
    <dsp:sp modelId="{9F2F1D7A-DDA2-46D8-A144-6F635C2E3AD1}">
      <dsp:nvSpPr>
        <dsp:cNvPr id="0" name=""/>
        <dsp:cNvSpPr/>
      </dsp:nvSpPr>
      <dsp:spPr>
        <a:xfrm>
          <a:off x="2225963" y="862047"/>
          <a:ext cx="89038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486183B-F9A5-4D9A-9067-9A7C5B21ACA8}">
      <dsp:nvSpPr>
        <dsp:cNvPr id="0" name=""/>
        <dsp:cNvSpPr/>
      </dsp:nvSpPr>
      <dsp:spPr>
        <a:xfrm>
          <a:off x="0" y="903953"/>
          <a:ext cx="1112981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CD4C4E-62F1-462E-9A18-FAAA88A7F849}">
      <dsp:nvSpPr>
        <dsp:cNvPr id="0" name=""/>
        <dsp:cNvSpPr/>
      </dsp:nvSpPr>
      <dsp:spPr>
        <a:xfrm>
          <a:off x="0" y="903953"/>
          <a:ext cx="2225963" cy="903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Fostering</a:t>
          </a:r>
        </a:p>
      </dsp:txBody>
      <dsp:txXfrm>
        <a:off x="0" y="903953"/>
        <a:ext cx="2225963" cy="903401"/>
      </dsp:txXfrm>
    </dsp:sp>
    <dsp:sp modelId="{6493889D-F3FD-4439-936E-0C8A7CDEEF70}">
      <dsp:nvSpPr>
        <dsp:cNvPr id="0" name=""/>
        <dsp:cNvSpPr/>
      </dsp:nvSpPr>
      <dsp:spPr>
        <a:xfrm>
          <a:off x="2392910" y="944977"/>
          <a:ext cx="8736906" cy="820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demand/need for Evaluation through awareness building for the stakeholders in the Energy Sector</a:t>
          </a:r>
        </a:p>
      </dsp:txBody>
      <dsp:txXfrm>
        <a:off x="2392910" y="944977"/>
        <a:ext cx="8736906" cy="820472"/>
      </dsp:txXfrm>
    </dsp:sp>
    <dsp:sp modelId="{2C0232DD-C046-40B5-BA74-A909F22D9AD7}">
      <dsp:nvSpPr>
        <dsp:cNvPr id="0" name=""/>
        <dsp:cNvSpPr/>
      </dsp:nvSpPr>
      <dsp:spPr>
        <a:xfrm>
          <a:off x="2225963" y="1765449"/>
          <a:ext cx="89038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9B25C00-CB5A-47D8-B9BA-3F2632CEEDCC}">
      <dsp:nvSpPr>
        <dsp:cNvPr id="0" name=""/>
        <dsp:cNvSpPr/>
      </dsp:nvSpPr>
      <dsp:spPr>
        <a:xfrm>
          <a:off x="0" y="1807355"/>
          <a:ext cx="1112981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911C7B-6427-400F-989F-E0CF625D9A18}">
      <dsp:nvSpPr>
        <dsp:cNvPr id="0" name=""/>
        <dsp:cNvSpPr/>
      </dsp:nvSpPr>
      <dsp:spPr>
        <a:xfrm>
          <a:off x="0" y="1807355"/>
          <a:ext cx="2225963" cy="903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Supporting</a:t>
          </a:r>
        </a:p>
      </dsp:txBody>
      <dsp:txXfrm>
        <a:off x="0" y="1807355"/>
        <a:ext cx="2225963" cy="903401"/>
      </dsp:txXfrm>
    </dsp:sp>
    <dsp:sp modelId="{EE32AE80-F726-45EF-8D3D-05BE405A301A}">
      <dsp:nvSpPr>
        <dsp:cNvPr id="0" name=""/>
        <dsp:cNvSpPr/>
      </dsp:nvSpPr>
      <dsp:spPr>
        <a:xfrm>
          <a:off x="2392910" y="1848379"/>
          <a:ext cx="8736906" cy="820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capacity building for  the Energy Evaluation Professionals for better energy evaluation practices</a:t>
          </a:r>
        </a:p>
      </dsp:txBody>
      <dsp:txXfrm>
        <a:off x="2392910" y="1848379"/>
        <a:ext cx="8736906" cy="820472"/>
      </dsp:txXfrm>
    </dsp:sp>
    <dsp:sp modelId="{EB64D23E-74ED-4815-8B7A-7131308B9300}">
      <dsp:nvSpPr>
        <dsp:cNvPr id="0" name=""/>
        <dsp:cNvSpPr/>
      </dsp:nvSpPr>
      <dsp:spPr>
        <a:xfrm>
          <a:off x="2225963" y="2668851"/>
          <a:ext cx="89038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8F78F09-4FD8-4CA8-9821-37A8FFFE4E9F}">
      <dsp:nvSpPr>
        <dsp:cNvPr id="0" name=""/>
        <dsp:cNvSpPr/>
      </dsp:nvSpPr>
      <dsp:spPr>
        <a:xfrm>
          <a:off x="0" y="2710757"/>
          <a:ext cx="1112981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E7F690-5EB3-4103-9216-C052B23D9D36}">
      <dsp:nvSpPr>
        <dsp:cNvPr id="0" name=""/>
        <dsp:cNvSpPr/>
      </dsp:nvSpPr>
      <dsp:spPr>
        <a:xfrm>
          <a:off x="0" y="2710757"/>
          <a:ext cx="2225963" cy="903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Establishing &amp; Improving</a:t>
          </a:r>
        </a:p>
      </dsp:txBody>
      <dsp:txXfrm>
        <a:off x="0" y="2710757"/>
        <a:ext cx="2225963" cy="903401"/>
      </dsp:txXfrm>
    </dsp:sp>
    <dsp:sp modelId="{5D157169-C67F-45A1-A1B2-5F61BD15132F}">
      <dsp:nvSpPr>
        <dsp:cNvPr id="0" name=""/>
        <dsp:cNvSpPr/>
      </dsp:nvSpPr>
      <dsp:spPr>
        <a:xfrm>
          <a:off x="2392910" y="2751781"/>
          <a:ext cx="8736906" cy="820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 professional and practical standards as well as Code of Conduct for the evaluation in the Energy Sector. </a:t>
          </a:r>
        </a:p>
      </dsp:txBody>
      <dsp:txXfrm>
        <a:off x="2392910" y="2751781"/>
        <a:ext cx="8736906" cy="820472"/>
      </dsp:txXfrm>
    </dsp:sp>
    <dsp:sp modelId="{CAFCE880-2470-4842-B5E7-FE227E50ED5E}">
      <dsp:nvSpPr>
        <dsp:cNvPr id="0" name=""/>
        <dsp:cNvSpPr/>
      </dsp:nvSpPr>
      <dsp:spPr>
        <a:xfrm>
          <a:off x="2225963" y="3572253"/>
          <a:ext cx="89038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247D0AA-B99C-42C5-A938-76AE2B8A2DE7}">
      <dsp:nvSpPr>
        <dsp:cNvPr id="0" name=""/>
        <dsp:cNvSpPr/>
      </dsp:nvSpPr>
      <dsp:spPr>
        <a:xfrm>
          <a:off x="0" y="3614159"/>
          <a:ext cx="1112981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35412-9B7F-4841-8B13-85A8550C2887}">
      <dsp:nvSpPr>
        <dsp:cNvPr id="0" name=""/>
        <dsp:cNvSpPr/>
      </dsp:nvSpPr>
      <dsp:spPr>
        <a:xfrm>
          <a:off x="0" y="3614159"/>
          <a:ext cx="2225963" cy="903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/>
              <a:ea typeface="+mn-ea"/>
              <a:cs typeface="+mn-cs"/>
            </a:rPr>
            <a:t>Participating</a:t>
          </a:r>
        </a:p>
      </dsp:txBody>
      <dsp:txXfrm>
        <a:off x="0" y="3614159"/>
        <a:ext cx="2225963" cy="903401"/>
      </dsp:txXfrm>
    </dsp:sp>
    <dsp:sp modelId="{D884D1F3-0C84-4FA5-A416-6A4B1531F4D8}">
      <dsp:nvSpPr>
        <dsp:cNvPr id="0" name=""/>
        <dsp:cNvSpPr/>
      </dsp:nvSpPr>
      <dsp:spPr>
        <a:xfrm>
          <a:off x="2392910" y="3655183"/>
          <a:ext cx="8736906" cy="820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 the global and regional network of Evaluation Organizations  for knowledge sharing and exchange of  experience </a:t>
          </a:r>
        </a:p>
      </dsp:txBody>
      <dsp:txXfrm>
        <a:off x="2392910" y="3655183"/>
        <a:ext cx="8736906" cy="820472"/>
      </dsp:txXfrm>
    </dsp:sp>
    <dsp:sp modelId="{B5E4A903-43F0-48AC-BBF5-20423F39B0D0}">
      <dsp:nvSpPr>
        <dsp:cNvPr id="0" name=""/>
        <dsp:cNvSpPr/>
      </dsp:nvSpPr>
      <dsp:spPr>
        <a:xfrm>
          <a:off x="2225963" y="4475655"/>
          <a:ext cx="890385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39830-9FAA-4178-A511-BB6C0F33C650}">
      <dsp:nvSpPr>
        <dsp:cNvPr id="0" name=""/>
        <dsp:cNvSpPr/>
      </dsp:nvSpPr>
      <dsp:spPr>
        <a:xfrm>
          <a:off x="423626" y="0"/>
          <a:ext cx="9753574" cy="641349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i="1" u="sng" kern="1200" dirty="0"/>
        </a:p>
      </dsp:txBody>
      <dsp:txXfrm>
        <a:off x="3595976" y="320674"/>
        <a:ext cx="3408874" cy="962023"/>
      </dsp:txXfrm>
    </dsp:sp>
    <dsp:sp modelId="{803D7396-DF7C-4A33-AA50-D78BB9F4E711}">
      <dsp:nvSpPr>
        <dsp:cNvPr id="0" name=""/>
        <dsp:cNvSpPr/>
      </dsp:nvSpPr>
      <dsp:spPr>
        <a:xfrm>
          <a:off x="1338558" y="1537041"/>
          <a:ext cx="7755451" cy="4810119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i="1" u="sng" kern="1200" dirty="0"/>
        </a:p>
      </dsp:txBody>
      <dsp:txXfrm>
        <a:off x="3409264" y="1837673"/>
        <a:ext cx="3614040" cy="901897"/>
      </dsp:txXfrm>
    </dsp:sp>
    <dsp:sp modelId="{7DBC040E-8D91-4D0B-9821-2DEC9CFB5E88}">
      <dsp:nvSpPr>
        <dsp:cNvPr id="0" name=""/>
        <dsp:cNvSpPr/>
      </dsp:nvSpPr>
      <dsp:spPr>
        <a:xfrm>
          <a:off x="3035969" y="3441030"/>
          <a:ext cx="4348411" cy="2943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200" kern="1200" dirty="0"/>
        </a:p>
      </dsp:txBody>
      <dsp:txXfrm>
        <a:off x="3672779" y="4177027"/>
        <a:ext cx="3074791" cy="14719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CE3CC-5C6A-48A9-A64F-845D49300572}">
      <dsp:nvSpPr>
        <dsp:cNvPr id="0" name=""/>
        <dsp:cNvSpPr/>
      </dsp:nvSpPr>
      <dsp:spPr>
        <a:xfrm>
          <a:off x="9585" y="849612"/>
          <a:ext cx="2407632" cy="10485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 dirty="0"/>
            <a:t>EEI</a:t>
          </a:r>
          <a:r>
            <a:rPr lang="en-ID" sz="1800" kern="1200" dirty="0"/>
            <a:t> as a </a:t>
          </a:r>
          <a:r>
            <a:rPr lang="en-ID" sz="1800" b="1" kern="1200" dirty="0"/>
            <a:t>Network</a:t>
          </a:r>
          <a:endParaRPr lang="en-US" sz="1800" b="1" kern="1200" dirty="0"/>
        </a:p>
      </dsp:txBody>
      <dsp:txXfrm>
        <a:off x="9585" y="849612"/>
        <a:ext cx="2407632" cy="699040"/>
      </dsp:txXfrm>
    </dsp:sp>
    <dsp:sp modelId="{F1B010EF-06AD-4DC4-9ABF-855E29C58077}">
      <dsp:nvSpPr>
        <dsp:cNvPr id="0" name=""/>
        <dsp:cNvSpPr/>
      </dsp:nvSpPr>
      <dsp:spPr>
        <a:xfrm>
          <a:off x="502714" y="1548652"/>
          <a:ext cx="2407632" cy="304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Loose membership, flexible rules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Focus on networking and knowledge sharing</a:t>
          </a:r>
          <a:endParaRPr lang="en-US" sz="1800" kern="1200" dirty="0"/>
        </a:p>
      </dsp:txBody>
      <dsp:txXfrm>
        <a:off x="573231" y="1619169"/>
        <a:ext cx="2266598" cy="2905578"/>
      </dsp:txXfrm>
    </dsp:sp>
    <dsp:sp modelId="{451C8372-B606-4924-B11E-97C3339DB55A}">
      <dsp:nvSpPr>
        <dsp:cNvPr id="0" name=""/>
        <dsp:cNvSpPr/>
      </dsp:nvSpPr>
      <dsp:spPr>
        <a:xfrm>
          <a:off x="2782205" y="899416"/>
          <a:ext cx="773775" cy="599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782205" y="1019302"/>
        <a:ext cx="593946" cy="359658"/>
      </dsp:txXfrm>
    </dsp:sp>
    <dsp:sp modelId="{B4217D9A-104A-45BF-A9D4-B73E8BB1711E}">
      <dsp:nvSpPr>
        <dsp:cNvPr id="0" name=""/>
        <dsp:cNvSpPr/>
      </dsp:nvSpPr>
      <dsp:spPr>
        <a:xfrm>
          <a:off x="3877170" y="849612"/>
          <a:ext cx="2407632" cy="10485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 dirty="0"/>
            <a:t>EEI</a:t>
          </a:r>
          <a:r>
            <a:rPr lang="en-ID" sz="1800" kern="1200" dirty="0"/>
            <a:t> as an </a:t>
          </a:r>
          <a:r>
            <a:rPr lang="en-ID" sz="1800" b="1" kern="1200" dirty="0"/>
            <a:t>Organized</a:t>
          </a:r>
          <a:r>
            <a:rPr lang="en-ID" sz="1800" kern="1200" dirty="0"/>
            <a:t> </a:t>
          </a:r>
          <a:r>
            <a:rPr lang="en-ID" sz="1800" b="1" kern="1200" dirty="0"/>
            <a:t>Community</a:t>
          </a:r>
          <a:r>
            <a:rPr lang="en-ID" sz="1800" kern="1200" dirty="0"/>
            <a:t> of </a:t>
          </a:r>
          <a:r>
            <a:rPr lang="en-ID" sz="1800" b="1" kern="1200" dirty="0"/>
            <a:t>Practice</a:t>
          </a:r>
          <a:endParaRPr lang="en-US" sz="1800" b="1" kern="1200" dirty="0"/>
        </a:p>
      </dsp:txBody>
      <dsp:txXfrm>
        <a:off x="3877170" y="849612"/>
        <a:ext cx="2407632" cy="699040"/>
      </dsp:txXfrm>
    </dsp:sp>
    <dsp:sp modelId="{0024FAE7-9A5E-4C15-9B4A-5273545FA7FF}">
      <dsp:nvSpPr>
        <dsp:cNvPr id="0" name=""/>
        <dsp:cNvSpPr/>
      </dsp:nvSpPr>
      <dsp:spPr>
        <a:xfrm>
          <a:off x="4124926" y="1548652"/>
          <a:ext cx="2898379" cy="304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Strict membership – with registration/ membership fee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Legalized, and formally registered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Bylaws, constitution, organizational structure, and strategic workplan</a:t>
          </a:r>
          <a:endParaRPr lang="en-US" sz="1800" kern="1200" dirty="0"/>
        </a:p>
      </dsp:txBody>
      <dsp:txXfrm>
        <a:off x="4209817" y="1633543"/>
        <a:ext cx="2728597" cy="2876830"/>
      </dsp:txXfrm>
    </dsp:sp>
    <dsp:sp modelId="{440C7F04-6987-4F17-9AB1-9E94289C6F6F}">
      <dsp:nvSpPr>
        <dsp:cNvPr id="0" name=""/>
        <dsp:cNvSpPr/>
      </dsp:nvSpPr>
      <dsp:spPr>
        <a:xfrm>
          <a:off x="6711134" y="899416"/>
          <a:ext cx="903823" cy="599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711134" y="1019302"/>
        <a:ext cx="723994" cy="359658"/>
      </dsp:txXfrm>
    </dsp:sp>
    <dsp:sp modelId="{7078AB11-5F53-4BDD-8CBE-DE0C55F0F0B6}">
      <dsp:nvSpPr>
        <dsp:cNvPr id="0" name=""/>
        <dsp:cNvSpPr/>
      </dsp:nvSpPr>
      <dsp:spPr>
        <a:xfrm>
          <a:off x="7990130" y="849612"/>
          <a:ext cx="2407632" cy="10485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b="1" kern="1200" dirty="0"/>
            <a:t>EEI</a:t>
          </a:r>
          <a:r>
            <a:rPr lang="en-ID" sz="1800" kern="1200" dirty="0"/>
            <a:t> as a </a:t>
          </a:r>
          <a:r>
            <a:rPr lang="en-ID" sz="1800" b="1" kern="1200" dirty="0"/>
            <a:t>Professional</a:t>
          </a:r>
          <a:r>
            <a:rPr lang="en-ID" sz="1800" kern="1200" dirty="0"/>
            <a:t> </a:t>
          </a:r>
          <a:r>
            <a:rPr lang="en-ID" sz="1800" b="1" kern="1200" dirty="0"/>
            <a:t>Association</a:t>
          </a:r>
          <a:endParaRPr lang="en-US" sz="1800" b="1" kern="1200" dirty="0"/>
        </a:p>
      </dsp:txBody>
      <dsp:txXfrm>
        <a:off x="7990130" y="849612"/>
        <a:ext cx="2407632" cy="699040"/>
      </dsp:txXfrm>
    </dsp:sp>
    <dsp:sp modelId="{B1188433-89BB-45C1-9B61-37FCAE7C29A8}">
      <dsp:nvSpPr>
        <dsp:cNvPr id="0" name=""/>
        <dsp:cNvSpPr/>
      </dsp:nvSpPr>
      <dsp:spPr>
        <a:xfrm>
          <a:off x="8483259" y="1548652"/>
          <a:ext cx="2407632" cy="30466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Professionally acknowledged by public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800" kern="1200" dirty="0"/>
            <a:t>With certification and credentialling process</a:t>
          </a:r>
          <a:endParaRPr lang="en-US" sz="1800" kern="1200" dirty="0"/>
        </a:p>
      </dsp:txBody>
      <dsp:txXfrm>
        <a:off x="8553776" y="1619169"/>
        <a:ext cx="2266598" cy="2905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4CC42-6811-E34D-9E9D-AD475E9879E8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5479B-F83B-7B4A-8061-7CD584B4C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Courier New" panose="02070309020205020404" pitchFamily="49" charset="0"/>
              <a:buNone/>
            </a:pPr>
            <a:r>
              <a:rPr lang="en-ID" dirty="0"/>
              <a:t>EVALUATION </a:t>
            </a:r>
            <a:r>
              <a:rPr lang="en-ID" b="1" dirty="0"/>
              <a:t>t</a:t>
            </a:r>
            <a:r>
              <a:rPr lang="en-US" sz="1200" b="1" dirty="0"/>
              <a:t>o answer the following stakeholders’ key questions: 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en-US" sz="1200" dirty="0"/>
              <a:t>Have policies, programs, and projects led to the desired results and outcomes? 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en-US" sz="1200" dirty="0"/>
              <a:t>How do we know we are on the right track? 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en-US" sz="1200" dirty="0"/>
              <a:t>How do we measure progress? 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en-US" sz="1200" dirty="0"/>
              <a:t>How do we know if there are problems along the way? 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en-US" sz="1200" dirty="0"/>
              <a:t>How can we correct them at any given point in time? </a:t>
            </a:r>
          </a:p>
          <a:p>
            <a:pPr marL="268288" indent="-268288">
              <a:buFont typeface="Courier New" panose="02070309020205020404" pitchFamily="49" charset="0"/>
              <a:buChar char="o"/>
            </a:pPr>
            <a:r>
              <a:rPr lang="en-US" sz="1200" dirty="0"/>
              <a:t>How can we tell success from failure?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95479B-F83B-7B4A-8061-7CD584B4CC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9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1593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3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1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7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86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6/19/2021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7487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6/19/2021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523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6/19/2021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2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6/19/2021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91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6E82007-CDD1-4BCF-B9F4-9D458EFEEFE1}" type="datetime1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8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6/19/2021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35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hyperlink" Target="https://pxhere.com/en/photo/835799" TargetMode="External"/><Relationship Id="rId7" Type="http://schemas.openxmlformats.org/officeDocument/2006/relationships/diagramColors" Target="../diagrams/colors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5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7">
            <a:extLst>
              <a:ext uri="{FF2B5EF4-FFF2-40B4-BE49-F238E27FC236}">
                <a16:creationId xmlns:a16="http://schemas.microsoft.com/office/drawing/2014/main" id="{F452A527-3631-41ED-858D-3777A7D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1C76F35-1551-476B-870B-5D1647BD6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7"/>
            <a:ext cx="4813072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800" b="1">
                <a:solidFill>
                  <a:schemeClr val="tx1">
                    <a:lumMod val="85000"/>
                    <a:lumOff val="15000"/>
                  </a:schemeClr>
                </a:solidFill>
              </a:rPr>
              <a:t>Energy Evaluation Indonesia (EEI)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F6465-AF26-4C2B-A3AA-6AAE0A115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29999" y="4455621"/>
            <a:ext cx="4829101" cy="123861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b="1" cap="all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Proposed professional community for energy evaluation in INDONESIA</a:t>
            </a:r>
            <a:endParaRPr lang="en-US" sz="2400" cap="all" spc="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pic>
        <p:nvPicPr>
          <p:cNvPr id="3" name="Content Placeholder 2" descr="One glowing light bulb among other light bulbs">
            <a:extLst>
              <a:ext uri="{FF2B5EF4-FFF2-40B4-BE49-F238E27FC236}">
                <a16:creationId xmlns:a16="http://schemas.microsoft.com/office/drawing/2014/main" id="{056E06F0-182E-4E85-AE98-5557545137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3999" y="640081"/>
            <a:ext cx="5462001" cy="5054156"/>
          </a:xfrm>
          <a:prstGeom prst="rect">
            <a:avLst/>
          </a:prstGeom>
        </p:spPr>
      </p:pic>
      <p:cxnSp>
        <p:nvCxnSpPr>
          <p:cNvPr id="15" name="Straight Connector 19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05053" y="4343400"/>
            <a:ext cx="43891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85B92BC-678C-4E14-97E6-3227DEF86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D2644120-A6B9-4D5C-8A60-E2F4CC220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324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9864D-77F8-4FA3-8674-843A8EAEE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Why do we need evaluation?</a:t>
            </a:r>
            <a:endParaRPr lang="en-US" b="1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E8A36D6-602F-4D4E-8468-4E0F0A729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975716"/>
              </p:ext>
            </p:extLst>
          </p:nvPr>
        </p:nvGraphicFramePr>
        <p:xfrm>
          <a:off x="1096963" y="1846263"/>
          <a:ext cx="10058400" cy="4417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7426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E32D3FD4-6F71-43DF-93B9-87279519C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754787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1C76F35-1551-476B-870B-5D1647BD6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16836"/>
            <a:ext cx="5977937" cy="1238074"/>
          </a:xfrm>
        </p:spPr>
        <p:txBody>
          <a:bodyPr>
            <a:normAutofit fontScale="90000"/>
          </a:bodyPr>
          <a:lstStyle/>
          <a:p>
            <a:r>
              <a:rPr lang="en-ID" sz="4000" b="1" dirty="0">
                <a:solidFill>
                  <a:srgbClr val="FFFFFF"/>
                </a:solidFill>
              </a:rPr>
              <a:t>Issues and Challenges on </a:t>
            </a:r>
            <a:br>
              <a:rPr lang="en-ID" sz="4000" b="1" dirty="0">
                <a:solidFill>
                  <a:srgbClr val="FFFFFF"/>
                </a:solidFill>
              </a:rPr>
            </a:br>
            <a:r>
              <a:rPr lang="en-ID" sz="4000" b="1" dirty="0">
                <a:solidFill>
                  <a:srgbClr val="FFFFFF"/>
                </a:solidFill>
              </a:rPr>
              <a:t>Energy Evaluation in Indonesia</a:t>
            </a: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6F207B4-66C3-4A76-8D54-C2871CF80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7894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" name="Picture 22" descr="A picture containing wooden, pile, wood, stacked&#10;&#10;Description automatically generated">
            <a:extLst>
              <a:ext uri="{FF2B5EF4-FFF2-40B4-BE49-F238E27FC236}">
                <a16:creationId xmlns:a16="http://schemas.microsoft.com/office/drawing/2014/main" id="{22CBBED6-10A1-4BF6-BB64-6883F0D8A2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060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387BB105-71C8-4596-B34F-C9C9DFE6F3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902969"/>
              </p:ext>
            </p:extLst>
          </p:nvPr>
        </p:nvGraphicFramePr>
        <p:xfrm>
          <a:off x="249382" y="1754910"/>
          <a:ext cx="7195127" cy="4950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6763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6FD31D-4D39-487F-BA01-1D11E82AF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ID" dirty="0"/>
              <a:t>GOAL/VISION(s)</a:t>
            </a:r>
            <a:endParaRPr lang="en-US" dirty="0"/>
          </a:p>
        </p:txBody>
      </p:sp>
      <p:pic>
        <p:nvPicPr>
          <p:cNvPr id="8" name="Picture 7" descr="Wind turbines in a field">
            <a:extLst>
              <a:ext uri="{FF2B5EF4-FFF2-40B4-BE49-F238E27FC236}">
                <a16:creationId xmlns:a16="http://schemas.microsoft.com/office/drawing/2014/main" id="{B9F75F9B-4790-4739-A1C8-48470C3E489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8" r="37642" b="1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0E7F49-900E-4CAB-86BE-3B61FEB601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011778"/>
              </p:ext>
            </p:extLst>
          </p:nvPr>
        </p:nvGraphicFramePr>
        <p:xfrm>
          <a:off x="5181601" y="2198913"/>
          <a:ext cx="6890326" cy="4589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618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06488"/>
          </a:xfrm>
        </p:spPr>
        <p:txBody>
          <a:bodyPr/>
          <a:lstStyle/>
          <a:p>
            <a:r>
              <a:rPr lang="en-US" dirty="0"/>
              <a:t>STRATEGIC APPROACH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603212"/>
              </p:ext>
            </p:extLst>
          </p:nvPr>
        </p:nvGraphicFramePr>
        <p:xfrm>
          <a:off x="92365" y="1293091"/>
          <a:ext cx="11684000" cy="5166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828801" y="3146261"/>
            <a:ext cx="432048" cy="432048"/>
          </a:xfrm>
          <a:prstGeom prst="smileyFace">
            <a:avLst/>
          </a:prstGeom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miley Face 9"/>
          <p:cNvSpPr/>
          <p:nvPr/>
        </p:nvSpPr>
        <p:spPr>
          <a:xfrm>
            <a:off x="2463280" y="2190528"/>
            <a:ext cx="432048" cy="432048"/>
          </a:xfrm>
          <a:prstGeom prst="smileyFace">
            <a:avLst/>
          </a:prstGeom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miley Face 10"/>
          <p:cNvSpPr/>
          <p:nvPr/>
        </p:nvSpPr>
        <p:spPr>
          <a:xfrm>
            <a:off x="2589495" y="2978480"/>
            <a:ext cx="792088" cy="792088"/>
          </a:xfrm>
          <a:prstGeom prst="smileyFace">
            <a:avLst/>
          </a:prstGeom>
          <a:solidFill>
            <a:schemeClr val="bg2">
              <a:lumMod val="75000"/>
              <a:alpha val="39000"/>
            </a:schemeClr>
          </a:solidFill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Smiley Face 11"/>
          <p:cNvSpPr/>
          <p:nvPr/>
        </p:nvSpPr>
        <p:spPr>
          <a:xfrm>
            <a:off x="1477164" y="2302434"/>
            <a:ext cx="648072" cy="648072"/>
          </a:xfrm>
          <a:prstGeom prst="smileyFace">
            <a:avLst/>
          </a:prstGeom>
          <a:solidFill>
            <a:srgbClr val="92D050"/>
          </a:solidFill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miley Face 12"/>
          <p:cNvSpPr/>
          <p:nvPr/>
        </p:nvSpPr>
        <p:spPr>
          <a:xfrm>
            <a:off x="1426296" y="3651809"/>
            <a:ext cx="864096" cy="792088"/>
          </a:xfrm>
          <a:prstGeom prst="smileyFace">
            <a:avLst/>
          </a:prstGeom>
          <a:solidFill>
            <a:schemeClr val="tx2">
              <a:lumMod val="60000"/>
              <a:lumOff val="40000"/>
              <a:alpha val="21000"/>
            </a:schemeClr>
          </a:solidFill>
          <a:ln w="76200" cmpd="sng">
            <a:solidFill>
              <a:srgbClr val="800000">
                <a:alpha val="41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Smiley Face 13"/>
          <p:cNvSpPr/>
          <p:nvPr/>
        </p:nvSpPr>
        <p:spPr>
          <a:xfrm>
            <a:off x="2488160" y="4011849"/>
            <a:ext cx="432048" cy="432048"/>
          </a:xfrm>
          <a:prstGeom prst="smileyFace">
            <a:avLst/>
          </a:prstGeom>
          <a:solidFill>
            <a:schemeClr val="bg2">
              <a:lumMod val="50000"/>
            </a:schemeClr>
          </a:solidFill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miley Face 14"/>
          <p:cNvSpPr/>
          <p:nvPr/>
        </p:nvSpPr>
        <p:spPr>
          <a:xfrm>
            <a:off x="5320730" y="3129861"/>
            <a:ext cx="585230" cy="597222"/>
          </a:xfrm>
          <a:prstGeom prst="smileyFace">
            <a:avLst/>
          </a:prstGeom>
          <a:solidFill>
            <a:srgbClr val="FFC000"/>
          </a:solidFill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Smiley Face 15">
            <a:extLst>
              <a:ext uri="{FF2B5EF4-FFF2-40B4-BE49-F238E27FC236}">
                <a16:creationId xmlns:a16="http://schemas.microsoft.com/office/drawing/2014/main" id="{2A92C131-8513-4D34-B41E-868F9E9D1036}"/>
              </a:ext>
            </a:extLst>
          </p:cNvPr>
          <p:cNvSpPr/>
          <p:nvPr/>
        </p:nvSpPr>
        <p:spPr>
          <a:xfrm>
            <a:off x="4397590" y="3338520"/>
            <a:ext cx="432048" cy="432048"/>
          </a:xfrm>
          <a:prstGeom prst="smileyFace">
            <a:avLst/>
          </a:prstGeom>
          <a:solidFill>
            <a:srgbClr val="FF99CC"/>
          </a:solidFill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Smiley Face 16">
            <a:extLst>
              <a:ext uri="{FF2B5EF4-FFF2-40B4-BE49-F238E27FC236}">
                <a16:creationId xmlns:a16="http://schemas.microsoft.com/office/drawing/2014/main" id="{EC49D630-D0BD-42C7-BBA6-8168DA75615D}"/>
              </a:ext>
            </a:extLst>
          </p:cNvPr>
          <p:cNvSpPr/>
          <p:nvPr/>
        </p:nvSpPr>
        <p:spPr>
          <a:xfrm>
            <a:off x="4782767" y="2765955"/>
            <a:ext cx="537963" cy="499012"/>
          </a:xfrm>
          <a:prstGeom prst="smileyFace">
            <a:avLst/>
          </a:prstGeom>
          <a:solidFill>
            <a:schemeClr val="bg2">
              <a:lumMod val="50000"/>
            </a:schemeClr>
          </a:solidFill>
          <a:ln w="76200" cmpd="sng">
            <a:solidFill>
              <a:srgbClr val="800000">
                <a:alpha val="22000"/>
              </a:srgb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7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right ladder against dull ladders">
            <a:extLst>
              <a:ext uri="{FF2B5EF4-FFF2-40B4-BE49-F238E27FC236}">
                <a16:creationId xmlns:a16="http://schemas.microsoft.com/office/drawing/2014/main" id="{95B2F237-3252-4148-85FF-D9DBE50B206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1789" r="-1" b="2024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549E29-E797-4A00-B030-3AB01640C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7E39464-912A-4987-B48A-46A60558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ID" sz="3600" dirty="0">
                <a:solidFill>
                  <a:schemeClr val="tx1"/>
                </a:solidFill>
              </a:rPr>
              <a:t>PROPOSED EEI CORE ACTIVITIES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09E9FA-BDDE-45C4-8F5E-974D4208D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737E529-E43B-4948-B3C4-7F6B806FC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3AD2B6DA-FB72-423D-878C-D6348E2B18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3760302"/>
              </p:ext>
            </p:extLst>
          </p:nvPr>
        </p:nvGraphicFramePr>
        <p:xfrm>
          <a:off x="591127" y="1845733"/>
          <a:ext cx="11129817" cy="4518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73475" y="147813"/>
            <a:ext cx="78070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‘EVALUATION’ IS NOT JUS A “WORD”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3114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5D63C89-9FEC-4B72-A6F4-04167AEEDD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5885170"/>
              </p:ext>
            </p:extLst>
          </p:nvPr>
        </p:nvGraphicFramePr>
        <p:xfrm>
          <a:off x="600074" y="214732"/>
          <a:ext cx="10420351" cy="6413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D59186D-0406-443C-AE7C-5D76160D6833}"/>
              </a:ext>
            </a:extLst>
          </p:cNvPr>
          <p:cNvSpPr/>
          <p:nvPr/>
        </p:nvSpPr>
        <p:spPr>
          <a:xfrm>
            <a:off x="4733926" y="5414903"/>
            <a:ext cx="2181224" cy="1080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latin typeface="Abadi MT Condensed Extra Bold"/>
                <a:cs typeface="Abadi MT Condensed Extra Bold"/>
              </a:rPr>
              <a:t>Energy Evaluation Indonesia</a:t>
            </a:r>
          </a:p>
          <a:p>
            <a:pPr algn="ctr"/>
            <a:r>
              <a:rPr lang="en-CA" sz="1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 MT Condensed Extra Bold"/>
                <a:cs typeface="Abadi MT Condensed Extra Bold"/>
              </a:rPr>
              <a:t>(as professional       evaluation community)</a:t>
            </a:r>
          </a:p>
        </p:txBody>
      </p:sp>
      <p:sp>
        <p:nvSpPr>
          <p:cNvPr id="5" name="Rounded Rectangle 46">
            <a:extLst>
              <a:ext uri="{FF2B5EF4-FFF2-40B4-BE49-F238E27FC236}">
                <a16:creationId xmlns:a16="http://schemas.microsoft.com/office/drawing/2014/main" id="{3CF45F63-D26D-46CE-A7E9-0F8C56D54DB2}"/>
              </a:ext>
            </a:extLst>
          </p:cNvPr>
          <p:cNvSpPr/>
          <p:nvPr/>
        </p:nvSpPr>
        <p:spPr>
          <a:xfrm>
            <a:off x="4828833" y="4802973"/>
            <a:ext cx="1924392" cy="549696"/>
          </a:xfrm>
          <a:prstGeom prst="round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Pool of Evaluators </a:t>
            </a:r>
            <a:r>
              <a:rPr lang="en-US" sz="1600" dirty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(individuals)</a:t>
            </a:r>
            <a:endParaRPr lang="en-US" sz="1200" dirty="0">
              <a:solidFill>
                <a:schemeClr val="bg1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D07F7D3-328D-4B01-B78A-1A209570BF75}"/>
              </a:ext>
            </a:extLst>
          </p:cNvPr>
          <p:cNvSpPr/>
          <p:nvPr/>
        </p:nvSpPr>
        <p:spPr>
          <a:xfrm>
            <a:off x="4869268" y="2773338"/>
            <a:ext cx="1846531" cy="54494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ID" sz="2000" b="1" dirty="0">
                <a:solidFill>
                  <a:schemeClr val="tx1"/>
                </a:solidFill>
              </a:rPr>
              <a:t>Government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7882ADB-1C88-46A5-BDA5-1BC7ED6DD43E}"/>
              </a:ext>
            </a:extLst>
          </p:cNvPr>
          <p:cNvSpPr/>
          <p:nvPr/>
        </p:nvSpPr>
        <p:spPr>
          <a:xfrm>
            <a:off x="6915150" y="2340924"/>
            <a:ext cx="1554785" cy="54494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ID" sz="2000" b="1" dirty="0">
                <a:solidFill>
                  <a:schemeClr val="tx1"/>
                </a:solidFill>
              </a:rPr>
              <a:t>Legislative/ Parliament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AD97DE8-036A-41B7-BDA5-EB30CC285792}"/>
              </a:ext>
            </a:extLst>
          </p:cNvPr>
          <p:cNvSpPr/>
          <p:nvPr/>
        </p:nvSpPr>
        <p:spPr>
          <a:xfrm>
            <a:off x="3011193" y="2458692"/>
            <a:ext cx="1846531" cy="665442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ID" sz="2000" b="1" dirty="0">
                <a:solidFill>
                  <a:schemeClr val="tx1"/>
                </a:solidFill>
              </a:rPr>
              <a:t>Development </a:t>
            </a:r>
          </a:p>
          <a:p>
            <a:pPr algn="ctr"/>
            <a:r>
              <a:rPr lang="en-ID" sz="2000" b="1" dirty="0">
                <a:solidFill>
                  <a:schemeClr val="tx1"/>
                </a:solidFill>
              </a:rPr>
              <a:t>Partners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E934AAB-CF15-4FF6-8EA6-A6395D819D58}"/>
              </a:ext>
            </a:extLst>
          </p:cNvPr>
          <p:cNvSpPr/>
          <p:nvPr/>
        </p:nvSpPr>
        <p:spPr>
          <a:xfrm>
            <a:off x="1470638" y="1851859"/>
            <a:ext cx="1444289" cy="54494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ID" b="1" dirty="0">
                <a:solidFill>
                  <a:schemeClr val="accent3">
                    <a:lumMod val="50000"/>
                  </a:schemeClr>
                </a:solidFill>
              </a:rPr>
              <a:t>Media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9F0768D-C45F-440D-996A-FA6283F56551}"/>
              </a:ext>
            </a:extLst>
          </p:cNvPr>
          <p:cNvSpPr/>
          <p:nvPr/>
        </p:nvSpPr>
        <p:spPr>
          <a:xfrm>
            <a:off x="8469935" y="1573784"/>
            <a:ext cx="1444289" cy="54494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ID" b="1" dirty="0">
                <a:solidFill>
                  <a:schemeClr val="accent3">
                    <a:lumMod val="50000"/>
                  </a:schemeClr>
                </a:solidFill>
              </a:rPr>
              <a:t>CSOs/NGOs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Rounded Rectangle 46">
            <a:extLst>
              <a:ext uri="{FF2B5EF4-FFF2-40B4-BE49-F238E27FC236}">
                <a16:creationId xmlns:a16="http://schemas.microsoft.com/office/drawing/2014/main" id="{65CFE32A-923F-433E-A304-5C77B6FC3EA6}"/>
              </a:ext>
            </a:extLst>
          </p:cNvPr>
          <p:cNvSpPr/>
          <p:nvPr/>
        </p:nvSpPr>
        <p:spPr>
          <a:xfrm>
            <a:off x="4469756" y="3991893"/>
            <a:ext cx="2675413" cy="735071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Evaluation Service Providers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Abadi MT Condensed Extra Bold"/>
                <a:cs typeface="Abadi MT Condensed Extra Bold"/>
              </a:rPr>
              <a:t>(private entities, academia, research institutions)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2CD1561-637C-4CCC-8DCA-1BF669996379}"/>
              </a:ext>
            </a:extLst>
          </p:cNvPr>
          <p:cNvSpPr/>
          <p:nvPr/>
        </p:nvSpPr>
        <p:spPr>
          <a:xfrm>
            <a:off x="3609975" y="886833"/>
            <a:ext cx="4716784" cy="54494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r>
              <a:rPr lang="en-ID" sz="2000" b="1" dirty="0">
                <a:solidFill>
                  <a:schemeClr val="accent3">
                    <a:lumMod val="50000"/>
                  </a:schemeClr>
                </a:solidFill>
              </a:rPr>
              <a:t>Community                          Beneficiaries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370E5F03-EE32-4F6F-9250-3569763772AA}"/>
              </a:ext>
            </a:extLst>
          </p:cNvPr>
          <p:cNvSpPr txBox="1">
            <a:spLocks/>
          </p:cNvSpPr>
          <p:nvPr/>
        </p:nvSpPr>
        <p:spPr>
          <a:xfrm>
            <a:off x="101600" y="229777"/>
            <a:ext cx="3648364" cy="7189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ECO-SYSTEM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79891" y="3647057"/>
            <a:ext cx="184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Funding Agencies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70982" y="3477781"/>
            <a:ext cx="1598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State Auditors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FADC6D-553E-4873-8F81-EF1E56AD1A7A}"/>
              </a:ext>
            </a:extLst>
          </p:cNvPr>
          <p:cNvSpPr/>
          <p:nvPr/>
        </p:nvSpPr>
        <p:spPr>
          <a:xfrm>
            <a:off x="4518170" y="413676"/>
            <a:ext cx="2758930" cy="3622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Special-Interest Group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008DF2-426B-4B66-A71B-0BB9893A0844}"/>
              </a:ext>
            </a:extLst>
          </p:cNvPr>
          <p:cNvSpPr/>
          <p:nvPr/>
        </p:nvSpPr>
        <p:spPr>
          <a:xfrm>
            <a:off x="4573957" y="1937274"/>
            <a:ext cx="2437117" cy="36226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 Users</a:t>
            </a:r>
          </a:p>
        </p:txBody>
      </p:sp>
    </p:spTree>
    <p:extLst>
      <p:ext uri="{BB962C8B-B14F-4D97-AF65-F5344CB8AC3E}">
        <p14:creationId xmlns:p14="http://schemas.microsoft.com/office/powerpoint/2010/main" val="973127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9E80720-23E6-4B89-B77E-04A7689F1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1D3CA1-3EB6-41F3-A419-8424B56BE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CCED38F-2358-4714-BF41-E576CE8BF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/>
            <a:r>
              <a:rPr lang="en-ID" sz="3400" dirty="0">
                <a:solidFill>
                  <a:srgbClr val="FFFFFF"/>
                </a:solidFill>
              </a:rPr>
              <a:t>Planned Stages of Development/Evolution of</a:t>
            </a:r>
            <a:br>
              <a:rPr lang="en-ID" sz="3400" dirty="0">
                <a:solidFill>
                  <a:srgbClr val="FFFFFF"/>
                </a:solidFill>
              </a:rPr>
            </a:br>
            <a:r>
              <a:rPr lang="en-ID" sz="3400" dirty="0">
                <a:solidFill>
                  <a:srgbClr val="FFFFFF"/>
                </a:solidFill>
              </a:rPr>
              <a:t>EEI (Energy Evaluation Indonesia) in the future</a:t>
            </a:r>
            <a:endParaRPr lang="en-US" sz="3400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87F7B2-AA36-4B58-BC2C-1BBA135E8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BDB7219-296E-44BD-B1E3-352B4390D5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497494"/>
              </p:ext>
            </p:extLst>
          </p:nvPr>
        </p:nvGraphicFramePr>
        <p:xfrm>
          <a:off x="643466" y="-101600"/>
          <a:ext cx="10900477" cy="5444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04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0AA6468-80AC-4DDF-9CFB-C7A9507E2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6" y="0"/>
            <a:ext cx="45847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C9F3FF-0E85-49BF-AF86-2FCDFE824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The 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E6ADD-789A-48C4-A9F9-77F5851FA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3578087"/>
            <a:ext cx="3659246" cy="155448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500">
                <a:solidFill>
                  <a:srgbClr val="FFFFFF"/>
                </a:solidFill>
              </a:rPr>
              <a:t>TERIMA KASIH</a:t>
            </a:r>
          </a:p>
        </p:txBody>
      </p:sp>
      <p:pic>
        <p:nvPicPr>
          <p:cNvPr id="5" name="Picture 4" descr="Hands holding each other">
            <a:extLst>
              <a:ext uri="{FF2B5EF4-FFF2-40B4-BE49-F238E27FC236}">
                <a16:creationId xmlns:a16="http://schemas.microsoft.com/office/drawing/2014/main" id="{8FBED18E-863E-4680-A029-8877AB5D49B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4639733" y="10"/>
            <a:ext cx="7552266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B900CC-5074-4746-A1A4-AF640455B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5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94397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632513</TotalTime>
  <Words>574</Words>
  <Application>Microsoft Office PowerPoint</Application>
  <PresentationFormat>Widescreen</PresentationFormat>
  <Paragraphs>83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Abadi MT Condensed Extra Bold</vt:lpstr>
      <vt:lpstr>Aharoni</vt:lpstr>
      <vt:lpstr>Calibri</vt:lpstr>
      <vt:lpstr>Calibri Light</vt:lpstr>
      <vt:lpstr>Courier New</vt:lpstr>
      <vt:lpstr>Wingdings</vt:lpstr>
      <vt:lpstr>Retrospect</vt:lpstr>
      <vt:lpstr>Energy Evaluation Indonesia (EEI)</vt:lpstr>
      <vt:lpstr>Why do we need evaluation?</vt:lpstr>
      <vt:lpstr>Issues and Challenges on  Energy Evaluation in Indonesia</vt:lpstr>
      <vt:lpstr>GOAL/VISION(s)</vt:lpstr>
      <vt:lpstr>STRATEGIC APPROACH</vt:lpstr>
      <vt:lpstr>PROPOSED EEI CORE ACTIVITIES</vt:lpstr>
      <vt:lpstr>PowerPoint Presentation</vt:lpstr>
      <vt:lpstr>Planned Stages of Development/Evolution of EEI (Energy Evaluation Indonesia) in the future</vt:lpstr>
      <vt:lpstr>The End</vt:lpstr>
    </vt:vector>
  </TitlesOfParts>
  <Company>bdwiagus@gmail.com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EVALUATOR</dc:title>
  <dc:creator>Dwiagus Stepantoro</dc:creator>
  <cp:lastModifiedBy>Benedictus Dwiagus Stepantoro</cp:lastModifiedBy>
  <cp:revision>164</cp:revision>
  <dcterms:created xsi:type="dcterms:W3CDTF">2016-01-12T06:02:32Z</dcterms:created>
  <dcterms:modified xsi:type="dcterms:W3CDTF">2021-06-19T10:47:52Z</dcterms:modified>
</cp:coreProperties>
</file>