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6"/>
  </p:sldMasterIdLst>
  <p:sldIdLst>
    <p:sldId id="256" r:id="rId7"/>
    <p:sldId id="257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MSIPCMContentMarking" descr="{&quot;HashCode&quot;:908439540,&quot;Placement&quot;:&quot;Footer&quot;,&quot;Top&quot;:516.65155,&quot;Left&quot;:444.3326,&quot;SlideWidth&quot;:960,&quot;SlideHeight&quot;:540}">
            <a:extLst>
              <a:ext uri="{FF2B5EF4-FFF2-40B4-BE49-F238E27FC236}">
                <a16:creationId xmlns:a16="http://schemas.microsoft.com/office/drawing/2014/main" id="{5DB67D26-3814-4B1E-BAA3-082A088720BD}"/>
              </a:ext>
            </a:extLst>
          </p:cNvPr>
          <p:cNvSpPr txBox="1"/>
          <p:nvPr userDrawn="1"/>
        </p:nvSpPr>
        <p:spPr>
          <a:xfrm>
            <a:off x="5643024" y="6561475"/>
            <a:ext cx="905951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AU" sz="1200">
                <a:solidFill>
                  <a:srgbClr val="000000"/>
                </a:solidFill>
                <a:latin typeface="Calibri" panose="020F0502020204030204" pitchFamily="34" charset="0"/>
              </a:rPr>
              <a:t>Unofficial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9632-28BC-46F8-BFCE-33A706A690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Evaluation - Australia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1975C-BF59-40AA-A6AD-3F2DD4027B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Verena Pichler</a:t>
            </a:r>
          </a:p>
        </p:txBody>
      </p:sp>
    </p:spTree>
    <p:extLst>
      <p:ext uri="{BB962C8B-B14F-4D97-AF65-F5344CB8AC3E}">
        <p14:creationId xmlns:p14="http://schemas.microsoft.com/office/powerpoint/2010/main" val="226508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E5EA4-D24F-44A5-9E82-0C6BCB5A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Supporting net-zero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5E41-B0EA-4A22-9F77-601A9496B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Current approach – cheap direct emissions reductions through energy efficiency and fuel switching </a:t>
            </a:r>
          </a:p>
          <a:p>
            <a:r>
              <a:rPr lang="en-AU" dirty="0"/>
              <a:t>In future – as grid emissions decreases – demand side management policies will be needed to support cheap integration of supply side renewable generation</a:t>
            </a:r>
          </a:p>
        </p:txBody>
      </p:sp>
    </p:spTree>
    <p:extLst>
      <p:ext uri="{BB962C8B-B14F-4D97-AF65-F5344CB8AC3E}">
        <p14:creationId xmlns:p14="http://schemas.microsoft.com/office/powerpoint/2010/main" val="2594994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169DE-DBD9-4CD4-A6A2-390258AE4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Evaluation - learnings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2DAB-C06B-4F75-B56E-56361631B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755736"/>
          </a:xfrm>
        </p:spPr>
        <p:txBody>
          <a:bodyPr>
            <a:normAutofit lnSpcReduction="10000"/>
          </a:bodyPr>
          <a:lstStyle/>
          <a:p>
            <a:r>
              <a:rPr lang="en-AU" dirty="0"/>
              <a:t>Good baselines are required to ensure ‘additional emissions reductions’ are achieved</a:t>
            </a:r>
          </a:p>
          <a:p>
            <a:r>
              <a:rPr lang="en-AU" dirty="0"/>
              <a:t>Data prior to establishing policy is fundamental to this</a:t>
            </a:r>
          </a:p>
          <a:p>
            <a:r>
              <a:rPr lang="en-AU" dirty="0"/>
              <a:t>Primary purpose of the policy needs to be understood in advance</a:t>
            </a:r>
          </a:p>
          <a:p>
            <a:pPr lvl="1"/>
            <a:r>
              <a:rPr lang="en-AU" dirty="0"/>
              <a:t>Bill saving/energy system benefits/comfort/health/decrease emissions</a:t>
            </a:r>
          </a:p>
          <a:p>
            <a:pPr lvl="1"/>
            <a:r>
              <a:rPr lang="en-AU" dirty="0"/>
              <a:t>Determines how to best design policy and which technologies to support most strongly</a:t>
            </a:r>
          </a:p>
          <a:p>
            <a:r>
              <a:rPr lang="en-AU" dirty="0"/>
              <a:t>Communication</a:t>
            </a:r>
          </a:p>
          <a:p>
            <a:pPr lvl="1"/>
            <a:r>
              <a:rPr lang="en-AU" dirty="0"/>
              <a:t>Evaluation data needs to be made transparent so that investors and government can have confidence in policy</a:t>
            </a:r>
          </a:p>
          <a:p>
            <a:pPr lvl="1"/>
            <a:r>
              <a:rPr lang="en-AU" dirty="0"/>
              <a:t>Simple messaging</a:t>
            </a:r>
          </a:p>
        </p:txBody>
      </p:sp>
    </p:spTree>
    <p:extLst>
      <p:ext uri="{BB962C8B-B14F-4D97-AF65-F5344CB8AC3E}">
        <p14:creationId xmlns:p14="http://schemas.microsoft.com/office/powerpoint/2010/main" val="3002546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1AF39E995DF744AE1E0BF570A457EC" ma:contentTypeVersion="23" ma:contentTypeDescription="Create a new document." ma:contentTypeScope="" ma:versionID="9cc50ea6777655ec0172c81f818d20b0">
  <xsd:schema xmlns:xsd="http://www.w3.org/2001/XMLSchema" xmlns:xs="http://www.w3.org/2001/XMLSchema" xmlns:p="http://schemas.microsoft.com/office/2006/metadata/properties" xmlns:ns3="a5f32de4-e402-4188-b034-e71ca7d22e54" xmlns:ns4="6c5c1f30-f548-4a79-9734-ea32958c65fd" xmlns:ns5="12479d3f-626c-4678-8b26-9ad4ef67db15" targetNamespace="http://schemas.microsoft.com/office/2006/metadata/properties" ma:root="true" ma:fieldsID="bf5e1b8741a5658ed87385cfa59c7f16" ns3:_="" ns4:_="" ns5:_="">
    <xsd:import namespace="a5f32de4-e402-4188-b034-e71ca7d22e54"/>
    <xsd:import namespace="6c5c1f30-f548-4a79-9734-ea32958c65fd"/>
    <xsd:import namespace="12479d3f-626c-4678-8b26-9ad4ef67db15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4:SharingHintHash" minOccurs="0"/>
                <xsd:element ref="ns5:MediaServiceMetadata" minOccurs="0"/>
                <xsd:element ref="ns5:MediaServiceFastMetadata" minOccurs="0"/>
                <xsd:element ref="ns4:SharedWithUsers" minOccurs="0"/>
                <xsd:element ref="ns4:SharedWithDetails" minOccurs="0"/>
                <xsd:element ref="ns5:MediaServiceAutoKeyPoints" minOccurs="0"/>
                <xsd:element ref="ns5:MediaServiceKeyPoint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f32de4-e402-4188-b034-e71ca7d22e5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c1f30-f548-4a79-9734-ea32958c65fd" elementFormDefault="qualified">
    <xsd:import namespace="http://schemas.microsoft.com/office/2006/documentManagement/types"/>
    <xsd:import namespace="http://schemas.microsoft.com/office/infopath/2007/PartnerControls"/>
    <xsd:element name="SharingHintHash" ma:index="11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79d3f-626c-4678-8b26-9ad4ef67db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797aeec6-0273-40f2-ab3e-beee73212332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3B38E3-B7DE-49FA-9106-A2463789C1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f32de4-e402-4188-b034-e71ca7d22e54"/>
    <ds:schemaRef ds:uri="6c5c1f30-f548-4a79-9734-ea32958c65fd"/>
    <ds:schemaRef ds:uri="12479d3f-626c-4678-8b26-9ad4ef67db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93F3E6-AF28-497E-A1EC-062C65FA3ABD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BFB5E38-5BA4-46A9-862B-B43A770850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061FFF1-9ED2-4409-A7B6-D36B5CEAE0A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972F5A5B-BDE5-4082-B26F-830E587613F1}">
  <ds:schemaRefs>
    <ds:schemaRef ds:uri="http://schemas.microsoft.com/office/2006/documentManagement/types"/>
    <ds:schemaRef ds:uri="http://schemas.microsoft.com/office/infopath/2007/PartnerControls"/>
    <ds:schemaRef ds:uri="a5f32de4-e402-4188-b034-e71ca7d22e54"/>
    <ds:schemaRef ds:uri="http://purl.org/dc/elements/1.1/"/>
    <ds:schemaRef ds:uri="http://schemas.microsoft.com/office/2006/metadata/properties"/>
    <ds:schemaRef ds:uri="6c5c1f30-f548-4a79-9734-ea32958c65fd"/>
    <ds:schemaRef ds:uri="12479d3f-626c-4678-8b26-9ad4ef67db15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127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Evaluation - Australia</vt:lpstr>
      <vt:lpstr>Supporting net-zero transition</vt:lpstr>
      <vt:lpstr>Evaluation - learnings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- Australia</dc:title>
  <dc:creator>Verena Pichler (DELWP)</dc:creator>
  <cp:lastModifiedBy>Verena Pichler (DELWP)</cp:lastModifiedBy>
  <cp:revision>3</cp:revision>
  <dcterms:created xsi:type="dcterms:W3CDTF">2021-06-16T03:16:18Z</dcterms:created>
  <dcterms:modified xsi:type="dcterms:W3CDTF">2021-06-16T03:44:18Z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0x0101005F1AF39E995DF744AE1E0BF570A457EC</vt:lpwstr>
  </property>
  <property fmtid="{D5CDD505-2E9C-101B-9397-08002B2CF9AE}" pid="3" name="MSIP_Label_b92b7feb-b287-442c-a072-f385b02ec972_Enabled">
    <vt:lpwstr>true</vt:lpwstr>
  </property>
  <property fmtid="{D5CDD505-2E9C-101B-9397-08002B2CF9AE}" pid="4" name="MSIP_Label_b92b7feb-b287-442c-a072-f385b02ec972_SetDate">
    <vt:lpwstr>2021-06-16T03:44:17Z</vt:lpwstr>
  </property>
  <property fmtid="{D5CDD505-2E9C-101B-9397-08002B2CF9AE}" pid="5" name="MSIP_Label_b92b7feb-b287-442c-a072-f385b02ec972_Method">
    <vt:lpwstr>Privileged</vt:lpwstr>
  </property>
  <property fmtid="{D5CDD505-2E9C-101B-9397-08002B2CF9AE}" pid="6" name="MSIP_Label_b92b7feb-b287-442c-a072-f385b02ec972_Name">
    <vt:lpwstr>Unofficial</vt:lpwstr>
  </property>
  <property fmtid="{D5CDD505-2E9C-101B-9397-08002B2CF9AE}" pid="7" name="MSIP_Label_b92b7feb-b287-442c-a072-f385b02ec972_SiteId">
    <vt:lpwstr>e8bdd6f7-fc18-4e48-a554-7f547927223b</vt:lpwstr>
  </property>
  <property fmtid="{D5CDD505-2E9C-101B-9397-08002B2CF9AE}" pid="8" name="MSIP_Label_b92b7feb-b287-442c-a072-f385b02ec972_ActionId">
    <vt:lpwstr>d0d8e5c1-12a0-48a5-9deb-a6c2071affa0</vt:lpwstr>
  </property>
  <property fmtid="{D5CDD505-2E9C-101B-9397-08002B2CF9AE}" pid="9" name="MSIP_Label_b92b7feb-b287-442c-a072-f385b02ec972_ContentBits">
    <vt:lpwstr>2</vt:lpwstr>
  </property>
</Properties>
</file>