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omments/comment2.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2" r:id="rId5"/>
  </p:sldMasterIdLst>
  <p:notesMasterIdLst>
    <p:notesMasterId r:id="rId31"/>
  </p:notesMasterIdLst>
  <p:handoutMasterIdLst>
    <p:handoutMasterId r:id="rId32"/>
  </p:handoutMasterIdLst>
  <p:sldIdLst>
    <p:sldId id="256" r:id="rId6"/>
    <p:sldId id="1378" r:id="rId7"/>
    <p:sldId id="1379" r:id="rId8"/>
    <p:sldId id="1380" r:id="rId9"/>
    <p:sldId id="1381" r:id="rId10"/>
    <p:sldId id="1387" r:id="rId11"/>
    <p:sldId id="1386" r:id="rId12"/>
    <p:sldId id="1385" r:id="rId13"/>
    <p:sldId id="264" r:id="rId14"/>
    <p:sldId id="265" r:id="rId15"/>
    <p:sldId id="268" r:id="rId16"/>
    <p:sldId id="267" r:id="rId17"/>
    <p:sldId id="263" r:id="rId18"/>
    <p:sldId id="269" r:id="rId19"/>
    <p:sldId id="270" r:id="rId20"/>
    <p:sldId id="1372" r:id="rId21"/>
    <p:sldId id="272" r:id="rId22"/>
    <p:sldId id="866" r:id="rId23"/>
    <p:sldId id="867" r:id="rId24"/>
    <p:sldId id="273" r:id="rId25"/>
    <p:sldId id="1375" r:id="rId26"/>
    <p:sldId id="275" r:id="rId27"/>
    <p:sldId id="274" r:id="rId28"/>
    <p:sldId id="277" r:id="rId29"/>
    <p:sldId id="278" r:id="rId30"/>
  </p:sldIdLst>
  <p:sldSz cx="12192000" cy="6858000"/>
  <p:notesSz cx="7023100" cy="93091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6A7C66-D5EF-4C70-A788-30C78E334104}">
          <p14:sldIdLst>
            <p14:sldId id="256"/>
            <p14:sldId id="1378"/>
            <p14:sldId id="1379"/>
            <p14:sldId id="1380"/>
            <p14:sldId id="1381"/>
            <p14:sldId id="1387"/>
            <p14:sldId id="1386"/>
            <p14:sldId id="1385"/>
            <p14:sldId id="264"/>
            <p14:sldId id="265"/>
            <p14:sldId id="268"/>
            <p14:sldId id="267"/>
            <p14:sldId id="263"/>
            <p14:sldId id="269"/>
            <p14:sldId id="270"/>
            <p14:sldId id="1372"/>
            <p14:sldId id="272"/>
            <p14:sldId id="866"/>
            <p14:sldId id="867"/>
            <p14:sldId id="273"/>
            <p14:sldId id="1375"/>
            <p14:sldId id="275"/>
            <p14:sldId id="274"/>
            <p14:sldId id="277"/>
            <p14:sldId id="278"/>
          </p14:sldIdLst>
        </p14:section>
        <p14:section name="Annex" id="{562A0BE0-73BF-4B9E-8DFD-9C81FDDFA62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Daniel Mahler" initials="CDM" lastIdx="22" clrIdx="0">
    <p:extLst>
      <p:ext uri="{19B8F6BF-5375-455C-9EA6-DF929625EA0E}">
        <p15:presenceInfo xmlns:p15="http://schemas.microsoft.com/office/powerpoint/2012/main" userId="S-1-5-21-88094858-919529-1617787245-570882" providerId="AD"/>
      </p:ext>
    </p:extLst>
  </p:cmAuthor>
  <p:cmAuthor id="2" name="Pedzi Makumbe" initials="PM" lastIdx="10" clrIdx="1">
    <p:extLst>
      <p:ext uri="{19B8F6BF-5375-455C-9EA6-DF929625EA0E}">
        <p15:presenceInfo xmlns:p15="http://schemas.microsoft.com/office/powerpoint/2012/main" userId="S-1-5-21-88094858-919529-1617787245-402715" providerId="AD"/>
      </p:ext>
    </p:extLst>
  </p:cmAuthor>
  <p:cmAuthor id="3" name="Martina Bosi" initials="MB" lastIdx="12" clrIdx="2">
    <p:extLst>
      <p:ext uri="{19B8F6BF-5375-455C-9EA6-DF929625EA0E}">
        <p15:presenceInfo xmlns:p15="http://schemas.microsoft.com/office/powerpoint/2012/main" userId="S-1-5-21-88094858-919529-1617787245-237435" providerId="AD"/>
      </p:ext>
    </p:extLst>
  </p:cmAuthor>
  <p:cmAuthor id="4" name="Joeri Frederik de Wit" initials="JFdW" lastIdx="2" clrIdx="3">
    <p:extLst>
      <p:ext uri="{19B8F6BF-5375-455C-9EA6-DF929625EA0E}">
        <p15:presenceInfo xmlns:p15="http://schemas.microsoft.com/office/powerpoint/2012/main" userId="S::jdewit@worldbank.org::b1632a94-3774-4258-85ea-8b3149491682" providerId="AD"/>
      </p:ext>
    </p:extLst>
  </p:cmAuthor>
  <p:cmAuthor id="5" name="Aditya Alexander Lukas" initials="AAL" lastIdx="2" clrIdx="4">
    <p:extLst>
      <p:ext uri="{19B8F6BF-5375-455C-9EA6-DF929625EA0E}">
        <p15:presenceInfo xmlns:p15="http://schemas.microsoft.com/office/powerpoint/2012/main" userId="S::alukas@worldbank.org::d02098d4-27f2-43fe-b5ab-50a59fa98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4"/>
    <a:srgbClr val="4472C4"/>
    <a:srgbClr val="002345"/>
    <a:srgbClr val="139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78" autoAdjust="0"/>
  </p:normalViewPr>
  <p:slideViewPr>
    <p:cSldViewPr snapToGrid="0">
      <p:cViewPr varScale="1">
        <p:scale>
          <a:sx n="36" d="100"/>
          <a:sy n="36" d="100"/>
        </p:scale>
        <p:origin x="72" y="2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ri Frederik de Wit" userId="b1632a94-3774-4258-85ea-8b3149491682" providerId="ADAL" clId="{584FDF5C-230A-4E49-A372-4B9106CCCDB8}"/>
    <pc:docChg chg="modSld">
      <pc:chgData name="Joeri Frederik de Wit" userId="b1632a94-3774-4258-85ea-8b3149491682" providerId="ADAL" clId="{584FDF5C-230A-4E49-A372-4B9106CCCDB8}" dt="2021-05-14T14:47:31.213" v="20" actId="20577"/>
      <pc:docMkLst>
        <pc:docMk/>
      </pc:docMkLst>
      <pc:sldChg chg="modNotesTx">
        <pc:chgData name="Joeri Frederik de Wit" userId="b1632a94-3774-4258-85ea-8b3149491682" providerId="ADAL" clId="{584FDF5C-230A-4E49-A372-4B9106CCCDB8}" dt="2021-05-14T14:46:10.625" v="5" actId="20577"/>
        <pc:sldMkLst>
          <pc:docMk/>
          <pc:sldMk cId="2520019634" sldId="263"/>
        </pc:sldMkLst>
      </pc:sldChg>
      <pc:sldChg chg="modNotesTx">
        <pc:chgData name="Joeri Frederik de Wit" userId="b1632a94-3774-4258-85ea-8b3149491682" providerId="ADAL" clId="{584FDF5C-230A-4E49-A372-4B9106CCCDB8}" dt="2021-05-14T14:47:01.922" v="15" actId="20577"/>
        <pc:sldMkLst>
          <pc:docMk/>
          <pc:sldMk cId="1417003884" sldId="264"/>
        </pc:sldMkLst>
      </pc:sldChg>
      <pc:sldChg chg="modNotesTx">
        <pc:chgData name="Joeri Frederik de Wit" userId="b1632a94-3774-4258-85ea-8b3149491682" providerId="ADAL" clId="{584FDF5C-230A-4E49-A372-4B9106CCCDB8}" dt="2021-05-14T14:46:16.807" v="7" actId="6549"/>
        <pc:sldMkLst>
          <pc:docMk/>
          <pc:sldMk cId="193838749" sldId="267"/>
        </pc:sldMkLst>
      </pc:sldChg>
      <pc:sldChg chg="modNotesTx">
        <pc:chgData name="Joeri Frederik de Wit" userId="b1632a94-3774-4258-85ea-8b3149491682" providerId="ADAL" clId="{584FDF5C-230A-4E49-A372-4B9106CCCDB8}" dt="2021-05-14T14:46:51.006" v="14" actId="20577"/>
        <pc:sldMkLst>
          <pc:docMk/>
          <pc:sldMk cId="2374197155" sldId="268"/>
        </pc:sldMkLst>
      </pc:sldChg>
      <pc:sldChg chg="modNotesTx">
        <pc:chgData name="Joeri Frederik de Wit" userId="b1632a94-3774-4258-85ea-8b3149491682" providerId="ADAL" clId="{584FDF5C-230A-4E49-A372-4B9106CCCDB8}" dt="2021-05-14T14:45:58.161" v="3" actId="20577"/>
        <pc:sldMkLst>
          <pc:docMk/>
          <pc:sldMk cId="4276320208" sldId="269"/>
        </pc:sldMkLst>
      </pc:sldChg>
      <pc:sldChg chg="modNotesTx">
        <pc:chgData name="Joeri Frederik de Wit" userId="b1632a94-3774-4258-85ea-8b3149491682" providerId="ADAL" clId="{584FDF5C-230A-4E49-A372-4B9106CCCDB8}" dt="2021-05-14T14:47:20.661" v="18" actId="20577"/>
        <pc:sldMkLst>
          <pc:docMk/>
          <pc:sldMk cId="3671302936" sldId="270"/>
        </pc:sldMkLst>
      </pc:sldChg>
      <pc:sldChg chg="modNotesTx">
        <pc:chgData name="Joeri Frederik de Wit" userId="b1632a94-3774-4258-85ea-8b3149491682" providerId="ADAL" clId="{584FDF5C-230A-4E49-A372-4B9106CCCDB8}" dt="2021-05-14T14:47:31.213" v="20" actId="20577"/>
        <pc:sldMkLst>
          <pc:docMk/>
          <pc:sldMk cId="3612828111" sldId="866"/>
        </pc:sldMkLst>
      </pc:sldChg>
      <pc:sldChg chg="modNotesTx">
        <pc:chgData name="Joeri Frederik de Wit" userId="b1632a94-3774-4258-85ea-8b3149491682" providerId="ADAL" clId="{584FDF5C-230A-4E49-A372-4B9106CCCDB8}" dt="2021-05-14T14:45:28.077" v="0" actId="20577"/>
        <pc:sldMkLst>
          <pc:docMk/>
          <pc:sldMk cId="4178968769" sldId="1375"/>
        </pc:sldMkLst>
      </pc:sldChg>
    </pc:docChg>
  </pc:docChgLst>
  <pc:docChgLst>
    <pc:chgData name="Joeri Frederik de Wit" userId="b1632a94-3774-4258-85ea-8b3149491682" providerId="ADAL" clId="{130DFEE3-1E0C-4DC6-A3E2-E464B18496A3}"/>
    <pc:docChg chg="undo custSel modSld sldOrd addSection modSection">
      <pc:chgData name="Joeri Frederik de Wit" userId="b1632a94-3774-4258-85ea-8b3149491682" providerId="ADAL" clId="{130DFEE3-1E0C-4DC6-A3E2-E464B18496A3}" dt="2021-04-28T05:46:43.169" v="9089" actId="20577"/>
      <pc:docMkLst>
        <pc:docMk/>
      </pc:docMkLst>
      <pc:sldChg chg="modSp modAnim modNotesTx">
        <pc:chgData name="Joeri Frederik de Wit" userId="b1632a94-3774-4258-85ea-8b3149491682" providerId="ADAL" clId="{130DFEE3-1E0C-4DC6-A3E2-E464B18496A3}" dt="2021-04-28T03:07:30.488" v="6253" actId="20577"/>
        <pc:sldMkLst>
          <pc:docMk/>
          <pc:sldMk cId="2520019634" sldId="263"/>
        </pc:sldMkLst>
        <pc:spChg chg="mod">
          <ac:chgData name="Joeri Frederik de Wit" userId="b1632a94-3774-4258-85ea-8b3149491682" providerId="ADAL" clId="{130DFEE3-1E0C-4DC6-A3E2-E464B18496A3}" dt="2021-04-28T03:07:30.488" v="6253" actId="20577"/>
          <ac:spMkLst>
            <pc:docMk/>
            <pc:sldMk cId="2520019634" sldId="263"/>
            <ac:spMk id="3" creationId="{FA9F9D92-00F9-4EDF-B01B-5824D0A53B57}"/>
          </ac:spMkLst>
        </pc:spChg>
      </pc:sldChg>
      <pc:sldChg chg="delSp modSp mod delAnim modAnim modNotesTx">
        <pc:chgData name="Joeri Frederik de Wit" userId="b1632a94-3774-4258-85ea-8b3149491682" providerId="ADAL" clId="{130DFEE3-1E0C-4DC6-A3E2-E464B18496A3}" dt="2021-04-28T02:24:58.328" v="4908" actId="403"/>
        <pc:sldMkLst>
          <pc:docMk/>
          <pc:sldMk cId="1417003884" sldId="264"/>
        </pc:sldMkLst>
        <pc:spChg chg="mod">
          <ac:chgData name="Joeri Frederik de Wit" userId="b1632a94-3774-4258-85ea-8b3149491682" providerId="ADAL" clId="{130DFEE3-1E0C-4DC6-A3E2-E464B18496A3}" dt="2021-04-28T02:24:58.328" v="4908" actId="403"/>
          <ac:spMkLst>
            <pc:docMk/>
            <pc:sldMk cId="1417003884" sldId="264"/>
            <ac:spMk id="2" creationId="{2DDDF893-61FC-47CE-BFA1-57AD45FF895F}"/>
          </ac:spMkLst>
        </pc:spChg>
        <pc:spChg chg="mod">
          <ac:chgData name="Joeri Frederik de Wit" userId="b1632a94-3774-4258-85ea-8b3149491682" providerId="ADAL" clId="{130DFEE3-1E0C-4DC6-A3E2-E464B18496A3}" dt="2021-04-28T02:05:56.083" v="4445" actId="20577"/>
          <ac:spMkLst>
            <pc:docMk/>
            <pc:sldMk cId="1417003884" sldId="264"/>
            <ac:spMk id="3" creationId="{7FCD1EE3-99E8-45FF-A4BF-B51E861A7240}"/>
          </ac:spMkLst>
        </pc:spChg>
        <pc:picChg chg="ord">
          <ac:chgData name="Joeri Frederik de Wit" userId="b1632a94-3774-4258-85ea-8b3149491682" providerId="ADAL" clId="{130DFEE3-1E0C-4DC6-A3E2-E464B18496A3}" dt="2021-04-27T18:49:40.354" v="97" actId="167"/>
          <ac:picMkLst>
            <pc:docMk/>
            <pc:sldMk cId="1417003884" sldId="264"/>
            <ac:picMk id="4" creationId="{07D9C032-F7B1-426C-9E7B-7B3953696DF5}"/>
          </ac:picMkLst>
        </pc:picChg>
        <pc:picChg chg="del">
          <ac:chgData name="Joeri Frederik de Wit" userId="b1632a94-3774-4258-85ea-8b3149491682" providerId="ADAL" clId="{130DFEE3-1E0C-4DC6-A3E2-E464B18496A3}" dt="2021-04-27T18:49:27.701" v="96" actId="478"/>
          <ac:picMkLst>
            <pc:docMk/>
            <pc:sldMk cId="1417003884" sldId="264"/>
            <ac:picMk id="16" creationId="{2EA9F212-03CE-46C7-A25F-4DBCFCAF3F7D}"/>
          </ac:picMkLst>
        </pc:picChg>
        <pc:picChg chg="del">
          <ac:chgData name="Joeri Frederik de Wit" userId="b1632a94-3774-4258-85ea-8b3149491682" providerId="ADAL" clId="{130DFEE3-1E0C-4DC6-A3E2-E464B18496A3}" dt="2021-04-27T18:49:26.896" v="95" actId="478"/>
          <ac:picMkLst>
            <pc:docMk/>
            <pc:sldMk cId="1417003884" sldId="264"/>
            <ac:picMk id="18" creationId="{3EE8F90E-B5FD-4B1A-9F7E-6E5915FFCAD6}"/>
          </ac:picMkLst>
        </pc:picChg>
        <pc:picChg chg="del ord">
          <ac:chgData name="Joeri Frederik de Wit" userId="b1632a94-3774-4258-85ea-8b3149491682" providerId="ADAL" clId="{130DFEE3-1E0C-4DC6-A3E2-E464B18496A3}" dt="2021-04-27T18:49:41.843" v="98" actId="478"/>
          <ac:picMkLst>
            <pc:docMk/>
            <pc:sldMk cId="1417003884" sldId="264"/>
            <ac:picMk id="20" creationId="{05EDFC6F-81F9-449A-98AA-94069C2D858A}"/>
          </ac:picMkLst>
        </pc:picChg>
      </pc:sldChg>
      <pc:sldChg chg="modSp mod modAnim">
        <pc:chgData name="Joeri Frederik de Wit" userId="b1632a94-3774-4258-85ea-8b3149491682" providerId="ADAL" clId="{130DFEE3-1E0C-4DC6-A3E2-E464B18496A3}" dt="2021-04-28T04:08:06.458" v="7472" actId="20577"/>
        <pc:sldMkLst>
          <pc:docMk/>
          <pc:sldMk cId="2788110582" sldId="265"/>
        </pc:sldMkLst>
        <pc:spChg chg="mod">
          <ac:chgData name="Joeri Frederik de Wit" userId="b1632a94-3774-4258-85ea-8b3149491682" providerId="ADAL" clId="{130DFEE3-1E0C-4DC6-A3E2-E464B18496A3}" dt="2021-04-28T04:08:06.458" v="7472" actId="20577"/>
          <ac:spMkLst>
            <pc:docMk/>
            <pc:sldMk cId="2788110582" sldId="265"/>
            <ac:spMk id="3" creationId="{44524CEE-9954-4E9F-94EC-7926B171A15F}"/>
          </ac:spMkLst>
        </pc:spChg>
      </pc:sldChg>
      <pc:sldChg chg="delSp modSp mod delAnim modNotesTx">
        <pc:chgData name="Joeri Frederik de Wit" userId="b1632a94-3774-4258-85ea-8b3149491682" providerId="ADAL" clId="{130DFEE3-1E0C-4DC6-A3E2-E464B18496A3}" dt="2021-04-28T02:57:01.754" v="6242" actId="20577"/>
        <pc:sldMkLst>
          <pc:docMk/>
          <pc:sldMk cId="193838749" sldId="267"/>
        </pc:sldMkLst>
        <pc:spChg chg="mod">
          <ac:chgData name="Joeri Frederik de Wit" userId="b1632a94-3774-4258-85ea-8b3149491682" providerId="ADAL" clId="{130DFEE3-1E0C-4DC6-A3E2-E464B18496A3}" dt="2021-04-28T02:43:11.891" v="5060" actId="14100"/>
          <ac:spMkLst>
            <pc:docMk/>
            <pc:sldMk cId="193838749" sldId="267"/>
            <ac:spMk id="3" creationId="{86258D60-ACC4-494A-B507-04091E782D5E}"/>
          </ac:spMkLst>
        </pc:spChg>
        <pc:spChg chg="mod">
          <ac:chgData name="Joeri Frederik de Wit" userId="b1632a94-3774-4258-85ea-8b3149491682" providerId="ADAL" clId="{130DFEE3-1E0C-4DC6-A3E2-E464B18496A3}" dt="2021-04-28T02:43:09.219" v="5059" actId="14100"/>
          <ac:spMkLst>
            <pc:docMk/>
            <pc:sldMk cId="193838749" sldId="267"/>
            <ac:spMk id="5" creationId="{2D9FFEE2-DDEF-4689-BAA5-63ECC76D3D33}"/>
          </ac:spMkLst>
        </pc:spChg>
        <pc:spChg chg="mod">
          <ac:chgData name="Joeri Frederik de Wit" userId="b1632a94-3774-4258-85ea-8b3149491682" providerId="ADAL" clId="{130DFEE3-1E0C-4DC6-A3E2-E464B18496A3}" dt="2021-04-28T02:45:33.068" v="5066" actId="14100"/>
          <ac:spMkLst>
            <pc:docMk/>
            <pc:sldMk cId="193838749" sldId="267"/>
            <ac:spMk id="6" creationId="{976254A2-7EF1-4DE5-A2D1-7F81A2EA4014}"/>
          </ac:spMkLst>
        </pc:spChg>
        <pc:spChg chg="del">
          <ac:chgData name="Joeri Frederik de Wit" userId="b1632a94-3774-4258-85ea-8b3149491682" providerId="ADAL" clId="{130DFEE3-1E0C-4DC6-A3E2-E464B18496A3}" dt="2021-04-27T23:30:32.013" v="2415" actId="478"/>
          <ac:spMkLst>
            <pc:docMk/>
            <pc:sldMk cId="193838749" sldId="267"/>
            <ac:spMk id="8" creationId="{B19F5C52-7D1F-4A02-9EE4-57282C4D17D4}"/>
          </ac:spMkLst>
        </pc:spChg>
        <pc:spChg chg="mod">
          <ac:chgData name="Joeri Frederik de Wit" userId="b1632a94-3774-4258-85ea-8b3149491682" providerId="ADAL" clId="{130DFEE3-1E0C-4DC6-A3E2-E464B18496A3}" dt="2021-04-27T23:31:01.703" v="2419" actId="1076"/>
          <ac:spMkLst>
            <pc:docMk/>
            <pc:sldMk cId="193838749" sldId="267"/>
            <ac:spMk id="9" creationId="{60B06FE3-C9FB-4C69-B18F-0BA73E7F67B2}"/>
          </ac:spMkLst>
        </pc:spChg>
        <pc:spChg chg="mod">
          <ac:chgData name="Joeri Frederik de Wit" userId="b1632a94-3774-4258-85ea-8b3149491682" providerId="ADAL" clId="{130DFEE3-1E0C-4DC6-A3E2-E464B18496A3}" dt="2021-04-28T02:45:19.689" v="5064" actId="1076"/>
          <ac:spMkLst>
            <pc:docMk/>
            <pc:sldMk cId="193838749" sldId="267"/>
            <ac:spMk id="10" creationId="{43F94C09-8722-4ABB-AB9E-0C9D6D2A328E}"/>
          </ac:spMkLst>
        </pc:spChg>
        <pc:spChg chg="mod">
          <ac:chgData name="Joeri Frederik de Wit" userId="b1632a94-3774-4258-85ea-8b3149491682" providerId="ADAL" clId="{130DFEE3-1E0C-4DC6-A3E2-E464B18496A3}" dt="2021-04-28T02:43:04.233" v="5058" actId="1076"/>
          <ac:spMkLst>
            <pc:docMk/>
            <pc:sldMk cId="193838749" sldId="267"/>
            <ac:spMk id="11" creationId="{06368851-6800-4772-AD82-7E46CFC73060}"/>
          </ac:spMkLst>
        </pc:spChg>
        <pc:spChg chg="del">
          <ac:chgData name="Joeri Frederik de Wit" userId="b1632a94-3774-4258-85ea-8b3149491682" providerId="ADAL" clId="{130DFEE3-1E0C-4DC6-A3E2-E464B18496A3}" dt="2021-04-27T23:30:31.204" v="2414" actId="478"/>
          <ac:spMkLst>
            <pc:docMk/>
            <pc:sldMk cId="193838749" sldId="267"/>
            <ac:spMk id="12" creationId="{DD54CD7E-FF16-414F-A4BC-E63D896E11AB}"/>
          </ac:spMkLst>
        </pc:spChg>
        <pc:graphicFrameChg chg="mod modGraphic">
          <ac:chgData name="Joeri Frederik de Wit" userId="b1632a94-3774-4258-85ea-8b3149491682" providerId="ADAL" clId="{130DFEE3-1E0C-4DC6-A3E2-E464B18496A3}" dt="2021-04-28T02:45:08.889" v="5062" actId="20577"/>
          <ac:graphicFrameMkLst>
            <pc:docMk/>
            <pc:sldMk cId="193838749" sldId="267"/>
            <ac:graphicFrameMk id="7" creationId="{2039E1E2-2766-4051-A8A9-615782090AE3}"/>
          </ac:graphicFrameMkLst>
        </pc:graphicFrameChg>
      </pc:sldChg>
      <pc:sldChg chg="delSp modSp mod ord delAnim modNotesTx">
        <pc:chgData name="Joeri Frederik de Wit" userId="b1632a94-3774-4258-85ea-8b3149491682" providerId="ADAL" clId="{130DFEE3-1E0C-4DC6-A3E2-E464B18496A3}" dt="2021-04-28T02:50:57.614" v="5078" actId="20577"/>
        <pc:sldMkLst>
          <pc:docMk/>
          <pc:sldMk cId="2374197155" sldId="268"/>
        </pc:sldMkLst>
        <pc:spChg chg="mod">
          <ac:chgData name="Joeri Frederik de Wit" userId="b1632a94-3774-4258-85ea-8b3149491682" providerId="ADAL" clId="{130DFEE3-1E0C-4DC6-A3E2-E464B18496A3}" dt="2021-04-28T02:29:01.850" v="4952" actId="1076"/>
          <ac:spMkLst>
            <pc:docMk/>
            <pc:sldMk cId="2374197155" sldId="268"/>
            <ac:spMk id="4" creationId="{D88D9AF3-CBD7-419B-8C6A-C42C77D6B96A}"/>
          </ac:spMkLst>
        </pc:spChg>
        <pc:spChg chg="mod">
          <ac:chgData name="Joeri Frederik de Wit" userId="b1632a94-3774-4258-85ea-8b3149491682" providerId="ADAL" clId="{130DFEE3-1E0C-4DC6-A3E2-E464B18496A3}" dt="2021-04-28T02:38:28.254" v="5026" actId="1076"/>
          <ac:spMkLst>
            <pc:docMk/>
            <pc:sldMk cId="2374197155" sldId="268"/>
            <ac:spMk id="5" creationId="{E31A25B4-D528-4A64-87B8-E69EBC80B15F}"/>
          </ac:spMkLst>
        </pc:spChg>
        <pc:spChg chg="mod">
          <ac:chgData name="Joeri Frederik de Wit" userId="b1632a94-3774-4258-85ea-8b3149491682" providerId="ADAL" clId="{130DFEE3-1E0C-4DC6-A3E2-E464B18496A3}" dt="2021-04-28T02:34:48.341" v="5007" actId="1076"/>
          <ac:spMkLst>
            <pc:docMk/>
            <pc:sldMk cId="2374197155" sldId="268"/>
            <ac:spMk id="6" creationId="{322127A2-1A3A-4F48-AC3B-9A5A5DB590C0}"/>
          </ac:spMkLst>
        </pc:spChg>
        <pc:spChg chg="del">
          <ac:chgData name="Joeri Frederik de Wit" userId="b1632a94-3774-4258-85ea-8b3149491682" providerId="ADAL" clId="{130DFEE3-1E0C-4DC6-A3E2-E464B18496A3}" dt="2021-04-27T23:31:08.581" v="2421" actId="478"/>
          <ac:spMkLst>
            <pc:docMk/>
            <pc:sldMk cId="2374197155" sldId="268"/>
            <ac:spMk id="7" creationId="{439FE326-F1E2-4113-BF6D-2EC7385F3876}"/>
          </ac:spMkLst>
        </pc:spChg>
        <pc:spChg chg="mod">
          <ac:chgData name="Joeri Frederik de Wit" userId="b1632a94-3774-4258-85ea-8b3149491682" providerId="ADAL" clId="{130DFEE3-1E0C-4DC6-A3E2-E464B18496A3}" dt="2021-04-27T23:31:20.638" v="2423" actId="1076"/>
          <ac:spMkLst>
            <pc:docMk/>
            <pc:sldMk cId="2374197155" sldId="268"/>
            <ac:spMk id="13" creationId="{449DAE9A-8380-43D0-87B0-18C6294AFFBD}"/>
          </ac:spMkLst>
        </pc:spChg>
        <pc:spChg chg="mod">
          <ac:chgData name="Joeri Frederik de Wit" userId="b1632a94-3774-4258-85ea-8b3149491682" providerId="ADAL" clId="{130DFEE3-1E0C-4DC6-A3E2-E464B18496A3}" dt="2021-04-27T23:31:20.638" v="2423" actId="1076"/>
          <ac:spMkLst>
            <pc:docMk/>
            <pc:sldMk cId="2374197155" sldId="268"/>
            <ac:spMk id="14" creationId="{76F3DC97-6240-4DE1-9D98-BD97587C35F1}"/>
          </ac:spMkLst>
        </pc:spChg>
        <pc:spChg chg="mod">
          <ac:chgData name="Joeri Frederik de Wit" userId="b1632a94-3774-4258-85ea-8b3149491682" providerId="ADAL" clId="{130DFEE3-1E0C-4DC6-A3E2-E464B18496A3}" dt="2021-04-28T02:35:00.340" v="5023" actId="1076"/>
          <ac:spMkLst>
            <pc:docMk/>
            <pc:sldMk cId="2374197155" sldId="268"/>
            <ac:spMk id="15" creationId="{D1237DCE-E271-4B24-BC52-120A24C79A30}"/>
          </ac:spMkLst>
        </pc:spChg>
        <pc:spChg chg="del">
          <ac:chgData name="Joeri Frederik de Wit" userId="b1632a94-3774-4258-85ea-8b3149491682" providerId="ADAL" clId="{130DFEE3-1E0C-4DC6-A3E2-E464B18496A3}" dt="2021-04-27T23:31:07.996" v="2420" actId="478"/>
          <ac:spMkLst>
            <pc:docMk/>
            <pc:sldMk cId="2374197155" sldId="268"/>
            <ac:spMk id="16" creationId="{561F40AB-30A9-4046-823F-70A9302F7D8E}"/>
          </ac:spMkLst>
        </pc:spChg>
        <pc:graphicFrameChg chg="mod modGraphic">
          <ac:chgData name="Joeri Frederik de Wit" userId="b1632a94-3774-4258-85ea-8b3149491682" providerId="ADAL" clId="{130DFEE3-1E0C-4DC6-A3E2-E464B18496A3}" dt="2021-04-28T02:38:25.080" v="5025" actId="20577"/>
          <ac:graphicFrameMkLst>
            <pc:docMk/>
            <pc:sldMk cId="2374197155" sldId="268"/>
            <ac:graphicFrameMk id="9" creationId="{BC1DBFB2-E0C4-4ED2-BF8C-C8BA9F92CB8E}"/>
          </ac:graphicFrameMkLst>
        </pc:graphicFrameChg>
      </pc:sldChg>
      <pc:sldChg chg="modSp">
        <pc:chgData name="Joeri Frederik de Wit" userId="b1632a94-3774-4258-85ea-8b3149491682" providerId="ADAL" clId="{130DFEE3-1E0C-4DC6-A3E2-E464B18496A3}" dt="2021-04-27T23:35:47.045" v="2461" actId="20577"/>
        <pc:sldMkLst>
          <pc:docMk/>
          <pc:sldMk cId="4276320208" sldId="269"/>
        </pc:sldMkLst>
        <pc:spChg chg="mod">
          <ac:chgData name="Joeri Frederik de Wit" userId="b1632a94-3774-4258-85ea-8b3149491682" providerId="ADAL" clId="{130DFEE3-1E0C-4DC6-A3E2-E464B18496A3}" dt="2021-04-27T23:35:47.045" v="2461" actId="20577"/>
          <ac:spMkLst>
            <pc:docMk/>
            <pc:sldMk cId="4276320208" sldId="269"/>
            <ac:spMk id="14" creationId="{E97B25A4-96E9-440F-A968-0A1D7D3614AE}"/>
          </ac:spMkLst>
        </pc:spChg>
      </pc:sldChg>
      <pc:sldChg chg="modSp mod addAnim delAnim modAnim">
        <pc:chgData name="Joeri Frederik de Wit" userId="b1632a94-3774-4258-85ea-8b3149491682" providerId="ADAL" clId="{130DFEE3-1E0C-4DC6-A3E2-E464B18496A3}" dt="2021-04-28T05:04:48.199" v="8678" actId="14100"/>
        <pc:sldMkLst>
          <pc:docMk/>
          <pc:sldMk cId="3671302936" sldId="270"/>
        </pc:sldMkLst>
        <pc:spChg chg="mod">
          <ac:chgData name="Joeri Frederik de Wit" userId="b1632a94-3774-4258-85ea-8b3149491682" providerId="ADAL" clId="{130DFEE3-1E0C-4DC6-A3E2-E464B18496A3}" dt="2021-04-28T05:04:48.199" v="8678" actId="14100"/>
          <ac:spMkLst>
            <pc:docMk/>
            <pc:sldMk cId="3671302936" sldId="270"/>
            <ac:spMk id="3" creationId="{A57C6941-3982-439A-B40A-846CECCC938D}"/>
          </ac:spMkLst>
        </pc:spChg>
        <pc:spChg chg="mod">
          <ac:chgData name="Joeri Frederik de Wit" userId="b1632a94-3774-4258-85ea-8b3149491682" providerId="ADAL" clId="{130DFEE3-1E0C-4DC6-A3E2-E464B18496A3}" dt="2021-04-28T05:04:34.273" v="8676" actId="114"/>
          <ac:spMkLst>
            <pc:docMk/>
            <pc:sldMk cId="3671302936" sldId="270"/>
            <ac:spMk id="4" creationId="{0E7AC6AF-5FC4-42FA-B4D8-687917AAF035}"/>
          </ac:spMkLst>
        </pc:spChg>
      </pc:sldChg>
      <pc:sldChg chg="modSp mod">
        <pc:chgData name="Joeri Frederik de Wit" userId="b1632a94-3774-4258-85ea-8b3149491682" providerId="ADAL" clId="{130DFEE3-1E0C-4DC6-A3E2-E464B18496A3}" dt="2021-04-28T00:10:50.371" v="3112" actId="20577"/>
        <pc:sldMkLst>
          <pc:docMk/>
          <pc:sldMk cId="4240989987" sldId="272"/>
        </pc:sldMkLst>
        <pc:graphicFrameChg chg="modGraphic">
          <ac:chgData name="Joeri Frederik de Wit" userId="b1632a94-3774-4258-85ea-8b3149491682" providerId="ADAL" clId="{130DFEE3-1E0C-4DC6-A3E2-E464B18496A3}" dt="2021-04-28T00:10:50.371" v="3112" actId="20577"/>
          <ac:graphicFrameMkLst>
            <pc:docMk/>
            <pc:sldMk cId="4240989987" sldId="272"/>
            <ac:graphicFrameMk id="7" creationId="{15652A35-1BF4-4D2E-BF80-A45909F65595}"/>
          </ac:graphicFrameMkLst>
        </pc:graphicFrameChg>
      </pc:sldChg>
      <pc:sldChg chg="modSp mod modNotesTx">
        <pc:chgData name="Joeri Frederik de Wit" userId="b1632a94-3774-4258-85ea-8b3149491682" providerId="ADAL" clId="{130DFEE3-1E0C-4DC6-A3E2-E464B18496A3}" dt="2021-04-28T01:42:47.755" v="3515" actId="20577"/>
        <pc:sldMkLst>
          <pc:docMk/>
          <pc:sldMk cId="2100064723" sldId="273"/>
        </pc:sldMkLst>
        <pc:spChg chg="mod">
          <ac:chgData name="Joeri Frederik de Wit" userId="b1632a94-3774-4258-85ea-8b3149491682" providerId="ADAL" clId="{130DFEE3-1E0C-4DC6-A3E2-E464B18496A3}" dt="2021-04-28T00:30:16.217" v="3290" actId="1076"/>
          <ac:spMkLst>
            <pc:docMk/>
            <pc:sldMk cId="2100064723" sldId="273"/>
            <ac:spMk id="3" creationId="{915112BE-C83A-4C42-B11A-3FB29B1FE935}"/>
          </ac:spMkLst>
        </pc:spChg>
        <pc:spChg chg="mod">
          <ac:chgData name="Joeri Frederik de Wit" userId="b1632a94-3774-4258-85ea-8b3149491682" providerId="ADAL" clId="{130DFEE3-1E0C-4DC6-A3E2-E464B18496A3}" dt="2021-04-28T00:30:14.412" v="3289" actId="1076"/>
          <ac:spMkLst>
            <pc:docMk/>
            <pc:sldMk cId="2100064723" sldId="273"/>
            <ac:spMk id="5" creationId="{4FCEF551-134E-40F7-8399-2F3211106723}"/>
          </ac:spMkLst>
        </pc:spChg>
        <pc:spChg chg="mod">
          <ac:chgData name="Joeri Frederik de Wit" userId="b1632a94-3774-4258-85ea-8b3149491682" providerId="ADAL" clId="{130DFEE3-1E0C-4DC6-A3E2-E464B18496A3}" dt="2021-04-28T00:30:03.790" v="3288" actId="20577"/>
          <ac:spMkLst>
            <pc:docMk/>
            <pc:sldMk cId="2100064723" sldId="273"/>
            <ac:spMk id="14" creationId="{04D9553F-814E-43D3-8AA4-4ED560900C27}"/>
          </ac:spMkLst>
        </pc:spChg>
      </pc:sldChg>
      <pc:sldChg chg="addSp modSp mod modAnim modNotesTx">
        <pc:chgData name="Joeri Frederik de Wit" userId="b1632a94-3774-4258-85ea-8b3149491682" providerId="ADAL" clId="{130DFEE3-1E0C-4DC6-A3E2-E464B18496A3}" dt="2021-04-28T05:44:58.414" v="8969"/>
        <pc:sldMkLst>
          <pc:docMk/>
          <pc:sldMk cId="1306509908" sldId="274"/>
        </pc:sldMkLst>
        <pc:spChg chg="add mod">
          <ac:chgData name="Joeri Frederik de Wit" userId="b1632a94-3774-4258-85ea-8b3149491682" providerId="ADAL" clId="{130DFEE3-1E0C-4DC6-A3E2-E464B18496A3}" dt="2021-04-28T05:39:47.834" v="8882" actId="14100"/>
          <ac:spMkLst>
            <pc:docMk/>
            <pc:sldMk cId="1306509908" sldId="274"/>
            <ac:spMk id="2" creationId="{9BBBC75C-82BD-4362-B74B-733C4237247D}"/>
          </ac:spMkLst>
        </pc:spChg>
        <pc:spChg chg="add mod">
          <ac:chgData name="Joeri Frederik de Wit" userId="b1632a94-3774-4258-85ea-8b3149491682" providerId="ADAL" clId="{130DFEE3-1E0C-4DC6-A3E2-E464B18496A3}" dt="2021-04-28T05:39:33.788" v="8852" actId="20577"/>
          <ac:spMkLst>
            <pc:docMk/>
            <pc:sldMk cId="1306509908" sldId="274"/>
            <ac:spMk id="5" creationId="{3F6F6AB0-118E-488C-80B9-D645E03AF85C}"/>
          </ac:spMkLst>
        </pc:spChg>
        <pc:picChg chg="mod">
          <ac:chgData name="Joeri Frederik de Wit" userId="b1632a94-3774-4258-85ea-8b3149491682" providerId="ADAL" clId="{130DFEE3-1E0C-4DC6-A3E2-E464B18496A3}" dt="2021-04-28T04:51:09.323" v="8510" actId="1076"/>
          <ac:picMkLst>
            <pc:docMk/>
            <pc:sldMk cId="1306509908" sldId="274"/>
            <ac:picMk id="4" creationId="{E1F3965B-1588-42CC-82AC-77F64788D6AE}"/>
          </ac:picMkLst>
        </pc:picChg>
      </pc:sldChg>
      <pc:sldChg chg="modSp modNotesTx">
        <pc:chgData name="Joeri Frederik de Wit" userId="b1632a94-3774-4258-85ea-8b3149491682" providerId="ADAL" clId="{130DFEE3-1E0C-4DC6-A3E2-E464B18496A3}" dt="2021-04-28T05:39:10.232" v="8841" actId="20577"/>
        <pc:sldMkLst>
          <pc:docMk/>
          <pc:sldMk cId="1319164399" sldId="275"/>
        </pc:sldMkLst>
        <pc:spChg chg="mod">
          <ac:chgData name="Joeri Frederik de Wit" userId="b1632a94-3774-4258-85ea-8b3149491682" providerId="ADAL" clId="{130DFEE3-1E0C-4DC6-A3E2-E464B18496A3}" dt="2021-04-28T05:36:29.043" v="8745" actId="20577"/>
          <ac:spMkLst>
            <pc:docMk/>
            <pc:sldMk cId="1319164399" sldId="275"/>
            <ac:spMk id="7" creationId="{4DE0C782-A0D8-4355-9A67-5B6C676C4DE3}"/>
          </ac:spMkLst>
        </pc:spChg>
        <pc:spChg chg="mod">
          <ac:chgData name="Joeri Frederik de Wit" userId="b1632a94-3774-4258-85ea-8b3149491682" providerId="ADAL" clId="{130DFEE3-1E0C-4DC6-A3E2-E464B18496A3}" dt="2021-04-28T05:36:36.188" v="8746" actId="404"/>
          <ac:spMkLst>
            <pc:docMk/>
            <pc:sldMk cId="1319164399" sldId="275"/>
            <ac:spMk id="8" creationId="{6F4F3CB7-696D-4FF4-8568-DB39752A0AFF}"/>
          </ac:spMkLst>
        </pc:spChg>
        <pc:graphicFrameChg chg="mod">
          <ac:chgData name="Joeri Frederik de Wit" userId="b1632a94-3774-4258-85ea-8b3149491682" providerId="ADAL" clId="{130DFEE3-1E0C-4DC6-A3E2-E464B18496A3}" dt="2021-04-28T05:39:10.232" v="8841" actId="20577"/>
          <ac:graphicFrameMkLst>
            <pc:docMk/>
            <pc:sldMk cId="1319164399" sldId="275"/>
            <ac:graphicFrameMk id="9" creationId="{C54FF9B8-B886-4493-98AB-22A1CD874F61}"/>
          </ac:graphicFrameMkLst>
        </pc:graphicFrameChg>
      </pc:sldChg>
      <pc:sldChg chg="ord modNotesTx">
        <pc:chgData name="Joeri Frederik de Wit" userId="b1632a94-3774-4258-85ea-8b3149491682" providerId="ADAL" clId="{130DFEE3-1E0C-4DC6-A3E2-E464B18496A3}" dt="2021-04-28T05:46:43.169" v="9089" actId="20577"/>
        <pc:sldMkLst>
          <pc:docMk/>
          <pc:sldMk cId="3912656025" sldId="277"/>
        </pc:sldMkLst>
      </pc:sldChg>
      <pc:sldChg chg="modSp">
        <pc:chgData name="Joeri Frederik de Wit" userId="b1632a94-3774-4258-85ea-8b3149491682" providerId="ADAL" clId="{130DFEE3-1E0C-4DC6-A3E2-E464B18496A3}" dt="2021-04-28T05:34:08.232" v="8720" actId="20577"/>
        <pc:sldMkLst>
          <pc:docMk/>
          <pc:sldMk cId="3034176803" sldId="278"/>
        </pc:sldMkLst>
        <pc:spChg chg="mod">
          <ac:chgData name="Joeri Frederik de Wit" userId="b1632a94-3774-4258-85ea-8b3149491682" providerId="ADAL" clId="{130DFEE3-1E0C-4DC6-A3E2-E464B18496A3}" dt="2021-04-28T05:34:08.232" v="8720" actId="20577"/>
          <ac:spMkLst>
            <pc:docMk/>
            <pc:sldMk cId="3034176803" sldId="278"/>
            <ac:spMk id="2" creationId="{402526F2-73BA-49E6-8D04-190E63E76B2C}"/>
          </ac:spMkLst>
        </pc:spChg>
      </pc:sldChg>
      <pc:sldChg chg="modSp mod modAnim">
        <pc:chgData name="Joeri Frederik de Wit" userId="b1632a94-3774-4258-85ea-8b3149491682" providerId="ADAL" clId="{130DFEE3-1E0C-4DC6-A3E2-E464B18496A3}" dt="2021-04-28T01:47:38.030" v="3929" actId="20577"/>
        <pc:sldMkLst>
          <pc:docMk/>
          <pc:sldMk cId="3612828111" sldId="866"/>
        </pc:sldMkLst>
        <pc:spChg chg="mod">
          <ac:chgData name="Joeri Frederik de Wit" userId="b1632a94-3774-4258-85ea-8b3149491682" providerId="ADAL" clId="{130DFEE3-1E0C-4DC6-A3E2-E464B18496A3}" dt="2021-04-28T01:47:38.030" v="3929" actId="20577"/>
          <ac:spMkLst>
            <pc:docMk/>
            <pc:sldMk cId="3612828111" sldId="866"/>
            <ac:spMk id="5" creationId="{BB46CD97-09B4-47B3-A1AD-9B135F9E573C}"/>
          </ac:spMkLst>
        </pc:spChg>
        <pc:graphicFrameChg chg="mod modGraphic">
          <ac:chgData name="Joeri Frederik de Wit" userId="b1632a94-3774-4258-85ea-8b3149491682" providerId="ADAL" clId="{130DFEE3-1E0C-4DC6-A3E2-E464B18496A3}" dt="2021-04-28T00:11:50.178" v="3143" actId="20577"/>
          <ac:graphicFrameMkLst>
            <pc:docMk/>
            <pc:sldMk cId="3612828111" sldId="866"/>
            <ac:graphicFrameMk id="7" creationId="{15652A35-1BF4-4D2E-BF80-A45909F65595}"/>
          </ac:graphicFrameMkLst>
        </pc:graphicFrameChg>
      </pc:sldChg>
      <pc:sldChg chg="addSp delSp modSp mod modAnim">
        <pc:chgData name="Joeri Frederik de Wit" userId="b1632a94-3774-4258-85ea-8b3149491682" providerId="ADAL" clId="{130DFEE3-1E0C-4DC6-A3E2-E464B18496A3}" dt="2021-04-28T01:47:53.779" v="3945" actId="20577"/>
        <pc:sldMkLst>
          <pc:docMk/>
          <pc:sldMk cId="1987479504" sldId="867"/>
        </pc:sldMkLst>
        <pc:spChg chg="mod">
          <ac:chgData name="Joeri Frederik de Wit" userId="b1632a94-3774-4258-85ea-8b3149491682" providerId="ADAL" clId="{130DFEE3-1E0C-4DC6-A3E2-E464B18496A3}" dt="2021-04-28T01:38:37.208" v="3511" actId="20577"/>
          <ac:spMkLst>
            <pc:docMk/>
            <pc:sldMk cId="1987479504" sldId="867"/>
            <ac:spMk id="2" creationId="{7AAAF842-1AF4-438D-8AA1-649667AA5101}"/>
          </ac:spMkLst>
        </pc:spChg>
        <pc:spChg chg="del mod">
          <ac:chgData name="Joeri Frederik de Wit" userId="b1632a94-3774-4258-85ea-8b3149491682" providerId="ADAL" clId="{130DFEE3-1E0C-4DC6-A3E2-E464B18496A3}" dt="2021-04-28T00:35:45.472" v="3429" actId="478"/>
          <ac:spMkLst>
            <pc:docMk/>
            <pc:sldMk cId="1987479504" sldId="867"/>
            <ac:spMk id="5" creationId="{BB46CD97-09B4-47B3-A1AD-9B135F9E573C}"/>
          </ac:spMkLst>
        </pc:spChg>
        <pc:spChg chg="add del mod">
          <ac:chgData name="Joeri Frederik de Wit" userId="b1632a94-3774-4258-85ea-8b3149491682" providerId="ADAL" clId="{130DFEE3-1E0C-4DC6-A3E2-E464B18496A3}" dt="2021-04-28T01:40:23.596" v="3514" actId="478"/>
          <ac:spMkLst>
            <pc:docMk/>
            <pc:sldMk cId="1987479504" sldId="867"/>
            <ac:spMk id="6" creationId="{BC2640B0-D584-47FE-9F5B-A6934EDB0DE9}"/>
          </ac:spMkLst>
        </pc:spChg>
        <pc:spChg chg="add mod">
          <ac:chgData name="Joeri Frederik de Wit" userId="b1632a94-3774-4258-85ea-8b3149491682" providerId="ADAL" clId="{130DFEE3-1E0C-4DC6-A3E2-E464B18496A3}" dt="2021-04-28T01:47:53.779" v="3945" actId="20577"/>
          <ac:spMkLst>
            <pc:docMk/>
            <pc:sldMk cId="1987479504" sldId="867"/>
            <ac:spMk id="8" creationId="{09A7F63A-C4B0-4524-A593-760558D16EFB}"/>
          </ac:spMkLst>
        </pc:spChg>
        <pc:graphicFrameChg chg="modGraphic">
          <ac:chgData name="Joeri Frederik de Wit" userId="b1632a94-3774-4258-85ea-8b3149491682" providerId="ADAL" clId="{130DFEE3-1E0C-4DC6-A3E2-E464B18496A3}" dt="2021-04-28T00:12:26.107" v="3169" actId="20577"/>
          <ac:graphicFrameMkLst>
            <pc:docMk/>
            <pc:sldMk cId="1987479504" sldId="867"/>
            <ac:graphicFrameMk id="7" creationId="{15652A35-1BF4-4D2E-BF80-A45909F65595}"/>
          </ac:graphicFrameMkLst>
        </pc:graphicFrameChg>
      </pc:sldChg>
      <pc:sldChg chg="addSp delSp modSp mod">
        <pc:chgData name="Joeri Frederik de Wit" userId="b1632a94-3774-4258-85ea-8b3149491682" providerId="ADAL" clId="{130DFEE3-1E0C-4DC6-A3E2-E464B18496A3}" dt="2021-04-28T05:01:03.377" v="8652"/>
        <pc:sldMkLst>
          <pc:docMk/>
          <pc:sldMk cId="943602720" sldId="1367"/>
        </pc:sldMkLst>
        <pc:spChg chg="del">
          <ac:chgData name="Joeri Frederik de Wit" userId="b1632a94-3774-4258-85ea-8b3149491682" providerId="ADAL" clId="{130DFEE3-1E0C-4DC6-A3E2-E464B18496A3}" dt="2021-04-28T05:00:55.380" v="8651" actId="478"/>
          <ac:spMkLst>
            <pc:docMk/>
            <pc:sldMk cId="943602720" sldId="1367"/>
            <ac:spMk id="4" creationId="{D9379F2C-C8A3-4437-9A4F-50EE37D57591}"/>
          </ac:spMkLst>
        </pc:spChg>
        <pc:spChg chg="mod">
          <ac:chgData name="Joeri Frederik de Wit" userId="b1632a94-3774-4258-85ea-8b3149491682" providerId="ADAL" clId="{130DFEE3-1E0C-4DC6-A3E2-E464B18496A3}" dt="2021-04-28T05:01:03.377" v="8652"/>
          <ac:spMkLst>
            <pc:docMk/>
            <pc:sldMk cId="943602720" sldId="1367"/>
            <ac:spMk id="8" creationId="{377DD487-7FBC-4F32-930E-E5B50CA8B74D}"/>
          </ac:spMkLst>
        </pc:spChg>
        <pc:spChg chg="mod">
          <ac:chgData name="Joeri Frederik de Wit" userId="b1632a94-3774-4258-85ea-8b3149491682" providerId="ADAL" clId="{130DFEE3-1E0C-4DC6-A3E2-E464B18496A3}" dt="2021-04-28T05:01:03.377" v="8652"/>
          <ac:spMkLst>
            <pc:docMk/>
            <pc:sldMk cId="943602720" sldId="1367"/>
            <ac:spMk id="9" creationId="{6ED9D69E-CB21-4965-B6DB-E9358A14B680}"/>
          </ac:spMkLst>
        </pc:spChg>
        <pc:spChg chg="mod">
          <ac:chgData name="Joeri Frederik de Wit" userId="b1632a94-3774-4258-85ea-8b3149491682" providerId="ADAL" clId="{130DFEE3-1E0C-4DC6-A3E2-E464B18496A3}" dt="2021-04-28T05:01:03.377" v="8652"/>
          <ac:spMkLst>
            <pc:docMk/>
            <pc:sldMk cId="943602720" sldId="1367"/>
            <ac:spMk id="10" creationId="{A49A1EC4-E92C-4D7E-9136-2637F411C946}"/>
          </ac:spMkLst>
        </pc:spChg>
        <pc:spChg chg="mod">
          <ac:chgData name="Joeri Frederik de Wit" userId="b1632a94-3774-4258-85ea-8b3149491682" providerId="ADAL" clId="{130DFEE3-1E0C-4DC6-A3E2-E464B18496A3}" dt="2021-04-28T05:01:03.377" v="8652"/>
          <ac:spMkLst>
            <pc:docMk/>
            <pc:sldMk cId="943602720" sldId="1367"/>
            <ac:spMk id="11" creationId="{5D7B6CA6-C682-4D61-ACB7-660420B7603D}"/>
          </ac:spMkLst>
        </pc:spChg>
        <pc:spChg chg="mod">
          <ac:chgData name="Joeri Frederik de Wit" userId="b1632a94-3774-4258-85ea-8b3149491682" providerId="ADAL" clId="{130DFEE3-1E0C-4DC6-A3E2-E464B18496A3}" dt="2021-04-28T05:01:03.377" v="8652"/>
          <ac:spMkLst>
            <pc:docMk/>
            <pc:sldMk cId="943602720" sldId="1367"/>
            <ac:spMk id="12" creationId="{5A8FB757-C5DF-4F19-974F-9EDC8FEB2AAD}"/>
          </ac:spMkLst>
        </pc:spChg>
        <pc:spChg chg="mod">
          <ac:chgData name="Joeri Frederik de Wit" userId="b1632a94-3774-4258-85ea-8b3149491682" providerId="ADAL" clId="{130DFEE3-1E0C-4DC6-A3E2-E464B18496A3}" dt="2021-04-28T05:01:03.377" v="8652"/>
          <ac:spMkLst>
            <pc:docMk/>
            <pc:sldMk cId="943602720" sldId="1367"/>
            <ac:spMk id="13" creationId="{16488F75-6C27-485B-AEE6-911404D93C62}"/>
          </ac:spMkLst>
        </pc:spChg>
        <pc:spChg chg="mod">
          <ac:chgData name="Joeri Frederik de Wit" userId="b1632a94-3774-4258-85ea-8b3149491682" providerId="ADAL" clId="{130DFEE3-1E0C-4DC6-A3E2-E464B18496A3}" dt="2021-04-28T05:01:03.377" v="8652"/>
          <ac:spMkLst>
            <pc:docMk/>
            <pc:sldMk cId="943602720" sldId="1367"/>
            <ac:spMk id="14" creationId="{72076CC5-5973-4381-BB48-AB2CCC13440C}"/>
          </ac:spMkLst>
        </pc:spChg>
        <pc:spChg chg="mod">
          <ac:chgData name="Joeri Frederik de Wit" userId="b1632a94-3774-4258-85ea-8b3149491682" providerId="ADAL" clId="{130DFEE3-1E0C-4DC6-A3E2-E464B18496A3}" dt="2021-04-28T05:01:03.377" v="8652"/>
          <ac:spMkLst>
            <pc:docMk/>
            <pc:sldMk cId="943602720" sldId="1367"/>
            <ac:spMk id="15" creationId="{B0C10F1F-83AB-4201-B3AA-6E10BDB87C19}"/>
          </ac:spMkLst>
        </pc:spChg>
        <pc:spChg chg="mod">
          <ac:chgData name="Joeri Frederik de Wit" userId="b1632a94-3774-4258-85ea-8b3149491682" providerId="ADAL" clId="{130DFEE3-1E0C-4DC6-A3E2-E464B18496A3}" dt="2021-04-28T05:01:03.377" v="8652"/>
          <ac:spMkLst>
            <pc:docMk/>
            <pc:sldMk cId="943602720" sldId="1367"/>
            <ac:spMk id="16" creationId="{10BE2D04-89DC-41D4-99C1-3205CE9DC15E}"/>
          </ac:spMkLst>
        </pc:spChg>
        <pc:spChg chg="mod">
          <ac:chgData name="Joeri Frederik de Wit" userId="b1632a94-3774-4258-85ea-8b3149491682" providerId="ADAL" clId="{130DFEE3-1E0C-4DC6-A3E2-E464B18496A3}" dt="2021-04-28T05:01:03.377" v="8652"/>
          <ac:spMkLst>
            <pc:docMk/>
            <pc:sldMk cId="943602720" sldId="1367"/>
            <ac:spMk id="17" creationId="{BA4FDA70-56C9-41E8-AD37-4B90F283C160}"/>
          </ac:spMkLst>
        </pc:spChg>
        <pc:spChg chg="mod">
          <ac:chgData name="Joeri Frederik de Wit" userId="b1632a94-3774-4258-85ea-8b3149491682" providerId="ADAL" clId="{130DFEE3-1E0C-4DC6-A3E2-E464B18496A3}" dt="2021-04-28T05:01:03.377" v="8652"/>
          <ac:spMkLst>
            <pc:docMk/>
            <pc:sldMk cId="943602720" sldId="1367"/>
            <ac:spMk id="18" creationId="{EE991C10-4B85-4BC7-866F-00DA0A48981D}"/>
          </ac:spMkLst>
        </pc:spChg>
        <pc:spChg chg="mod">
          <ac:chgData name="Joeri Frederik de Wit" userId="b1632a94-3774-4258-85ea-8b3149491682" providerId="ADAL" clId="{130DFEE3-1E0C-4DC6-A3E2-E464B18496A3}" dt="2021-04-28T05:01:03.377" v="8652"/>
          <ac:spMkLst>
            <pc:docMk/>
            <pc:sldMk cId="943602720" sldId="1367"/>
            <ac:spMk id="19" creationId="{40C7395D-BA28-4928-8521-802A00F22EAC}"/>
          </ac:spMkLst>
        </pc:spChg>
        <pc:grpChg chg="add mod">
          <ac:chgData name="Joeri Frederik de Wit" userId="b1632a94-3774-4258-85ea-8b3149491682" providerId="ADAL" clId="{130DFEE3-1E0C-4DC6-A3E2-E464B18496A3}" dt="2021-04-28T05:01:03.377" v="8652"/>
          <ac:grpSpMkLst>
            <pc:docMk/>
            <pc:sldMk cId="943602720" sldId="1367"/>
            <ac:grpSpMk id="7" creationId="{34828CAF-25CB-41F8-B549-CA866DAE15FE}"/>
          </ac:grpSpMkLst>
        </pc:grpChg>
        <pc:graphicFrameChg chg="add mod">
          <ac:chgData name="Joeri Frederik de Wit" userId="b1632a94-3774-4258-85ea-8b3149491682" providerId="ADAL" clId="{130DFEE3-1E0C-4DC6-A3E2-E464B18496A3}" dt="2021-04-28T05:00:52.328" v="8650"/>
          <ac:graphicFrameMkLst>
            <pc:docMk/>
            <pc:sldMk cId="943602720" sldId="1367"/>
            <ac:graphicFrameMk id="6" creationId="{1971E93C-5838-4011-8D64-A2A4A5A44E3D}"/>
          </ac:graphicFrameMkLst>
        </pc:graphicFrameChg>
        <pc:picChg chg="del">
          <ac:chgData name="Joeri Frederik de Wit" userId="b1632a94-3774-4258-85ea-8b3149491682" providerId="ADAL" clId="{130DFEE3-1E0C-4DC6-A3E2-E464B18496A3}" dt="2021-04-28T05:00:30.209" v="8649" actId="478"/>
          <ac:picMkLst>
            <pc:docMk/>
            <pc:sldMk cId="943602720" sldId="1367"/>
            <ac:picMk id="30" creationId="{1D591596-E8D7-443F-A76A-3AE9C5C8E58A}"/>
          </ac:picMkLst>
        </pc:picChg>
      </pc:sldChg>
      <pc:sldChg chg="modSp mod modAnim">
        <pc:chgData name="Joeri Frederik de Wit" userId="b1632a94-3774-4258-85ea-8b3149491682" providerId="ADAL" clId="{130DFEE3-1E0C-4DC6-A3E2-E464B18496A3}" dt="2021-04-28T05:05:29.591" v="8679"/>
        <pc:sldMkLst>
          <pc:docMk/>
          <pc:sldMk cId="1686151038" sldId="1372"/>
        </pc:sldMkLst>
        <pc:graphicFrameChg chg="modGraphic">
          <ac:chgData name="Joeri Frederik de Wit" userId="b1632a94-3774-4258-85ea-8b3149491682" providerId="ADAL" clId="{130DFEE3-1E0C-4DC6-A3E2-E464B18496A3}" dt="2021-04-28T00:11:23.421" v="3132" actId="20577"/>
          <ac:graphicFrameMkLst>
            <pc:docMk/>
            <pc:sldMk cId="1686151038" sldId="1372"/>
            <ac:graphicFrameMk id="7" creationId="{15652A35-1BF4-4D2E-BF80-A45909F65595}"/>
          </ac:graphicFrameMkLst>
        </pc:graphicFrameChg>
      </pc:sldChg>
      <pc:sldChg chg="addSp delSp modSp mod delAnim">
        <pc:chgData name="Joeri Frederik de Wit" userId="b1632a94-3774-4258-85ea-8b3149491682" providerId="ADAL" clId="{130DFEE3-1E0C-4DC6-A3E2-E464B18496A3}" dt="2021-04-28T05:01:50.617" v="8665" actId="6549"/>
        <pc:sldMkLst>
          <pc:docMk/>
          <pc:sldMk cId="1699591605" sldId="1373"/>
        </pc:sldMkLst>
        <pc:spChg chg="del">
          <ac:chgData name="Joeri Frederik de Wit" userId="b1632a94-3774-4258-85ea-8b3149491682" providerId="ADAL" clId="{130DFEE3-1E0C-4DC6-A3E2-E464B18496A3}" dt="2021-04-28T04:56:10.040" v="8598" actId="478"/>
          <ac:spMkLst>
            <pc:docMk/>
            <pc:sldMk cId="1699591605" sldId="1373"/>
            <ac:spMk id="3" creationId="{F17BC419-C807-4E36-841A-B213A5E45688}"/>
          </ac:spMkLst>
        </pc:spChg>
        <pc:spChg chg="del">
          <ac:chgData name="Joeri Frederik de Wit" userId="b1632a94-3774-4258-85ea-8b3149491682" providerId="ADAL" clId="{130DFEE3-1E0C-4DC6-A3E2-E464B18496A3}" dt="2021-04-28T04:56:58.072" v="8611" actId="478"/>
          <ac:spMkLst>
            <pc:docMk/>
            <pc:sldMk cId="1699591605" sldId="1373"/>
            <ac:spMk id="4" creationId="{D9379F2C-C8A3-4437-9A4F-50EE37D57591}"/>
          </ac:spMkLst>
        </pc:spChg>
        <pc:spChg chg="del">
          <ac:chgData name="Joeri Frederik de Wit" userId="b1632a94-3774-4258-85ea-8b3149491682" providerId="ADAL" clId="{130DFEE3-1E0C-4DC6-A3E2-E464B18496A3}" dt="2021-04-28T04:56:13.330" v="8599" actId="478"/>
          <ac:spMkLst>
            <pc:docMk/>
            <pc:sldMk cId="1699591605" sldId="1373"/>
            <ac:spMk id="5" creationId="{46111485-7B97-4F94-ADD4-DB805829169C}"/>
          </ac:spMkLst>
        </pc:spChg>
        <pc:spChg chg="add del mod">
          <ac:chgData name="Joeri Frederik de Wit" userId="b1632a94-3774-4258-85ea-8b3149491682" providerId="ADAL" clId="{130DFEE3-1E0C-4DC6-A3E2-E464B18496A3}" dt="2021-04-28T04:56:02.330" v="8597"/>
          <ac:spMkLst>
            <pc:docMk/>
            <pc:sldMk cId="1699591605" sldId="1373"/>
            <ac:spMk id="9" creationId="{D2323101-85F2-46BE-B7FA-B675F1534F9B}"/>
          </ac:spMkLst>
        </pc:spChg>
        <pc:spChg chg="add del mod">
          <ac:chgData name="Joeri Frederik de Wit" userId="b1632a94-3774-4258-85ea-8b3149491682" providerId="ADAL" clId="{130DFEE3-1E0C-4DC6-A3E2-E464B18496A3}" dt="2021-04-28T04:56:02.330" v="8597"/>
          <ac:spMkLst>
            <pc:docMk/>
            <pc:sldMk cId="1699591605" sldId="1373"/>
            <ac:spMk id="10" creationId="{8741A719-FC95-483E-AC86-62A695A7F556}"/>
          </ac:spMkLst>
        </pc:spChg>
        <pc:spChg chg="add del mod">
          <ac:chgData name="Joeri Frederik de Wit" userId="b1632a94-3774-4258-85ea-8b3149491682" providerId="ADAL" clId="{130DFEE3-1E0C-4DC6-A3E2-E464B18496A3}" dt="2021-04-28T04:56:02.330" v="8597"/>
          <ac:spMkLst>
            <pc:docMk/>
            <pc:sldMk cId="1699591605" sldId="1373"/>
            <ac:spMk id="11" creationId="{F3A3824C-71EC-445C-B780-AC594CCBC2EF}"/>
          </ac:spMkLst>
        </pc:spChg>
        <pc:spChg chg="add del mod">
          <ac:chgData name="Joeri Frederik de Wit" userId="b1632a94-3774-4258-85ea-8b3149491682" providerId="ADAL" clId="{130DFEE3-1E0C-4DC6-A3E2-E464B18496A3}" dt="2021-04-28T04:56:02.330" v="8597"/>
          <ac:spMkLst>
            <pc:docMk/>
            <pc:sldMk cId="1699591605" sldId="1373"/>
            <ac:spMk id="12" creationId="{C0938185-834C-44B6-BE80-93FA8D167C60}"/>
          </ac:spMkLst>
        </pc:spChg>
        <pc:spChg chg="add del mod">
          <ac:chgData name="Joeri Frederik de Wit" userId="b1632a94-3774-4258-85ea-8b3149491682" providerId="ADAL" clId="{130DFEE3-1E0C-4DC6-A3E2-E464B18496A3}" dt="2021-04-28T04:56:02.330" v="8597"/>
          <ac:spMkLst>
            <pc:docMk/>
            <pc:sldMk cId="1699591605" sldId="1373"/>
            <ac:spMk id="13" creationId="{41FC1AD7-E801-4B24-98B9-CA231E133239}"/>
          </ac:spMkLst>
        </pc:spChg>
        <pc:spChg chg="add del mod">
          <ac:chgData name="Joeri Frederik de Wit" userId="b1632a94-3774-4258-85ea-8b3149491682" providerId="ADAL" clId="{130DFEE3-1E0C-4DC6-A3E2-E464B18496A3}" dt="2021-04-28T04:56:02.330" v="8597"/>
          <ac:spMkLst>
            <pc:docMk/>
            <pc:sldMk cId="1699591605" sldId="1373"/>
            <ac:spMk id="14" creationId="{A1E81915-792A-41C2-BEFE-932C618FE50D}"/>
          </ac:spMkLst>
        </pc:spChg>
        <pc:spChg chg="add del mod">
          <ac:chgData name="Joeri Frederik de Wit" userId="b1632a94-3774-4258-85ea-8b3149491682" providerId="ADAL" clId="{130DFEE3-1E0C-4DC6-A3E2-E464B18496A3}" dt="2021-04-28T04:56:02.330" v="8597"/>
          <ac:spMkLst>
            <pc:docMk/>
            <pc:sldMk cId="1699591605" sldId="1373"/>
            <ac:spMk id="15" creationId="{38CB8F78-5E0C-43E0-85B7-8528A5B34781}"/>
          </ac:spMkLst>
        </pc:spChg>
        <pc:spChg chg="add del mod">
          <ac:chgData name="Joeri Frederik de Wit" userId="b1632a94-3774-4258-85ea-8b3149491682" providerId="ADAL" clId="{130DFEE3-1E0C-4DC6-A3E2-E464B18496A3}" dt="2021-04-28T04:56:02.330" v="8597"/>
          <ac:spMkLst>
            <pc:docMk/>
            <pc:sldMk cId="1699591605" sldId="1373"/>
            <ac:spMk id="16" creationId="{1FA52AC1-4521-4C6D-BFAE-645C8CE8375E}"/>
          </ac:spMkLst>
        </pc:spChg>
        <pc:spChg chg="add del mod">
          <ac:chgData name="Joeri Frederik de Wit" userId="b1632a94-3774-4258-85ea-8b3149491682" providerId="ADAL" clId="{130DFEE3-1E0C-4DC6-A3E2-E464B18496A3}" dt="2021-04-28T04:56:02.330" v="8597"/>
          <ac:spMkLst>
            <pc:docMk/>
            <pc:sldMk cId="1699591605" sldId="1373"/>
            <ac:spMk id="17" creationId="{EB9D7697-70CC-45EA-818F-818FF02BF074}"/>
          </ac:spMkLst>
        </pc:spChg>
        <pc:spChg chg="add del mod">
          <ac:chgData name="Joeri Frederik de Wit" userId="b1632a94-3774-4258-85ea-8b3149491682" providerId="ADAL" clId="{130DFEE3-1E0C-4DC6-A3E2-E464B18496A3}" dt="2021-04-28T04:56:02.330" v="8597"/>
          <ac:spMkLst>
            <pc:docMk/>
            <pc:sldMk cId="1699591605" sldId="1373"/>
            <ac:spMk id="18" creationId="{47D7333E-0FE8-433B-8EE4-105E50B1F06D}"/>
          </ac:spMkLst>
        </pc:spChg>
        <pc:spChg chg="add del mod">
          <ac:chgData name="Joeri Frederik de Wit" userId="b1632a94-3774-4258-85ea-8b3149491682" providerId="ADAL" clId="{130DFEE3-1E0C-4DC6-A3E2-E464B18496A3}" dt="2021-04-28T04:56:02.330" v="8597"/>
          <ac:spMkLst>
            <pc:docMk/>
            <pc:sldMk cId="1699591605" sldId="1373"/>
            <ac:spMk id="19" creationId="{03BDFAEE-BFB0-4D4F-8199-950CD4E2EF94}"/>
          </ac:spMkLst>
        </pc:spChg>
        <pc:spChg chg="add del mod">
          <ac:chgData name="Joeri Frederik de Wit" userId="b1632a94-3774-4258-85ea-8b3149491682" providerId="ADAL" clId="{130DFEE3-1E0C-4DC6-A3E2-E464B18496A3}" dt="2021-04-28T04:56:02.330" v="8597"/>
          <ac:spMkLst>
            <pc:docMk/>
            <pc:sldMk cId="1699591605" sldId="1373"/>
            <ac:spMk id="20" creationId="{470BD03A-E47C-47FA-9FDD-02004E6CB08F}"/>
          </ac:spMkLst>
        </pc:spChg>
        <pc:spChg chg="add mod">
          <ac:chgData name="Joeri Frederik de Wit" userId="b1632a94-3774-4258-85ea-8b3149491682" providerId="ADAL" clId="{130DFEE3-1E0C-4DC6-A3E2-E464B18496A3}" dt="2021-04-28T04:57:59.691" v="8622" actId="164"/>
          <ac:spMkLst>
            <pc:docMk/>
            <pc:sldMk cId="1699591605" sldId="1373"/>
            <ac:spMk id="22" creationId="{D2323101-85F2-46BE-B7FA-B675F1534F9B}"/>
          </ac:spMkLst>
        </pc:spChg>
        <pc:spChg chg="add mod">
          <ac:chgData name="Joeri Frederik de Wit" userId="b1632a94-3774-4258-85ea-8b3149491682" providerId="ADAL" clId="{130DFEE3-1E0C-4DC6-A3E2-E464B18496A3}" dt="2021-04-28T04:57:59.691" v="8622" actId="164"/>
          <ac:spMkLst>
            <pc:docMk/>
            <pc:sldMk cId="1699591605" sldId="1373"/>
            <ac:spMk id="23" creationId="{8741A719-FC95-483E-AC86-62A695A7F556}"/>
          </ac:spMkLst>
        </pc:spChg>
        <pc:spChg chg="add del mod">
          <ac:chgData name="Joeri Frederik de Wit" userId="b1632a94-3774-4258-85ea-8b3149491682" providerId="ADAL" clId="{130DFEE3-1E0C-4DC6-A3E2-E464B18496A3}" dt="2021-04-28T05:01:13.274" v="8653" actId="478"/>
          <ac:spMkLst>
            <pc:docMk/>
            <pc:sldMk cId="1699591605" sldId="1373"/>
            <ac:spMk id="24" creationId="{F3A3824C-71EC-445C-B780-AC594CCBC2EF}"/>
          </ac:spMkLst>
        </pc:spChg>
        <pc:spChg chg="add del mod">
          <ac:chgData name="Joeri Frederik de Wit" userId="b1632a94-3774-4258-85ea-8b3149491682" providerId="ADAL" clId="{130DFEE3-1E0C-4DC6-A3E2-E464B18496A3}" dt="2021-04-28T05:01:22.467" v="8658" actId="478"/>
          <ac:spMkLst>
            <pc:docMk/>
            <pc:sldMk cId="1699591605" sldId="1373"/>
            <ac:spMk id="25" creationId="{C0938185-834C-44B6-BE80-93FA8D167C60}"/>
          </ac:spMkLst>
        </pc:spChg>
        <pc:spChg chg="add mod">
          <ac:chgData name="Joeri Frederik de Wit" userId="b1632a94-3774-4258-85ea-8b3149491682" providerId="ADAL" clId="{130DFEE3-1E0C-4DC6-A3E2-E464B18496A3}" dt="2021-04-28T04:57:59.691" v="8622" actId="164"/>
          <ac:spMkLst>
            <pc:docMk/>
            <pc:sldMk cId="1699591605" sldId="1373"/>
            <ac:spMk id="26" creationId="{41FC1AD7-E801-4B24-98B9-CA231E133239}"/>
          </ac:spMkLst>
        </pc:spChg>
        <pc:spChg chg="add del mod">
          <ac:chgData name="Joeri Frederik de Wit" userId="b1632a94-3774-4258-85ea-8b3149491682" providerId="ADAL" clId="{130DFEE3-1E0C-4DC6-A3E2-E464B18496A3}" dt="2021-04-28T05:01:20.642" v="8657" actId="478"/>
          <ac:spMkLst>
            <pc:docMk/>
            <pc:sldMk cId="1699591605" sldId="1373"/>
            <ac:spMk id="27" creationId="{A1E81915-792A-41C2-BEFE-932C618FE50D}"/>
          </ac:spMkLst>
        </pc:spChg>
        <pc:spChg chg="add del mod">
          <ac:chgData name="Joeri Frederik de Wit" userId="b1632a94-3774-4258-85ea-8b3149491682" providerId="ADAL" clId="{130DFEE3-1E0C-4DC6-A3E2-E464B18496A3}" dt="2021-04-28T05:01:24.869" v="8659" actId="478"/>
          <ac:spMkLst>
            <pc:docMk/>
            <pc:sldMk cId="1699591605" sldId="1373"/>
            <ac:spMk id="28" creationId="{38CB8F78-5E0C-43E0-85B7-8528A5B34781}"/>
          </ac:spMkLst>
        </pc:spChg>
        <pc:spChg chg="add del mod">
          <ac:chgData name="Joeri Frederik de Wit" userId="b1632a94-3774-4258-85ea-8b3149491682" providerId="ADAL" clId="{130DFEE3-1E0C-4DC6-A3E2-E464B18496A3}" dt="2021-04-28T05:01:34.199" v="8661" actId="478"/>
          <ac:spMkLst>
            <pc:docMk/>
            <pc:sldMk cId="1699591605" sldId="1373"/>
            <ac:spMk id="29" creationId="{1FA52AC1-4521-4C6D-BFAE-645C8CE8375E}"/>
          </ac:spMkLst>
        </pc:spChg>
        <pc:spChg chg="add del mod">
          <ac:chgData name="Joeri Frederik de Wit" userId="b1632a94-3774-4258-85ea-8b3149491682" providerId="ADAL" clId="{130DFEE3-1E0C-4DC6-A3E2-E464B18496A3}" dt="2021-04-28T05:01:27.003" v="8660" actId="478"/>
          <ac:spMkLst>
            <pc:docMk/>
            <pc:sldMk cId="1699591605" sldId="1373"/>
            <ac:spMk id="31" creationId="{EB9D7697-70CC-45EA-818F-818FF02BF074}"/>
          </ac:spMkLst>
        </pc:spChg>
        <pc:spChg chg="add del mod">
          <ac:chgData name="Joeri Frederik de Wit" userId="b1632a94-3774-4258-85ea-8b3149491682" providerId="ADAL" clId="{130DFEE3-1E0C-4DC6-A3E2-E464B18496A3}" dt="2021-04-28T05:01:15.326" v="8654" actId="478"/>
          <ac:spMkLst>
            <pc:docMk/>
            <pc:sldMk cId="1699591605" sldId="1373"/>
            <ac:spMk id="32" creationId="{47D7333E-0FE8-433B-8EE4-105E50B1F06D}"/>
          </ac:spMkLst>
        </pc:spChg>
        <pc:spChg chg="add mod">
          <ac:chgData name="Joeri Frederik de Wit" userId="b1632a94-3774-4258-85ea-8b3149491682" providerId="ADAL" clId="{130DFEE3-1E0C-4DC6-A3E2-E464B18496A3}" dt="2021-04-28T04:57:59.691" v="8622" actId="164"/>
          <ac:spMkLst>
            <pc:docMk/>
            <pc:sldMk cId="1699591605" sldId="1373"/>
            <ac:spMk id="33" creationId="{7386004F-A549-4583-AD69-6A84A197261F}"/>
          </ac:spMkLst>
        </pc:spChg>
        <pc:spChg chg="add mod">
          <ac:chgData name="Joeri Frederik de Wit" userId="b1632a94-3774-4258-85ea-8b3149491682" providerId="ADAL" clId="{130DFEE3-1E0C-4DC6-A3E2-E464B18496A3}" dt="2021-04-28T04:57:59.691" v="8622" actId="164"/>
          <ac:spMkLst>
            <pc:docMk/>
            <pc:sldMk cId="1699591605" sldId="1373"/>
            <ac:spMk id="34" creationId="{DD8722CE-CB7E-4497-92E3-0B2548C9C8B8}"/>
          </ac:spMkLst>
        </pc:spChg>
        <pc:grpChg chg="add del mod">
          <ac:chgData name="Joeri Frederik de Wit" userId="b1632a94-3774-4258-85ea-8b3149491682" providerId="ADAL" clId="{130DFEE3-1E0C-4DC6-A3E2-E464B18496A3}" dt="2021-04-28T05:01:18.276" v="8656" actId="478"/>
          <ac:grpSpMkLst>
            <pc:docMk/>
            <pc:sldMk cId="1699591605" sldId="1373"/>
            <ac:grpSpMk id="21" creationId="{9AC15042-11CF-48A3-B6EC-6F4324FCD62A}"/>
          </ac:grpSpMkLst>
        </pc:grpChg>
        <pc:graphicFrameChg chg="add del mod">
          <ac:chgData name="Joeri Frederik de Wit" userId="b1632a94-3774-4258-85ea-8b3149491682" providerId="ADAL" clId="{130DFEE3-1E0C-4DC6-A3E2-E464B18496A3}" dt="2021-04-28T04:56:02.330" v="8597"/>
          <ac:graphicFrameMkLst>
            <pc:docMk/>
            <pc:sldMk cId="1699591605" sldId="1373"/>
            <ac:graphicFrameMk id="7" creationId="{728CE403-CC99-43E5-9B01-EB037553669C}"/>
          </ac:graphicFrameMkLst>
        </pc:graphicFrameChg>
        <pc:graphicFrameChg chg="add mod modGraphic">
          <ac:chgData name="Joeri Frederik de Wit" userId="b1632a94-3774-4258-85ea-8b3149491682" providerId="ADAL" clId="{130DFEE3-1E0C-4DC6-A3E2-E464B18496A3}" dt="2021-04-28T05:01:50.617" v="8665" actId="6549"/>
          <ac:graphicFrameMkLst>
            <pc:docMk/>
            <pc:sldMk cId="1699591605" sldId="1373"/>
            <ac:graphicFrameMk id="8" creationId="{60084DAA-0B92-46D7-922A-9A35EACBDEB9}"/>
          </ac:graphicFrameMkLst>
        </pc:graphicFrameChg>
        <pc:picChg chg="del">
          <ac:chgData name="Joeri Frederik de Wit" userId="b1632a94-3774-4258-85ea-8b3149491682" providerId="ADAL" clId="{130DFEE3-1E0C-4DC6-A3E2-E464B18496A3}" dt="2021-04-28T04:55:47.545" v="8595" actId="478"/>
          <ac:picMkLst>
            <pc:docMk/>
            <pc:sldMk cId="1699591605" sldId="1373"/>
            <ac:picMk id="30" creationId="{1D591596-E8D7-443F-A76A-3AE9C5C8E58A}"/>
          </ac:picMkLst>
        </pc:picChg>
      </pc:sldChg>
      <pc:sldChg chg="modSp mod modAnim">
        <pc:chgData name="Joeri Frederik de Wit" userId="b1632a94-3774-4258-85ea-8b3149491682" providerId="ADAL" clId="{130DFEE3-1E0C-4DC6-A3E2-E464B18496A3}" dt="2021-04-28T05:43:58.601" v="8968"/>
        <pc:sldMkLst>
          <pc:docMk/>
          <pc:sldMk cId="4178968769" sldId="1375"/>
        </pc:sldMkLst>
        <pc:spChg chg="mod">
          <ac:chgData name="Joeri Frederik de Wit" userId="b1632a94-3774-4258-85ea-8b3149491682" providerId="ADAL" clId="{130DFEE3-1E0C-4DC6-A3E2-E464B18496A3}" dt="2021-04-28T05:43:58.601" v="8968"/>
          <ac:spMkLst>
            <pc:docMk/>
            <pc:sldMk cId="4178968769" sldId="1375"/>
            <ac:spMk id="2" creationId="{954D076E-D09D-4DBA-99A9-BFFDED1C6A18}"/>
          </ac:spMkLst>
        </pc:spChg>
      </pc:sldChg>
    </pc:docChg>
  </pc:docChgLst>
  <pc:docChgLst>
    <pc:chgData name="Philippe Benoit" userId="760d5678a49e3992" providerId="LiveId" clId="{0BE01708-D90D-4503-AB8A-58A4B9ECFE89}"/>
    <pc:docChg chg="undo custSel delSld modSld modMainMaster delSection modSection">
      <pc:chgData name="Philippe Benoit" userId="760d5678a49e3992" providerId="LiveId" clId="{0BE01708-D90D-4503-AB8A-58A4B9ECFE89}" dt="2021-04-23T16:19:41.892" v="693"/>
      <pc:docMkLst>
        <pc:docMk/>
      </pc:docMkLst>
      <pc:sldChg chg="addSp modSp mod">
        <pc:chgData name="Philippe Benoit" userId="760d5678a49e3992" providerId="LiveId" clId="{0BE01708-D90D-4503-AB8A-58A4B9ECFE89}" dt="2021-04-23T15:56:26.231" v="606" actId="6549"/>
        <pc:sldMkLst>
          <pc:docMk/>
          <pc:sldMk cId="0" sldId="256"/>
        </pc:sldMkLst>
        <pc:spChg chg="add mod">
          <ac:chgData name="Philippe Benoit" userId="760d5678a49e3992" providerId="LiveId" clId="{0BE01708-D90D-4503-AB8A-58A4B9ECFE89}" dt="2021-04-23T15:56:26.231" v="606" actId="6549"/>
          <ac:spMkLst>
            <pc:docMk/>
            <pc:sldMk cId="0" sldId="256"/>
            <ac:spMk id="2" creationId="{1B1ED2D1-7901-493A-AA1A-AFAB175677C7}"/>
          </ac:spMkLst>
        </pc:spChg>
        <pc:spChg chg="add mod">
          <ac:chgData name="Philippe Benoit" userId="760d5678a49e3992" providerId="LiveId" clId="{0BE01708-D90D-4503-AB8A-58A4B9ECFE89}" dt="2021-04-23T15:56:18.355" v="597" actId="1076"/>
          <ac:spMkLst>
            <pc:docMk/>
            <pc:sldMk cId="0" sldId="256"/>
            <ac:spMk id="4" creationId="{8EF02B86-B783-4498-A6FF-DB3934481C2B}"/>
          </ac:spMkLst>
        </pc:spChg>
        <pc:spChg chg="mod">
          <ac:chgData name="Philippe Benoit" userId="760d5678a49e3992" providerId="LiveId" clId="{0BE01708-D90D-4503-AB8A-58A4B9ECFE89}" dt="2021-04-23T15:55:07.522" v="484" actId="14100"/>
          <ac:spMkLst>
            <pc:docMk/>
            <pc:sldMk cId="0" sldId="256"/>
            <ac:spMk id="332" creationId="{00000000-0000-0000-0000-000000000000}"/>
          </ac:spMkLst>
        </pc:spChg>
      </pc:sldChg>
      <pc:sldChg chg="modSp mod modNotesTx">
        <pc:chgData name="Philippe Benoit" userId="760d5678a49e3992" providerId="LiveId" clId="{0BE01708-D90D-4503-AB8A-58A4B9ECFE89}" dt="2021-04-23T16:00:04.800" v="670" actId="404"/>
        <pc:sldMkLst>
          <pc:docMk/>
          <pc:sldMk cId="1417003884" sldId="264"/>
        </pc:sldMkLst>
        <pc:spChg chg="mod">
          <ac:chgData name="Philippe Benoit" userId="760d5678a49e3992" providerId="LiveId" clId="{0BE01708-D90D-4503-AB8A-58A4B9ECFE89}" dt="2021-04-23T16:00:04.800" v="670" actId="404"/>
          <ac:spMkLst>
            <pc:docMk/>
            <pc:sldMk cId="1417003884" sldId="264"/>
            <ac:spMk id="2" creationId="{2DDDF893-61FC-47CE-BFA1-57AD45FF895F}"/>
          </ac:spMkLst>
        </pc:spChg>
      </pc:sldChg>
      <pc:sldChg chg="del">
        <pc:chgData name="Philippe Benoit" userId="760d5678a49e3992" providerId="LiveId" clId="{0BE01708-D90D-4503-AB8A-58A4B9ECFE89}" dt="2021-04-23T15:35:40.675" v="1" actId="47"/>
        <pc:sldMkLst>
          <pc:docMk/>
          <pc:sldMk cId="3678385380" sldId="864"/>
        </pc:sldMkLst>
      </pc:sldChg>
      <pc:sldChg chg="del">
        <pc:chgData name="Philippe Benoit" userId="760d5678a49e3992" providerId="LiveId" clId="{0BE01708-D90D-4503-AB8A-58A4B9ECFE89}" dt="2021-04-23T15:35:36.822" v="0" actId="47"/>
        <pc:sldMkLst>
          <pc:docMk/>
          <pc:sldMk cId="1512903080" sldId="865"/>
        </pc:sldMkLst>
      </pc:sldChg>
      <pc:sldChg chg="delSp mod">
        <pc:chgData name="Philippe Benoit" userId="760d5678a49e3992" providerId="LiveId" clId="{0BE01708-D90D-4503-AB8A-58A4B9ECFE89}" dt="2021-04-23T15:57:05.104" v="629" actId="478"/>
        <pc:sldMkLst>
          <pc:docMk/>
          <pc:sldMk cId="754050027" sldId="1316"/>
        </pc:sldMkLst>
        <pc:spChg chg="del">
          <ac:chgData name="Philippe Benoit" userId="760d5678a49e3992" providerId="LiveId" clId="{0BE01708-D90D-4503-AB8A-58A4B9ECFE89}" dt="2021-04-23T15:57:05.104" v="629" actId="478"/>
          <ac:spMkLst>
            <pc:docMk/>
            <pc:sldMk cId="754050027" sldId="1316"/>
            <ac:spMk id="2" creationId="{00000000-0000-0000-0000-000000000000}"/>
          </ac:spMkLst>
        </pc:spChg>
      </pc:sldChg>
      <pc:sldChg chg="addSp modSp mod modAnim">
        <pc:chgData name="Philippe Benoit" userId="760d5678a49e3992" providerId="LiveId" clId="{0BE01708-D90D-4503-AB8A-58A4B9ECFE89}" dt="2021-04-23T16:18:51.684" v="692"/>
        <pc:sldMkLst>
          <pc:docMk/>
          <pc:sldMk cId="749704608" sldId="1341"/>
        </pc:sldMkLst>
        <pc:spChg chg="mod">
          <ac:chgData name="Philippe Benoit" userId="760d5678a49e3992" providerId="LiveId" clId="{0BE01708-D90D-4503-AB8A-58A4B9ECFE89}" dt="2021-04-23T16:10:09.484" v="691" actId="14100"/>
          <ac:spMkLst>
            <pc:docMk/>
            <pc:sldMk cId="749704608" sldId="1341"/>
            <ac:spMk id="4" creationId="{00000000-0000-0000-0000-000000000000}"/>
          </ac:spMkLst>
        </pc:spChg>
        <pc:spChg chg="add mod">
          <ac:chgData name="Philippe Benoit" userId="760d5678a49e3992" providerId="LiveId" clId="{0BE01708-D90D-4503-AB8A-58A4B9ECFE89}" dt="2021-04-23T16:10:01.147" v="689" actId="404"/>
          <ac:spMkLst>
            <pc:docMk/>
            <pc:sldMk cId="749704608" sldId="1341"/>
            <ac:spMk id="5" creationId="{244C7298-BD7B-4506-A147-D9CA8D57AC25}"/>
          </ac:spMkLst>
        </pc:spChg>
      </pc:sldChg>
      <pc:sldChg chg="del">
        <pc:chgData name="Philippe Benoit" userId="760d5678a49e3992" providerId="LiveId" clId="{0BE01708-D90D-4503-AB8A-58A4B9ECFE89}" dt="2021-04-23T16:09:29.946" v="674" actId="47"/>
        <pc:sldMkLst>
          <pc:docMk/>
          <pc:sldMk cId="1335401998" sldId="1363"/>
        </pc:sldMkLst>
      </pc:sldChg>
      <pc:sldChg chg="modAnim">
        <pc:chgData name="Philippe Benoit" userId="760d5678a49e3992" providerId="LiveId" clId="{0BE01708-D90D-4503-AB8A-58A4B9ECFE89}" dt="2021-04-23T16:19:41.892" v="693"/>
        <pc:sldMkLst>
          <pc:docMk/>
          <pc:sldMk cId="1159521170" sldId="1364"/>
        </pc:sldMkLst>
      </pc:sldChg>
      <pc:sldChg chg="modSp mod">
        <pc:chgData name="Philippe Benoit" userId="760d5678a49e3992" providerId="LiveId" clId="{0BE01708-D90D-4503-AB8A-58A4B9ECFE89}" dt="2021-04-23T15:39:34.768" v="54" actId="20577"/>
        <pc:sldMkLst>
          <pc:docMk/>
          <pc:sldMk cId="1927040148" sldId="1366"/>
        </pc:sldMkLst>
        <pc:spChg chg="mod">
          <ac:chgData name="Philippe Benoit" userId="760d5678a49e3992" providerId="LiveId" clId="{0BE01708-D90D-4503-AB8A-58A4B9ECFE89}" dt="2021-04-23T15:39:34.768" v="54" actId="20577"/>
          <ac:spMkLst>
            <pc:docMk/>
            <pc:sldMk cId="1927040148" sldId="1366"/>
            <ac:spMk id="2" creationId="{AB97C597-FBBC-4D34-BEBB-A27819570ECD}"/>
          </ac:spMkLst>
        </pc:spChg>
      </pc:sldChg>
      <pc:sldChg chg="del">
        <pc:chgData name="Philippe Benoit" userId="760d5678a49e3992" providerId="LiveId" clId="{0BE01708-D90D-4503-AB8A-58A4B9ECFE89}" dt="2021-04-23T16:05:05.034" v="671" actId="47"/>
        <pc:sldMkLst>
          <pc:docMk/>
          <pc:sldMk cId="2292239484" sldId="1368"/>
        </pc:sldMkLst>
      </pc:sldChg>
      <pc:sldChg chg="del">
        <pc:chgData name="Philippe Benoit" userId="760d5678a49e3992" providerId="LiveId" clId="{0BE01708-D90D-4503-AB8A-58A4B9ECFE89}" dt="2021-04-23T16:05:31.963" v="672" actId="47"/>
        <pc:sldMkLst>
          <pc:docMk/>
          <pc:sldMk cId="2690072760" sldId="1369"/>
        </pc:sldMkLst>
      </pc:sldChg>
      <pc:sldChg chg="del">
        <pc:chgData name="Philippe Benoit" userId="760d5678a49e3992" providerId="LiveId" clId="{0BE01708-D90D-4503-AB8A-58A4B9ECFE89}" dt="2021-04-23T16:05:38.886" v="673" actId="47"/>
        <pc:sldMkLst>
          <pc:docMk/>
          <pc:sldMk cId="4049662991" sldId="1371"/>
        </pc:sldMkLst>
      </pc:sldChg>
      <pc:sldChg chg="modSp mod">
        <pc:chgData name="Philippe Benoit" userId="760d5678a49e3992" providerId="LiveId" clId="{0BE01708-D90D-4503-AB8A-58A4B9ECFE89}" dt="2021-04-23T15:56:46.341" v="628" actId="20577"/>
        <pc:sldMkLst>
          <pc:docMk/>
          <pc:sldMk cId="2843379330" sldId="1376"/>
        </pc:sldMkLst>
        <pc:spChg chg="mod">
          <ac:chgData name="Philippe Benoit" userId="760d5678a49e3992" providerId="LiveId" clId="{0BE01708-D90D-4503-AB8A-58A4B9ECFE89}" dt="2021-04-23T15:56:46.341" v="628" actId="20577"/>
          <ac:spMkLst>
            <pc:docMk/>
            <pc:sldMk cId="2843379330" sldId="1376"/>
            <ac:spMk id="23" creationId="{3CFCF50F-FBCC-48DA-B051-C88088D8AD45}"/>
          </ac:spMkLst>
        </pc:spChg>
      </pc:sldChg>
      <pc:sldMasterChg chg="delSp modSp mod">
        <pc:chgData name="Philippe Benoit" userId="760d5678a49e3992" providerId="LiveId" clId="{0BE01708-D90D-4503-AB8A-58A4B9ECFE89}" dt="2021-04-23T15:50:45.612" v="115" actId="478"/>
        <pc:sldMasterMkLst>
          <pc:docMk/>
          <pc:sldMasterMk cId="0" sldId="2147483648"/>
        </pc:sldMasterMkLst>
        <pc:picChg chg="del mod">
          <ac:chgData name="Philippe Benoit" userId="760d5678a49e3992" providerId="LiveId" clId="{0BE01708-D90D-4503-AB8A-58A4B9ECFE89}" dt="2021-04-23T15:50:42.390" v="112" actId="478"/>
          <ac:picMkLst>
            <pc:docMk/>
            <pc:sldMasterMk cId="0" sldId="2147483648"/>
            <ac:picMk id="3" creationId="{910D9CD2-2A4F-4B77-8204-2A9127844F39}"/>
          </ac:picMkLst>
        </pc:picChg>
        <pc:picChg chg="del">
          <ac:chgData name="Philippe Benoit" userId="760d5678a49e3992" providerId="LiveId" clId="{0BE01708-D90D-4503-AB8A-58A4B9ECFE89}" dt="2021-04-23T15:50:45.612" v="115" actId="478"/>
          <ac:picMkLst>
            <pc:docMk/>
            <pc:sldMasterMk cId="0" sldId="2147483648"/>
            <ac:picMk id="4" creationId="{990B4790-2B16-4EB4-B1CA-B070B5E95E66}"/>
          </ac:picMkLst>
        </pc:picChg>
        <pc:picChg chg="del">
          <ac:chgData name="Philippe Benoit" userId="760d5678a49e3992" providerId="LiveId" clId="{0BE01708-D90D-4503-AB8A-58A4B9ECFE89}" dt="2021-04-23T15:50:44.536" v="114" actId="478"/>
          <ac:picMkLst>
            <pc:docMk/>
            <pc:sldMasterMk cId="0" sldId="2147483648"/>
            <ac:picMk id="6" creationId="{03909F7A-59E7-479D-8351-59BFD04BDAD1}"/>
          </ac:picMkLst>
        </pc:picChg>
        <pc:picChg chg="del">
          <ac:chgData name="Philippe Benoit" userId="760d5678a49e3992" providerId="LiveId" clId="{0BE01708-D90D-4503-AB8A-58A4B9ECFE89}" dt="2021-04-23T15:50:43.486" v="113" actId="478"/>
          <ac:picMkLst>
            <pc:docMk/>
            <pc:sldMasterMk cId="0" sldId="2147483648"/>
            <ac:picMk id="7" creationId="{C4FC352E-3127-4B98-B91B-D4D1C5E88619}"/>
          </ac:picMkLst>
        </pc:picChg>
      </pc:sldMasterChg>
      <pc:sldMasterChg chg="delSp mod">
        <pc:chgData name="Philippe Benoit" userId="760d5678a49e3992" providerId="LiveId" clId="{0BE01708-D90D-4503-AB8A-58A4B9ECFE89}" dt="2021-04-23T15:37:40.001" v="3" actId="478"/>
        <pc:sldMasterMkLst>
          <pc:docMk/>
          <pc:sldMasterMk cId="1755221783" sldId="2147483652"/>
        </pc:sldMasterMkLst>
        <pc:grpChg chg="del">
          <ac:chgData name="Philippe Benoit" userId="760d5678a49e3992" providerId="LiveId" clId="{0BE01708-D90D-4503-AB8A-58A4B9ECFE89}" dt="2021-04-23T15:37:37.890" v="2" actId="478"/>
          <ac:grpSpMkLst>
            <pc:docMk/>
            <pc:sldMasterMk cId="1755221783" sldId="2147483652"/>
            <ac:grpSpMk id="4" creationId="{42B916DE-B9AD-4229-B931-4BC1FE10BC8A}"/>
          </ac:grpSpMkLst>
        </pc:grpChg>
        <pc:grpChg chg="del">
          <ac:chgData name="Philippe Benoit" userId="760d5678a49e3992" providerId="LiveId" clId="{0BE01708-D90D-4503-AB8A-58A4B9ECFE89}" dt="2021-04-23T15:37:40.001" v="3" actId="478"/>
          <ac:grpSpMkLst>
            <pc:docMk/>
            <pc:sldMasterMk cId="1755221783" sldId="2147483652"/>
            <ac:grpSpMk id="5" creationId="{AC8F03E5-0837-4D8B-9202-4A36C244E1C2}"/>
          </ac:grpSpMkLst>
        </pc:grpChg>
      </pc:sldMasterChg>
    </pc:docChg>
  </pc:docChgLst>
  <pc:docChgLst>
    <pc:chgData name="Philippe Benoit" userId="760d5678a49e3992" providerId="LiveId" clId="{6D97B555-1EDE-4579-B657-75BC4F78AF8E}"/>
    <pc:docChg chg="addSld delSld modSld sldOrd modSection">
      <pc:chgData name="Philippe Benoit" userId="760d5678a49e3992" providerId="LiveId" clId="{6D97B555-1EDE-4579-B657-75BC4F78AF8E}" dt="2021-05-18T13:00:08.847" v="61" actId="1038"/>
      <pc:docMkLst>
        <pc:docMk/>
      </pc:docMkLst>
      <pc:sldChg chg="modSp del mod modAnim">
        <pc:chgData name="Philippe Benoit" userId="760d5678a49e3992" providerId="LiveId" clId="{6D97B555-1EDE-4579-B657-75BC4F78AF8E}" dt="2021-05-18T12:56:48.905" v="25" actId="47"/>
        <pc:sldMkLst>
          <pc:docMk/>
          <pc:sldMk cId="2027435759" sldId="1281"/>
        </pc:sldMkLst>
        <pc:cxnChg chg="mod">
          <ac:chgData name="Philippe Benoit" userId="760d5678a49e3992" providerId="LiveId" clId="{6D97B555-1EDE-4579-B657-75BC4F78AF8E}" dt="2021-05-18T12:51:33.560" v="0" actId="1076"/>
          <ac:cxnSpMkLst>
            <pc:docMk/>
            <pc:sldMk cId="2027435759" sldId="1281"/>
            <ac:cxnSpMk id="16" creationId="{7F8F7A98-7266-4274-AC8F-94BBB5712A80}"/>
          </ac:cxnSpMkLst>
        </pc:cxnChg>
      </pc:sldChg>
      <pc:sldChg chg="del">
        <pc:chgData name="Philippe Benoit" userId="760d5678a49e3992" providerId="LiveId" clId="{6D97B555-1EDE-4579-B657-75BC4F78AF8E}" dt="2021-05-18T12:58:30.102" v="38" actId="47"/>
        <pc:sldMkLst>
          <pc:docMk/>
          <pc:sldMk cId="754050027" sldId="1316"/>
        </pc:sldMkLst>
      </pc:sldChg>
      <pc:sldChg chg="del modAnim">
        <pc:chgData name="Philippe Benoit" userId="760d5678a49e3992" providerId="LiveId" clId="{6D97B555-1EDE-4579-B657-75BC4F78AF8E}" dt="2021-05-18T12:58:29.478" v="37" actId="47"/>
        <pc:sldMkLst>
          <pc:docMk/>
          <pc:sldMk cId="749704608" sldId="1341"/>
        </pc:sldMkLst>
      </pc:sldChg>
      <pc:sldChg chg="modSp del mod modAnim">
        <pc:chgData name="Philippe Benoit" userId="760d5678a49e3992" providerId="LiveId" clId="{6D97B555-1EDE-4579-B657-75BC4F78AF8E}" dt="2021-05-18T12:58:28.941" v="36" actId="47"/>
        <pc:sldMkLst>
          <pc:docMk/>
          <pc:sldMk cId="1349780912" sldId="1351"/>
        </pc:sldMkLst>
        <pc:cxnChg chg="mod">
          <ac:chgData name="Philippe Benoit" userId="760d5678a49e3992" providerId="LiveId" clId="{6D97B555-1EDE-4579-B657-75BC4F78AF8E}" dt="2021-05-18T12:52:40.972" v="21" actId="1035"/>
          <ac:cxnSpMkLst>
            <pc:docMk/>
            <pc:sldMk cId="1349780912" sldId="1351"/>
            <ac:cxnSpMk id="16" creationId="{0794AC3F-E54D-476A-BDCF-BECF130671A6}"/>
          </ac:cxnSpMkLst>
        </pc:cxnChg>
      </pc:sldChg>
      <pc:sldChg chg="del">
        <pc:chgData name="Philippe Benoit" userId="760d5678a49e3992" providerId="LiveId" clId="{6D97B555-1EDE-4579-B657-75BC4F78AF8E}" dt="2021-05-18T12:58:35.026" v="41" actId="47"/>
        <pc:sldMkLst>
          <pc:docMk/>
          <pc:sldMk cId="1159521170" sldId="1364"/>
        </pc:sldMkLst>
      </pc:sldChg>
      <pc:sldChg chg="del">
        <pc:chgData name="Philippe Benoit" userId="760d5678a49e3992" providerId="LiveId" clId="{6D97B555-1EDE-4579-B657-75BC4F78AF8E}" dt="2021-05-18T12:58:32.130" v="40" actId="47"/>
        <pc:sldMkLst>
          <pc:docMk/>
          <pc:sldMk cId="1927040148" sldId="1366"/>
        </pc:sldMkLst>
      </pc:sldChg>
      <pc:sldChg chg="del">
        <pc:chgData name="Philippe Benoit" userId="760d5678a49e3992" providerId="LiveId" clId="{6D97B555-1EDE-4579-B657-75BC4F78AF8E}" dt="2021-05-18T12:58:36.520" v="43" actId="47"/>
        <pc:sldMkLst>
          <pc:docMk/>
          <pc:sldMk cId="943602720" sldId="1367"/>
        </pc:sldMkLst>
      </pc:sldChg>
      <pc:sldChg chg="del">
        <pc:chgData name="Philippe Benoit" userId="760d5678a49e3992" providerId="LiveId" clId="{6D97B555-1EDE-4579-B657-75BC4F78AF8E}" dt="2021-05-18T12:58:35.919" v="42" actId="47"/>
        <pc:sldMkLst>
          <pc:docMk/>
          <pc:sldMk cId="1699591605" sldId="1373"/>
        </pc:sldMkLst>
      </pc:sldChg>
      <pc:sldChg chg="del modAnim">
        <pc:chgData name="Philippe Benoit" userId="760d5678a49e3992" providerId="LiveId" clId="{6D97B555-1EDE-4579-B657-75BC4F78AF8E}" dt="2021-05-18T12:58:28.109" v="35" actId="47"/>
        <pc:sldMkLst>
          <pc:docMk/>
          <pc:sldMk cId="2843379330" sldId="1376"/>
        </pc:sldMkLst>
      </pc:sldChg>
      <pc:sldChg chg="del">
        <pc:chgData name="Philippe Benoit" userId="760d5678a49e3992" providerId="LiveId" clId="{6D97B555-1EDE-4579-B657-75BC4F78AF8E}" dt="2021-05-18T12:58:31.193" v="39" actId="47"/>
        <pc:sldMkLst>
          <pc:docMk/>
          <pc:sldMk cId="3861042915" sldId="1377"/>
        </pc:sldMkLst>
      </pc:sldChg>
      <pc:sldChg chg="add">
        <pc:chgData name="Philippe Benoit" userId="760d5678a49e3992" providerId="LiveId" clId="{6D97B555-1EDE-4579-B657-75BC4F78AF8E}" dt="2021-05-18T12:56:45.905" v="24"/>
        <pc:sldMkLst>
          <pc:docMk/>
          <pc:sldMk cId="1342267297" sldId="1378"/>
        </pc:sldMkLst>
      </pc:sldChg>
      <pc:sldChg chg="modSp add mod">
        <pc:chgData name="Philippe Benoit" userId="760d5678a49e3992" providerId="LiveId" clId="{6D97B555-1EDE-4579-B657-75BC4F78AF8E}" dt="2021-05-18T12:59:57.219" v="50" actId="6549"/>
        <pc:sldMkLst>
          <pc:docMk/>
          <pc:sldMk cId="1386818653" sldId="1379"/>
        </pc:sldMkLst>
        <pc:spChg chg="mod">
          <ac:chgData name="Philippe Benoit" userId="760d5678a49e3992" providerId="LiveId" clId="{6D97B555-1EDE-4579-B657-75BC4F78AF8E}" dt="2021-05-18T12:59:57.219" v="50" actId="6549"/>
          <ac:spMkLst>
            <pc:docMk/>
            <pc:sldMk cId="1386818653" sldId="1379"/>
            <ac:spMk id="30" creationId="{6EC4668F-6F06-4251-AD5F-034E221587BB}"/>
          </ac:spMkLst>
        </pc:spChg>
      </pc:sldChg>
      <pc:sldChg chg="del">
        <pc:chgData name="Philippe Benoit" userId="760d5678a49e3992" providerId="LiveId" clId="{6D97B555-1EDE-4579-B657-75BC4F78AF8E}" dt="2021-05-18T12:52:54.508" v="23" actId="47"/>
        <pc:sldMkLst>
          <pc:docMk/>
          <pc:sldMk cId="2290136127" sldId="1379"/>
        </pc:sldMkLst>
      </pc:sldChg>
      <pc:sldChg chg="modSp add mod">
        <pc:chgData name="Philippe Benoit" userId="760d5678a49e3992" providerId="LiveId" clId="{6D97B555-1EDE-4579-B657-75BC4F78AF8E}" dt="2021-05-18T13:00:08.847" v="61" actId="1038"/>
        <pc:sldMkLst>
          <pc:docMk/>
          <pc:sldMk cId="2284843664" sldId="1380"/>
        </pc:sldMkLst>
        <pc:picChg chg="mod">
          <ac:chgData name="Philippe Benoit" userId="760d5678a49e3992" providerId="LiveId" clId="{6D97B555-1EDE-4579-B657-75BC4F78AF8E}" dt="2021-05-18T13:00:08.847" v="61" actId="1038"/>
          <ac:picMkLst>
            <pc:docMk/>
            <pc:sldMk cId="2284843664" sldId="1380"/>
            <ac:picMk id="51" creationId="{4A312EFF-C7BE-4C31-9012-5A1DA3581E45}"/>
          </ac:picMkLst>
        </pc:picChg>
      </pc:sldChg>
      <pc:sldChg chg="add">
        <pc:chgData name="Philippe Benoit" userId="760d5678a49e3992" providerId="LiveId" clId="{6D97B555-1EDE-4579-B657-75BC4F78AF8E}" dt="2021-05-18T12:56:45.905" v="24"/>
        <pc:sldMkLst>
          <pc:docMk/>
          <pc:sldMk cId="50592296" sldId="1381"/>
        </pc:sldMkLst>
      </pc:sldChg>
      <pc:sldChg chg="add del">
        <pc:chgData name="Philippe Benoit" userId="760d5678a49e3992" providerId="LiveId" clId="{6D97B555-1EDE-4579-B657-75BC4F78AF8E}" dt="2021-05-18T12:57:40.542" v="29" actId="47"/>
        <pc:sldMkLst>
          <pc:docMk/>
          <pc:sldMk cId="3279643316" sldId="1382"/>
        </pc:sldMkLst>
      </pc:sldChg>
      <pc:sldChg chg="add">
        <pc:chgData name="Philippe Benoit" userId="760d5678a49e3992" providerId="LiveId" clId="{6D97B555-1EDE-4579-B657-75BC4F78AF8E}" dt="2021-05-18T12:56:45.905" v="24"/>
        <pc:sldMkLst>
          <pc:docMk/>
          <pc:sldMk cId="130379867" sldId="1385"/>
        </pc:sldMkLst>
      </pc:sldChg>
      <pc:sldChg chg="modSp add mod ord modAnim">
        <pc:chgData name="Philippe Benoit" userId="760d5678a49e3992" providerId="LiveId" clId="{6D97B555-1EDE-4579-B657-75BC4F78AF8E}" dt="2021-05-18T12:58:09.602" v="31"/>
        <pc:sldMkLst>
          <pc:docMk/>
          <pc:sldMk cId="2656311007" sldId="1386"/>
        </pc:sldMkLst>
        <pc:picChg chg="mod">
          <ac:chgData name="Philippe Benoit" userId="760d5678a49e3992" providerId="LiveId" clId="{6D97B555-1EDE-4579-B657-75BC4F78AF8E}" dt="2021-05-18T12:57:27.750" v="26" actId="14100"/>
          <ac:picMkLst>
            <pc:docMk/>
            <pc:sldMk cId="2656311007" sldId="1386"/>
            <ac:picMk id="10" creationId="{DFAF856A-B646-4D31-AC6B-EC048781266A}"/>
          </ac:picMkLst>
        </pc:picChg>
      </pc:sldChg>
      <pc:sldChg chg="add ord modAnim">
        <pc:chgData name="Philippe Benoit" userId="760d5678a49e3992" providerId="LiveId" clId="{6D97B555-1EDE-4579-B657-75BC4F78AF8E}" dt="2021-05-18T12:59:17.254" v="47"/>
        <pc:sldMkLst>
          <pc:docMk/>
          <pc:sldMk cId="297587316" sldId="138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Model!$N$202</c:f>
              <c:strCache>
                <c:ptCount val="1"/>
                <c:pt idx="0">
                  <c:v>No SCC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Model!$L$203:$L$215</c:f>
              <c:numCache>
                <c:formatCode>0.0</c:formatCode>
                <c:ptCount val="13"/>
                <c:pt idx="0">
                  <c:v>2.5</c:v>
                </c:pt>
                <c:pt idx="1">
                  <c:v>2.6</c:v>
                </c:pt>
                <c:pt idx="2">
                  <c:v>2.7</c:v>
                </c:pt>
                <c:pt idx="3">
                  <c:v>2.8</c:v>
                </c:pt>
                <c:pt idx="4">
                  <c:v>2.9</c:v>
                </c:pt>
                <c:pt idx="5">
                  <c:v>3</c:v>
                </c:pt>
                <c:pt idx="6">
                  <c:v>3.1</c:v>
                </c:pt>
                <c:pt idx="7">
                  <c:v>3.2</c:v>
                </c:pt>
                <c:pt idx="8">
                  <c:v>3.3</c:v>
                </c:pt>
                <c:pt idx="9">
                  <c:v>3.4</c:v>
                </c:pt>
                <c:pt idx="10">
                  <c:v>3.5</c:v>
                </c:pt>
                <c:pt idx="11">
                  <c:v>3.6</c:v>
                </c:pt>
                <c:pt idx="12">
                  <c:v>3.7</c:v>
                </c:pt>
              </c:numCache>
            </c:numRef>
          </c:xVal>
          <c:yVal>
            <c:numRef>
              <c:f>Model!$N$203:$N$215</c:f>
              <c:numCache>
                <c:formatCode>0%</c:formatCode>
                <c:ptCount val="13"/>
                <c:pt idx="0">
                  <c:v>0.41253466977102216</c:v>
                </c:pt>
                <c:pt idx="1">
                  <c:v>0.35444403342762243</c:v>
                </c:pt>
                <c:pt idx="2">
                  <c:v>0.30270151646267585</c:v>
                </c:pt>
                <c:pt idx="3">
                  <c:v>0.2557859815025576</c:v>
                </c:pt>
                <c:pt idx="4">
                  <c:v>0.2124813721138139</c:v>
                </c:pt>
                <c:pt idx="5">
                  <c:v>0.17176564588025722</c:v>
                </c:pt>
                <c:pt idx="6">
                  <c:v>0.13271876921795545</c:v>
                </c:pt>
                <c:pt idx="7">
                  <c:v>9.4430163764565034E-2</c:v>
                </c:pt>
                <c:pt idx="8">
                  <c:v>5.5877939728907533E-2</c:v>
                </c:pt>
                <c:pt idx="9">
                  <c:v>1.5721682038420726E-2</c:v>
                </c:pt>
                <c:pt idx="10">
                  <c:v>-2.8156017274947764E-2</c:v>
                </c:pt>
                <c:pt idx="11">
                  <c:v>-7.9983631721599058E-2</c:v>
                </c:pt>
                <c:pt idx="12">
                  <c:v>-0.1520554118525006</c:v>
                </c:pt>
              </c:numCache>
            </c:numRef>
          </c:yVal>
          <c:smooth val="0"/>
          <c:extLst>
            <c:ext xmlns:c16="http://schemas.microsoft.com/office/drawing/2014/chart" uri="{C3380CC4-5D6E-409C-BE32-E72D297353CC}">
              <c16:uniqueId val="{00000000-5CED-4AA4-ADF0-6037B42BE5AE}"/>
            </c:ext>
          </c:extLst>
        </c:ser>
        <c:ser>
          <c:idx val="1"/>
          <c:order val="1"/>
          <c:tx>
            <c:strRef>
              <c:f>Model!$O$202</c:f>
              <c:strCache>
                <c:ptCount val="1"/>
                <c:pt idx="0">
                  <c:v>Low SCC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Model!$L$203:$L$215</c:f>
              <c:numCache>
                <c:formatCode>0.0</c:formatCode>
                <c:ptCount val="13"/>
                <c:pt idx="0">
                  <c:v>2.5</c:v>
                </c:pt>
                <c:pt idx="1">
                  <c:v>2.6</c:v>
                </c:pt>
                <c:pt idx="2">
                  <c:v>2.7</c:v>
                </c:pt>
                <c:pt idx="3">
                  <c:v>2.8</c:v>
                </c:pt>
                <c:pt idx="4">
                  <c:v>2.9</c:v>
                </c:pt>
                <c:pt idx="5">
                  <c:v>3</c:v>
                </c:pt>
                <c:pt idx="6">
                  <c:v>3.1</c:v>
                </c:pt>
                <c:pt idx="7">
                  <c:v>3.2</c:v>
                </c:pt>
                <c:pt idx="8">
                  <c:v>3.3</c:v>
                </c:pt>
                <c:pt idx="9">
                  <c:v>3.4</c:v>
                </c:pt>
                <c:pt idx="10">
                  <c:v>3.5</c:v>
                </c:pt>
                <c:pt idx="11">
                  <c:v>3.6</c:v>
                </c:pt>
                <c:pt idx="12">
                  <c:v>3.7</c:v>
                </c:pt>
              </c:numCache>
            </c:numRef>
          </c:xVal>
          <c:yVal>
            <c:numRef>
              <c:f>Model!$O$203:$O$215</c:f>
              <c:numCache>
                <c:formatCode>0%</c:formatCode>
                <c:ptCount val="13"/>
                <c:pt idx="0">
                  <c:v>0.61801804293928497</c:v>
                </c:pt>
                <c:pt idx="1">
                  <c:v>0.52236081351867369</c:v>
                </c:pt>
                <c:pt idx="2">
                  <c:v>0.44157649013727673</c:v>
                </c:pt>
                <c:pt idx="3">
                  <c:v>0.3718196644099625</c:v>
                </c:pt>
                <c:pt idx="4">
                  <c:v>0.31026639285496582</c:v>
                </c:pt>
                <c:pt idx="5">
                  <c:v>0.25475235766344118</c:v>
                </c:pt>
                <c:pt idx="6">
                  <c:v>0.20352724251375909</c:v>
                </c:pt>
                <c:pt idx="7">
                  <c:v>0.15506324342599043</c:v>
                </c:pt>
                <c:pt idx="8">
                  <c:v>0.10786693116641799</c:v>
                </c:pt>
                <c:pt idx="9">
                  <c:v>6.0221808737904281E-2</c:v>
                </c:pt>
                <c:pt idx="10">
                  <c:v>9.6836502802273294E-3</c:v>
                </c:pt>
                <c:pt idx="11">
                  <c:v>-4.8322077653153883E-2</c:v>
                </c:pt>
                <c:pt idx="12">
                  <c:v>-0.12667610421554165</c:v>
                </c:pt>
              </c:numCache>
            </c:numRef>
          </c:yVal>
          <c:smooth val="0"/>
          <c:extLst>
            <c:ext xmlns:c16="http://schemas.microsoft.com/office/drawing/2014/chart" uri="{C3380CC4-5D6E-409C-BE32-E72D297353CC}">
              <c16:uniqueId val="{00000001-5CED-4AA4-ADF0-6037B42BE5AE}"/>
            </c:ext>
          </c:extLst>
        </c:ser>
        <c:ser>
          <c:idx val="2"/>
          <c:order val="2"/>
          <c:tx>
            <c:strRef>
              <c:f>Model!$P$202</c:f>
              <c:strCache>
                <c:ptCount val="1"/>
                <c:pt idx="0">
                  <c:v>High SCC</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Model!$L$203:$L$215</c:f>
              <c:numCache>
                <c:formatCode>0.0</c:formatCode>
                <c:ptCount val="13"/>
                <c:pt idx="0">
                  <c:v>2.5</c:v>
                </c:pt>
                <c:pt idx="1">
                  <c:v>2.6</c:v>
                </c:pt>
                <c:pt idx="2">
                  <c:v>2.7</c:v>
                </c:pt>
                <c:pt idx="3">
                  <c:v>2.8</c:v>
                </c:pt>
                <c:pt idx="4">
                  <c:v>2.9</c:v>
                </c:pt>
                <c:pt idx="5">
                  <c:v>3</c:v>
                </c:pt>
                <c:pt idx="6">
                  <c:v>3.1</c:v>
                </c:pt>
                <c:pt idx="7">
                  <c:v>3.2</c:v>
                </c:pt>
                <c:pt idx="8">
                  <c:v>3.3</c:v>
                </c:pt>
                <c:pt idx="9">
                  <c:v>3.4</c:v>
                </c:pt>
                <c:pt idx="10">
                  <c:v>3.5</c:v>
                </c:pt>
                <c:pt idx="11">
                  <c:v>3.6</c:v>
                </c:pt>
                <c:pt idx="12">
                  <c:v>3.7</c:v>
                </c:pt>
              </c:numCache>
            </c:numRef>
          </c:xVal>
          <c:yVal>
            <c:numRef>
              <c:f>Model!$P$203:$P$215</c:f>
              <c:numCache>
                <c:formatCode>0%</c:formatCode>
                <c:ptCount val="13"/>
                <c:pt idx="0">
                  <c:v>0.89057277444631944</c:v>
                </c:pt>
                <c:pt idx="1">
                  <c:v>0.73270960137735064</c:v>
                </c:pt>
                <c:pt idx="2">
                  <c:v>0.60686842261003116</c:v>
                </c:pt>
                <c:pt idx="3">
                  <c:v>0.50363386478793237</c:v>
                </c:pt>
                <c:pt idx="4">
                  <c:v>0.41668353406092651</c:v>
                </c:pt>
                <c:pt idx="5">
                  <c:v>0.34155070695106549</c:v>
                </c:pt>
                <c:pt idx="6">
                  <c:v>0.27491311275777131</c:v>
                </c:pt>
                <c:pt idx="7">
                  <c:v>0.21413746949957857</c:v>
                </c:pt>
                <c:pt idx="8">
                  <c:v>0.15693158308747868</c:v>
                </c:pt>
                <c:pt idx="9">
                  <c:v>0.10098252540025965</c:v>
                </c:pt>
                <c:pt idx="10">
                  <c:v>4.3373981913095161E-2</c:v>
                </c:pt>
                <c:pt idx="11">
                  <c:v>-2.0899238176378621E-2</c:v>
                </c:pt>
                <c:pt idx="12">
                  <c:v>-0.1053086981429453</c:v>
                </c:pt>
              </c:numCache>
            </c:numRef>
          </c:yVal>
          <c:smooth val="0"/>
          <c:extLst>
            <c:ext xmlns:c16="http://schemas.microsoft.com/office/drawing/2014/chart" uri="{C3380CC4-5D6E-409C-BE32-E72D297353CC}">
              <c16:uniqueId val="{00000002-5CED-4AA4-ADF0-6037B42BE5AE}"/>
            </c:ext>
          </c:extLst>
        </c:ser>
        <c:ser>
          <c:idx val="3"/>
          <c:order val="3"/>
          <c:tx>
            <c:strRef>
              <c:f>Model!$Q$202</c:f>
              <c:strCache>
                <c:ptCount val="1"/>
                <c:pt idx="0">
                  <c:v>SDR</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Model!$L$203:$L$215</c:f>
              <c:numCache>
                <c:formatCode>0.0</c:formatCode>
                <c:ptCount val="13"/>
                <c:pt idx="0">
                  <c:v>2.5</c:v>
                </c:pt>
                <c:pt idx="1">
                  <c:v>2.6</c:v>
                </c:pt>
                <c:pt idx="2">
                  <c:v>2.7</c:v>
                </c:pt>
                <c:pt idx="3">
                  <c:v>2.8</c:v>
                </c:pt>
                <c:pt idx="4">
                  <c:v>2.9</c:v>
                </c:pt>
                <c:pt idx="5">
                  <c:v>3</c:v>
                </c:pt>
                <c:pt idx="6">
                  <c:v>3.1</c:v>
                </c:pt>
                <c:pt idx="7">
                  <c:v>3.2</c:v>
                </c:pt>
                <c:pt idx="8">
                  <c:v>3.3</c:v>
                </c:pt>
                <c:pt idx="9">
                  <c:v>3.4</c:v>
                </c:pt>
                <c:pt idx="10">
                  <c:v>3.5</c:v>
                </c:pt>
                <c:pt idx="11">
                  <c:v>3.6</c:v>
                </c:pt>
                <c:pt idx="12">
                  <c:v>3.7</c:v>
                </c:pt>
              </c:numCache>
            </c:numRef>
          </c:xVal>
          <c:yVal>
            <c:numRef>
              <c:f>Model!$Q$203:$Q$215</c:f>
              <c:numCache>
                <c:formatCode>0%</c:formatCode>
                <c:ptCount val="13"/>
                <c:pt idx="0">
                  <c:v>6.2E-2</c:v>
                </c:pt>
                <c:pt idx="1">
                  <c:v>6.2E-2</c:v>
                </c:pt>
                <c:pt idx="2">
                  <c:v>6.2E-2</c:v>
                </c:pt>
                <c:pt idx="3">
                  <c:v>6.2E-2</c:v>
                </c:pt>
                <c:pt idx="4">
                  <c:v>6.2E-2</c:v>
                </c:pt>
                <c:pt idx="5">
                  <c:v>6.2E-2</c:v>
                </c:pt>
                <c:pt idx="6">
                  <c:v>6.2E-2</c:v>
                </c:pt>
                <c:pt idx="7">
                  <c:v>6.2E-2</c:v>
                </c:pt>
                <c:pt idx="8">
                  <c:v>6.2E-2</c:v>
                </c:pt>
                <c:pt idx="9">
                  <c:v>6.2E-2</c:v>
                </c:pt>
                <c:pt idx="10">
                  <c:v>6.2E-2</c:v>
                </c:pt>
                <c:pt idx="11">
                  <c:v>6.2E-2</c:v>
                </c:pt>
                <c:pt idx="12">
                  <c:v>6.2E-2</c:v>
                </c:pt>
              </c:numCache>
            </c:numRef>
          </c:yVal>
          <c:smooth val="0"/>
          <c:extLst>
            <c:ext xmlns:c16="http://schemas.microsoft.com/office/drawing/2014/chart" uri="{C3380CC4-5D6E-409C-BE32-E72D297353CC}">
              <c16:uniqueId val="{00000003-5CED-4AA4-ADF0-6037B42BE5AE}"/>
            </c:ext>
          </c:extLst>
        </c:ser>
        <c:dLbls>
          <c:showLegendKey val="0"/>
          <c:showVal val="0"/>
          <c:showCatName val="0"/>
          <c:showSerName val="0"/>
          <c:showPercent val="0"/>
          <c:showBubbleSize val="0"/>
        </c:dLbls>
        <c:axId val="1239738528"/>
        <c:axId val="1242176864"/>
      </c:scatterChart>
      <c:valAx>
        <c:axId val="1239738528"/>
        <c:scaling>
          <c:orientation val="minMax"/>
          <c:max val="3.7"/>
          <c:min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Efficiency of BAU AC, CoP</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42176864"/>
        <c:crosses val="autoZero"/>
        <c:crossBetween val="midCat"/>
      </c:valAx>
      <c:valAx>
        <c:axId val="12421768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Brownfield EIRR</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3973852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Model!$Y$202</c:f>
              <c:strCache>
                <c:ptCount val="1"/>
                <c:pt idx="0">
                  <c:v>No SCC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Model!$X$203:$X$223</c:f>
              <c:numCache>
                <c:formatCode>General</c:formatCode>
                <c:ptCount val="21"/>
                <c:pt idx="0">
                  <c:v>10</c:v>
                </c:pt>
                <c:pt idx="1">
                  <c:v>9.5</c:v>
                </c:pt>
                <c:pt idx="2">
                  <c:v>9</c:v>
                </c:pt>
                <c:pt idx="3">
                  <c:v>8.5</c:v>
                </c:pt>
                <c:pt idx="4">
                  <c:v>8</c:v>
                </c:pt>
                <c:pt idx="5">
                  <c:v>7.5</c:v>
                </c:pt>
                <c:pt idx="6">
                  <c:v>7.0000000000000009</c:v>
                </c:pt>
                <c:pt idx="7">
                  <c:v>6.5</c:v>
                </c:pt>
                <c:pt idx="8">
                  <c:v>6</c:v>
                </c:pt>
                <c:pt idx="9">
                  <c:v>5.5</c:v>
                </c:pt>
                <c:pt idx="10">
                  <c:v>5</c:v>
                </c:pt>
                <c:pt idx="11">
                  <c:v>4.5</c:v>
                </c:pt>
                <c:pt idx="12">
                  <c:v>3.9999999999999898</c:v>
                </c:pt>
                <c:pt idx="13">
                  <c:v>3.4999999999999898</c:v>
                </c:pt>
                <c:pt idx="14">
                  <c:v>2.9999999999999898</c:v>
                </c:pt>
                <c:pt idx="15">
                  <c:v>2.4999999999999902</c:v>
                </c:pt>
                <c:pt idx="16">
                  <c:v>1.99999999999999</c:v>
                </c:pt>
                <c:pt idx="17">
                  <c:v>1.49999999999999</c:v>
                </c:pt>
                <c:pt idx="18">
                  <c:v>0.99999999999999101</c:v>
                </c:pt>
                <c:pt idx="19">
                  <c:v>0.49999999999999101</c:v>
                </c:pt>
                <c:pt idx="20">
                  <c:v>0</c:v>
                </c:pt>
              </c:numCache>
            </c:numRef>
          </c:xVal>
          <c:yVal>
            <c:numRef>
              <c:f>Model!$Y$203:$Y$223</c:f>
              <c:numCache>
                <c:formatCode>0%</c:formatCode>
                <c:ptCount val="21"/>
                <c:pt idx="0">
                  <c:v>1.1134972987072347</c:v>
                </c:pt>
                <c:pt idx="1">
                  <c:v>0.96964915586778266</c:v>
                </c:pt>
                <c:pt idx="2">
                  <c:v>0.84359523116734714</c:v>
                </c:pt>
                <c:pt idx="3">
                  <c:v>0.73205632251278741</c:v>
                </c:pt>
                <c:pt idx="4">
                  <c:v>0.63243333758719356</c:v>
                </c:pt>
                <c:pt idx="5">
                  <c:v>0.54260288133842627</c:v>
                </c:pt>
                <c:pt idx="6">
                  <c:v>0.46076424790699311</c:v>
                </c:pt>
                <c:pt idx="7">
                  <c:v>0.38531427515227556</c:v>
                </c:pt>
                <c:pt idx="8">
                  <c:v>0.31472802845571635</c:v>
                </c:pt>
                <c:pt idx="9">
                  <c:v>0.24741405453544618</c:v>
                </c:pt>
                <c:pt idx="10">
                  <c:v>0.18147853669835801</c:v>
                </c:pt>
                <c:pt idx="11">
                  <c:v>0.11421180248509821</c:v>
                </c:pt>
                <c:pt idx="12">
                  <c:v>4.0575940215062722E-2</c:v>
                </c:pt>
                <c:pt idx="13">
                  <c:v>-5.3913062585909555E-2</c:v>
                </c:pt>
              </c:numCache>
            </c:numRef>
          </c:yVal>
          <c:smooth val="0"/>
          <c:extLst>
            <c:ext xmlns:c16="http://schemas.microsoft.com/office/drawing/2014/chart" uri="{C3380CC4-5D6E-409C-BE32-E72D297353CC}">
              <c16:uniqueId val="{00000000-BE0E-454E-B8D7-AE543C8C3255}"/>
            </c:ext>
          </c:extLst>
        </c:ser>
        <c:ser>
          <c:idx val="1"/>
          <c:order val="1"/>
          <c:tx>
            <c:strRef>
              <c:f>Model!$Z$202</c:f>
              <c:strCache>
                <c:ptCount val="1"/>
                <c:pt idx="0">
                  <c:v>Low SCC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Model!$X$203:$X$223</c:f>
              <c:numCache>
                <c:formatCode>General</c:formatCode>
                <c:ptCount val="21"/>
                <c:pt idx="0">
                  <c:v>10</c:v>
                </c:pt>
                <c:pt idx="1">
                  <c:v>9.5</c:v>
                </c:pt>
                <c:pt idx="2">
                  <c:v>9</c:v>
                </c:pt>
                <c:pt idx="3">
                  <c:v>8.5</c:v>
                </c:pt>
                <c:pt idx="4">
                  <c:v>8</c:v>
                </c:pt>
                <c:pt idx="5">
                  <c:v>7.5</c:v>
                </c:pt>
                <c:pt idx="6">
                  <c:v>7.0000000000000009</c:v>
                </c:pt>
                <c:pt idx="7">
                  <c:v>6.5</c:v>
                </c:pt>
                <c:pt idx="8">
                  <c:v>6</c:v>
                </c:pt>
                <c:pt idx="9">
                  <c:v>5.5</c:v>
                </c:pt>
                <c:pt idx="10">
                  <c:v>5</c:v>
                </c:pt>
                <c:pt idx="11">
                  <c:v>4.5</c:v>
                </c:pt>
                <c:pt idx="12">
                  <c:v>3.9999999999999898</c:v>
                </c:pt>
                <c:pt idx="13">
                  <c:v>3.4999999999999898</c:v>
                </c:pt>
                <c:pt idx="14">
                  <c:v>2.9999999999999898</c:v>
                </c:pt>
                <c:pt idx="15">
                  <c:v>2.4999999999999902</c:v>
                </c:pt>
                <c:pt idx="16">
                  <c:v>1.99999999999999</c:v>
                </c:pt>
                <c:pt idx="17">
                  <c:v>1.49999999999999</c:v>
                </c:pt>
                <c:pt idx="18">
                  <c:v>0.99999999999999101</c:v>
                </c:pt>
                <c:pt idx="19">
                  <c:v>0.49999999999999101</c:v>
                </c:pt>
                <c:pt idx="20">
                  <c:v>0</c:v>
                </c:pt>
              </c:numCache>
            </c:numRef>
          </c:xVal>
          <c:yVal>
            <c:numRef>
              <c:f>Model!$Z$203:$Z$223</c:f>
              <c:numCache>
                <c:formatCode>0%</c:formatCode>
                <c:ptCount val="21"/>
                <c:pt idx="0">
                  <c:v>0.9042079350615444</c:v>
                </c:pt>
                <c:pt idx="1">
                  <c:v>0.78518181935354892</c:v>
                </c:pt>
                <c:pt idx="2">
                  <c:v>0.67932888513645029</c:v>
                </c:pt>
                <c:pt idx="3">
                  <c:v>0.58428180589078571</c:v>
                </c:pt>
                <c:pt idx="4">
                  <c:v>0.4980659666346865</c:v>
                </c:pt>
                <c:pt idx="5">
                  <c:v>0.41895802600985532</c:v>
                </c:pt>
                <c:pt idx="6">
                  <c:v>0.34535842068305</c:v>
                </c:pt>
                <c:pt idx="7">
                  <c:v>0.27564813706123137</c:v>
                </c:pt>
                <c:pt idx="8">
                  <c:v>0.20797285656495745</c:v>
                </c:pt>
                <c:pt idx="9">
                  <c:v>0.13980176980227932</c:v>
                </c:pt>
                <c:pt idx="10">
                  <c:v>6.6703543126986675E-2</c:v>
                </c:pt>
                <c:pt idx="11">
                  <c:v>-2.2867791914805813E-2</c:v>
                </c:pt>
              </c:numCache>
            </c:numRef>
          </c:yVal>
          <c:smooth val="0"/>
          <c:extLst>
            <c:ext xmlns:c16="http://schemas.microsoft.com/office/drawing/2014/chart" uri="{C3380CC4-5D6E-409C-BE32-E72D297353CC}">
              <c16:uniqueId val="{00000001-BE0E-454E-B8D7-AE543C8C3255}"/>
            </c:ext>
          </c:extLst>
        </c:ser>
        <c:ser>
          <c:idx val="2"/>
          <c:order val="2"/>
          <c:tx>
            <c:strRef>
              <c:f>Model!$AA$202</c:f>
              <c:strCache>
                <c:ptCount val="1"/>
                <c:pt idx="0">
                  <c:v>High SCC</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Model!$X$203:$X$223</c:f>
              <c:numCache>
                <c:formatCode>General</c:formatCode>
                <c:ptCount val="21"/>
                <c:pt idx="0">
                  <c:v>10</c:v>
                </c:pt>
                <c:pt idx="1">
                  <c:v>9.5</c:v>
                </c:pt>
                <c:pt idx="2">
                  <c:v>9</c:v>
                </c:pt>
                <c:pt idx="3">
                  <c:v>8.5</c:v>
                </c:pt>
                <c:pt idx="4">
                  <c:v>8</c:v>
                </c:pt>
                <c:pt idx="5">
                  <c:v>7.5</c:v>
                </c:pt>
                <c:pt idx="6">
                  <c:v>7.0000000000000009</c:v>
                </c:pt>
                <c:pt idx="7">
                  <c:v>6.5</c:v>
                </c:pt>
                <c:pt idx="8">
                  <c:v>6</c:v>
                </c:pt>
                <c:pt idx="9">
                  <c:v>5.5</c:v>
                </c:pt>
                <c:pt idx="10">
                  <c:v>5</c:v>
                </c:pt>
                <c:pt idx="11">
                  <c:v>4.5</c:v>
                </c:pt>
                <c:pt idx="12">
                  <c:v>3.9999999999999898</c:v>
                </c:pt>
                <c:pt idx="13">
                  <c:v>3.4999999999999898</c:v>
                </c:pt>
                <c:pt idx="14">
                  <c:v>2.9999999999999898</c:v>
                </c:pt>
                <c:pt idx="15">
                  <c:v>2.4999999999999902</c:v>
                </c:pt>
                <c:pt idx="16">
                  <c:v>1.99999999999999</c:v>
                </c:pt>
                <c:pt idx="17">
                  <c:v>1.49999999999999</c:v>
                </c:pt>
                <c:pt idx="18">
                  <c:v>0.99999999999999101</c:v>
                </c:pt>
                <c:pt idx="19">
                  <c:v>0.49999999999999101</c:v>
                </c:pt>
                <c:pt idx="20">
                  <c:v>0</c:v>
                </c:pt>
              </c:numCache>
            </c:numRef>
          </c:xVal>
          <c:yVal>
            <c:numRef>
              <c:f>Model!$AA$203:$AA$223</c:f>
              <c:numCache>
                <c:formatCode>0%</c:formatCode>
                <c:ptCount val="21"/>
                <c:pt idx="0">
                  <c:v>0.72946344973256094</c:v>
                </c:pt>
                <c:pt idx="1">
                  <c:v>0.62871158556849438</c:v>
                </c:pt>
                <c:pt idx="2">
                  <c:v>0.53772100158716318</c:v>
                </c:pt>
                <c:pt idx="3">
                  <c:v>0.45462420074196763</c:v>
                </c:pt>
                <c:pt idx="4">
                  <c:v>0.3777286602076142</c:v>
                </c:pt>
                <c:pt idx="5">
                  <c:v>0.30537214012719116</c:v>
                </c:pt>
                <c:pt idx="6">
                  <c:v>0.23572215477831593</c:v>
                </c:pt>
                <c:pt idx="7">
                  <c:v>0.16639439865859473</c:v>
                </c:pt>
                <c:pt idx="8">
                  <c:v>9.3459403246616946E-2</c:v>
                </c:pt>
                <c:pt idx="9">
                  <c:v>7.5896158995611973E-3</c:v>
                </c:pt>
                <c:pt idx="10">
                  <c:v>-0.14991914790116123</c:v>
                </c:pt>
              </c:numCache>
            </c:numRef>
          </c:yVal>
          <c:smooth val="0"/>
          <c:extLst>
            <c:ext xmlns:c16="http://schemas.microsoft.com/office/drawing/2014/chart" uri="{C3380CC4-5D6E-409C-BE32-E72D297353CC}">
              <c16:uniqueId val="{00000002-BE0E-454E-B8D7-AE543C8C3255}"/>
            </c:ext>
          </c:extLst>
        </c:ser>
        <c:ser>
          <c:idx val="3"/>
          <c:order val="3"/>
          <c:tx>
            <c:strRef>
              <c:f>Model!$AB$202</c:f>
              <c:strCache>
                <c:ptCount val="1"/>
                <c:pt idx="0">
                  <c:v>SDR</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Model!$X$203:$X$223</c:f>
              <c:numCache>
                <c:formatCode>General</c:formatCode>
                <c:ptCount val="21"/>
                <c:pt idx="0">
                  <c:v>10</c:v>
                </c:pt>
                <c:pt idx="1">
                  <c:v>9.5</c:v>
                </c:pt>
                <c:pt idx="2">
                  <c:v>9</c:v>
                </c:pt>
                <c:pt idx="3">
                  <c:v>8.5</c:v>
                </c:pt>
                <c:pt idx="4">
                  <c:v>8</c:v>
                </c:pt>
                <c:pt idx="5">
                  <c:v>7.5</c:v>
                </c:pt>
                <c:pt idx="6">
                  <c:v>7.0000000000000009</c:v>
                </c:pt>
                <c:pt idx="7">
                  <c:v>6.5</c:v>
                </c:pt>
                <c:pt idx="8">
                  <c:v>6</c:v>
                </c:pt>
                <c:pt idx="9">
                  <c:v>5.5</c:v>
                </c:pt>
                <c:pt idx="10">
                  <c:v>5</c:v>
                </c:pt>
                <c:pt idx="11">
                  <c:v>4.5</c:v>
                </c:pt>
                <c:pt idx="12">
                  <c:v>3.9999999999999898</c:v>
                </c:pt>
                <c:pt idx="13">
                  <c:v>3.4999999999999898</c:v>
                </c:pt>
                <c:pt idx="14">
                  <c:v>2.9999999999999898</c:v>
                </c:pt>
                <c:pt idx="15">
                  <c:v>2.4999999999999902</c:v>
                </c:pt>
                <c:pt idx="16">
                  <c:v>1.99999999999999</c:v>
                </c:pt>
                <c:pt idx="17">
                  <c:v>1.49999999999999</c:v>
                </c:pt>
                <c:pt idx="18">
                  <c:v>0.99999999999999101</c:v>
                </c:pt>
                <c:pt idx="19">
                  <c:v>0.49999999999999101</c:v>
                </c:pt>
                <c:pt idx="20">
                  <c:v>0</c:v>
                </c:pt>
              </c:numCache>
            </c:numRef>
          </c:xVal>
          <c:yVal>
            <c:numRef>
              <c:f>Model!$AB$203:$AB$223</c:f>
              <c:numCache>
                <c:formatCode>0%</c:formatCode>
                <c:ptCount val="21"/>
                <c:pt idx="0">
                  <c:v>6.2E-2</c:v>
                </c:pt>
                <c:pt idx="1">
                  <c:v>6.2E-2</c:v>
                </c:pt>
                <c:pt idx="2">
                  <c:v>6.2E-2</c:v>
                </c:pt>
                <c:pt idx="3">
                  <c:v>6.2E-2</c:v>
                </c:pt>
                <c:pt idx="4">
                  <c:v>6.2E-2</c:v>
                </c:pt>
                <c:pt idx="5">
                  <c:v>6.2E-2</c:v>
                </c:pt>
                <c:pt idx="6">
                  <c:v>6.2E-2</c:v>
                </c:pt>
                <c:pt idx="7">
                  <c:v>6.2E-2</c:v>
                </c:pt>
                <c:pt idx="8">
                  <c:v>6.2E-2</c:v>
                </c:pt>
                <c:pt idx="9">
                  <c:v>6.2E-2</c:v>
                </c:pt>
                <c:pt idx="10">
                  <c:v>6.2E-2</c:v>
                </c:pt>
                <c:pt idx="11">
                  <c:v>6.2E-2</c:v>
                </c:pt>
                <c:pt idx="12">
                  <c:v>6.2E-2</c:v>
                </c:pt>
                <c:pt idx="13">
                  <c:v>6.2E-2</c:v>
                </c:pt>
                <c:pt idx="14">
                  <c:v>6.2E-2</c:v>
                </c:pt>
                <c:pt idx="15">
                  <c:v>6.2E-2</c:v>
                </c:pt>
                <c:pt idx="16">
                  <c:v>6.2E-2</c:v>
                </c:pt>
                <c:pt idx="17">
                  <c:v>6.2E-2</c:v>
                </c:pt>
                <c:pt idx="18">
                  <c:v>6.2E-2</c:v>
                </c:pt>
                <c:pt idx="19">
                  <c:v>6.2E-2</c:v>
                </c:pt>
                <c:pt idx="20">
                  <c:v>6.2E-2</c:v>
                </c:pt>
              </c:numCache>
            </c:numRef>
          </c:yVal>
          <c:smooth val="0"/>
          <c:extLst>
            <c:ext xmlns:c16="http://schemas.microsoft.com/office/drawing/2014/chart" uri="{C3380CC4-5D6E-409C-BE32-E72D297353CC}">
              <c16:uniqueId val="{00000003-BE0E-454E-B8D7-AE543C8C3255}"/>
            </c:ext>
          </c:extLst>
        </c:ser>
        <c:dLbls>
          <c:showLegendKey val="0"/>
          <c:showVal val="0"/>
          <c:showCatName val="0"/>
          <c:showSerName val="0"/>
          <c:showPercent val="0"/>
          <c:showBubbleSize val="0"/>
        </c:dLbls>
        <c:axId val="1239738528"/>
        <c:axId val="1242176864"/>
      </c:scatterChart>
      <c:valAx>
        <c:axId val="1239738528"/>
        <c:scaling>
          <c:orientation val="minMax"/>
          <c:max val="10"/>
        </c:scaling>
        <c:delete val="0"/>
        <c:axPos val="b"/>
        <c:majorGridlines>
          <c:spPr>
            <a:ln w="9525" cap="flat" cmpd="sng" algn="ctr">
              <a:solidFill>
                <a:schemeClr val="tx1">
                  <a:lumMod val="15000"/>
                  <a:lumOff val="85000"/>
                </a:schemeClr>
              </a:solidFill>
              <a:round/>
            </a:ln>
            <a:effectLst/>
          </c:spPr>
        </c:majorGridlines>
        <c:title>
          <c:tx>
            <c:strRef>
              <c:f>Model!$X$202</c:f>
              <c:strCache>
                <c:ptCount val="1"/>
                <c:pt idx="0">
                  <c:v>WTP for cooling, USc/kWh</c:v>
                </c:pt>
              </c:strCache>
            </c:strRef>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42176864"/>
        <c:crosses val="autoZero"/>
        <c:crossBetween val="midCat"/>
      </c:valAx>
      <c:valAx>
        <c:axId val="1242176864"/>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Greenfield EIRR</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3973852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Model!$E$202</c:f>
              <c:strCache>
                <c:ptCount val="1"/>
                <c:pt idx="0">
                  <c:v>No SCC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Model!$C$203:$C$218</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Model!$E$203:$E$218</c:f>
              <c:numCache>
                <c:formatCode>0%</c:formatCode>
                <c:ptCount val="16"/>
                <c:pt idx="0">
                  <c:v>0.2557859815025576</c:v>
                </c:pt>
                <c:pt idx="1">
                  <c:v>0.17132751869210061</c:v>
                </c:pt>
                <c:pt idx="2">
                  <c:v>0.14221615427354894</c:v>
                </c:pt>
                <c:pt idx="3">
                  <c:v>0.12578835380415287</c:v>
                </c:pt>
                <c:pt idx="4">
                  <c:v>0.11495242843777076</c:v>
                </c:pt>
                <c:pt idx="5">
                  <c:v>0.10719933094641232</c:v>
                </c:pt>
                <c:pt idx="6">
                  <c:v>0.10136940715056264</c:v>
                </c:pt>
                <c:pt idx="7">
                  <c:v>9.6857490631697463E-2</c:v>
                </c:pt>
                <c:pt idx="8">
                  <c:v>9.3278551119307496E-2</c:v>
                </c:pt>
                <c:pt idx="9">
                  <c:v>9.0386734456371576E-2</c:v>
                </c:pt>
                <c:pt idx="10">
                  <c:v>8.8016428538873814E-2</c:v>
                </c:pt>
                <c:pt idx="11">
                  <c:v>8.6051345225931941E-2</c:v>
                </c:pt>
                <c:pt idx="12">
                  <c:v>8.4351522621085584E-2</c:v>
                </c:pt>
                <c:pt idx="13">
                  <c:v>8.2867788434276335E-2</c:v>
                </c:pt>
                <c:pt idx="14">
                  <c:v>3.3456984704511639E-2</c:v>
                </c:pt>
                <c:pt idx="15">
                  <c:v>3.3456984704511639E-2</c:v>
                </c:pt>
              </c:numCache>
            </c:numRef>
          </c:yVal>
          <c:smooth val="0"/>
          <c:extLst>
            <c:ext xmlns:c16="http://schemas.microsoft.com/office/drawing/2014/chart" uri="{C3380CC4-5D6E-409C-BE32-E72D297353CC}">
              <c16:uniqueId val="{00000000-492F-4054-933A-653A9FC18B0B}"/>
            </c:ext>
          </c:extLst>
        </c:ser>
        <c:ser>
          <c:idx val="1"/>
          <c:order val="1"/>
          <c:tx>
            <c:strRef>
              <c:f>Model!$F$202</c:f>
              <c:strCache>
                <c:ptCount val="1"/>
                <c:pt idx="0">
                  <c:v>Low SCC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Model!$C$203:$C$218</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Model!$F$203:$F$218</c:f>
              <c:numCache>
                <c:formatCode>0%</c:formatCode>
                <c:ptCount val="16"/>
                <c:pt idx="0">
                  <c:v>0.3718196644099625</c:v>
                </c:pt>
                <c:pt idx="1">
                  <c:v>0.23268260209416436</c:v>
                </c:pt>
                <c:pt idx="2">
                  <c:v>0.19243258206599112</c:v>
                </c:pt>
                <c:pt idx="3">
                  <c:v>0.17074518626515678</c:v>
                </c:pt>
                <c:pt idx="4">
                  <c:v>0.15677978215195254</c:v>
                </c:pt>
                <c:pt idx="5">
                  <c:v>0.1469422995817522</c:v>
                </c:pt>
                <c:pt idx="6">
                  <c:v>0.13962904164718015</c:v>
                </c:pt>
                <c:pt idx="7">
                  <c:v>0.13401385913765718</c:v>
                </c:pt>
                <c:pt idx="8">
                  <c:v>0.12958970489818045</c:v>
                </c:pt>
                <c:pt idx="9">
                  <c:v>0.12603671596692267</c:v>
                </c:pt>
                <c:pt idx="10">
                  <c:v>0.12314142544174556</c:v>
                </c:pt>
                <c:pt idx="11">
                  <c:v>0.12075502987274311</c:v>
                </c:pt>
                <c:pt idx="12">
                  <c:v>0.11872335181544713</c:v>
                </c:pt>
                <c:pt idx="13">
                  <c:v>0.11697937786288115</c:v>
                </c:pt>
                <c:pt idx="14">
                  <c:v>8.1087118185621643E-2</c:v>
                </c:pt>
                <c:pt idx="15">
                  <c:v>8.1087118185621643E-2</c:v>
                </c:pt>
              </c:numCache>
            </c:numRef>
          </c:yVal>
          <c:smooth val="0"/>
          <c:extLst>
            <c:ext xmlns:c16="http://schemas.microsoft.com/office/drawing/2014/chart" uri="{C3380CC4-5D6E-409C-BE32-E72D297353CC}">
              <c16:uniqueId val="{00000001-492F-4054-933A-653A9FC18B0B}"/>
            </c:ext>
          </c:extLst>
        </c:ser>
        <c:ser>
          <c:idx val="2"/>
          <c:order val="2"/>
          <c:tx>
            <c:strRef>
              <c:f>Model!$G$202</c:f>
              <c:strCache>
                <c:ptCount val="1"/>
                <c:pt idx="0">
                  <c:v>High SCC</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Model!$C$203:$C$218</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Model!$G$203:$G$218</c:f>
              <c:numCache>
                <c:formatCode>0%</c:formatCode>
                <c:ptCount val="16"/>
                <c:pt idx="0">
                  <c:v>0.50363386478793237</c:v>
                </c:pt>
                <c:pt idx="1">
                  <c:v>0.29184785789988243</c:v>
                </c:pt>
                <c:pt idx="2">
                  <c:v>0.24035988268527908</c:v>
                </c:pt>
                <c:pt idx="3">
                  <c:v>0.21376362702794816</c:v>
                </c:pt>
                <c:pt idx="4">
                  <c:v>0.19704471043804261</c:v>
                </c:pt>
                <c:pt idx="5">
                  <c:v>0.18547400288852711</c:v>
                </c:pt>
                <c:pt idx="6">
                  <c:v>0.17699874576847052</c:v>
                </c:pt>
                <c:pt idx="7">
                  <c:v>0.17057451221492648</c:v>
                </c:pt>
                <c:pt idx="8">
                  <c:v>0.16557529753299072</c:v>
                </c:pt>
                <c:pt idx="9">
                  <c:v>0.16160994282422414</c:v>
                </c:pt>
                <c:pt idx="10">
                  <c:v>0.15841931347813532</c:v>
                </c:pt>
                <c:pt idx="11">
                  <c:v>0.1558238195675945</c:v>
                </c:pt>
                <c:pt idx="12">
                  <c:v>0.15365512046501095</c:v>
                </c:pt>
                <c:pt idx="13">
                  <c:v>0.1518298053318794</c:v>
                </c:pt>
                <c:pt idx="14">
                  <c:v>0.12527478752118726</c:v>
                </c:pt>
                <c:pt idx="15">
                  <c:v>0.12527478752118726</c:v>
                </c:pt>
              </c:numCache>
            </c:numRef>
          </c:yVal>
          <c:smooth val="0"/>
          <c:extLst>
            <c:ext xmlns:c16="http://schemas.microsoft.com/office/drawing/2014/chart" uri="{C3380CC4-5D6E-409C-BE32-E72D297353CC}">
              <c16:uniqueId val="{00000002-492F-4054-933A-653A9FC18B0B}"/>
            </c:ext>
          </c:extLst>
        </c:ser>
        <c:ser>
          <c:idx val="3"/>
          <c:order val="3"/>
          <c:tx>
            <c:strRef>
              <c:f>Model!$H$202</c:f>
              <c:strCache>
                <c:ptCount val="1"/>
                <c:pt idx="0">
                  <c:v>SDR</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Model!$C$203:$C$218</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Model!$H$203:$H$218</c:f>
              <c:numCache>
                <c:formatCode>0%</c:formatCode>
                <c:ptCount val="16"/>
                <c:pt idx="0">
                  <c:v>6.2E-2</c:v>
                </c:pt>
                <c:pt idx="1">
                  <c:v>6.2E-2</c:v>
                </c:pt>
                <c:pt idx="2">
                  <c:v>6.2E-2</c:v>
                </c:pt>
                <c:pt idx="3">
                  <c:v>6.2E-2</c:v>
                </c:pt>
                <c:pt idx="4">
                  <c:v>6.2E-2</c:v>
                </c:pt>
                <c:pt idx="5">
                  <c:v>6.2E-2</c:v>
                </c:pt>
                <c:pt idx="6">
                  <c:v>6.2E-2</c:v>
                </c:pt>
                <c:pt idx="7">
                  <c:v>6.2E-2</c:v>
                </c:pt>
                <c:pt idx="8">
                  <c:v>6.2E-2</c:v>
                </c:pt>
                <c:pt idx="9">
                  <c:v>6.2E-2</c:v>
                </c:pt>
                <c:pt idx="10">
                  <c:v>6.2E-2</c:v>
                </c:pt>
                <c:pt idx="11">
                  <c:v>6.2E-2</c:v>
                </c:pt>
                <c:pt idx="12">
                  <c:v>6.2E-2</c:v>
                </c:pt>
                <c:pt idx="13">
                  <c:v>6.2E-2</c:v>
                </c:pt>
                <c:pt idx="14">
                  <c:v>6.2E-2</c:v>
                </c:pt>
                <c:pt idx="15">
                  <c:v>6.2E-2</c:v>
                </c:pt>
              </c:numCache>
            </c:numRef>
          </c:yVal>
          <c:smooth val="0"/>
          <c:extLst>
            <c:ext xmlns:c16="http://schemas.microsoft.com/office/drawing/2014/chart" uri="{C3380CC4-5D6E-409C-BE32-E72D297353CC}">
              <c16:uniqueId val="{00000003-492F-4054-933A-653A9FC18B0B}"/>
            </c:ext>
          </c:extLst>
        </c:ser>
        <c:dLbls>
          <c:showLegendKey val="0"/>
          <c:showVal val="0"/>
          <c:showCatName val="0"/>
          <c:showSerName val="0"/>
          <c:showPercent val="0"/>
          <c:showBubbleSize val="0"/>
        </c:dLbls>
        <c:axId val="1239738528"/>
        <c:axId val="1242176864"/>
      </c:scatterChart>
      <c:valAx>
        <c:axId val="1239738528"/>
        <c:scaling>
          <c:orientation val="minMax"/>
          <c:max val="15"/>
        </c:scaling>
        <c:delete val="0"/>
        <c:axPos val="b"/>
        <c:majorGridlines>
          <c:spPr>
            <a:ln w="9525" cap="flat" cmpd="sng" algn="ctr">
              <a:solidFill>
                <a:schemeClr val="tx1">
                  <a:lumMod val="15000"/>
                  <a:lumOff val="85000"/>
                </a:schemeClr>
              </a:solidFill>
              <a:round/>
            </a:ln>
            <a:effectLst/>
          </c:spPr>
        </c:majorGridlines>
        <c:title>
          <c:tx>
            <c:strRef>
              <c:f>Model!$C$202</c:f>
              <c:strCache>
                <c:ptCount val="1"/>
                <c:pt idx="0">
                  <c:v>Remaining lifespan of existing AC</c:v>
                </c:pt>
              </c:strCache>
            </c:strRef>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42176864"/>
        <c:crosses val="autoZero"/>
        <c:crossBetween val="midCat"/>
      </c:valAx>
      <c:valAx>
        <c:axId val="12421768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Brownfield EIRR</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3973852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20-10-12T11:50:09.029" idx="2">
    <p:pos x="10" y="10"/>
    <p:text>We could note that valung the rebound at the cost of energy has also been suggested in other guidance documents (as mentioned in the paper) - just to underpin that we are not the only ones suggeseting this.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0-10-12T11:43:37.495" idx="1">
    <p:pos x="-347" y="1209"/>
    <p:text>You could consider adding or rephrasing "However this practice does not fully value and may not properly rank projects that produce extra goods/services." to something along the lines of "For greenfield EE projects or brownfield EE projects, in which the increase in production or service levels represent a large part of the economic beneifts, it would be preferable to value the economic benefit from this increase.</p:text>
    <p:extLst>
      <p:ext uri="{C676402C-5697-4E1C-873F-D02D1690AC5C}">
        <p15:threadingInfo xmlns:p15="http://schemas.microsoft.com/office/powerpoint/2012/main" timeZoneBias="-120"/>
      </p:ext>
    </p:extLst>
  </p:cm>
  <p:cm authorId="4" dt="2020-10-12T19:37:28.050" idx="2">
    <p:pos x="-347" y="1305"/>
    <p:text>See change</p:text>
    <p:extLst>
      <p:ext uri="{C676402C-5697-4E1C-873F-D02D1690AC5C}">
        <p15:threadingInfo xmlns:p15="http://schemas.microsoft.com/office/powerpoint/2012/main" timeZoneBias="240">
          <p15:parentCm authorId="5" idx="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DDD34-D487-462A-9CB0-6C8A2CB6C7F7}"/>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A6CFF7-5918-419D-8CD0-B040924D2865}"/>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D42692F-62FB-4FA0-B320-444B7EF9AF75}" type="datetimeFigureOut">
              <a:rPr lang="en-US" smtClean="0"/>
              <a:t>18-May-21</a:t>
            </a:fld>
            <a:endParaRPr lang="en-US"/>
          </a:p>
        </p:txBody>
      </p:sp>
      <p:sp>
        <p:nvSpPr>
          <p:cNvPr id="4" name="Footer Placeholder 3">
            <a:extLst>
              <a:ext uri="{FF2B5EF4-FFF2-40B4-BE49-F238E27FC236}">
                <a16:creationId xmlns:a16="http://schemas.microsoft.com/office/drawing/2014/main" id="{AF2F8125-DCEA-4E8A-9CE7-11196C6F1A08}"/>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38FFE6-04E6-4B40-AB71-978190B41EC0}"/>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478F440-59BC-463D-B2D1-309C444984F5}" type="slidenum">
              <a:rPr lang="en-US" smtClean="0"/>
              <a:t>‹#›</a:t>
            </a:fld>
            <a:endParaRPr lang="en-US"/>
          </a:p>
        </p:txBody>
      </p:sp>
    </p:spTree>
    <p:extLst>
      <p:ext uri="{BB962C8B-B14F-4D97-AF65-F5344CB8AC3E}">
        <p14:creationId xmlns:p14="http://schemas.microsoft.com/office/powerpoint/2010/main" val="2680844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EEEEEDF3-9435-42E8-84F1-4E4E4831A256}" type="datetimeFigureOut">
              <a:rPr lang="en-US" smtClean="0"/>
              <a:t>18-May-21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EA8A6F5D-11CE-4684-9C41-27B2DBAB5F51}" type="slidenum">
              <a:rPr lang="en-US" smtClean="0"/>
              <a:t>‹#›</a:t>
            </a:fld>
            <a:endParaRPr lang="en-US"/>
          </a:p>
        </p:txBody>
      </p:sp>
    </p:spTree>
    <p:extLst>
      <p:ext uri="{BB962C8B-B14F-4D97-AF65-F5344CB8AC3E}">
        <p14:creationId xmlns:p14="http://schemas.microsoft.com/office/powerpoint/2010/main" val="393275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341313"/>
            <a:ext cx="3714750" cy="2090737"/>
          </a:xfrm>
        </p:spPr>
      </p:sp>
      <p:sp>
        <p:nvSpPr>
          <p:cNvPr id="3" name="Notes Placeholder 2"/>
          <p:cNvSpPr>
            <a:spLocks noGrp="1"/>
          </p:cNvSpPr>
          <p:nvPr>
            <p:ph type="body" idx="1"/>
          </p:nvPr>
        </p:nvSpPr>
        <p:spPr>
          <a:xfrm>
            <a:off x="707708" y="2747191"/>
            <a:ext cx="5661660" cy="5913657"/>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A6FAA9-D176-45CF-8DE3-27673D7D2D9D}"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2205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15</a:t>
            </a:fld>
            <a:endParaRPr lang="en-US"/>
          </a:p>
        </p:txBody>
      </p:sp>
    </p:spTree>
    <p:extLst>
      <p:ext uri="{BB962C8B-B14F-4D97-AF65-F5344CB8AC3E}">
        <p14:creationId xmlns:p14="http://schemas.microsoft.com/office/powerpoint/2010/main" val="364588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18</a:t>
            </a:fld>
            <a:endParaRPr lang="en-US"/>
          </a:p>
        </p:txBody>
      </p:sp>
    </p:spTree>
    <p:extLst>
      <p:ext uri="{BB962C8B-B14F-4D97-AF65-F5344CB8AC3E}">
        <p14:creationId xmlns:p14="http://schemas.microsoft.com/office/powerpoint/2010/main" val="205215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19</a:t>
            </a:fld>
            <a:endParaRPr lang="en-US"/>
          </a:p>
        </p:txBody>
      </p:sp>
    </p:spTree>
    <p:extLst>
      <p:ext uri="{BB962C8B-B14F-4D97-AF65-F5344CB8AC3E}">
        <p14:creationId xmlns:p14="http://schemas.microsoft.com/office/powerpoint/2010/main" val="163078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20</a:t>
            </a:fld>
            <a:endParaRPr lang="en-US"/>
          </a:p>
        </p:txBody>
      </p:sp>
    </p:spTree>
    <p:extLst>
      <p:ext uri="{BB962C8B-B14F-4D97-AF65-F5344CB8AC3E}">
        <p14:creationId xmlns:p14="http://schemas.microsoft.com/office/powerpoint/2010/main" val="95171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21</a:t>
            </a:fld>
            <a:endParaRPr lang="en-US"/>
          </a:p>
        </p:txBody>
      </p:sp>
    </p:spTree>
    <p:extLst>
      <p:ext uri="{BB962C8B-B14F-4D97-AF65-F5344CB8AC3E}">
        <p14:creationId xmlns:p14="http://schemas.microsoft.com/office/powerpoint/2010/main" val="8728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always, where there exists uncertainty about key parameters that determine the net benefits of investment decisions, one does sensitivity analysis.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Including the costs of GHG, the switching value of WTP for cooling increases to 5.8 </a:t>
            </a:r>
            <a:r>
              <a:rPr lang="en-US" sz="1200" kern="1200" dirty="0" err="1">
                <a:solidFill>
                  <a:schemeClr val="tx1"/>
                </a:solidFill>
                <a:effectLst/>
                <a:latin typeface="+mn-lt"/>
                <a:ea typeface="+mn-ea"/>
                <a:cs typeface="+mn-cs"/>
              </a:rPr>
              <a:t>USc</a:t>
            </a:r>
            <a:r>
              <a:rPr lang="en-US" sz="1200" kern="1200" dirty="0">
                <a:solidFill>
                  <a:schemeClr val="tx1"/>
                </a:solidFill>
                <a:effectLst/>
                <a:latin typeface="+mn-lt"/>
                <a:ea typeface="+mn-ea"/>
                <a:cs typeface="+mn-cs"/>
              </a:rPr>
              <a:t>/kWh. However, both switching values are lower than the WTP that follows from the running of existing ACs at the going electric tariff of 22 </a:t>
            </a:r>
            <a:r>
              <a:rPr lang="en-US" sz="1200" kern="1200" dirty="0" err="1">
                <a:solidFill>
                  <a:schemeClr val="tx1"/>
                </a:solidFill>
                <a:effectLst/>
                <a:latin typeface="+mn-lt"/>
                <a:ea typeface="+mn-ea"/>
                <a:cs typeface="+mn-cs"/>
              </a:rPr>
              <a:t>USc</a:t>
            </a:r>
            <a:r>
              <a:rPr lang="en-US" sz="1200" kern="1200" dirty="0">
                <a:solidFill>
                  <a:schemeClr val="tx1"/>
                </a:solidFill>
                <a:effectLst/>
                <a:latin typeface="+mn-lt"/>
                <a:ea typeface="+mn-ea"/>
                <a:cs typeface="+mn-cs"/>
              </a:rPr>
              <a:t>/kWh. Namely, with a COP of 2.5, running the existing AC in the brownfield office building implies a WTP for cooling output of 8.8 </a:t>
            </a:r>
            <a:r>
              <a:rPr lang="en-US" sz="1200" kern="1200" dirty="0" err="1">
                <a:solidFill>
                  <a:schemeClr val="tx1"/>
                </a:solidFill>
                <a:effectLst/>
                <a:latin typeface="+mn-lt"/>
                <a:ea typeface="+mn-ea"/>
                <a:cs typeface="+mn-cs"/>
              </a:rPr>
              <a:t>USc</a:t>
            </a:r>
            <a:r>
              <a:rPr lang="en-US" sz="1200" kern="1200" dirty="0">
                <a:solidFill>
                  <a:schemeClr val="tx1"/>
                </a:solidFill>
                <a:effectLst/>
                <a:latin typeface="+mn-lt"/>
                <a:ea typeface="+mn-ea"/>
                <a:cs typeface="+mn-cs"/>
              </a:rPr>
              <a:t>/kWh. If this is interpreted as the minimum WTP for cooling, then the greenfield investment yields greater net economic benefits with or without GHG accounting</a:t>
            </a:r>
            <a:endParaRPr lang="en-US" dirty="0"/>
          </a:p>
          <a:p>
            <a:endParaRPr lang="en-US" dirty="0"/>
          </a:p>
          <a:p>
            <a:r>
              <a:rPr lang="en-US" sz="1200" kern="1200" dirty="0">
                <a:solidFill>
                  <a:schemeClr val="tx1"/>
                </a:solidFill>
                <a:effectLst/>
                <a:latin typeface="+mn-lt"/>
                <a:ea typeface="+mn-ea"/>
                <a:cs typeface="+mn-cs"/>
              </a:rPr>
              <a:t>Even if the true value of these benefits are uncertain, efforts to calculate switching values could provide useful information, and if done consistently over time may allow for a better ranking of investment alternatives</a:t>
            </a:r>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22</a:t>
            </a:fld>
            <a:endParaRPr lang="en-US"/>
          </a:p>
        </p:txBody>
      </p:sp>
    </p:spTree>
    <p:extLst>
      <p:ext uri="{BB962C8B-B14F-4D97-AF65-F5344CB8AC3E}">
        <p14:creationId xmlns:p14="http://schemas.microsoft.com/office/powerpoint/2010/main" val="272441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Combining these parameters, this chart shows the NPV maximizing investment through the various colors. Within each color, a darker share represent higher NPV.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 spite of uncertainty about parameters, efforts to bring to light the sensitivity of the EIRR to these parameters and determine switching values to prefer one investment over another could provide useful information and if done consistently over time may allow for a better ranking of investment alternatives</a:t>
            </a:r>
            <a:endParaRPr lang="en-US" b="1" dirty="0"/>
          </a:p>
        </p:txBody>
      </p:sp>
      <p:sp>
        <p:nvSpPr>
          <p:cNvPr id="4" name="Slide Number Placeholder 3"/>
          <p:cNvSpPr>
            <a:spLocks noGrp="1"/>
          </p:cNvSpPr>
          <p:nvPr>
            <p:ph type="sldNum" sz="quarter" idx="5"/>
          </p:nvPr>
        </p:nvSpPr>
        <p:spPr/>
        <p:txBody>
          <a:bodyPr/>
          <a:lstStyle/>
          <a:p>
            <a:fld id="{EA8A6F5D-11CE-4684-9C41-27B2DBAB5F51}" type="slidenum">
              <a:rPr lang="en-US" smtClean="0"/>
              <a:t>23</a:t>
            </a:fld>
            <a:endParaRPr lang="en-US"/>
          </a:p>
        </p:txBody>
      </p:sp>
    </p:spTree>
    <p:extLst>
      <p:ext uri="{BB962C8B-B14F-4D97-AF65-F5344CB8AC3E}">
        <p14:creationId xmlns:p14="http://schemas.microsoft.com/office/powerpoint/2010/main" val="3111960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been assuming that existing AC were exactly at the end of their technical lifespan. </a:t>
            </a:r>
          </a:p>
          <a:p>
            <a:endParaRPr lang="en-US" b="1" dirty="0"/>
          </a:p>
          <a:p>
            <a:r>
              <a:rPr lang="en-US" b="0" dirty="0"/>
              <a:t>Slide</a:t>
            </a:r>
          </a:p>
          <a:p>
            <a:br>
              <a:rPr lang="en-US" b="1" dirty="0"/>
            </a:br>
            <a:r>
              <a:rPr lang="en-US" b="1" dirty="0"/>
              <a:t>This is only to show that in developing economies where growth rates are high, there is also a penalty, if you will, against retrofits when existing infrastructure can continue to provide needed goods and services albeit less efficiently. </a:t>
            </a:r>
          </a:p>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24</a:t>
            </a:fld>
            <a:endParaRPr lang="en-US"/>
          </a:p>
        </p:txBody>
      </p:sp>
    </p:spTree>
    <p:extLst>
      <p:ext uri="{BB962C8B-B14F-4D97-AF65-F5344CB8AC3E}">
        <p14:creationId xmlns:p14="http://schemas.microsoft.com/office/powerpoint/2010/main" val="373145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simple average EIRR of the projects reviewed was 18%.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case study illustrates that (i) a focus on EE savings and avoided GHG emissions could eliminate viable investment alternatives with non-quantified benefits from consideration; (ii) even if the true value of these benefits are uncertain, efforts to calculate switching values could provide useful information, and if done consistently over time may allow for a better ranking of investment alternatives; and (iii) assumptions about the counterfactual to an EE investment are very critical and need to be clearly established prior to the economic analysis. </a:t>
            </a:r>
          </a:p>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25</a:t>
            </a:fld>
            <a:endParaRPr lang="en-US"/>
          </a:p>
        </p:txBody>
      </p:sp>
    </p:spTree>
    <p:extLst>
      <p:ext uri="{BB962C8B-B14F-4D97-AF65-F5344CB8AC3E}">
        <p14:creationId xmlns:p14="http://schemas.microsoft.com/office/powerpoint/2010/main" val="34582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5</a:t>
            </a:fld>
            <a:endParaRPr lang="en-US"/>
          </a:p>
        </p:txBody>
      </p:sp>
    </p:spTree>
    <p:extLst>
      <p:ext uri="{BB962C8B-B14F-4D97-AF65-F5344CB8AC3E}">
        <p14:creationId xmlns:p14="http://schemas.microsoft.com/office/powerpoint/2010/main" val="90855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6</a:t>
            </a:fld>
            <a:endParaRPr lang="en-US"/>
          </a:p>
        </p:txBody>
      </p:sp>
    </p:spTree>
    <p:extLst>
      <p:ext uri="{BB962C8B-B14F-4D97-AF65-F5344CB8AC3E}">
        <p14:creationId xmlns:p14="http://schemas.microsoft.com/office/powerpoint/2010/main" val="424135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9</a:t>
            </a:fld>
            <a:endParaRPr lang="en-US"/>
          </a:p>
        </p:txBody>
      </p:sp>
    </p:spTree>
    <p:extLst>
      <p:ext uri="{BB962C8B-B14F-4D97-AF65-F5344CB8AC3E}">
        <p14:creationId xmlns:p14="http://schemas.microsoft.com/office/powerpoint/2010/main" val="16978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E4F5B-AB6B-4042-829C-D1AEF9786685}" type="slidenum">
              <a:rPr lang="en-US" smtClean="0"/>
              <a:t>10</a:t>
            </a:fld>
            <a:endParaRPr lang="en-US"/>
          </a:p>
        </p:txBody>
      </p:sp>
    </p:spTree>
    <p:extLst>
      <p:ext uri="{BB962C8B-B14F-4D97-AF65-F5344CB8AC3E}">
        <p14:creationId xmlns:p14="http://schemas.microsoft.com/office/powerpoint/2010/main" val="341796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our EE projects are already following this sequence of steps but this was not formulated in current guidance. </a:t>
            </a:r>
          </a:p>
          <a:p>
            <a:endParaRPr lang="en-US" dirty="0"/>
          </a:p>
          <a:p>
            <a:r>
              <a:rPr lang="en-US" dirty="0"/>
              <a:t>Note however that typical framing of such projects is with outcome indicators that include energy saved and GHG emissions avoided. However, actual energy consumed and GHGs emissions produced increase to provide more goods and services. </a:t>
            </a:r>
          </a:p>
        </p:txBody>
      </p:sp>
      <p:sp>
        <p:nvSpPr>
          <p:cNvPr id="4" name="Slide Number Placeholder 3"/>
          <p:cNvSpPr>
            <a:spLocks noGrp="1"/>
          </p:cNvSpPr>
          <p:nvPr>
            <p:ph type="sldNum" sz="quarter" idx="5"/>
          </p:nvPr>
        </p:nvSpPr>
        <p:spPr/>
        <p:txBody>
          <a:bodyPr/>
          <a:lstStyle/>
          <a:p>
            <a:fld id="{EA8A6F5D-11CE-4684-9C41-27B2DBAB5F51}" type="slidenum">
              <a:rPr lang="en-US" smtClean="0"/>
              <a:t>11</a:t>
            </a:fld>
            <a:endParaRPr lang="en-US"/>
          </a:p>
        </p:txBody>
      </p:sp>
    </p:spTree>
    <p:extLst>
      <p:ext uri="{BB962C8B-B14F-4D97-AF65-F5344CB8AC3E}">
        <p14:creationId xmlns:p14="http://schemas.microsoft.com/office/powerpoint/2010/main" val="158134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examples are real work bank projects.  For the World Bank, what we highlighted internally, is that starting to really look at Energy projects that increases goods and services will requires cross-sector expertise to value these because that is where the real challenge often lies. </a:t>
            </a:r>
          </a:p>
          <a:p>
            <a:endParaRPr lang="en-US" dirty="0"/>
          </a:p>
          <a:p>
            <a:endParaRPr lang="en-US" dirty="0"/>
          </a:p>
        </p:txBody>
      </p:sp>
      <p:sp>
        <p:nvSpPr>
          <p:cNvPr id="4" name="Slide Number Placeholder 3"/>
          <p:cNvSpPr>
            <a:spLocks noGrp="1"/>
          </p:cNvSpPr>
          <p:nvPr>
            <p:ph type="sldNum" sz="quarter" idx="5"/>
          </p:nvPr>
        </p:nvSpPr>
        <p:spPr/>
        <p:txBody>
          <a:bodyPr/>
          <a:lstStyle/>
          <a:p>
            <a:fld id="{EA8A6F5D-11CE-4684-9C41-27B2DBAB5F51}" type="slidenum">
              <a:rPr lang="en-US" smtClean="0"/>
              <a:t>12</a:t>
            </a:fld>
            <a:endParaRPr lang="en-US"/>
          </a:p>
        </p:txBody>
      </p:sp>
    </p:spTree>
    <p:extLst>
      <p:ext uri="{BB962C8B-B14F-4D97-AF65-F5344CB8AC3E}">
        <p14:creationId xmlns:p14="http://schemas.microsoft.com/office/powerpoint/2010/main" val="33224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Rebound</a:t>
            </a:r>
          </a:p>
          <a:p>
            <a:pPr marL="171450" indent="-171450">
              <a:buFontTx/>
              <a:buChar char="-"/>
            </a:pPr>
            <a:r>
              <a:rPr lang="en-US" dirty="0"/>
              <a:t>Direct/substitution effect: An increase in the consumption of a good or service because its cost has gone down (due to a reduction in energy inputs)</a:t>
            </a:r>
          </a:p>
          <a:p>
            <a:pPr marL="171450" indent="-171450">
              <a:buFontTx/>
              <a:buChar char="-"/>
            </a:pPr>
            <a:r>
              <a:rPr lang="en-US" dirty="0"/>
              <a:t>Indirect/income effect: the lower cost of consumption of that good or service enables greater consumption of other goods or services</a:t>
            </a:r>
          </a:p>
        </p:txBody>
      </p:sp>
      <p:sp>
        <p:nvSpPr>
          <p:cNvPr id="4" name="Slide Number Placeholder 3"/>
          <p:cNvSpPr>
            <a:spLocks noGrp="1"/>
          </p:cNvSpPr>
          <p:nvPr>
            <p:ph type="sldNum" sz="quarter" idx="5"/>
          </p:nvPr>
        </p:nvSpPr>
        <p:spPr/>
        <p:txBody>
          <a:bodyPr/>
          <a:lstStyle/>
          <a:p>
            <a:fld id="{EA8A6F5D-11CE-4684-9C41-27B2DBAB5F51}" type="slidenum">
              <a:rPr lang="en-US" smtClean="0"/>
              <a:t>13</a:t>
            </a:fld>
            <a:endParaRPr lang="en-US"/>
          </a:p>
        </p:txBody>
      </p:sp>
    </p:spTree>
    <p:extLst>
      <p:ext uri="{BB962C8B-B14F-4D97-AF65-F5344CB8AC3E}">
        <p14:creationId xmlns:p14="http://schemas.microsoft.com/office/powerpoint/2010/main" val="44364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COP is the ratio between amount of thermal energy that the AC transfers (</a:t>
            </a:r>
            <a:r>
              <a:rPr lang="en-US" dirty="0" err="1"/>
              <a:t>ie</a:t>
            </a:r>
            <a:r>
              <a:rPr lang="en-US" dirty="0"/>
              <a:t> the amount of cooling it provides relative to the amount of electricity it consumes. </a:t>
            </a:r>
          </a:p>
          <a:p>
            <a:endParaRPr lang="en-US" dirty="0"/>
          </a:p>
          <a:p>
            <a:r>
              <a:rPr lang="en-US" dirty="0"/>
              <a:t>If the greenfield analysis had considered as counterfactual the installation of BAU AC in the cooling space, the situation would be the same as retrofit, where there is no incremental benefit from cooling from energy savings, while counterfactual costs go up. How would this change the investment decision?</a:t>
            </a:r>
          </a:p>
          <a:p>
            <a:pPr marL="171450" indent="-171450">
              <a:buFontTx/>
              <a:buChar char="-"/>
            </a:pPr>
            <a:r>
              <a:rPr lang="en-US" dirty="0"/>
              <a:t>On the one hand, the greenfield would still be preferable since there the counterfactual requires capital expenditures to be made at the same time as in the project. In the Brownfield older ACs may not be near the end of their lifespan and the avoided capital expenditures may still exceed the value of any savings that can be achieved (discount rate matters !)</a:t>
            </a:r>
          </a:p>
          <a:p>
            <a:pPr marL="171450" indent="-171450">
              <a:buFontTx/>
              <a:buChar char="-"/>
            </a:pPr>
            <a:r>
              <a:rPr lang="en-US" dirty="0"/>
              <a:t>On the other hand, the WTP for cooling may be lower in the greenfield space. For example if we assume that ACs are installed first where they provide the greatest benefits per unit of cooling, and that the marginal utility for cooling declines as more an more buildings become cooled, then the greenfield may be a case where there is less demand for cooling and therefore less savings to be attained to opting for an efficient AC versus an inefficient one. </a:t>
            </a:r>
          </a:p>
        </p:txBody>
      </p:sp>
      <p:sp>
        <p:nvSpPr>
          <p:cNvPr id="4" name="Slide Number Placeholder 3"/>
          <p:cNvSpPr>
            <a:spLocks noGrp="1"/>
          </p:cNvSpPr>
          <p:nvPr>
            <p:ph type="sldNum" sz="quarter" idx="5"/>
          </p:nvPr>
        </p:nvSpPr>
        <p:spPr/>
        <p:txBody>
          <a:bodyPr/>
          <a:lstStyle/>
          <a:p>
            <a:fld id="{C97E4F5B-AB6B-4042-829C-D1AEF9786685}" type="slidenum">
              <a:rPr lang="en-US" smtClean="0"/>
              <a:t>14</a:t>
            </a:fld>
            <a:endParaRPr lang="en-US"/>
          </a:p>
        </p:txBody>
      </p:sp>
    </p:spTree>
    <p:extLst>
      <p:ext uri="{BB962C8B-B14F-4D97-AF65-F5344CB8AC3E}">
        <p14:creationId xmlns:p14="http://schemas.microsoft.com/office/powerpoint/2010/main" val="318080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tIns="182880" bIns="182880">
            <a:normAutofit/>
          </a:bodyPr>
          <a:lstStyle/>
          <a:p>
            <a:r>
              <a:rPr lang="en-US"/>
              <a:t>Click to edit Master title style</a:t>
            </a:r>
          </a:p>
        </p:txBody>
      </p:sp>
      <p:sp>
        <p:nvSpPr>
          <p:cNvPr id="5" name="Text Placeholder 4">
            <a:extLst>
              <a:ext uri="{FF2B5EF4-FFF2-40B4-BE49-F238E27FC236}">
                <a16:creationId xmlns:a16="http://schemas.microsoft.com/office/drawing/2014/main" id="{8AC27C16-B3E9-4D55-932F-8FAE4C461881}"/>
              </a:ext>
            </a:extLst>
          </p:cNvPr>
          <p:cNvSpPr>
            <a:spLocks noGrp="1"/>
          </p:cNvSpPr>
          <p:nvPr>
            <p:ph type="body" sz="quarter" idx="10"/>
          </p:nvPr>
        </p:nvSpPr>
        <p:spPr>
          <a:xfrm>
            <a:off x="0" y="773113"/>
            <a:ext cx="12192000" cy="5492750"/>
          </a:xfrm>
          <a:prstGeom prst="rect">
            <a:avLst/>
          </a:prstGeom>
        </p:spPr>
        <p:txBody>
          <a:bodyPr/>
          <a:lstStyle>
            <a:lvl1pPr marL="0" indent="0">
              <a:buNone/>
              <a:defRPr sz="2600" b="1"/>
            </a:lvl1pPr>
            <a:lvl2pPr marL="457200" indent="-327025">
              <a:buFont typeface="Wingdings" panose="05000000000000000000" pitchFamily="2" charset="2"/>
              <a:buChar char="Ø"/>
              <a:defRPr sz="2600"/>
            </a:lvl2pPr>
            <a:lvl3pPr marL="1143000" indent="-274320">
              <a:buFont typeface="Wingdings" panose="05000000000000000000" pitchFamily="2" charset="2"/>
              <a:buChar char="Ø"/>
              <a:defRPr sz="2600"/>
            </a:lvl3pPr>
            <a:lvl4pPr marL="1600200" indent="-274320">
              <a:buFont typeface="Wingdings" panose="05000000000000000000" pitchFamily="2" charset="2"/>
              <a:buChar char="Ø"/>
              <a:defRPr sz="2600"/>
            </a:lvl4pPr>
            <a:lvl5pPr marL="2057400" indent="-274320">
              <a:buFont typeface="Wingdings" panose="05000000000000000000" pitchFamily="2" charset="2"/>
              <a:buChar char="Ø"/>
              <a:defRPr sz="2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7153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18-May-21</a:t>
            </a:fld>
            <a:endParaRPr lang="en-US" dirty="0"/>
          </a:p>
        </p:txBody>
      </p:sp>
      <p:sp>
        <p:nvSpPr>
          <p:cNvPr id="5" name="Footer Placeholder 4"/>
          <p:cNvSpPr>
            <a:spLocks noGrp="1"/>
          </p:cNvSpPr>
          <p:nvPr>
            <p:ph type="ftr" sz="quarter" idx="11"/>
          </p:nvPr>
        </p:nvSpPr>
        <p:spPr/>
        <p:txBody>
          <a:bodyPr/>
          <a:lstStyle/>
          <a:p>
            <a:endParaRPr lang="en-US"/>
          </a:p>
        </p:txBody>
      </p:sp>
      <p:pic>
        <p:nvPicPr>
          <p:cNvPr id="8" name="Picture 7" descr="Snipping Tool"/>
          <p:cNvPicPr>
            <a:picLocks noChangeAspect="1"/>
          </p:cNvPicPr>
          <p:nvPr userDrawn="1"/>
        </p:nvPicPr>
        <p:blipFill rotWithShape="1">
          <a:blip r:embed="rId2"/>
          <a:srcRect l="21506" t="47277" r="24285" b="32256"/>
          <a:stretch/>
        </p:blipFill>
        <p:spPr>
          <a:xfrm>
            <a:off x="10578689" y="340353"/>
            <a:ext cx="1463040" cy="467208"/>
          </a:xfrm>
          <a:prstGeom prst="rect">
            <a:avLst/>
          </a:prstGeom>
        </p:spPr>
      </p:pic>
    </p:spTree>
    <p:extLst>
      <p:ext uri="{BB962C8B-B14F-4D97-AF65-F5344CB8AC3E}">
        <p14:creationId xmlns:p14="http://schemas.microsoft.com/office/powerpoint/2010/main" val="275102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GB" dirty="0"/>
          </a:p>
        </p:txBody>
      </p:sp>
      <p:sp>
        <p:nvSpPr>
          <p:cNvPr id="12" name="Text Placeholder 11"/>
          <p:cNvSpPr>
            <a:spLocks noGrp="1"/>
          </p:cNvSpPr>
          <p:nvPr>
            <p:ph type="body" sz="quarter" idx="10"/>
          </p:nvPr>
        </p:nvSpPr>
        <p:spPr>
          <a:xfrm>
            <a:off x="0" y="1396800"/>
            <a:ext cx="12192000" cy="399600"/>
          </a:xfrm>
        </p:spPr>
        <p:txBody>
          <a:bodyPr lIns="108000" rIns="108000"/>
          <a:lstStyle>
            <a:lvl1pPr algn="ctr" rtl="0" eaLnBrk="0" fontAlgn="base" hangingPunct="0">
              <a:spcBef>
                <a:spcPct val="0"/>
              </a:spcBef>
              <a:spcAft>
                <a:spcPct val="0"/>
              </a:spcAft>
              <a:buFontTx/>
              <a:buNone/>
              <a:defRPr lang="en-GB" sz="1500" b="1" kern="1200" dirty="0" smtClean="0">
                <a:solidFill>
                  <a:srgbClr val="0070C0"/>
                </a:solidFill>
                <a:latin typeface="Calibri" pitchFamily="34" charset="0"/>
                <a:ea typeface="+mn-ea"/>
                <a:cs typeface="Arial" charset="0"/>
              </a:defRPr>
            </a:lvl1pPr>
          </a:lstStyle>
          <a:p>
            <a:pPr lvl="0"/>
            <a:r>
              <a:rPr lang="en-US"/>
              <a:t>Click to edit Master text styles</a:t>
            </a:r>
          </a:p>
        </p:txBody>
      </p:sp>
      <p:sp>
        <p:nvSpPr>
          <p:cNvPr id="13" name="Text Placeholder 11"/>
          <p:cNvSpPr>
            <a:spLocks noGrp="1"/>
          </p:cNvSpPr>
          <p:nvPr>
            <p:ph type="body" sz="quarter" idx="11"/>
          </p:nvPr>
        </p:nvSpPr>
        <p:spPr>
          <a:xfrm>
            <a:off x="0" y="5792403"/>
            <a:ext cx="12192000" cy="728473"/>
          </a:xfrm>
        </p:spPr>
        <p:txBody>
          <a:bodyPr lIns="108000" rIns="108000" anchor="ctr"/>
          <a:lstStyle>
            <a:lvl1pPr algn="ctr" rtl="0" eaLnBrk="0" fontAlgn="base" hangingPunct="0">
              <a:spcBef>
                <a:spcPct val="0"/>
              </a:spcBef>
              <a:spcAft>
                <a:spcPct val="0"/>
              </a:spcAft>
              <a:buFontTx/>
              <a:buNone/>
              <a:defRPr lang="en-GB" sz="1500" b="1" i="1" kern="1200" dirty="0" smtClean="0">
                <a:solidFill>
                  <a:srgbClr val="C00000"/>
                </a:solidFill>
                <a:latin typeface="Calibri" pitchFamily="34" charset="0"/>
                <a:ea typeface="+mn-ea"/>
                <a:cs typeface="Arial" charset="0"/>
              </a:defRPr>
            </a:lvl1pPr>
          </a:lstStyle>
          <a:p>
            <a:pPr lvl="0"/>
            <a:r>
              <a:rPr lang="en-US"/>
              <a:t>Click to edit Master text styles</a:t>
            </a:r>
          </a:p>
        </p:txBody>
      </p:sp>
      <p:sp>
        <p:nvSpPr>
          <p:cNvPr id="15" name="Picture Placeholder 14"/>
          <p:cNvSpPr>
            <a:spLocks noGrp="1"/>
          </p:cNvSpPr>
          <p:nvPr>
            <p:ph type="pic" sz="quarter" idx="12"/>
          </p:nvPr>
        </p:nvSpPr>
        <p:spPr>
          <a:xfrm>
            <a:off x="206280" y="1985964"/>
            <a:ext cx="11779443" cy="3574328"/>
          </a:xfrm>
        </p:spPr>
        <p:txBody>
          <a:bodyPr/>
          <a:lstStyle>
            <a:lvl1pPr>
              <a:buNone/>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655628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 name="CustomShape 1"/>
          <p:cNvSpPr/>
          <p:nvPr/>
        </p:nvSpPr>
        <p:spPr>
          <a:xfrm flipV="1">
            <a:off x="1440" y="7920"/>
            <a:ext cx="12190560" cy="4478760"/>
          </a:xfrm>
          <a:prstGeom prst="rect">
            <a:avLst/>
          </a:prstGeom>
          <a:solidFill>
            <a:srgbClr val="00ADE4"/>
          </a:solidFill>
          <a:ln>
            <a:noFill/>
          </a:ln>
        </p:spPr>
        <p:style>
          <a:lnRef idx="0">
            <a:scrgbClr r="0" g="0" b="0"/>
          </a:lnRef>
          <a:fillRef idx="0">
            <a:scrgbClr r="0" g="0" b="0"/>
          </a:fillRef>
          <a:effectRef idx="0">
            <a:scrgbClr r="0" g="0" b="0"/>
          </a:effectRef>
          <a:fontRef idx="minor"/>
        </p:style>
      </p:sp>
      <p:sp>
        <p:nvSpPr>
          <p:cNvPr id="58" name="CustomShape 59"/>
          <p:cNvSpPr/>
          <p:nvPr/>
        </p:nvSpPr>
        <p:spPr>
          <a:xfrm>
            <a:off x="0" y="4311720"/>
            <a:ext cx="12190560" cy="174960"/>
          </a:xfrm>
          <a:prstGeom prst="rect">
            <a:avLst/>
          </a:prstGeom>
          <a:solidFill>
            <a:srgbClr val="002345"/>
          </a:solidFill>
          <a:ln>
            <a:noFill/>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50" r:id="rId1"/>
  </p:sldLayoutIdLst>
  <p:txStyles>
    <p:titleStyle>
      <a:lvl1pPr>
        <a:defRPr>
          <a:solidFill>
            <a:srgbClr val="002345"/>
          </a:solidFill>
        </a:defRPr>
      </a:lvl1pPr>
    </p:titleStyle>
    <p:bodyStyle>
      <a:lvl1pPr marL="432000" indent="-324000">
        <a:buClr>
          <a:srgbClr val="000000"/>
        </a:buClr>
        <a:buSzPct val="45000"/>
        <a:buFont typeface="Wingdings" charset="2"/>
        <a:buChar char=""/>
        <a:defRPr>
          <a:solidFill>
            <a:srgbClr val="002345"/>
          </a:solidFill>
        </a:defRPr>
      </a:lvl1pPr>
      <a:lvl2pPr>
        <a:defRPr>
          <a:solidFill>
            <a:srgbClr val="002345"/>
          </a:solidFill>
        </a:defRPr>
      </a:lvl2pPr>
      <a:lvl3pPr>
        <a:defRPr>
          <a:solidFill>
            <a:srgbClr val="002345"/>
          </a:solidFill>
        </a:defRPr>
      </a:lvl3pPr>
      <a:lvl4pPr>
        <a:defRPr>
          <a:solidFill>
            <a:srgbClr val="002345"/>
          </a:solidFill>
        </a:defRPr>
      </a:lvl4pPr>
      <a:lvl5pPr>
        <a:defRPr>
          <a:solidFill>
            <a:srgbClr val="002345"/>
          </a:solidFill>
        </a:defRPr>
      </a:lvl5pPr>
      <a:lvl6pPr>
        <a:defRPr>
          <a:solidFill>
            <a:srgbClr val="002345"/>
          </a:solidFill>
        </a:defRPr>
      </a:lvl6pPr>
      <a:lvl7pPr>
        <a:defRPr>
          <a:solidFill>
            <a:srgbClr val="002345"/>
          </a:solidFill>
        </a:defRPr>
      </a:lvl7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12192000" cy="772998"/>
          </a:xfrm>
          <a:prstGeom prst="rect">
            <a:avLst/>
          </a:prstGeom>
          <a:solidFill>
            <a:srgbClr val="0023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1"/>
            <a:ext cx="12192000" cy="772997"/>
          </a:xfrm>
          <a:prstGeom prst="rect">
            <a:avLst/>
          </a:prstGeom>
        </p:spPr>
        <p:txBody>
          <a:bodyPr vert="horz" lIns="91440" tIns="182880" rIns="91440" bIns="182880" rtlCol="0" anchor="ctr">
            <a:normAutofit/>
          </a:bodyPr>
          <a:lstStyle/>
          <a:p>
            <a:r>
              <a:rPr lang="en-US"/>
              <a:t>Click to edit Master title style</a:t>
            </a:r>
          </a:p>
        </p:txBody>
      </p:sp>
    </p:spTree>
    <p:extLst>
      <p:ext uri="{BB962C8B-B14F-4D97-AF65-F5344CB8AC3E}">
        <p14:creationId xmlns:p14="http://schemas.microsoft.com/office/powerpoint/2010/main" val="175522178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marL="182880"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7432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7432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7432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7432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7432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336883" y="385011"/>
            <a:ext cx="11201181" cy="3674925"/>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r>
              <a:rPr lang="en-US" sz="3600" b="1" cap="small"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Energy Efficiency for Developing Countries: Pivoting the Focus from Savings to Increased Outputs</a:t>
            </a:r>
          </a:p>
          <a:p>
            <a:endParaRPr lang="en-US" sz="3600" b="1" cap="small" spc="-1" dirty="0">
              <a:solidFill>
                <a:srgbClr val="FFFFFF"/>
              </a:solidFill>
              <a:uFill>
                <a:solidFill>
                  <a:srgbClr val="FFFFFF"/>
                </a:solidFill>
              </a:uFill>
              <a:latin typeface="Calibri" panose="020F0502020204030204" pitchFamily="34" charset="0"/>
              <a:ea typeface="MS PGothic"/>
              <a:cs typeface="Calibri" panose="020F0502020204030204" pitchFamily="34" charset="0"/>
            </a:endParaRPr>
          </a:p>
          <a:p>
            <a:r>
              <a:rPr lang="en-US" sz="3600" b="1" cap="small"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Implications for Economic Evaluations</a:t>
            </a:r>
          </a:p>
          <a:p>
            <a:endParaRPr lang="en-US" sz="2000" b="1" cap="small" spc="-1" dirty="0">
              <a:solidFill>
                <a:srgbClr val="FFFFFF"/>
              </a:solidFill>
              <a:uFill>
                <a:solidFill>
                  <a:srgbClr val="FFFFFF"/>
                </a:solidFill>
              </a:uFill>
              <a:latin typeface="Calibri" panose="020F0502020204030204" pitchFamily="34" charset="0"/>
              <a:ea typeface="MS PGothic"/>
              <a:cs typeface="Calibri" panose="020F0502020204030204" pitchFamily="34" charset="0"/>
            </a:endParaRPr>
          </a:p>
          <a:p>
            <a:endParaRPr lang="en-US" sz="2000" b="1" cap="small" spc="-1" dirty="0">
              <a:solidFill>
                <a:srgbClr val="FFFFFF"/>
              </a:solidFill>
              <a:uFill>
                <a:solidFill>
                  <a:srgbClr val="FFFFFF"/>
                </a:solidFill>
              </a:uFill>
              <a:latin typeface="Calibri" panose="020F0502020204030204" pitchFamily="34" charset="0"/>
              <a:ea typeface="MS PGothic"/>
              <a:cs typeface="Calibri" panose="020F0502020204030204" pitchFamily="34" charset="0"/>
            </a:endParaRPr>
          </a:p>
          <a:p>
            <a:r>
              <a:rPr lang="en-US" sz="2000" b="1" cap="small"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April 28, 2021</a:t>
            </a:r>
            <a:endParaRPr lang="en-US" sz="1100" cap="small"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B1ED2D1-7901-493A-AA1A-AFAB175677C7}"/>
              </a:ext>
            </a:extLst>
          </p:cNvPr>
          <p:cNvSpPr txBox="1"/>
          <p:nvPr/>
        </p:nvSpPr>
        <p:spPr>
          <a:xfrm>
            <a:off x="125038" y="5004260"/>
            <a:ext cx="6182975" cy="1077218"/>
          </a:xfrm>
          <a:prstGeom prst="rect">
            <a:avLst/>
          </a:prstGeom>
          <a:noFill/>
        </p:spPr>
        <p:txBody>
          <a:bodyPr wrap="none" rtlCol="0">
            <a:spAutoFit/>
          </a:bodyPr>
          <a:lstStyle/>
          <a:p>
            <a:r>
              <a:rPr lang="en-US" sz="1600" dirty="0"/>
              <a:t>Philippe Benoit</a:t>
            </a:r>
          </a:p>
          <a:p>
            <a:r>
              <a:rPr lang="en-US" sz="1600" dirty="0"/>
              <a:t>Adjunct Senior Research Scholar</a:t>
            </a:r>
          </a:p>
          <a:p>
            <a:r>
              <a:rPr lang="en-US" sz="1600" dirty="0"/>
              <a:t>Columbia University, Center on Global Energy Policy</a:t>
            </a:r>
          </a:p>
          <a:p>
            <a:r>
              <a:rPr lang="en-US" sz="1600" dirty="0"/>
              <a:t>Managing Director –Global Infrastructure Advisory Services 2050</a:t>
            </a:r>
          </a:p>
        </p:txBody>
      </p:sp>
      <p:sp>
        <p:nvSpPr>
          <p:cNvPr id="4" name="TextBox 3">
            <a:extLst>
              <a:ext uri="{FF2B5EF4-FFF2-40B4-BE49-F238E27FC236}">
                <a16:creationId xmlns:a16="http://schemas.microsoft.com/office/drawing/2014/main" id="{8EF02B86-B783-4498-A6FF-DB3934481C2B}"/>
              </a:ext>
            </a:extLst>
          </p:cNvPr>
          <p:cNvSpPr txBox="1"/>
          <p:nvPr/>
        </p:nvSpPr>
        <p:spPr>
          <a:xfrm>
            <a:off x="6615921" y="5000822"/>
            <a:ext cx="4621650" cy="1077218"/>
          </a:xfrm>
          <a:prstGeom prst="rect">
            <a:avLst/>
          </a:prstGeom>
          <a:noFill/>
        </p:spPr>
        <p:txBody>
          <a:bodyPr wrap="none" rtlCol="0">
            <a:spAutoFit/>
          </a:bodyPr>
          <a:lstStyle/>
          <a:p>
            <a:r>
              <a:rPr lang="en-US" sz="1600" dirty="0"/>
              <a:t>Joeri de Wit</a:t>
            </a:r>
          </a:p>
          <a:p>
            <a:r>
              <a:rPr lang="en-US" sz="1600" dirty="0"/>
              <a:t>Energy Economist</a:t>
            </a:r>
          </a:p>
          <a:p>
            <a:r>
              <a:rPr lang="en-US" sz="1600" dirty="0"/>
              <a:t>Energy Sector Management Assistance Program</a:t>
            </a:r>
          </a:p>
          <a:p>
            <a:r>
              <a:rPr lang="en-US" sz="1600" dirty="0"/>
              <a:t>World Bank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EFAC-E68D-4B32-AC9A-2DD53D5312A0}"/>
              </a:ext>
            </a:extLst>
          </p:cNvPr>
          <p:cNvSpPr>
            <a:spLocks noGrp="1"/>
          </p:cNvSpPr>
          <p:nvPr>
            <p:ph type="title"/>
          </p:nvPr>
        </p:nvSpPr>
        <p:spPr/>
        <p:txBody>
          <a:bodyPr>
            <a:normAutofit fontScale="90000"/>
          </a:bodyPr>
          <a:lstStyle/>
          <a:p>
            <a:r>
              <a:rPr lang="en-US"/>
              <a:t>Addendum to the existing guidance</a:t>
            </a:r>
          </a:p>
        </p:txBody>
      </p:sp>
      <p:sp>
        <p:nvSpPr>
          <p:cNvPr id="3" name="Content Placeholder 2">
            <a:extLst>
              <a:ext uri="{FF2B5EF4-FFF2-40B4-BE49-F238E27FC236}">
                <a16:creationId xmlns:a16="http://schemas.microsoft.com/office/drawing/2014/main" id="{44524CEE-9954-4E9F-94EC-7926B171A15F}"/>
              </a:ext>
            </a:extLst>
          </p:cNvPr>
          <p:cNvSpPr>
            <a:spLocks noGrp="1"/>
          </p:cNvSpPr>
          <p:nvPr>
            <p:ph type="body" sz="quarter" idx="10"/>
          </p:nvPr>
        </p:nvSpPr>
        <p:spPr/>
        <p:txBody>
          <a:bodyPr/>
          <a:lstStyle/>
          <a:p>
            <a:pPr marL="130175" lvl="1" indent="0">
              <a:buNone/>
            </a:pPr>
            <a:endParaRPr lang="en-US" b="1" dirty="0"/>
          </a:p>
          <a:p>
            <a:pPr marL="130175" lvl="1" indent="0">
              <a:buNone/>
            </a:pPr>
            <a:r>
              <a:rPr lang="en-US" b="1" dirty="0"/>
              <a:t>Broaden the framework of economic analysis of EE projects to include those that increase goods and services </a:t>
            </a:r>
          </a:p>
          <a:p>
            <a:pPr marL="130175" lvl="1" indent="0">
              <a:buNone/>
            </a:pPr>
            <a:endParaRPr lang="en-US" b="1" dirty="0"/>
          </a:p>
          <a:p>
            <a:pPr marL="130175" lvl="1" indent="0">
              <a:buNone/>
            </a:pPr>
            <a:r>
              <a:rPr lang="en-US" b="1" dirty="0"/>
              <a:t>Dispels the idea that rebound always reduces benefits</a:t>
            </a:r>
          </a:p>
          <a:p>
            <a:pPr marL="130175" lvl="1" indent="0">
              <a:buNone/>
            </a:pPr>
            <a:endParaRPr lang="en-US" b="1" dirty="0"/>
          </a:p>
          <a:p>
            <a:pPr marL="130175" lvl="1" indent="0">
              <a:buNone/>
            </a:pPr>
            <a:r>
              <a:rPr lang="en-US" b="1" dirty="0"/>
              <a:t>Provides guidance on the general steps to do the economic analysis</a:t>
            </a:r>
          </a:p>
          <a:p>
            <a:pPr marL="130175" lvl="1" indent="0">
              <a:buNone/>
            </a:pPr>
            <a:endParaRPr lang="en-US" b="1" dirty="0"/>
          </a:p>
          <a:p>
            <a:pPr marL="130175" lvl="1" indent="0">
              <a:buNone/>
            </a:pPr>
            <a:r>
              <a:rPr lang="en-US" b="1" dirty="0"/>
              <a:t>Highlights the importance of the project counterfactual</a:t>
            </a:r>
          </a:p>
          <a:p>
            <a:pPr lvl="1"/>
            <a:r>
              <a:rPr lang="en-US" dirty="0"/>
              <a:t>Alternative scenario: counterfactual yields same level of goods or services</a:t>
            </a:r>
          </a:p>
          <a:p>
            <a:pPr lvl="1"/>
            <a:r>
              <a:rPr lang="en-US" dirty="0"/>
              <a:t>Status quo: counterfactual does not change level of goods or services</a:t>
            </a:r>
            <a:endParaRPr lang="en-US" b="1" dirty="0"/>
          </a:p>
          <a:p>
            <a:pPr marL="130175" lvl="1" indent="0">
              <a:buNone/>
            </a:pPr>
            <a:endParaRPr lang="en-US" b="1" dirty="0"/>
          </a:p>
        </p:txBody>
      </p:sp>
    </p:spTree>
    <p:extLst>
      <p:ext uri="{BB962C8B-B14F-4D97-AF65-F5344CB8AC3E}">
        <p14:creationId xmlns:p14="http://schemas.microsoft.com/office/powerpoint/2010/main" val="278811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B079-F52B-4389-A9C2-0F74150E7D90}"/>
              </a:ext>
            </a:extLst>
          </p:cNvPr>
          <p:cNvSpPr>
            <a:spLocks noGrp="1"/>
          </p:cNvSpPr>
          <p:nvPr>
            <p:ph type="title"/>
          </p:nvPr>
        </p:nvSpPr>
        <p:spPr/>
        <p:txBody>
          <a:bodyPr>
            <a:normAutofit fontScale="90000"/>
          </a:bodyPr>
          <a:lstStyle/>
          <a:p>
            <a:r>
              <a:rPr lang="en-US"/>
              <a:t>Increasing goods/services with an alternative project counterfactual</a:t>
            </a:r>
          </a:p>
        </p:txBody>
      </p:sp>
      <p:graphicFrame>
        <p:nvGraphicFramePr>
          <p:cNvPr id="9" name="Content Placeholder 8">
            <a:extLst>
              <a:ext uri="{FF2B5EF4-FFF2-40B4-BE49-F238E27FC236}">
                <a16:creationId xmlns:a16="http://schemas.microsoft.com/office/drawing/2014/main" id="{BC1DBFB2-E0C4-4ED2-BF8C-C8BA9F92CB8E}"/>
              </a:ext>
            </a:extLst>
          </p:cNvPr>
          <p:cNvGraphicFramePr>
            <a:graphicFrameLocks noGrp="1"/>
          </p:cNvGraphicFramePr>
          <p:nvPr>
            <p:ph idx="4294967295"/>
            <p:extLst>
              <p:ext uri="{D42A27DB-BD31-4B8C-83A1-F6EECF244321}">
                <p14:modId xmlns:p14="http://schemas.microsoft.com/office/powerpoint/2010/main" val="47214168"/>
              </p:ext>
            </p:extLst>
          </p:nvPr>
        </p:nvGraphicFramePr>
        <p:xfrm>
          <a:off x="195262" y="1167487"/>
          <a:ext cx="11801475" cy="4018950"/>
        </p:xfrm>
        <a:graphic>
          <a:graphicData uri="http://schemas.openxmlformats.org/drawingml/2006/table">
            <a:tbl>
              <a:tblPr firstRow="1" firstCol="1" bandRow="1"/>
              <a:tblGrid>
                <a:gridCol w="2262188">
                  <a:extLst>
                    <a:ext uri="{9D8B030D-6E8A-4147-A177-3AD203B41FA5}">
                      <a16:colId xmlns:a16="http://schemas.microsoft.com/office/drawing/2014/main" val="799692966"/>
                    </a:ext>
                  </a:extLst>
                </a:gridCol>
                <a:gridCol w="5897689">
                  <a:extLst>
                    <a:ext uri="{9D8B030D-6E8A-4147-A177-3AD203B41FA5}">
                      <a16:colId xmlns:a16="http://schemas.microsoft.com/office/drawing/2014/main" val="3767121118"/>
                    </a:ext>
                  </a:extLst>
                </a:gridCol>
                <a:gridCol w="3641598">
                  <a:extLst>
                    <a:ext uri="{9D8B030D-6E8A-4147-A177-3AD203B41FA5}">
                      <a16:colId xmlns:a16="http://schemas.microsoft.com/office/drawing/2014/main" val="2704098128"/>
                    </a:ext>
                  </a:extLst>
                </a:gridCol>
              </a:tblGrid>
              <a:tr h="252179">
                <a:tc>
                  <a:txBody>
                    <a:bodyPr/>
                    <a:lstStyle/>
                    <a:p>
                      <a:pPr marL="0" marR="0">
                        <a:lnSpc>
                          <a:spcPct val="115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600"/>
                        </a:spcAft>
                      </a:pPr>
                      <a:r>
                        <a:rPr lang="en-US" sz="14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Category 2. Brownfield EE project: Increase goods or services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600"/>
                        </a:spcAft>
                      </a:pPr>
                      <a:r>
                        <a:rPr lang="en-US" sz="14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Category 3. Greenfield EE project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528477172"/>
                  </a:ext>
                </a:extLst>
              </a:tr>
              <a:tr h="1125402">
                <a:tc>
                  <a:txBody>
                    <a:bodyPr/>
                    <a:lstStyle/>
                    <a:p>
                      <a:pPr marL="0" marR="0">
                        <a:lnSpc>
                          <a:spcPct val="115000"/>
                        </a:lnSpc>
                        <a:spcBef>
                          <a:spcPts val="0"/>
                        </a:spcBef>
                        <a:spcAft>
                          <a:spcPts val="600"/>
                        </a:spcAft>
                      </a:pPr>
                      <a:r>
                        <a:rPr lang="en-US" sz="1400" b="1">
                          <a:effectLst/>
                          <a:latin typeface="Calibri" panose="020F0502020204030204" pitchFamily="34" charset="0"/>
                          <a:ea typeface="MS Mincho" panose="02020609040205080304" pitchFamily="49" charset="-128"/>
                          <a:cs typeface="Times New Roman" panose="02020603050405020304" pitchFamily="18" charset="0"/>
                        </a:rPr>
                        <a:t>Project example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Buildings retrofit project that improves the EE and comfort levels (increase of indoor temperature to norm temperature, typically 20 to 22 </a:t>
                      </a:r>
                      <a:r>
                        <a:rPr lang="en-US" sz="1400" dirty="0" err="1">
                          <a:effectLst/>
                          <a:latin typeface="Calibri" panose="020F0502020204030204" pitchFamily="34" charset="0"/>
                          <a:ea typeface="MS Mincho" panose="02020609040205080304" pitchFamily="49" charset="-128"/>
                          <a:cs typeface="Times New Roman" panose="02020603050405020304" pitchFamily="18" charset="0"/>
                        </a:rPr>
                        <a:t>celcius</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 of buildings. Measures could include upgrade of heating and ventilation systems, insulation, windows,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Installation of efficient ACs in public buildings which have no cooling.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857796"/>
                  </a:ext>
                </a:extLst>
              </a:tr>
              <a:tr h="1314821">
                <a:tc>
                  <a:txBody>
                    <a:bodyPr/>
                    <a:lstStyle/>
                    <a:p>
                      <a:pPr marL="0" marR="0" lvl="0" indent="0">
                        <a:spcBef>
                          <a:spcPts val="0"/>
                        </a:spcBef>
                        <a:spcAft>
                          <a:spcPts val="300"/>
                        </a:spcAft>
                        <a:buFont typeface="+mj-lt"/>
                        <a:buNone/>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Establish a counterfactual that provides the same level of goods or services as the 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In the alternative scenario, the buildings are not retrofitted and the indoor temperature is increased to norm temperature without any retrofit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Consider a counterfactual scenario in which conventional ACs would be installed to provide the same level of cooling as the 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412716"/>
                  </a:ext>
                </a:extLst>
              </a:tr>
              <a:tr h="1314821">
                <a:tc>
                  <a:txBody>
                    <a:bodyPr/>
                    <a:lstStyle/>
                    <a:p>
                      <a:pPr marL="0" marR="0" lvl="0" indent="0">
                        <a:spcBef>
                          <a:spcPts val="0"/>
                        </a:spcBef>
                        <a:spcAft>
                          <a:spcPts val="300"/>
                        </a:spcAft>
                        <a:buFont typeface="+mj-lt"/>
                        <a:buNone/>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Benefits from the reduction in energy consumption and associated GHG emissions of the project versus the alternative project scenario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The project investments deliver the norm temperature levels with less heating fuel than the counterfactual, resulting in energy savings and GHG emission reductions.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The project investments deliver the desired cooling levels more efficiently than the counterfactual, resulting in energy savings and GHG emission reductions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55" marR="61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353621"/>
                  </a:ext>
                </a:extLst>
              </a:tr>
            </a:tbl>
          </a:graphicData>
        </a:graphic>
      </p:graphicFrame>
      <p:sp>
        <p:nvSpPr>
          <p:cNvPr id="4" name="Rectangle 3">
            <a:extLst>
              <a:ext uri="{FF2B5EF4-FFF2-40B4-BE49-F238E27FC236}">
                <a16:creationId xmlns:a16="http://schemas.microsoft.com/office/drawing/2014/main" id="{D88D9AF3-CBD7-419B-8C6A-C42C77D6B96A}"/>
              </a:ext>
            </a:extLst>
          </p:cNvPr>
          <p:cNvSpPr/>
          <p:nvPr/>
        </p:nvSpPr>
        <p:spPr>
          <a:xfrm>
            <a:off x="2523743" y="1463822"/>
            <a:ext cx="5760720" cy="963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1A25B4-D528-4A64-87B8-E69EBC80B15F}"/>
              </a:ext>
            </a:extLst>
          </p:cNvPr>
          <p:cNvSpPr/>
          <p:nvPr/>
        </p:nvSpPr>
        <p:spPr>
          <a:xfrm>
            <a:off x="2523743" y="2601867"/>
            <a:ext cx="5760720" cy="1150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2127A2-1A3A-4F48-AC3B-9A5A5DB590C0}"/>
              </a:ext>
            </a:extLst>
          </p:cNvPr>
          <p:cNvSpPr/>
          <p:nvPr/>
        </p:nvSpPr>
        <p:spPr>
          <a:xfrm>
            <a:off x="2523743" y="3890422"/>
            <a:ext cx="5760720" cy="12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9DAE9A-8380-43D0-87B0-18C6294AFFBD}"/>
              </a:ext>
            </a:extLst>
          </p:cNvPr>
          <p:cNvSpPr/>
          <p:nvPr/>
        </p:nvSpPr>
        <p:spPr>
          <a:xfrm>
            <a:off x="8403240" y="1463822"/>
            <a:ext cx="3474720" cy="963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F3DC97-6240-4DE1-9D98-BD97587C35F1}"/>
              </a:ext>
            </a:extLst>
          </p:cNvPr>
          <p:cNvSpPr/>
          <p:nvPr/>
        </p:nvSpPr>
        <p:spPr>
          <a:xfrm>
            <a:off x="8403240" y="2589191"/>
            <a:ext cx="3474720" cy="1150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237DCE-E271-4B24-BC52-120A24C79A30}"/>
              </a:ext>
            </a:extLst>
          </p:cNvPr>
          <p:cNvSpPr/>
          <p:nvPr/>
        </p:nvSpPr>
        <p:spPr>
          <a:xfrm>
            <a:off x="8403240" y="3901582"/>
            <a:ext cx="3474720" cy="12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19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80EF-62E3-4682-A34E-412D7857A1DD}"/>
              </a:ext>
            </a:extLst>
          </p:cNvPr>
          <p:cNvSpPr>
            <a:spLocks noGrp="1"/>
          </p:cNvSpPr>
          <p:nvPr>
            <p:ph type="title"/>
          </p:nvPr>
        </p:nvSpPr>
        <p:spPr/>
        <p:txBody>
          <a:bodyPr>
            <a:normAutofit fontScale="90000"/>
          </a:bodyPr>
          <a:lstStyle/>
          <a:p>
            <a:r>
              <a:rPr lang="en-US"/>
              <a:t>Increasing goods/services with a status quo counterfactual</a:t>
            </a:r>
          </a:p>
        </p:txBody>
      </p:sp>
      <p:graphicFrame>
        <p:nvGraphicFramePr>
          <p:cNvPr id="7" name="Content Placeholder 6">
            <a:extLst>
              <a:ext uri="{FF2B5EF4-FFF2-40B4-BE49-F238E27FC236}">
                <a16:creationId xmlns:a16="http://schemas.microsoft.com/office/drawing/2014/main" id="{2039E1E2-2766-4051-A8A9-615782090AE3}"/>
              </a:ext>
            </a:extLst>
          </p:cNvPr>
          <p:cNvGraphicFramePr>
            <a:graphicFrameLocks noGrp="1"/>
          </p:cNvGraphicFramePr>
          <p:nvPr>
            <p:ph idx="4294967295"/>
            <p:extLst>
              <p:ext uri="{D42A27DB-BD31-4B8C-83A1-F6EECF244321}">
                <p14:modId xmlns:p14="http://schemas.microsoft.com/office/powerpoint/2010/main" val="1058006551"/>
              </p:ext>
            </p:extLst>
          </p:nvPr>
        </p:nvGraphicFramePr>
        <p:xfrm>
          <a:off x="209550" y="1172588"/>
          <a:ext cx="11772900" cy="4356409"/>
        </p:xfrm>
        <a:graphic>
          <a:graphicData uri="http://schemas.openxmlformats.org/drawingml/2006/table">
            <a:tbl>
              <a:tblPr firstRow="1" firstCol="1" bandRow="1"/>
              <a:tblGrid>
                <a:gridCol w="1962150">
                  <a:extLst>
                    <a:ext uri="{9D8B030D-6E8A-4147-A177-3AD203B41FA5}">
                      <a16:colId xmlns:a16="http://schemas.microsoft.com/office/drawing/2014/main" val="3836058096"/>
                    </a:ext>
                  </a:extLst>
                </a:gridCol>
                <a:gridCol w="6334125">
                  <a:extLst>
                    <a:ext uri="{9D8B030D-6E8A-4147-A177-3AD203B41FA5}">
                      <a16:colId xmlns:a16="http://schemas.microsoft.com/office/drawing/2014/main" val="2393002565"/>
                    </a:ext>
                  </a:extLst>
                </a:gridCol>
                <a:gridCol w="3476625">
                  <a:extLst>
                    <a:ext uri="{9D8B030D-6E8A-4147-A177-3AD203B41FA5}">
                      <a16:colId xmlns:a16="http://schemas.microsoft.com/office/drawing/2014/main" val="2312577238"/>
                    </a:ext>
                  </a:extLst>
                </a:gridCol>
              </a:tblGrid>
              <a:tr h="233315">
                <a:tc>
                  <a:txBody>
                    <a:bodyPr/>
                    <a:lstStyle/>
                    <a:p>
                      <a:pPr marL="0" marR="0">
                        <a:lnSpc>
                          <a:spcPct val="115000"/>
                        </a:lnSpc>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600"/>
                        </a:spcAft>
                      </a:pPr>
                      <a:r>
                        <a:rPr lang="en-US" sz="14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Category 2. Brownfield EE project: Increase goods or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600"/>
                        </a:spcAft>
                      </a:pPr>
                      <a:r>
                        <a:rPr lang="en-US" sz="14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Category 3. Greenfield EE project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360936709"/>
                  </a:ext>
                </a:extLst>
              </a:tr>
              <a:tr h="1082324">
                <a:tc>
                  <a:txBody>
                    <a:bodyPr/>
                    <a:lstStyle/>
                    <a:p>
                      <a:pPr marL="0" marR="0">
                        <a:lnSpc>
                          <a:spcPct val="115000"/>
                        </a:lnSpc>
                        <a:spcBef>
                          <a:spcPts val="0"/>
                        </a:spcBef>
                        <a:spcAft>
                          <a:spcPts val="600"/>
                        </a:spcAft>
                      </a:pPr>
                      <a:r>
                        <a:rPr lang="en-US" sz="1400" b="1">
                          <a:effectLst/>
                          <a:latin typeface="Calibri" panose="020F0502020204030204" pitchFamily="34" charset="0"/>
                          <a:ea typeface="MS Mincho" panose="02020609040205080304" pitchFamily="49" charset="-128"/>
                          <a:cs typeface="Times New Roman" panose="02020603050405020304" pitchFamily="18" charset="0"/>
                        </a:rPr>
                        <a:t>Project example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Water supply project that improves service levels (e.g., increase the number of water supply service connections, increase hours of supply, improve water quality). Measures could include upgrade or extension of transmission mains, treatment plants, etc.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New installation of efficient street lights in an unserved area.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992646"/>
                  </a:ext>
                </a:extLst>
              </a:tr>
              <a:tr h="1301355">
                <a:tc>
                  <a:txBody>
                    <a:bodyPr/>
                    <a:lstStyle/>
                    <a:p>
                      <a:pPr marL="0" marR="0" lvl="0" indent="0">
                        <a:spcBef>
                          <a:spcPts val="0"/>
                        </a:spcBef>
                        <a:spcAft>
                          <a:spcPts val="300"/>
                        </a:spcAft>
                        <a:buFont typeface="+mj-lt"/>
                        <a:buNone/>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Estimate the value of the incremental goods or services provided by the project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Avoided direct coping costs (e.g., construction of household water tanks, purchase of water from vendors), avoided indirect coping costs (e.g., reduced time and wage loss because households receive a private connection instead of relying on public taps), value of incremental water accessed due to increased hours of supply,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a:effectLst/>
                          <a:latin typeface="Calibri" panose="020F0502020204030204" pitchFamily="34" charset="0"/>
                          <a:ea typeface="MS Mincho" panose="02020609040205080304" pitchFamily="49" charset="-128"/>
                          <a:cs typeface="Times New Roman" panose="02020603050405020304" pitchFamily="18" charset="0"/>
                        </a:rPr>
                        <a:t>Improved safety, reduced traffic accidents, benefits from stimulating local commerce, etc.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738272"/>
                  </a:ext>
                </a:extLst>
              </a:tr>
              <a:tr h="1739415">
                <a:tc>
                  <a:txBody>
                    <a:bodyPr/>
                    <a:lstStyle/>
                    <a:p>
                      <a:pPr marL="0" marR="0" lvl="0" indent="0">
                        <a:spcBef>
                          <a:spcPts val="0"/>
                        </a:spcBef>
                        <a:spcAft>
                          <a:spcPts val="300"/>
                        </a:spcAft>
                        <a:buFont typeface="+mj-lt"/>
                        <a:buNone/>
                      </a:pPr>
                      <a:r>
                        <a:rPr lang="en-US" sz="1400" b="1">
                          <a:effectLst/>
                          <a:latin typeface="Calibri" panose="020F0502020204030204" pitchFamily="34" charset="0"/>
                          <a:ea typeface="MS Mincho" panose="02020609040205080304" pitchFamily="49" charset="-128"/>
                          <a:cs typeface="Times New Roman" panose="02020603050405020304" pitchFamily="18" charset="0"/>
                        </a:rPr>
                        <a:t>Estimate the value of the change in energy consumption and associated GHG emissions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The EE of water supply would be improved by, e.g., greater efficiency in pumping and a reduction of water losses, leading to a lower specific energy consumption (units of energy consumed per unit of water supplied). However, the improvement of service levels could require more energy. The net effect could be a reduction or an increase in absolute energy consumption. The change in GHG emissions would follow directly from the change in absolute energy consumption.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effectLst/>
                          <a:latin typeface="Calibri" panose="020F0502020204030204" pitchFamily="34" charset="0"/>
                          <a:ea typeface="MS Mincho" panose="02020609040205080304" pitchFamily="49" charset="-128"/>
                          <a:cs typeface="Times New Roman" panose="02020603050405020304" pitchFamily="18" charset="0"/>
                        </a:rPr>
                        <a:t>Increased energy consumption and associated GHG emissions from new street lighting installations.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302847"/>
                  </a:ext>
                </a:extLst>
              </a:tr>
            </a:tbl>
          </a:graphicData>
        </a:graphic>
      </p:graphicFrame>
      <p:sp>
        <p:nvSpPr>
          <p:cNvPr id="3" name="Rectangle 2">
            <a:extLst>
              <a:ext uri="{FF2B5EF4-FFF2-40B4-BE49-F238E27FC236}">
                <a16:creationId xmlns:a16="http://schemas.microsoft.com/office/drawing/2014/main" id="{86258D60-ACC4-494A-B507-04091E782D5E}"/>
              </a:ext>
            </a:extLst>
          </p:cNvPr>
          <p:cNvSpPr/>
          <p:nvPr/>
        </p:nvSpPr>
        <p:spPr>
          <a:xfrm>
            <a:off x="2227326" y="1461387"/>
            <a:ext cx="6232398" cy="963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9FFEE2-DDEF-4689-BAA5-63ECC76D3D33}"/>
              </a:ext>
            </a:extLst>
          </p:cNvPr>
          <p:cNvSpPr/>
          <p:nvPr/>
        </p:nvSpPr>
        <p:spPr>
          <a:xfrm>
            <a:off x="2227326" y="2508805"/>
            <a:ext cx="6232398" cy="1246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6254A2-7EF1-4DE5-A2D1-7F81A2EA4014}"/>
              </a:ext>
            </a:extLst>
          </p:cNvPr>
          <p:cNvSpPr/>
          <p:nvPr/>
        </p:nvSpPr>
        <p:spPr>
          <a:xfrm>
            <a:off x="2227326" y="3824722"/>
            <a:ext cx="6232398" cy="1634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B06FE3-C9FB-4C69-B18F-0BA73E7F67B2}"/>
              </a:ext>
            </a:extLst>
          </p:cNvPr>
          <p:cNvSpPr/>
          <p:nvPr/>
        </p:nvSpPr>
        <p:spPr>
          <a:xfrm>
            <a:off x="8552688" y="1461387"/>
            <a:ext cx="3383280" cy="963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F94C09-8722-4ABB-AB9E-0C9D6D2A328E}"/>
              </a:ext>
            </a:extLst>
          </p:cNvPr>
          <p:cNvSpPr/>
          <p:nvPr/>
        </p:nvSpPr>
        <p:spPr>
          <a:xfrm>
            <a:off x="8552688" y="2508805"/>
            <a:ext cx="3383280" cy="1246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368851-6800-4772-AD82-7E46CFC73060}"/>
              </a:ext>
            </a:extLst>
          </p:cNvPr>
          <p:cNvSpPr/>
          <p:nvPr/>
        </p:nvSpPr>
        <p:spPr>
          <a:xfrm>
            <a:off x="8552688" y="3824723"/>
            <a:ext cx="3383280" cy="1634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1EBC-4221-4547-B897-867FC8EB01A7}"/>
              </a:ext>
            </a:extLst>
          </p:cNvPr>
          <p:cNvSpPr>
            <a:spLocks noGrp="1"/>
          </p:cNvSpPr>
          <p:nvPr>
            <p:ph type="title"/>
          </p:nvPr>
        </p:nvSpPr>
        <p:spPr/>
        <p:txBody>
          <a:bodyPr>
            <a:normAutofit fontScale="90000"/>
          </a:bodyPr>
          <a:lstStyle/>
          <a:p>
            <a:r>
              <a:rPr lang="en-US"/>
              <a:t>Addressing the rebound effect</a:t>
            </a:r>
          </a:p>
        </p:txBody>
      </p:sp>
      <p:sp>
        <p:nvSpPr>
          <p:cNvPr id="3" name="Content Placeholder 2">
            <a:extLst>
              <a:ext uri="{FF2B5EF4-FFF2-40B4-BE49-F238E27FC236}">
                <a16:creationId xmlns:a16="http://schemas.microsoft.com/office/drawing/2014/main" id="{FA9F9D92-00F9-4EDF-B01B-5824D0A53B57}"/>
              </a:ext>
            </a:extLst>
          </p:cNvPr>
          <p:cNvSpPr>
            <a:spLocks noGrp="1"/>
          </p:cNvSpPr>
          <p:nvPr>
            <p:ph type="body" sz="quarter" idx="10"/>
          </p:nvPr>
        </p:nvSpPr>
        <p:spPr/>
        <p:txBody>
          <a:bodyPr/>
          <a:lstStyle/>
          <a:p>
            <a:r>
              <a:rPr lang="en-US" dirty="0"/>
              <a:t>A rebound may be reflective of greater consumption of goods and services</a:t>
            </a:r>
          </a:p>
          <a:p>
            <a:pPr lvl="1"/>
            <a:r>
              <a:rPr lang="en-US" dirty="0"/>
              <a:t>An LED that is left on longer after replacing an incandescent bulb could provide additional lighting benefits</a:t>
            </a:r>
          </a:p>
          <a:p>
            <a:pPr lvl="1"/>
            <a:endParaRPr lang="en-US" dirty="0"/>
          </a:p>
          <a:p>
            <a:r>
              <a:rPr lang="en-US" dirty="0"/>
              <a:t>If the economic model is quantifying the value of project goods and services, it is able to quantify the rebound</a:t>
            </a:r>
            <a:endParaRPr lang="en-US" b="0" dirty="0"/>
          </a:p>
          <a:p>
            <a:pPr marL="457200" indent="-457200">
              <a:buFont typeface="Wingdings" panose="05000000000000000000" pitchFamily="2" charset="2"/>
              <a:buChar char="Ø"/>
            </a:pPr>
            <a:r>
              <a:rPr lang="en-US" b="0" dirty="0"/>
              <a:t>Following the steps for category 2 and 3 type projects</a:t>
            </a:r>
          </a:p>
          <a:p>
            <a:endParaRPr lang="en-US" dirty="0"/>
          </a:p>
          <a:p>
            <a:r>
              <a:rPr lang="en-US" dirty="0"/>
              <a:t>If not, one can make assumptions about the minimum value associated with the direct rebound effect. </a:t>
            </a:r>
          </a:p>
          <a:p>
            <a:pPr lvl="1"/>
            <a:r>
              <a:rPr lang="en-US" dirty="0"/>
              <a:t>The price of energy paid to produce a good or service may provide a minimum threshold for WTP of that good or service</a:t>
            </a:r>
          </a:p>
        </p:txBody>
      </p:sp>
    </p:spTree>
    <p:extLst>
      <p:ext uri="{BB962C8B-B14F-4D97-AF65-F5344CB8AC3E}">
        <p14:creationId xmlns:p14="http://schemas.microsoft.com/office/powerpoint/2010/main" val="25200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3EFC-3897-4E17-B0BE-91AC8EBE8257}"/>
              </a:ext>
            </a:extLst>
          </p:cNvPr>
          <p:cNvSpPr>
            <a:spLocks noGrp="1"/>
          </p:cNvSpPr>
          <p:nvPr>
            <p:ph type="title"/>
          </p:nvPr>
        </p:nvSpPr>
        <p:spPr/>
        <p:txBody>
          <a:bodyPr>
            <a:normAutofit fontScale="90000"/>
          </a:bodyPr>
          <a:lstStyle/>
          <a:p>
            <a:r>
              <a:rPr lang="en-US"/>
              <a:t>Case study: Efficient ACs for public buildings in Ghana</a:t>
            </a:r>
          </a:p>
        </p:txBody>
      </p:sp>
      <p:sp>
        <p:nvSpPr>
          <p:cNvPr id="3" name="Content Placeholder 2">
            <a:extLst>
              <a:ext uri="{FF2B5EF4-FFF2-40B4-BE49-F238E27FC236}">
                <a16:creationId xmlns:a16="http://schemas.microsoft.com/office/drawing/2014/main" id="{EA33FA5E-E693-4545-BD90-2E9426D03F6B}"/>
              </a:ext>
            </a:extLst>
          </p:cNvPr>
          <p:cNvSpPr>
            <a:spLocks noGrp="1"/>
          </p:cNvSpPr>
          <p:nvPr>
            <p:ph type="body" sz="quarter" idx="10"/>
          </p:nvPr>
        </p:nvSpPr>
        <p:spPr>
          <a:xfrm>
            <a:off x="0" y="773113"/>
            <a:ext cx="12037726" cy="5492750"/>
          </a:xfrm>
        </p:spPr>
        <p:txBody>
          <a:bodyPr/>
          <a:lstStyle/>
          <a:p>
            <a:r>
              <a:rPr lang="en-US" dirty="0"/>
              <a:t>Purpose: </a:t>
            </a:r>
            <a:r>
              <a:rPr lang="en-US" b="0" dirty="0"/>
              <a:t>Illustrate concepts – increased goods and services, greenfield, rebound</a:t>
            </a:r>
          </a:p>
          <a:p>
            <a:r>
              <a:rPr lang="en-US" dirty="0"/>
              <a:t>Case selection: </a:t>
            </a:r>
            <a:r>
              <a:rPr lang="en-US" b="0" dirty="0"/>
              <a:t>Based on a draft investment proposal for Public Buildings EE in Ghana </a:t>
            </a:r>
            <a:endParaRPr lang="en-US" dirty="0"/>
          </a:p>
          <a:p>
            <a:pPr lvl="1"/>
            <a:endParaRPr lang="en-US" dirty="0"/>
          </a:p>
          <a:p>
            <a:pPr lvl="1"/>
            <a:endParaRPr lang="en-US" dirty="0"/>
          </a:p>
          <a:p>
            <a:endParaRPr lang="en-US" dirty="0"/>
          </a:p>
        </p:txBody>
      </p:sp>
      <p:sp>
        <p:nvSpPr>
          <p:cNvPr id="14" name="TextBox 13">
            <a:extLst>
              <a:ext uri="{FF2B5EF4-FFF2-40B4-BE49-F238E27FC236}">
                <a16:creationId xmlns:a16="http://schemas.microsoft.com/office/drawing/2014/main" id="{E97B25A4-96E9-440F-A968-0A1D7D3614AE}"/>
              </a:ext>
            </a:extLst>
          </p:cNvPr>
          <p:cNvSpPr txBox="1"/>
          <p:nvPr/>
        </p:nvSpPr>
        <p:spPr>
          <a:xfrm>
            <a:off x="5355842" y="1689090"/>
            <a:ext cx="6527610" cy="2554545"/>
          </a:xfrm>
          <a:prstGeom prst="rect">
            <a:avLst/>
          </a:prstGeom>
          <a:noFill/>
        </p:spPr>
        <p:txBody>
          <a:bodyPr wrap="square" rtlCol="0">
            <a:spAutoFit/>
          </a:bodyPr>
          <a:lstStyle/>
          <a:p>
            <a:r>
              <a:rPr lang="en-US" sz="2000" b="1" dirty="0"/>
              <a:t>Context</a:t>
            </a:r>
          </a:p>
          <a:p>
            <a:pPr marL="342900" indent="-342900">
              <a:buFont typeface="Wingdings" panose="05000000000000000000" pitchFamily="2" charset="2"/>
              <a:buChar char="Ø"/>
            </a:pPr>
            <a:r>
              <a:rPr lang="en-US" sz="2000" dirty="0"/>
              <a:t>In an audit of ministerial buildings, ACs accounted for 70% of energy consumed with a typical Coefficient of Performance (CoP) of 2.5</a:t>
            </a:r>
          </a:p>
          <a:p>
            <a:pPr marL="342900" indent="-342900">
              <a:buFont typeface="Wingdings" panose="05000000000000000000" pitchFamily="2" charset="2"/>
              <a:buChar char="Ø"/>
            </a:pPr>
            <a:r>
              <a:rPr lang="en-US" sz="2000" dirty="0"/>
              <a:t>Current energy performance standards require imported ACs have CoP no less than 2.8</a:t>
            </a:r>
          </a:p>
          <a:p>
            <a:pPr marL="342900" indent="-342900">
              <a:buFont typeface="Wingdings" panose="05000000000000000000" pitchFamily="2" charset="2"/>
              <a:buChar char="Ø"/>
            </a:pPr>
            <a:endParaRPr lang="en-US" sz="2000" dirty="0"/>
          </a:p>
          <a:p>
            <a:r>
              <a:rPr lang="en-US" sz="2000" b="1" dirty="0"/>
              <a:t>Consider two investment alternatives</a:t>
            </a:r>
          </a:p>
        </p:txBody>
      </p:sp>
      <p:pic>
        <p:nvPicPr>
          <p:cNvPr id="1028" name="Picture 4" descr="Ghana COVID-19: The Ministry of Finance temporarily closed down">
            <a:extLst>
              <a:ext uri="{FF2B5EF4-FFF2-40B4-BE49-F238E27FC236}">
                <a16:creationId xmlns:a16="http://schemas.microsoft.com/office/drawing/2014/main" id="{AA0AC52C-CC40-4505-831E-356638067D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809"/>
          <a:stretch/>
        </p:blipFill>
        <p:spPr bwMode="auto">
          <a:xfrm>
            <a:off x="154274" y="1843791"/>
            <a:ext cx="5047294" cy="4289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160B82-7B0D-4D6B-9458-CE122D99E800}"/>
              </a:ext>
            </a:extLst>
          </p:cNvPr>
          <p:cNvSpPr txBox="1"/>
          <p:nvPr/>
        </p:nvSpPr>
        <p:spPr>
          <a:xfrm>
            <a:off x="5355842" y="4551412"/>
            <a:ext cx="3393695" cy="1323439"/>
          </a:xfrm>
          <a:prstGeom prst="rect">
            <a:avLst/>
          </a:prstGeom>
          <a:noFill/>
        </p:spPr>
        <p:txBody>
          <a:bodyPr wrap="square" rtlCol="0">
            <a:spAutoFit/>
          </a:bodyPr>
          <a:lstStyle/>
          <a:p>
            <a:r>
              <a:rPr lang="en-US" sz="2000" i="1" dirty="0"/>
              <a:t>Brownfield</a:t>
            </a:r>
            <a:r>
              <a:rPr lang="en-US" sz="2000" dirty="0"/>
              <a:t> (retrofit), replacing inefficient ACs (CoP 2.5) with efficient ones (CoP 3.8) rather than BAU (CoP 2.8)</a:t>
            </a:r>
          </a:p>
        </p:txBody>
      </p:sp>
      <p:sp>
        <p:nvSpPr>
          <p:cNvPr id="8" name="TextBox 7">
            <a:extLst>
              <a:ext uri="{FF2B5EF4-FFF2-40B4-BE49-F238E27FC236}">
                <a16:creationId xmlns:a16="http://schemas.microsoft.com/office/drawing/2014/main" id="{988E989D-7741-42C9-B15E-C14D838B2CC7}"/>
              </a:ext>
            </a:extLst>
          </p:cNvPr>
          <p:cNvSpPr txBox="1"/>
          <p:nvPr/>
        </p:nvSpPr>
        <p:spPr>
          <a:xfrm>
            <a:off x="8721168" y="4551412"/>
            <a:ext cx="3393695" cy="1323439"/>
          </a:xfrm>
          <a:prstGeom prst="rect">
            <a:avLst/>
          </a:prstGeom>
          <a:noFill/>
        </p:spPr>
        <p:txBody>
          <a:bodyPr wrap="square" rtlCol="0">
            <a:spAutoFit/>
          </a:bodyPr>
          <a:lstStyle/>
          <a:p>
            <a:r>
              <a:rPr lang="en-US" sz="2000" i="1" dirty="0"/>
              <a:t>Greenfield</a:t>
            </a:r>
            <a:r>
              <a:rPr lang="en-US" sz="2000" dirty="0"/>
              <a:t>, directly installing efficient ACs (CoP 3.8) in a space that would otherwise remain un-airconditioned</a:t>
            </a:r>
          </a:p>
        </p:txBody>
      </p:sp>
    </p:spTree>
    <p:extLst>
      <p:ext uri="{BB962C8B-B14F-4D97-AF65-F5344CB8AC3E}">
        <p14:creationId xmlns:p14="http://schemas.microsoft.com/office/powerpoint/2010/main" val="42763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8493-378E-4F73-B8C1-4ECD23F0F6B9}"/>
              </a:ext>
            </a:extLst>
          </p:cNvPr>
          <p:cNvSpPr>
            <a:spLocks noGrp="1"/>
          </p:cNvSpPr>
          <p:nvPr>
            <p:ph type="title"/>
          </p:nvPr>
        </p:nvSpPr>
        <p:spPr/>
        <p:txBody>
          <a:bodyPr>
            <a:normAutofit fontScale="90000"/>
          </a:bodyPr>
          <a:lstStyle/>
          <a:p>
            <a:r>
              <a:rPr lang="en-US"/>
              <a:t>Case study key assumptions for economic analysis</a:t>
            </a:r>
          </a:p>
        </p:txBody>
      </p:sp>
      <p:sp>
        <p:nvSpPr>
          <p:cNvPr id="4" name="Content Placeholder 3">
            <a:extLst>
              <a:ext uri="{FF2B5EF4-FFF2-40B4-BE49-F238E27FC236}">
                <a16:creationId xmlns:a16="http://schemas.microsoft.com/office/drawing/2014/main" id="{0E7AC6AF-5FC4-42FA-B4D8-687917AAF035}"/>
              </a:ext>
            </a:extLst>
          </p:cNvPr>
          <p:cNvSpPr>
            <a:spLocks noGrp="1"/>
          </p:cNvSpPr>
          <p:nvPr>
            <p:ph type="body" sz="quarter" idx="10"/>
          </p:nvPr>
        </p:nvSpPr>
        <p:spPr>
          <a:xfrm>
            <a:off x="12192" y="773113"/>
            <a:ext cx="12192000" cy="5492750"/>
          </a:xfrm>
        </p:spPr>
        <p:txBody>
          <a:bodyPr>
            <a:normAutofit/>
          </a:bodyPr>
          <a:lstStyle/>
          <a:p>
            <a:endParaRPr lang="en-US" dirty="0"/>
          </a:p>
          <a:p>
            <a:r>
              <a:rPr lang="en-US" dirty="0"/>
              <a:t>Context</a:t>
            </a:r>
          </a:p>
          <a:p>
            <a:pPr lvl="1"/>
            <a:r>
              <a:rPr lang="en-US" dirty="0"/>
              <a:t>Buildings identical, </a:t>
            </a:r>
            <a:r>
              <a:rPr lang="en-US" u="sng" dirty="0"/>
              <a:t>cooling output requirement of 245 kWh/m2/year </a:t>
            </a:r>
            <a:r>
              <a:rPr lang="en-US" dirty="0">
                <a:sym typeface="Wingdings" panose="05000000000000000000" pitchFamily="2" charset="2"/>
              </a:rPr>
              <a:t></a:t>
            </a:r>
            <a:endParaRPr lang="en-US" dirty="0"/>
          </a:p>
          <a:p>
            <a:pPr lvl="1"/>
            <a:r>
              <a:rPr lang="en-US" dirty="0"/>
              <a:t>AC COP - 2.5 (Existing), 2.8 (BAU) and 3.8 (New)</a:t>
            </a:r>
          </a:p>
          <a:p>
            <a:pPr lvl="1"/>
            <a:r>
              <a:rPr lang="en-US" dirty="0"/>
              <a:t>AC Lifespan - existing AC are due to be replaced, new and BAU ACs have a lifespan of 15 years</a:t>
            </a:r>
            <a:endParaRPr lang="en-US" b="0" dirty="0"/>
          </a:p>
          <a:p>
            <a:r>
              <a:rPr lang="en-US" dirty="0"/>
              <a:t>Costs and benefits</a:t>
            </a:r>
          </a:p>
          <a:p>
            <a:pPr marL="457200" indent="-457200">
              <a:buFont typeface="Wingdings" panose="05000000000000000000" pitchFamily="2" charset="2"/>
              <a:buChar char="Ø"/>
            </a:pPr>
            <a:r>
              <a:rPr lang="en-US" b="0" dirty="0"/>
              <a:t>Capital costs - BAU and new ACs at 27 and 37 US$/m2 respectively</a:t>
            </a:r>
          </a:p>
          <a:p>
            <a:pPr marL="457200" indent="-457200">
              <a:buFont typeface="Wingdings" panose="05000000000000000000" pitchFamily="2" charset="2"/>
              <a:buChar char="Ø"/>
            </a:pPr>
            <a:r>
              <a:rPr lang="en-US" b="0" dirty="0"/>
              <a:t>Fuel costs - marginal generation costs 5.5 </a:t>
            </a:r>
            <a:r>
              <a:rPr lang="en-US" b="0" dirty="0" err="1"/>
              <a:t>USc</a:t>
            </a:r>
            <a:r>
              <a:rPr lang="en-US" b="0" dirty="0"/>
              <a:t>/kWh for gas</a:t>
            </a:r>
          </a:p>
          <a:p>
            <a:pPr marL="457200" indent="-457200">
              <a:buFont typeface="Wingdings" panose="05000000000000000000" pitchFamily="2" charset="2"/>
              <a:buChar char="Ø"/>
            </a:pPr>
            <a:r>
              <a:rPr lang="en-US" b="0" u="sng" dirty="0"/>
              <a:t>Cooling benefits - measured in US$/kWh of cooling output</a:t>
            </a:r>
          </a:p>
          <a:p>
            <a:pPr marL="457200" indent="-457200">
              <a:buFont typeface="Wingdings" panose="05000000000000000000" pitchFamily="2" charset="2"/>
              <a:buChar char="Ø"/>
            </a:pPr>
            <a:r>
              <a:rPr lang="en-US" b="0" dirty="0"/>
              <a:t>GHG emissions - valued at Social Cost of Carbon (SCC) starting at 40/80 US$/ton in 2020 in L/H scenarios at an annual rate of 2.2%</a:t>
            </a:r>
          </a:p>
          <a:p>
            <a:endParaRPr lang="en-US" b="0" dirty="0"/>
          </a:p>
        </p:txBody>
      </p:sp>
      <p:sp>
        <p:nvSpPr>
          <p:cNvPr id="3" name="TextBox 2">
            <a:extLst>
              <a:ext uri="{FF2B5EF4-FFF2-40B4-BE49-F238E27FC236}">
                <a16:creationId xmlns:a16="http://schemas.microsoft.com/office/drawing/2014/main" id="{A57C6941-3982-439A-B40A-846CECCC938D}"/>
              </a:ext>
            </a:extLst>
          </p:cNvPr>
          <p:cNvSpPr txBox="1"/>
          <p:nvPr/>
        </p:nvSpPr>
        <p:spPr>
          <a:xfrm>
            <a:off x="10212779" y="1226898"/>
            <a:ext cx="2003605" cy="1200329"/>
          </a:xfrm>
          <a:prstGeom prst="rect">
            <a:avLst/>
          </a:prstGeom>
          <a:noFill/>
        </p:spPr>
        <p:txBody>
          <a:bodyPr wrap="square" rtlCol="0">
            <a:spAutoFit/>
          </a:bodyPr>
          <a:lstStyle/>
          <a:p>
            <a:r>
              <a:rPr lang="en-US" dirty="0"/>
              <a:t>An AC with a CoP of 2.5, would require 245/2.5 </a:t>
            </a:r>
          </a:p>
          <a:p>
            <a:r>
              <a:rPr lang="en-US" dirty="0"/>
              <a:t>= 97 kWh/m2/year</a:t>
            </a:r>
          </a:p>
        </p:txBody>
      </p:sp>
    </p:spTree>
    <p:extLst>
      <p:ext uri="{BB962C8B-B14F-4D97-AF65-F5344CB8AC3E}">
        <p14:creationId xmlns:p14="http://schemas.microsoft.com/office/powerpoint/2010/main" val="367130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F842-1AF4-438D-8AA1-649667AA5101}"/>
              </a:ext>
            </a:extLst>
          </p:cNvPr>
          <p:cNvSpPr>
            <a:spLocks noGrp="1"/>
          </p:cNvSpPr>
          <p:nvPr>
            <p:ph type="title"/>
          </p:nvPr>
        </p:nvSpPr>
        <p:spPr/>
        <p:txBody>
          <a:bodyPr>
            <a:normAutofit fontScale="90000"/>
          </a:bodyPr>
          <a:lstStyle/>
          <a:p>
            <a:r>
              <a:rPr lang="en-US" dirty="0"/>
              <a:t>Summary of economic analysis</a:t>
            </a:r>
          </a:p>
        </p:txBody>
      </p:sp>
      <p:graphicFrame>
        <p:nvGraphicFramePr>
          <p:cNvPr id="7" name="Content Placeholder 6">
            <a:extLst>
              <a:ext uri="{FF2B5EF4-FFF2-40B4-BE49-F238E27FC236}">
                <a16:creationId xmlns:a16="http://schemas.microsoft.com/office/drawing/2014/main" id="{15652A35-1BF4-4D2E-BF80-A45909F65595}"/>
              </a:ext>
            </a:extLst>
          </p:cNvPr>
          <p:cNvGraphicFramePr>
            <a:graphicFrameLocks noGrp="1"/>
          </p:cNvGraphicFramePr>
          <p:nvPr>
            <p:ph idx="4294967295"/>
            <p:extLst>
              <p:ext uri="{D42A27DB-BD31-4B8C-83A1-F6EECF244321}">
                <p14:modId xmlns:p14="http://schemas.microsoft.com/office/powerpoint/2010/main" val="4079960948"/>
              </p:ext>
            </p:extLst>
          </p:nvPr>
        </p:nvGraphicFramePr>
        <p:xfrm>
          <a:off x="288235" y="1062107"/>
          <a:ext cx="6326270" cy="4981902"/>
        </p:xfrm>
        <a:graphic>
          <a:graphicData uri="http://schemas.openxmlformats.org/drawingml/2006/table">
            <a:tbl>
              <a:tblPr firstRow="1" firstCol="1" bandRow="1"/>
              <a:tblGrid>
                <a:gridCol w="2696265">
                  <a:extLst>
                    <a:ext uri="{9D8B030D-6E8A-4147-A177-3AD203B41FA5}">
                      <a16:colId xmlns:a16="http://schemas.microsoft.com/office/drawing/2014/main" val="1252757838"/>
                    </a:ext>
                  </a:extLst>
                </a:gridCol>
                <a:gridCol w="952025">
                  <a:extLst>
                    <a:ext uri="{9D8B030D-6E8A-4147-A177-3AD203B41FA5}">
                      <a16:colId xmlns:a16="http://schemas.microsoft.com/office/drawing/2014/main" val="2014543727"/>
                    </a:ext>
                  </a:extLst>
                </a:gridCol>
                <a:gridCol w="1320262">
                  <a:extLst>
                    <a:ext uri="{9D8B030D-6E8A-4147-A177-3AD203B41FA5}">
                      <a16:colId xmlns:a16="http://schemas.microsoft.com/office/drawing/2014/main" val="1098297073"/>
                    </a:ext>
                  </a:extLst>
                </a:gridCol>
                <a:gridCol w="1357718">
                  <a:extLst>
                    <a:ext uri="{9D8B030D-6E8A-4147-A177-3AD203B41FA5}">
                      <a16:colId xmlns:a16="http://schemas.microsoft.com/office/drawing/2014/main" val="1945843176"/>
                    </a:ext>
                  </a:extLst>
                </a:gridCol>
              </a:tblGrid>
              <a:tr h="203257">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Summary of economic 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Units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33259053"/>
                  </a:ext>
                </a:extLst>
              </a:tr>
              <a:tr h="203257">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Units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Brownfield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Greenfield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701876693"/>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Social discount 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4320177"/>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Project lifetime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96393"/>
                  </a:ext>
                </a:extLst>
              </a:tr>
              <a:tr h="26132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Economic rate of return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solidFill>
                          <a:schemeClr val="bg1"/>
                        </a:solidFill>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2816928"/>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EIRR excl.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26%</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13%</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2072563"/>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EIRR incl. low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37%</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47198"/>
                  </a:ext>
                </a:extLst>
              </a:tr>
              <a:tr h="203257">
                <a:tc>
                  <a:txBody>
                    <a:bodyPr/>
                    <a:lstStyle/>
                    <a:p>
                      <a:pPr marL="0" marR="0">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NPV for 1 m2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572065160"/>
                  </a:ext>
                </a:extLst>
              </a:tr>
              <a:tr h="203257">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530834"/>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CAPEX new AC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34.8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34.8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7282411"/>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fuel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61.5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3115298"/>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GHG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19.7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487590"/>
                  </a:ext>
                </a:extLst>
              </a:tr>
              <a:tr h="203257">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5033979"/>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Avoided CAPEX of BAU AC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25.7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728172"/>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Avoided fuel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22.0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122549"/>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cooling 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109.1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0236510"/>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Avoided GHG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7.1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78372"/>
                  </a:ext>
                </a:extLst>
              </a:tr>
              <a:tr h="26132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Net economic flows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dirty="0">
                        <a:solidFill>
                          <a:schemeClr val="bg1"/>
                        </a:solidFill>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solidFill>
                          <a:schemeClr val="bg1"/>
                        </a:solidFill>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367755"/>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NPV excl.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12.8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12.8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613320"/>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NPV incl. low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19.8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(7.0)</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802827"/>
                  </a:ext>
                </a:extLst>
              </a:tr>
              <a:tr h="203257">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Lifetime GHG emissions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[Tons CO2]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(0.2)</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0.6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007778"/>
                  </a:ext>
                </a:extLst>
              </a:tr>
            </a:tbl>
          </a:graphicData>
        </a:graphic>
      </p:graphicFrame>
      <p:sp>
        <p:nvSpPr>
          <p:cNvPr id="5" name="Content Placeholder 2">
            <a:extLst>
              <a:ext uri="{FF2B5EF4-FFF2-40B4-BE49-F238E27FC236}">
                <a16:creationId xmlns:a16="http://schemas.microsoft.com/office/drawing/2014/main" id="{BB46CD97-09B4-47B3-A1AD-9B135F9E573C}"/>
              </a:ext>
            </a:extLst>
          </p:cNvPr>
          <p:cNvSpPr>
            <a:spLocks noGrp="1"/>
          </p:cNvSpPr>
          <p:nvPr>
            <p:ph type="body" sz="quarter" idx="10"/>
          </p:nvPr>
        </p:nvSpPr>
        <p:spPr>
          <a:xfrm>
            <a:off x="6742176" y="1062107"/>
            <a:ext cx="5266944" cy="4981902"/>
          </a:xfrm>
        </p:spPr>
        <p:txBody>
          <a:bodyPr>
            <a:normAutofit/>
          </a:bodyPr>
          <a:lstStyle/>
          <a:p>
            <a:pPr marL="0" indent="0">
              <a:buNone/>
            </a:pPr>
            <a:endParaRPr lang="en-US" dirty="0"/>
          </a:p>
        </p:txBody>
      </p:sp>
      <p:sp>
        <p:nvSpPr>
          <p:cNvPr id="9" name="Rectangle 8">
            <a:extLst>
              <a:ext uri="{FF2B5EF4-FFF2-40B4-BE49-F238E27FC236}">
                <a16:creationId xmlns:a16="http://schemas.microsoft.com/office/drawing/2014/main" id="{51679AAB-ECF8-46D5-BAAD-486FC69C9E22}"/>
              </a:ext>
            </a:extLst>
          </p:cNvPr>
          <p:cNvSpPr/>
          <p:nvPr/>
        </p:nvSpPr>
        <p:spPr>
          <a:xfrm>
            <a:off x="288235" y="2755901"/>
            <a:ext cx="1057965" cy="241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15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F842-1AF4-438D-8AA1-649667AA5101}"/>
              </a:ext>
            </a:extLst>
          </p:cNvPr>
          <p:cNvSpPr>
            <a:spLocks noGrp="1"/>
          </p:cNvSpPr>
          <p:nvPr>
            <p:ph type="title"/>
          </p:nvPr>
        </p:nvSpPr>
        <p:spPr/>
        <p:txBody>
          <a:bodyPr>
            <a:normAutofit fontScale="90000"/>
          </a:bodyPr>
          <a:lstStyle/>
          <a:p>
            <a:r>
              <a:rPr lang="en-US"/>
              <a:t>Summary of economic analysis</a:t>
            </a:r>
          </a:p>
        </p:txBody>
      </p:sp>
      <p:graphicFrame>
        <p:nvGraphicFramePr>
          <p:cNvPr id="7" name="Content Placeholder 6">
            <a:extLst>
              <a:ext uri="{FF2B5EF4-FFF2-40B4-BE49-F238E27FC236}">
                <a16:creationId xmlns:a16="http://schemas.microsoft.com/office/drawing/2014/main" id="{15652A35-1BF4-4D2E-BF80-A45909F65595}"/>
              </a:ext>
            </a:extLst>
          </p:cNvPr>
          <p:cNvGraphicFramePr>
            <a:graphicFrameLocks noGrp="1"/>
          </p:cNvGraphicFramePr>
          <p:nvPr>
            <p:ph idx="4294967295"/>
            <p:extLst>
              <p:ext uri="{D42A27DB-BD31-4B8C-83A1-F6EECF244321}">
                <p14:modId xmlns:p14="http://schemas.microsoft.com/office/powerpoint/2010/main" val="698069729"/>
              </p:ext>
            </p:extLst>
          </p:nvPr>
        </p:nvGraphicFramePr>
        <p:xfrm>
          <a:off x="288235" y="1062107"/>
          <a:ext cx="6326270" cy="4981902"/>
        </p:xfrm>
        <a:graphic>
          <a:graphicData uri="http://schemas.openxmlformats.org/drawingml/2006/table">
            <a:tbl>
              <a:tblPr firstRow="1" firstCol="1" bandRow="1"/>
              <a:tblGrid>
                <a:gridCol w="2693504">
                  <a:extLst>
                    <a:ext uri="{9D8B030D-6E8A-4147-A177-3AD203B41FA5}">
                      <a16:colId xmlns:a16="http://schemas.microsoft.com/office/drawing/2014/main" val="1252757838"/>
                    </a:ext>
                  </a:extLst>
                </a:gridCol>
                <a:gridCol w="954786">
                  <a:extLst>
                    <a:ext uri="{9D8B030D-6E8A-4147-A177-3AD203B41FA5}">
                      <a16:colId xmlns:a16="http://schemas.microsoft.com/office/drawing/2014/main" val="2014543727"/>
                    </a:ext>
                  </a:extLst>
                </a:gridCol>
                <a:gridCol w="1320262">
                  <a:extLst>
                    <a:ext uri="{9D8B030D-6E8A-4147-A177-3AD203B41FA5}">
                      <a16:colId xmlns:a16="http://schemas.microsoft.com/office/drawing/2014/main" val="1098297073"/>
                    </a:ext>
                  </a:extLst>
                </a:gridCol>
                <a:gridCol w="1357718">
                  <a:extLst>
                    <a:ext uri="{9D8B030D-6E8A-4147-A177-3AD203B41FA5}">
                      <a16:colId xmlns:a16="http://schemas.microsoft.com/office/drawing/2014/main" val="1945843176"/>
                    </a:ext>
                  </a:extLst>
                </a:gridCol>
              </a:tblGrid>
              <a:tr h="203257">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Summary of economic 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Units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33259053"/>
                  </a:ext>
                </a:extLst>
              </a:tr>
              <a:tr h="203257">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Units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Brownfield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Greenfield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701876693"/>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Social discount 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4320177"/>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Project lifetime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96393"/>
                  </a:ext>
                </a:extLst>
              </a:tr>
              <a:tr h="26132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Economic rate of return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solidFill>
                          <a:schemeClr val="bg1"/>
                        </a:solidFill>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2816928"/>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EIRR excl.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13%</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2072563"/>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EIRR incl. low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47198"/>
                  </a:ext>
                </a:extLst>
              </a:tr>
              <a:tr h="203257">
                <a:tc>
                  <a:txBody>
                    <a:bodyPr/>
                    <a:lstStyle/>
                    <a:p>
                      <a:pPr marL="0" marR="0">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NPV for 1 m2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572065160"/>
                  </a:ext>
                </a:extLst>
              </a:tr>
              <a:tr h="203257">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530834"/>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CAPEX new AC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34.8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34.8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7282411"/>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fuel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61.5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3115298"/>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GHG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19.7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487590"/>
                  </a:ext>
                </a:extLst>
              </a:tr>
              <a:tr h="203257">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5033979"/>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Avoided CAPEX of BAU AC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25.7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728172"/>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Avoided fuel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22.0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122549"/>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cooling 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109.1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0236510"/>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Avoided GHG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7.1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78372"/>
                  </a:ext>
                </a:extLst>
              </a:tr>
              <a:tr h="26132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Net economic flows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solidFill>
                          <a:schemeClr val="bg1"/>
                        </a:solidFill>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367755"/>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NPV excl.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r>
                        <a:rPr lang="en-US" sz="1400" b="1">
                          <a:solidFill>
                            <a:schemeClr val="bg1"/>
                          </a:solidFill>
                          <a:effectLst/>
                          <a:latin typeface="Calibri" panose="020F0502020204030204" pitchFamily="34" charset="0"/>
                          <a:ea typeface="Calibri" panose="020F0502020204030204" pitchFamily="34" charset="0"/>
                          <a:cs typeface="Calibri" panose="020F0502020204030204" pitchFamily="34" charset="0"/>
                        </a:rPr>
                        <a:t>         12.8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613320"/>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NPV incl. low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19.8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Calibri" panose="020F0502020204030204" pitchFamily="34" charset="0"/>
                        </a:rPr>
                        <a:t>         (7.0)</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802827"/>
                  </a:ext>
                </a:extLst>
              </a:tr>
              <a:tr h="203257">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Lifetime GHG emissions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[Tons CO2]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0.6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007778"/>
                  </a:ext>
                </a:extLst>
              </a:tr>
            </a:tbl>
          </a:graphicData>
        </a:graphic>
      </p:graphicFrame>
      <p:sp>
        <p:nvSpPr>
          <p:cNvPr id="5" name="Content Placeholder 2">
            <a:extLst>
              <a:ext uri="{FF2B5EF4-FFF2-40B4-BE49-F238E27FC236}">
                <a16:creationId xmlns:a16="http://schemas.microsoft.com/office/drawing/2014/main" id="{BB46CD97-09B4-47B3-A1AD-9B135F9E573C}"/>
              </a:ext>
            </a:extLst>
          </p:cNvPr>
          <p:cNvSpPr>
            <a:spLocks noGrp="1"/>
          </p:cNvSpPr>
          <p:nvPr>
            <p:ph type="body" sz="quarter" idx="10"/>
          </p:nvPr>
        </p:nvSpPr>
        <p:spPr>
          <a:xfrm>
            <a:off x="6742176" y="1062107"/>
            <a:ext cx="5266944" cy="4981902"/>
          </a:xfrm>
        </p:spPr>
        <p:txBody>
          <a:bodyPr>
            <a:normAutofit/>
          </a:bodyPr>
          <a:lstStyle/>
          <a:p>
            <a:pPr marL="0" indent="0">
              <a:buNone/>
            </a:pPr>
            <a:endParaRPr lang="en-US" dirty="0"/>
          </a:p>
        </p:txBody>
      </p:sp>
    </p:spTree>
    <p:extLst>
      <p:ext uri="{BB962C8B-B14F-4D97-AF65-F5344CB8AC3E}">
        <p14:creationId xmlns:p14="http://schemas.microsoft.com/office/powerpoint/2010/main" val="424098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F842-1AF4-438D-8AA1-649667AA5101}"/>
              </a:ext>
            </a:extLst>
          </p:cNvPr>
          <p:cNvSpPr>
            <a:spLocks noGrp="1"/>
          </p:cNvSpPr>
          <p:nvPr>
            <p:ph type="title"/>
          </p:nvPr>
        </p:nvSpPr>
        <p:spPr/>
        <p:txBody>
          <a:bodyPr>
            <a:normAutofit fontScale="90000"/>
          </a:bodyPr>
          <a:lstStyle/>
          <a:p>
            <a:r>
              <a:rPr lang="en-US"/>
              <a:t>Summary of economic analysis</a:t>
            </a:r>
          </a:p>
        </p:txBody>
      </p:sp>
      <p:graphicFrame>
        <p:nvGraphicFramePr>
          <p:cNvPr id="7" name="Content Placeholder 6">
            <a:extLst>
              <a:ext uri="{FF2B5EF4-FFF2-40B4-BE49-F238E27FC236}">
                <a16:creationId xmlns:a16="http://schemas.microsoft.com/office/drawing/2014/main" id="{15652A35-1BF4-4D2E-BF80-A45909F65595}"/>
              </a:ext>
            </a:extLst>
          </p:cNvPr>
          <p:cNvGraphicFramePr>
            <a:graphicFrameLocks noGrp="1"/>
          </p:cNvGraphicFramePr>
          <p:nvPr>
            <p:ph idx="4294967295"/>
            <p:extLst>
              <p:ext uri="{D42A27DB-BD31-4B8C-83A1-F6EECF244321}">
                <p14:modId xmlns:p14="http://schemas.microsoft.com/office/powerpoint/2010/main" val="163313744"/>
              </p:ext>
            </p:extLst>
          </p:nvPr>
        </p:nvGraphicFramePr>
        <p:xfrm>
          <a:off x="288235" y="1062107"/>
          <a:ext cx="6326270" cy="4981902"/>
        </p:xfrm>
        <a:graphic>
          <a:graphicData uri="http://schemas.openxmlformats.org/drawingml/2006/table">
            <a:tbl>
              <a:tblPr firstRow="1" firstCol="1" bandRow="1"/>
              <a:tblGrid>
                <a:gridCol w="2693504">
                  <a:extLst>
                    <a:ext uri="{9D8B030D-6E8A-4147-A177-3AD203B41FA5}">
                      <a16:colId xmlns:a16="http://schemas.microsoft.com/office/drawing/2014/main" val="1252757838"/>
                    </a:ext>
                  </a:extLst>
                </a:gridCol>
                <a:gridCol w="954786">
                  <a:extLst>
                    <a:ext uri="{9D8B030D-6E8A-4147-A177-3AD203B41FA5}">
                      <a16:colId xmlns:a16="http://schemas.microsoft.com/office/drawing/2014/main" val="2014543727"/>
                    </a:ext>
                  </a:extLst>
                </a:gridCol>
                <a:gridCol w="1320262">
                  <a:extLst>
                    <a:ext uri="{9D8B030D-6E8A-4147-A177-3AD203B41FA5}">
                      <a16:colId xmlns:a16="http://schemas.microsoft.com/office/drawing/2014/main" val="1098297073"/>
                    </a:ext>
                  </a:extLst>
                </a:gridCol>
                <a:gridCol w="1357718">
                  <a:extLst>
                    <a:ext uri="{9D8B030D-6E8A-4147-A177-3AD203B41FA5}">
                      <a16:colId xmlns:a16="http://schemas.microsoft.com/office/drawing/2014/main" val="1945843176"/>
                    </a:ext>
                  </a:extLst>
                </a:gridCol>
              </a:tblGrid>
              <a:tr h="203257">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Summary of economic 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Units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33259053"/>
                  </a:ext>
                </a:extLst>
              </a:tr>
              <a:tr h="203257">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Units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Brownfield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Greenfield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701876693"/>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Social discount 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4320177"/>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Project lifetime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96393"/>
                  </a:ext>
                </a:extLst>
              </a:tr>
              <a:tr h="26132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Economic rate of return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2816928"/>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EIRR excl.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2072563"/>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EIRR incl. low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47198"/>
                  </a:ext>
                </a:extLst>
              </a:tr>
              <a:tr h="203257">
                <a:tc>
                  <a:txBody>
                    <a:bodyPr/>
                    <a:lstStyle/>
                    <a:p>
                      <a:pPr marL="0" marR="0">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NPV for 1 m2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572065160"/>
                  </a:ext>
                </a:extLst>
              </a:tr>
              <a:tr h="203257">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530834"/>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CAPEX new AC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34.8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7282411"/>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fuel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61.5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3115298"/>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GHG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19.7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487590"/>
                  </a:ext>
                </a:extLst>
              </a:tr>
              <a:tr h="203257">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5033979"/>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Avoided CAPEX of BAU AC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25.7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728172"/>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Avoided fuel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22.0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122549"/>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cooling 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400" b="1">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0236510"/>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Avoided GHG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7.1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78372"/>
                  </a:ext>
                </a:extLst>
              </a:tr>
              <a:tr h="26132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Net economic flows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367755"/>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NPV excl.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b="1">
                          <a:solidFill>
                            <a:srgbClr val="00ADE4"/>
                          </a:solidFill>
                          <a:effectLst/>
                          <a:latin typeface="Calibri" panose="020F0502020204030204" pitchFamily="34" charset="0"/>
                          <a:ea typeface="Calibri" panose="020F0502020204030204" pitchFamily="34" charset="0"/>
                          <a:cs typeface="Calibri" panose="020F0502020204030204" pitchFamily="34" charset="0"/>
                        </a:rPr>
                        <a:t>12.8 </a:t>
                      </a:r>
                      <a:endParaRPr lang="en-US" sz="180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b="1">
                          <a:solidFill>
                            <a:srgbClr val="00ADE4"/>
                          </a:solidFill>
                          <a:effectLst/>
                          <a:latin typeface="Calibri" panose="020F0502020204030204" pitchFamily="34" charset="0"/>
                          <a:ea typeface="Calibri" panose="020F0502020204030204" pitchFamily="34" charset="0"/>
                          <a:cs typeface="Calibri" panose="020F0502020204030204" pitchFamily="34" charset="0"/>
                        </a:rPr>
                        <a:t>12.8 </a:t>
                      </a:r>
                      <a:endParaRPr lang="en-US" sz="180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613320"/>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NPV incl. low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19.8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802827"/>
                  </a:ext>
                </a:extLst>
              </a:tr>
              <a:tr h="203257">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Lifetime GHG emissions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[Tons CO2]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007778"/>
                  </a:ext>
                </a:extLst>
              </a:tr>
            </a:tbl>
          </a:graphicData>
        </a:graphic>
      </p:graphicFrame>
      <p:sp>
        <p:nvSpPr>
          <p:cNvPr id="5" name="Content Placeholder 2">
            <a:extLst>
              <a:ext uri="{FF2B5EF4-FFF2-40B4-BE49-F238E27FC236}">
                <a16:creationId xmlns:a16="http://schemas.microsoft.com/office/drawing/2014/main" id="{BB46CD97-09B4-47B3-A1AD-9B135F9E573C}"/>
              </a:ext>
            </a:extLst>
          </p:cNvPr>
          <p:cNvSpPr>
            <a:spLocks noGrp="1"/>
          </p:cNvSpPr>
          <p:nvPr>
            <p:ph type="body" sz="quarter" idx="10"/>
          </p:nvPr>
        </p:nvSpPr>
        <p:spPr>
          <a:xfrm>
            <a:off x="6742176" y="1062107"/>
            <a:ext cx="5266944" cy="5795892"/>
          </a:xfrm>
        </p:spPr>
        <p:txBody>
          <a:bodyPr>
            <a:normAutofit/>
          </a:bodyPr>
          <a:lstStyle/>
          <a:p>
            <a:pPr marL="0" indent="0">
              <a:buNone/>
            </a:pPr>
            <a:r>
              <a:rPr lang="en-US" dirty="0"/>
              <a:t>Which investment alternative is preferred when the WTP for cooling is unknown?</a:t>
            </a:r>
          </a:p>
          <a:p>
            <a:pPr marL="0" indent="0">
              <a:buNone/>
            </a:pPr>
            <a:endParaRPr lang="en-US" b="0" dirty="0"/>
          </a:p>
          <a:p>
            <a:r>
              <a:rPr lang="en-US" dirty="0"/>
              <a:t>Switching value analysis can provide valuable information</a:t>
            </a:r>
          </a:p>
          <a:p>
            <a:pPr marL="457200" indent="-457200">
              <a:buFont typeface="Wingdings" panose="05000000000000000000" pitchFamily="2" charset="2"/>
              <a:buChar char="Ø"/>
            </a:pPr>
            <a:r>
              <a:rPr lang="en-US" b="0" dirty="0"/>
              <a:t>Suppose the objective is to maximize NPV excluding GHG</a:t>
            </a:r>
          </a:p>
          <a:p>
            <a:pPr marL="457200" indent="-457200">
              <a:buFont typeface="Wingdings" panose="05000000000000000000" pitchFamily="2" charset="2"/>
              <a:buChar char="Ø"/>
            </a:pPr>
            <a:r>
              <a:rPr lang="en-US" b="0" dirty="0"/>
              <a:t>What value of WTP for cooling output would equalize NPV between these options</a:t>
            </a:r>
          </a:p>
          <a:p>
            <a:r>
              <a:rPr lang="en-US" b="0" dirty="0"/>
              <a:t> </a:t>
            </a:r>
          </a:p>
        </p:txBody>
      </p:sp>
      <p:sp>
        <p:nvSpPr>
          <p:cNvPr id="4" name="TextBox 3">
            <a:extLst>
              <a:ext uri="{FF2B5EF4-FFF2-40B4-BE49-F238E27FC236}">
                <a16:creationId xmlns:a16="http://schemas.microsoft.com/office/drawing/2014/main" id="{EB5625B9-98DE-4F92-8A27-340CA0420D51}"/>
              </a:ext>
            </a:extLst>
          </p:cNvPr>
          <p:cNvSpPr txBox="1"/>
          <p:nvPr/>
        </p:nvSpPr>
        <p:spPr>
          <a:xfrm>
            <a:off x="5594517" y="5315712"/>
            <a:ext cx="694944" cy="307777"/>
          </a:xfrm>
          <a:prstGeom prst="rect">
            <a:avLst/>
          </a:prstGeom>
          <a:solidFill>
            <a:schemeClr val="bg1"/>
          </a:solidFill>
        </p:spPr>
        <p:txBody>
          <a:bodyPr wrap="square" rtlCol="0">
            <a:spAutoFit/>
          </a:bodyPr>
          <a:lstStyle/>
          <a:p>
            <a:pPr algn="ctr"/>
            <a:r>
              <a:rPr lang="en-US" sz="1400"/>
              <a:t>?</a:t>
            </a:r>
          </a:p>
        </p:txBody>
      </p:sp>
      <p:sp>
        <p:nvSpPr>
          <p:cNvPr id="10" name="Rectangle 9">
            <a:extLst>
              <a:ext uri="{FF2B5EF4-FFF2-40B4-BE49-F238E27FC236}">
                <a16:creationId xmlns:a16="http://schemas.microsoft.com/office/drawing/2014/main" id="{D23FC187-FBB8-49AA-8C4F-0DDF51846227}"/>
              </a:ext>
            </a:extLst>
          </p:cNvPr>
          <p:cNvSpPr/>
          <p:nvPr/>
        </p:nvSpPr>
        <p:spPr>
          <a:xfrm>
            <a:off x="5562427" y="4572000"/>
            <a:ext cx="807893" cy="3077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015103-988C-4C7F-8D57-A0CEA277F6DC}"/>
              </a:ext>
            </a:extLst>
          </p:cNvPr>
          <p:cNvSpPr/>
          <p:nvPr/>
        </p:nvSpPr>
        <p:spPr>
          <a:xfrm>
            <a:off x="288235" y="5315712"/>
            <a:ext cx="2296469" cy="3077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6E38764-CB83-4A2A-A68F-9CFA05E4265F}"/>
              </a:ext>
            </a:extLst>
          </p:cNvPr>
          <p:cNvCxnSpPr/>
          <p:nvPr/>
        </p:nvCxnSpPr>
        <p:spPr>
          <a:xfrm>
            <a:off x="5084064" y="5452800"/>
            <a:ext cx="478363"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28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F842-1AF4-438D-8AA1-649667AA5101}"/>
              </a:ext>
            </a:extLst>
          </p:cNvPr>
          <p:cNvSpPr>
            <a:spLocks noGrp="1"/>
          </p:cNvSpPr>
          <p:nvPr>
            <p:ph type="title"/>
          </p:nvPr>
        </p:nvSpPr>
        <p:spPr/>
        <p:txBody>
          <a:bodyPr>
            <a:normAutofit fontScale="90000"/>
          </a:bodyPr>
          <a:lstStyle/>
          <a:p>
            <a:r>
              <a:rPr lang="en-US" dirty="0"/>
              <a:t>Summary of economic analysis</a:t>
            </a:r>
          </a:p>
        </p:txBody>
      </p:sp>
      <p:graphicFrame>
        <p:nvGraphicFramePr>
          <p:cNvPr id="7" name="Content Placeholder 6">
            <a:extLst>
              <a:ext uri="{FF2B5EF4-FFF2-40B4-BE49-F238E27FC236}">
                <a16:creationId xmlns:a16="http://schemas.microsoft.com/office/drawing/2014/main" id="{15652A35-1BF4-4D2E-BF80-A45909F65595}"/>
              </a:ext>
            </a:extLst>
          </p:cNvPr>
          <p:cNvGraphicFramePr>
            <a:graphicFrameLocks noGrp="1"/>
          </p:cNvGraphicFramePr>
          <p:nvPr>
            <p:ph idx="4294967295"/>
            <p:extLst>
              <p:ext uri="{D42A27DB-BD31-4B8C-83A1-F6EECF244321}">
                <p14:modId xmlns:p14="http://schemas.microsoft.com/office/powerpoint/2010/main" val="2254087418"/>
              </p:ext>
            </p:extLst>
          </p:nvPr>
        </p:nvGraphicFramePr>
        <p:xfrm>
          <a:off x="288235" y="1062107"/>
          <a:ext cx="6326270" cy="4981902"/>
        </p:xfrm>
        <a:graphic>
          <a:graphicData uri="http://schemas.openxmlformats.org/drawingml/2006/table">
            <a:tbl>
              <a:tblPr firstRow="1" firstCol="1" bandRow="1"/>
              <a:tblGrid>
                <a:gridCol w="2693504">
                  <a:extLst>
                    <a:ext uri="{9D8B030D-6E8A-4147-A177-3AD203B41FA5}">
                      <a16:colId xmlns:a16="http://schemas.microsoft.com/office/drawing/2014/main" val="1252757838"/>
                    </a:ext>
                  </a:extLst>
                </a:gridCol>
                <a:gridCol w="954786">
                  <a:extLst>
                    <a:ext uri="{9D8B030D-6E8A-4147-A177-3AD203B41FA5}">
                      <a16:colId xmlns:a16="http://schemas.microsoft.com/office/drawing/2014/main" val="2014543727"/>
                    </a:ext>
                  </a:extLst>
                </a:gridCol>
                <a:gridCol w="1320262">
                  <a:extLst>
                    <a:ext uri="{9D8B030D-6E8A-4147-A177-3AD203B41FA5}">
                      <a16:colId xmlns:a16="http://schemas.microsoft.com/office/drawing/2014/main" val="1098297073"/>
                    </a:ext>
                  </a:extLst>
                </a:gridCol>
                <a:gridCol w="1357718">
                  <a:extLst>
                    <a:ext uri="{9D8B030D-6E8A-4147-A177-3AD203B41FA5}">
                      <a16:colId xmlns:a16="http://schemas.microsoft.com/office/drawing/2014/main" val="1945843176"/>
                    </a:ext>
                  </a:extLst>
                </a:gridCol>
              </a:tblGrid>
              <a:tr h="203257">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Summary of economic 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Units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33259053"/>
                  </a:ext>
                </a:extLst>
              </a:tr>
              <a:tr h="203257">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Units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Brownfield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Greenfield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701876693"/>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Social discount 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4320177"/>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Project lifetime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96393"/>
                  </a:ext>
                </a:extLst>
              </a:tr>
              <a:tr h="26132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Economic rate of return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2816928"/>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EIRR excl.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ADE4"/>
                          </a:solidFill>
                          <a:effectLst/>
                          <a:latin typeface="Calibri" panose="020F0502020204030204" pitchFamily="34" charset="0"/>
                          <a:ea typeface="Calibri" panose="020F0502020204030204" pitchFamily="34" charset="0"/>
                          <a:cs typeface="Calibri" panose="020F0502020204030204" pitchFamily="34" charset="0"/>
                        </a:rPr>
                        <a:t>13%</a:t>
                      </a:r>
                      <a:endParaRPr lang="en-US" sz="180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2072563"/>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EIRR incl. low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ADE4"/>
                          </a:solidFill>
                          <a:effectLst/>
                          <a:latin typeface="Calibri" panose="020F0502020204030204" pitchFamily="34" charset="0"/>
                          <a:ea typeface="Calibri" panose="020F0502020204030204" pitchFamily="34" charset="0"/>
                          <a:cs typeface="Calibri" panose="020F0502020204030204" pitchFamily="34" charset="0"/>
                        </a:rPr>
                        <a:t>1%</a:t>
                      </a:r>
                      <a:endParaRPr lang="en-US" sz="180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47198"/>
                  </a:ext>
                </a:extLst>
              </a:tr>
              <a:tr h="203257">
                <a:tc>
                  <a:txBody>
                    <a:bodyPr/>
                    <a:lstStyle/>
                    <a:p>
                      <a:pPr marL="0" marR="0">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NPV for 1 m2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572065160"/>
                  </a:ext>
                </a:extLst>
              </a:tr>
              <a:tr h="203257">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530834"/>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CAPEX new AC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34.8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34.8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7282411"/>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fuel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61.5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3115298"/>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GHG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19.7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487590"/>
                  </a:ext>
                </a:extLst>
              </a:tr>
              <a:tr h="203257">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5033979"/>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Avoided CAPEX of BAU AC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25.7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728172"/>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Avoided fuel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22.0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122549"/>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Incremental cooling 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ADE4"/>
                          </a:solidFill>
                          <a:effectLst/>
                          <a:latin typeface="Calibri" panose="020F0502020204030204" pitchFamily="34" charset="0"/>
                          <a:ea typeface="Calibri" panose="020F0502020204030204" pitchFamily="34" charset="0"/>
                          <a:cs typeface="Calibri" panose="020F0502020204030204" pitchFamily="34" charset="0"/>
                        </a:rPr>
                        <a:t>109.1</a:t>
                      </a:r>
                      <a:r>
                        <a:rPr lang="en-US" sz="1400">
                          <a:solidFill>
                            <a:srgbClr val="00ADE4"/>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0236510"/>
                  </a:ext>
                </a:extLst>
              </a:tr>
              <a:tr h="203257">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Avoided GHG costs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7.1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78372"/>
                  </a:ext>
                </a:extLst>
              </a:tr>
              <a:tr h="261322">
                <a:tc>
                  <a:txBody>
                    <a:bodyPr/>
                    <a:lstStyle/>
                    <a:p>
                      <a:pPr marL="0" marR="0">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Net economic flows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en-US" sz="18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367755"/>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NPV excl.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b="1">
                          <a:solidFill>
                            <a:srgbClr val="00ADE4"/>
                          </a:solidFill>
                          <a:effectLst/>
                          <a:latin typeface="Calibri" panose="020F0502020204030204" pitchFamily="34" charset="0"/>
                          <a:ea typeface="Calibri" panose="020F0502020204030204" pitchFamily="34" charset="0"/>
                          <a:cs typeface="Calibri" panose="020F0502020204030204" pitchFamily="34" charset="0"/>
                        </a:rPr>
                        <a:t>12.8 </a:t>
                      </a:r>
                      <a:endParaRPr lang="en-US" sz="180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400" b="1">
                          <a:solidFill>
                            <a:srgbClr val="00ADE4"/>
                          </a:solidFill>
                          <a:effectLst/>
                          <a:latin typeface="Calibri" panose="020F0502020204030204" pitchFamily="34" charset="0"/>
                          <a:ea typeface="Calibri" panose="020F0502020204030204" pitchFamily="34" charset="0"/>
                          <a:cs typeface="Calibri" panose="020F0502020204030204" pitchFamily="34" charset="0"/>
                        </a:rPr>
                        <a:t>12.8 </a:t>
                      </a:r>
                      <a:endParaRPr lang="en-US" sz="180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613320"/>
                  </a:ext>
                </a:extLst>
              </a:tr>
              <a:tr h="203257">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NPV incl. low cost of carbon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19.8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ADE4"/>
                          </a:solidFill>
                          <a:effectLst/>
                          <a:latin typeface="Calibri" panose="020F0502020204030204" pitchFamily="34" charset="0"/>
                          <a:ea typeface="Calibri" panose="020F0502020204030204" pitchFamily="34" charset="0"/>
                          <a:cs typeface="Calibri" panose="020F0502020204030204" pitchFamily="34" charset="0"/>
                        </a:rPr>
                        <a:t>  (7.0)</a:t>
                      </a:r>
                      <a:endParaRPr lang="en-US" sz="180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802827"/>
                  </a:ext>
                </a:extLst>
              </a:tr>
              <a:tr h="203257">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Lifetime GHG emissions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[Tons CO2]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ADE4"/>
                          </a:solidFill>
                          <a:effectLst/>
                          <a:latin typeface="Calibri" panose="020F0502020204030204" pitchFamily="34" charset="0"/>
                          <a:ea typeface="Calibri" panose="020F0502020204030204" pitchFamily="34" charset="0"/>
                          <a:cs typeface="Calibri" panose="020F0502020204030204" pitchFamily="34" charset="0"/>
                        </a:rPr>
                        <a:t>0.6 </a:t>
                      </a:r>
                      <a:endParaRPr lang="en-US" sz="1800" dirty="0">
                        <a:solidFill>
                          <a:srgbClr val="00ADE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007778"/>
                  </a:ext>
                </a:extLst>
              </a:tr>
            </a:tbl>
          </a:graphicData>
        </a:graphic>
      </p:graphicFrame>
      <p:cxnSp>
        <p:nvCxnSpPr>
          <p:cNvPr id="4" name="Straight Arrow Connector 3">
            <a:extLst>
              <a:ext uri="{FF2B5EF4-FFF2-40B4-BE49-F238E27FC236}">
                <a16:creationId xmlns:a16="http://schemas.microsoft.com/office/drawing/2014/main" id="{10B43DB0-CA73-4A3C-ADFD-FE42F92183A9}"/>
              </a:ext>
            </a:extLst>
          </p:cNvPr>
          <p:cNvCxnSpPr>
            <a:cxnSpLocks/>
          </p:cNvCxnSpPr>
          <p:nvPr/>
        </p:nvCxnSpPr>
        <p:spPr>
          <a:xfrm flipV="1">
            <a:off x="5949696" y="4901184"/>
            <a:ext cx="0" cy="4023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9A7F63A-C4B0-4524-A593-760558D16EFB}"/>
              </a:ext>
            </a:extLst>
          </p:cNvPr>
          <p:cNvSpPr txBox="1">
            <a:spLocks/>
          </p:cNvSpPr>
          <p:nvPr/>
        </p:nvSpPr>
        <p:spPr>
          <a:xfrm>
            <a:off x="6742176" y="1062107"/>
            <a:ext cx="5266944" cy="579589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mn-lt"/>
                <a:ea typeface="+mn-ea"/>
                <a:cs typeface="+mn-cs"/>
              </a:defRPr>
            </a:lvl1pPr>
            <a:lvl2pPr marL="457200" indent="-327025" algn="l" defTabSz="914400" rtl="0" eaLnBrk="1" latinLnBrk="0" hangingPunct="1">
              <a:lnSpc>
                <a:spcPct val="90000"/>
              </a:lnSpc>
              <a:spcBef>
                <a:spcPts val="500"/>
              </a:spcBef>
              <a:buFont typeface="Wingdings" panose="05000000000000000000" pitchFamily="2" charset="2"/>
              <a:buChar char="Ø"/>
              <a:defRPr sz="2600" kern="1200">
                <a:solidFill>
                  <a:schemeClr val="tx1"/>
                </a:solidFill>
                <a:latin typeface="+mn-lt"/>
                <a:ea typeface="+mn-ea"/>
                <a:cs typeface="+mn-cs"/>
              </a:defRPr>
            </a:lvl2pPr>
            <a:lvl3pPr marL="1143000" indent="-274320" algn="l" defTabSz="914400" rtl="0" eaLnBrk="1" latinLnBrk="0" hangingPunct="1">
              <a:lnSpc>
                <a:spcPct val="90000"/>
              </a:lnSpc>
              <a:spcBef>
                <a:spcPts val="500"/>
              </a:spcBef>
              <a:buFont typeface="Wingdings" panose="05000000000000000000" pitchFamily="2" charset="2"/>
              <a:buChar char="Ø"/>
              <a:defRPr sz="2600" kern="1200">
                <a:solidFill>
                  <a:schemeClr val="tx1"/>
                </a:solidFill>
                <a:latin typeface="+mn-lt"/>
                <a:ea typeface="+mn-ea"/>
                <a:cs typeface="+mn-cs"/>
              </a:defRPr>
            </a:lvl3pPr>
            <a:lvl4pPr marL="1600200" indent="-274320" algn="l" defTabSz="914400" rtl="0" eaLnBrk="1" latinLnBrk="0" hangingPunct="1">
              <a:lnSpc>
                <a:spcPct val="90000"/>
              </a:lnSpc>
              <a:spcBef>
                <a:spcPts val="500"/>
              </a:spcBef>
              <a:buFont typeface="Wingdings" panose="05000000000000000000" pitchFamily="2" charset="2"/>
              <a:buChar char="Ø"/>
              <a:defRPr sz="2600" kern="1200">
                <a:solidFill>
                  <a:schemeClr val="tx1"/>
                </a:solidFill>
                <a:latin typeface="+mn-lt"/>
                <a:ea typeface="+mn-ea"/>
                <a:cs typeface="+mn-cs"/>
              </a:defRPr>
            </a:lvl4pPr>
            <a:lvl5pPr marL="2057400" indent="-274320" algn="l" defTabSz="914400" rtl="0" eaLnBrk="1" latinLnBrk="0" hangingPunct="1">
              <a:lnSpc>
                <a:spcPct val="90000"/>
              </a:lnSpc>
              <a:spcBef>
                <a:spcPts val="500"/>
              </a:spcBef>
              <a:buFont typeface="Wingdings" panose="05000000000000000000" pitchFamily="2" charset="2"/>
              <a:buChar char="Ø"/>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Which investment alternative is preferred when the WTP for cooling is unknown?</a:t>
            </a:r>
          </a:p>
          <a:p>
            <a:endParaRPr lang="en-US" b="0" dirty="0"/>
          </a:p>
          <a:p>
            <a:r>
              <a:rPr lang="en-US" dirty="0"/>
              <a:t>Switching value analysis can provide valuable information</a:t>
            </a:r>
          </a:p>
          <a:p>
            <a:pPr marL="457200" indent="-457200">
              <a:buFont typeface="Wingdings" panose="05000000000000000000" pitchFamily="2" charset="2"/>
              <a:buChar char="Ø"/>
            </a:pPr>
            <a:r>
              <a:rPr lang="en-US" b="0" dirty="0"/>
              <a:t>Suppose the objective is to maximize NPV excluding GHG</a:t>
            </a:r>
          </a:p>
          <a:p>
            <a:pPr marL="457200" indent="-457200">
              <a:buFont typeface="Wingdings" panose="05000000000000000000" pitchFamily="2" charset="2"/>
              <a:buChar char="Ø"/>
            </a:pPr>
            <a:r>
              <a:rPr lang="en-US" b="0" dirty="0"/>
              <a:t>What value of WTP for cooling output would equalize NPV between these options: </a:t>
            </a:r>
          </a:p>
          <a:p>
            <a:pPr marL="457200" indent="-457200">
              <a:buFont typeface="Wingdings" panose="05000000000000000000" pitchFamily="2" charset="2"/>
              <a:buChar char="Ø"/>
            </a:pPr>
            <a:r>
              <a:rPr lang="en-US" b="0" dirty="0">
                <a:solidFill>
                  <a:srgbClr val="FF0000"/>
                </a:solidFill>
              </a:rPr>
              <a:t>4.6 </a:t>
            </a:r>
            <a:r>
              <a:rPr lang="en-US" b="0" dirty="0" err="1">
                <a:solidFill>
                  <a:srgbClr val="FF0000"/>
                </a:solidFill>
              </a:rPr>
              <a:t>USc</a:t>
            </a:r>
            <a:r>
              <a:rPr lang="en-US" b="0" dirty="0">
                <a:solidFill>
                  <a:srgbClr val="FF0000"/>
                </a:solidFill>
              </a:rPr>
              <a:t>/kWh</a:t>
            </a:r>
          </a:p>
          <a:p>
            <a:r>
              <a:rPr lang="en-US" b="0" dirty="0"/>
              <a:t> </a:t>
            </a:r>
          </a:p>
        </p:txBody>
      </p:sp>
    </p:spTree>
    <p:extLst>
      <p:ext uri="{BB962C8B-B14F-4D97-AF65-F5344CB8AC3E}">
        <p14:creationId xmlns:p14="http://schemas.microsoft.com/office/powerpoint/2010/main" val="198747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90ABEEE5-CAA1-4205-9DD4-E54D7A5C3A3A}"/>
              </a:ext>
            </a:extLst>
          </p:cNvPr>
          <p:cNvSpPr/>
          <p:nvPr/>
        </p:nvSpPr>
        <p:spPr>
          <a:xfrm>
            <a:off x="1576083" y="1022747"/>
            <a:ext cx="8702982" cy="52931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Century Gothic" panose="020B0502020202020204"/>
            </a:endParaRPr>
          </a:p>
        </p:txBody>
      </p:sp>
      <p:sp>
        <p:nvSpPr>
          <p:cNvPr id="2" name="Title 1"/>
          <p:cNvSpPr>
            <a:spLocks noGrp="1"/>
          </p:cNvSpPr>
          <p:nvPr>
            <p:ph type="title"/>
          </p:nvPr>
        </p:nvSpPr>
        <p:spPr/>
        <p:txBody>
          <a:bodyPr>
            <a:normAutofit fontScale="90000"/>
          </a:bodyPr>
          <a:lstStyle/>
          <a:p>
            <a:r>
              <a:rPr lang="en-GB" dirty="0"/>
              <a:t>EE: generating savings and related benefits</a:t>
            </a:r>
          </a:p>
        </p:txBody>
      </p:sp>
      <p:sp>
        <p:nvSpPr>
          <p:cNvPr id="4" name="Content Placeholder 3">
            <a:extLst>
              <a:ext uri="{FF2B5EF4-FFF2-40B4-BE49-F238E27FC236}">
                <a16:creationId xmlns:a16="http://schemas.microsoft.com/office/drawing/2014/main" id="{00BBB6F6-62AA-4078-A55F-E688B28E185D}"/>
              </a:ext>
            </a:extLst>
          </p:cNvPr>
          <p:cNvSpPr>
            <a:spLocks noGrp="1"/>
          </p:cNvSpPr>
          <p:nvPr>
            <p:ph idx="1"/>
          </p:nvPr>
        </p:nvSpPr>
        <p:spPr/>
        <p:txBody>
          <a:bodyPr/>
          <a:lstStyle/>
          <a:p>
            <a:endParaRPr lang="en-US" dirty="0"/>
          </a:p>
        </p:txBody>
      </p:sp>
      <p:cxnSp>
        <p:nvCxnSpPr>
          <p:cNvPr id="5" name="Straight Arrow Connector 4">
            <a:extLst>
              <a:ext uri="{FF2B5EF4-FFF2-40B4-BE49-F238E27FC236}">
                <a16:creationId xmlns:a16="http://schemas.microsoft.com/office/drawing/2014/main" id="{D2CD5C7B-51CA-4533-8D19-1FDEE78B7DF8}"/>
              </a:ext>
            </a:extLst>
          </p:cNvPr>
          <p:cNvCxnSpPr/>
          <p:nvPr/>
        </p:nvCxnSpPr>
        <p:spPr>
          <a:xfrm>
            <a:off x="2950867" y="5767752"/>
            <a:ext cx="585818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D0F58B9-D477-4812-851C-5A565E19068D}"/>
              </a:ext>
            </a:extLst>
          </p:cNvPr>
          <p:cNvCxnSpPr>
            <a:cxnSpLocks/>
          </p:cNvCxnSpPr>
          <p:nvPr/>
        </p:nvCxnSpPr>
        <p:spPr>
          <a:xfrm flipH="1" flipV="1">
            <a:off x="2906486" y="1577591"/>
            <a:ext cx="36010" cy="418346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7D38561-A3E3-4606-BBE4-2BA15FD25C94}"/>
              </a:ext>
            </a:extLst>
          </p:cNvPr>
          <p:cNvCxnSpPr>
            <a:cxnSpLocks/>
          </p:cNvCxnSpPr>
          <p:nvPr/>
        </p:nvCxnSpPr>
        <p:spPr>
          <a:xfrm flipV="1">
            <a:off x="2960497" y="2964265"/>
            <a:ext cx="3919274" cy="3475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FFC0EE3-2C54-4A49-892A-4D32DE962901}"/>
              </a:ext>
            </a:extLst>
          </p:cNvPr>
          <p:cNvCxnSpPr>
            <a:cxnSpLocks/>
          </p:cNvCxnSpPr>
          <p:nvPr/>
        </p:nvCxnSpPr>
        <p:spPr>
          <a:xfrm flipH="1" flipV="1">
            <a:off x="8812419" y="1647931"/>
            <a:ext cx="1" cy="406288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1F99F1-D12B-48D7-A975-5C06C13A55D0}"/>
              </a:ext>
            </a:extLst>
          </p:cNvPr>
          <p:cNvCxnSpPr>
            <a:cxnSpLocks/>
          </p:cNvCxnSpPr>
          <p:nvPr/>
        </p:nvCxnSpPr>
        <p:spPr>
          <a:xfrm flipV="1">
            <a:off x="2960496" y="3711822"/>
            <a:ext cx="3991286" cy="37261"/>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920A086E-5BE5-481E-834A-9BFAC50553FF}"/>
              </a:ext>
            </a:extLst>
          </p:cNvPr>
          <p:cNvSpPr/>
          <p:nvPr/>
        </p:nvSpPr>
        <p:spPr>
          <a:xfrm>
            <a:off x="6951782" y="3700306"/>
            <a:ext cx="279682" cy="741064"/>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white"/>
              </a:solidFill>
              <a:latin typeface="Century Gothic" panose="020B0502020202020204"/>
            </a:endParaRPr>
          </a:p>
        </p:txBody>
      </p:sp>
      <p:sp>
        <p:nvSpPr>
          <p:cNvPr id="25" name="TextBox 24">
            <a:extLst>
              <a:ext uri="{FF2B5EF4-FFF2-40B4-BE49-F238E27FC236}">
                <a16:creationId xmlns:a16="http://schemas.microsoft.com/office/drawing/2014/main" id="{BE318CC2-C573-4882-9A9F-D686ABCDE73A}"/>
              </a:ext>
            </a:extLst>
          </p:cNvPr>
          <p:cNvSpPr txBox="1"/>
          <p:nvPr/>
        </p:nvSpPr>
        <p:spPr>
          <a:xfrm>
            <a:off x="7334181" y="3906269"/>
            <a:ext cx="2008432" cy="307777"/>
          </a:xfrm>
          <a:prstGeom prst="rect">
            <a:avLst/>
          </a:prstGeom>
          <a:noFill/>
        </p:spPr>
        <p:txBody>
          <a:bodyPr wrap="square" rtlCol="0">
            <a:spAutoFit/>
          </a:bodyPr>
          <a:lstStyle/>
          <a:p>
            <a:pPr fontAlgn="base">
              <a:spcBef>
                <a:spcPct val="0"/>
              </a:spcBef>
              <a:spcAft>
                <a:spcPct val="0"/>
              </a:spcAft>
            </a:pPr>
            <a:r>
              <a:rPr lang="en-US" sz="1400" b="1" dirty="0">
                <a:solidFill>
                  <a:srgbClr val="B01513"/>
                </a:solidFill>
                <a:latin typeface="Arial" charset="0"/>
                <a:cs typeface="Arial" charset="0"/>
              </a:rPr>
              <a:t>Energy savings</a:t>
            </a:r>
          </a:p>
        </p:txBody>
      </p:sp>
      <p:sp>
        <p:nvSpPr>
          <p:cNvPr id="65" name="TextBox 64">
            <a:extLst>
              <a:ext uri="{FF2B5EF4-FFF2-40B4-BE49-F238E27FC236}">
                <a16:creationId xmlns:a16="http://schemas.microsoft.com/office/drawing/2014/main" id="{93E318FA-01C4-4206-B8F5-885F3C2618F7}"/>
              </a:ext>
            </a:extLst>
          </p:cNvPr>
          <p:cNvSpPr txBox="1"/>
          <p:nvPr/>
        </p:nvSpPr>
        <p:spPr>
          <a:xfrm rot="16200000">
            <a:off x="1648507" y="3659033"/>
            <a:ext cx="2008432" cy="307777"/>
          </a:xfrm>
          <a:prstGeom prst="rect">
            <a:avLst/>
          </a:prstGeom>
          <a:noFill/>
        </p:spPr>
        <p:txBody>
          <a:bodyPr wrap="square" rtlCol="0">
            <a:spAutoFit/>
          </a:bodyPr>
          <a:lstStyle/>
          <a:p>
            <a:pPr algn="ctr" fontAlgn="base">
              <a:spcBef>
                <a:spcPct val="0"/>
              </a:spcBef>
              <a:spcAft>
                <a:spcPct val="0"/>
              </a:spcAft>
            </a:pPr>
            <a:r>
              <a:rPr lang="en-US" sz="1400" b="1" dirty="0">
                <a:solidFill>
                  <a:prstClr val="black"/>
                </a:solidFill>
                <a:latin typeface="Arial" charset="0"/>
                <a:cs typeface="Arial" charset="0"/>
              </a:rPr>
              <a:t>input (energy use)</a:t>
            </a:r>
          </a:p>
        </p:txBody>
      </p:sp>
      <p:sp>
        <p:nvSpPr>
          <p:cNvPr id="66" name="TextBox 65">
            <a:extLst>
              <a:ext uri="{FF2B5EF4-FFF2-40B4-BE49-F238E27FC236}">
                <a16:creationId xmlns:a16="http://schemas.microsoft.com/office/drawing/2014/main" id="{83EC7441-BEEA-4AC2-8E8D-9C12B8F30865}"/>
              </a:ext>
            </a:extLst>
          </p:cNvPr>
          <p:cNvSpPr txBox="1"/>
          <p:nvPr/>
        </p:nvSpPr>
        <p:spPr>
          <a:xfrm rot="16200000">
            <a:off x="8040574" y="3659033"/>
            <a:ext cx="2008432" cy="307777"/>
          </a:xfrm>
          <a:prstGeom prst="rect">
            <a:avLst/>
          </a:prstGeom>
          <a:noFill/>
        </p:spPr>
        <p:txBody>
          <a:bodyPr wrap="square" rtlCol="0">
            <a:spAutoFit/>
          </a:bodyPr>
          <a:lstStyle/>
          <a:p>
            <a:pPr algn="ctr" fontAlgn="base">
              <a:spcBef>
                <a:spcPct val="0"/>
              </a:spcBef>
              <a:spcAft>
                <a:spcPct val="0"/>
              </a:spcAft>
            </a:pPr>
            <a:r>
              <a:rPr lang="en-US" sz="1400" b="1" dirty="0">
                <a:solidFill>
                  <a:prstClr val="black"/>
                </a:solidFill>
                <a:latin typeface="Arial" charset="0"/>
                <a:cs typeface="Arial" charset="0"/>
              </a:rPr>
              <a:t>Output</a:t>
            </a:r>
          </a:p>
        </p:txBody>
      </p:sp>
      <p:sp>
        <p:nvSpPr>
          <p:cNvPr id="26" name="TextBox 25">
            <a:extLst>
              <a:ext uri="{FF2B5EF4-FFF2-40B4-BE49-F238E27FC236}">
                <a16:creationId xmlns:a16="http://schemas.microsoft.com/office/drawing/2014/main" id="{3321EF86-47B5-47B9-BB28-3DC1CC01C5E2}"/>
              </a:ext>
            </a:extLst>
          </p:cNvPr>
          <p:cNvSpPr txBox="1"/>
          <p:nvPr/>
        </p:nvSpPr>
        <p:spPr>
          <a:xfrm>
            <a:off x="5111263" y="5848145"/>
            <a:ext cx="1632623" cy="369332"/>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Arial" charset="0"/>
                <a:cs typeface="Arial" charset="0"/>
              </a:rPr>
              <a:t>Time</a:t>
            </a:r>
          </a:p>
        </p:txBody>
      </p:sp>
      <p:sp>
        <p:nvSpPr>
          <p:cNvPr id="10" name="TextBox 9">
            <a:extLst>
              <a:ext uri="{FF2B5EF4-FFF2-40B4-BE49-F238E27FC236}">
                <a16:creationId xmlns:a16="http://schemas.microsoft.com/office/drawing/2014/main" id="{41867B90-6C40-4ACA-9B9D-58408DA4F221}"/>
              </a:ext>
            </a:extLst>
          </p:cNvPr>
          <p:cNvSpPr txBox="1"/>
          <p:nvPr/>
        </p:nvSpPr>
        <p:spPr>
          <a:xfrm>
            <a:off x="3521119" y="1356271"/>
            <a:ext cx="5040988" cy="1421424"/>
          </a:xfrm>
          <a:prstGeom prst="rect">
            <a:avLst/>
          </a:prstGeom>
          <a:solidFill>
            <a:schemeClr val="accent4">
              <a:lumMod val="40000"/>
              <a:lumOff val="60000"/>
            </a:schemeClr>
          </a:solidFill>
        </p:spPr>
        <p:txBody>
          <a:bodyPr wrap="square" rtlCol="0" anchor="ctr" anchorCtr="0">
            <a:noAutofit/>
          </a:bodyPr>
          <a:lstStyle/>
          <a:p>
            <a:pPr algn="ctr" fontAlgn="base">
              <a:spcBef>
                <a:spcPct val="0"/>
              </a:spcBef>
              <a:spcAft>
                <a:spcPct val="0"/>
              </a:spcAft>
            </a:pPr>
            <a:r>
              <a:rPr lang="en-US" sz="3200" b="1" i="1" dirty="0">
                <a:solidFill>
                  <a:srgbClr val="54849A">
                    <a:lumMod val="50000"/>
                  </a:srgbClr>
                </a:solidFill>
                <a:latin typeface="Arial" charset="0"/>
                <a:cs typeface="Arial" charset="0"/>
              </a:rPr>
              <a:t>Doing “more” </a:t>
            </a:r>
            <a:r>
              <a:rPr lang="en-US" sz="3200" b="1" i="1" u="sng" dirty="0">
                <a:solidFill>
                  <a:srgbClr val="54849A">
                    <a:lumMod val="50000"/>
                  </a:srgbClr>
                </a:solidFill>
                <a:latin typeface="Arial" charset="0"/>
                <a:cs typeface="Arial" charset="0"/>
              </a:rPr>
              <a:t>with less</a:t>
            </a:r>
          </a:p>
        </p:txBody>
      </p:sp>
      <p:cxnSp>
        <p:nvCxnSpPr>
          <p:cNvPr id="16" name="Straight Arrow Connector 15">
            <a:extLst>
              <a:ext uri="{FF2B5EF4-FFF2-40B4-BE49-F238E27FC236}">
                <a16:creationId xmlns:a16="http://schemas.microsoft.com/office/drawing/2014/main" id="{7F8F7A98-7266-4274-AC8F-94BBB5712A80}"/>
              </a:ext>
            </a:extLst>
          </p:cNvPr>
          <p:cNvCxnSpPr>
            <a:cxnSpLocks/>
          </p:cNvCxnSpPr>
          <p:nvPr/>
        </p:nvCxnSpPr>
        <p:spPr>
          <a:xfrm>
            <a:off x="3075057" y="4492391"/>
            <a:ext cx="3894799" cy="0"/>
          </a:xfrm>
          <a:prstGeom prst="straightConnector1">
            <a:avLst/>
          </a:prstGeom>
          <a:ln w="5715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7E81988-63B2-42C5-8255-64A9F8868F05}"/>
              </a:ext>
            </a:extLst>
          </p:cNvPr>
          <p:cNvSpPr/>
          <p:nvPr/>
        </p:nvSpPr>
        <p:spPr>
          <a:xfrm>
            <a:off x="10490200" y="292100"/>
            <a:ext cx="1600200" cy="493598"/>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26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anvas 14">
            <a:extLst>
              <a:ext uri="{FF2B5EF4-FFF2-40B4-BE49-F238E27FC236}">
                <a16:creationId xmlns:a16="http://schemas.microsoft.com/office/drawing/2014/main" id="{3626287A-F65E-45DC-B49C-FFA5784C0F7A}"/>
              </a:ext>
            </a:extLst>
          </p:cNvPr>
          <p:cNvGrpSpPr>
            <a:grpSpLocks noChangeAspect="1"/>
          </p:cNvGrpSpPr>
          <p:nvPr/>
        </p:nvGrpSpPr>
        <p:grpSpPr>
          <a:xfrm>
            <a:off x="614870" y="1266680"/>
            <a:ext cx="10962260" cy="4602338"/>
            <a:chOff x="0" y="0"/>
            <a:chExt cx="5838825" cy="3020695"/>
          </a:xfrm>
        </p:grpSpPr>
        <p:sp>
          <p:nvSpPr>
            <p:cNvPr id="8" name="Rectangle 7">
              <a:extLst>
                <a:ext uri="{FF2B5EF4-FFF2-40B4-BE49-F238E27FC236}">
                  <a16:creationId xmlns:a16="http://schemas.microsoft.com/office/drawing/2014/main" id="{E543786D-AC90-419F-AB49-30AF722529DC}"/>
                </a:ext>
              </a:extLst>
            </p:cNvPr>
            <p:cNvSpPr/>
            <p:nvPr/>
          </p:nvSpPr>
          <p:spPr>
            <a:xfrm>
              <a:off x="0" y="0"/>
              <a:ext cx="5838825" cy="3020695"/>
            </a:xfrm>
            <a:prstGeom prst="rect">
              <a:avLst/>
            </a:prstGeom>
            <a:solidFill>
              <a:prstClr val="white"/>
            </a:solidFill>
          </p:spPr>
        </p:sp>
        <p:sp>
          <p:nvSpPr>
            <p:cNvPr id="9" name="Rectangle 8">
              <a:extLst>
                <a:ext uri="{FF2B5EF4-FFF2-40B4-BE49-F238E27FC236}">
                  <a16:creationId xmlns:a16="http://schemas.microsoft.com/office/drawing/2014/main" id="{746A75E0-953B-4A64-ABCE-9837984B12EB}"/>
                </a:ext>
              </a:extLst>
            </p:cNvPr>
            <p:cNvSpPr/>
            <p:nvPr/>
          </p:nvSpPr>
          <p:spPr>
            <a:xfrm>
              <a:off x="3969970" y="42555"/>
              <a:ext cx="1463040" cy="286878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10" name="Rectangle 9">
              <a:extLst>
                <a:ext uri="{FF2B5EF4-FFF2-40B4-BE49-F238E27FC236}">
                  <a16:creationId xmlns:a16="http://schemas.microsoft.com/office/drawing/2014/main" id="{28F6D8FD-1A5F-4C65-A02D-F769188029DF}"/>
                </a:ext>
              </a:extLst>
            </p:cNvPr>
            <p:cNvSpPr/>
            <p:nvPr/>
          </p:nvSpPr>
          <p:spPr>
            <a:xfrm>
              <a:off x="2202972" y="42558"/>
              <a:ext cx="1463040" cy="28687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11" name="Rectangle 10">
              <a:extLst>
                <a:ext uri="{FF2B5EF4-FFF2-40B4-BE49-F238E27FC236}">
                  <a16:creationId xmlns:a16="http://schemas.microsoft.com/office/drawing/2014/main" id="{1FA4D11D-7526-44A8-95B2-FA27E9EFBCC1}"/>
                </a:ext>
              </a:extLst>
            </p:cNvPr>
            <p:cNvSpPr/>
            <p:nvPr/>
          </p:nvSpPr>
          <p:spPr>
            <a:xfrm>
              <a:off x="430092" y="41870"/>
              <a:ext cx="1463040" cy="28695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000"/>
            </a:p>
          </p:txBody>
        </p:sp>
        <p:sp>
          <p:nvSpPr>
            <p:cNvPr id="12" name="Text Box 27">
              <a:extLst>
                <a:ext uri="{FF2B5EF4-FFF2-40B4-BE49-F238E27FC236}">
                  <a16:creationId xmlns:a16="http://schemas.microsoft.com/office/drawing/2014/main" id="{36486C94-DE4B-4ED1-9283-984626FC7DDC}"/>
                </a:ext>
              </a:extLst>
            </p:cNvPr>
            <p:cNvSpPr txBox="1"/>
            <p:nvPr/>
          </p:nvSpPr>
          <p:spPr>
            <a:xfrm>
              <a:off x="2085109" y="285946"/>
              <a:ext cx="1683327" cy="15206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600"/>
                </a:spcAft>
              </a:pPr>
              <a:r>
                <a:rPr lang="en-US" b="1">
                  <a:effectLst/>
                  <a:latin typeface="Calibri" panose="020F0502020204030204" pitchFamily="34" charset="0"/>
                  <a:ea typeface="Calibri" panose="020F0502020204030204" pitchFamily="34" charset="0"/>
                  <a:cs typeface="Times New Roman" panose="02020603050405020304" pitchFamily="18" charset="0"/>
                </a:rPr>
                <a:t>Cooling output</a:t>
              </a:r>
              <a:br>
                <a:rPr lang="en-US" b="1">
                  <a:effectLst/>
                  <a:latin typeface="Calibri" panose="020F0502020204030204" pitchFamily="34" charset="0"/>
                  <a:ea typeface="Calibri" panose="020F0502020204030204" pitchFamily="34" charset="0"/>
                  <a:cs typeface="Times New Roman" panose="02020603050405020304" pitchFamily="18" charset="0"/>
                </a:rPr>
              </a:br>
              <a:r>
                <a:rPr lang="en-US">
                  <a:effectLst/>
                  <a:latin typeface="Calibri" panose="020F0502020204030204" pitchFamily="34" charset="0"/>
                  <a:ea typeface="Calibri" panose="020F0502020204030204" pitchFamily="34" charset="0"/>
                  <a:cs typeface="Times New Roman" panose="02020603050405020304" pitchFamily="18" charset="0"/>
                </a:rPr>
                <a:t>4,908 kWh/year</a:t>
              </a:r>
              <a:br>
                <a:rPr lang="en-US">
                  <a:effectLst/>
                  <a:latin typeface="Calibri" panose="020F0502020204030204" pitchFamily="34" charset="0"/>
                  <a:ea typeface="Calibri" panose="020F0502020204030204" pitchFamily="34" charset="0"/>
                  <a:cs typeface="Times New Roman" panose="02020603050405020304" pitchFamily="18" charset="0"/>
                </a:rPr>
              </a:b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b="1">
                  <a:effectLst/>
                  <a:latin typeface="Calibri" panose="020F0502020204030204" pitchFamily="34" charset="0"/>
                  <a:ea typeface="Calibri" panose="020F0502020204030204" pitchFamily="34" charset="0"/>
                  <a:cs typeface="Times New Roman" panose="02020603050405020304" pitchFamily="18" charset="0"/>
                </a:rPr>
                <a:t>Economic benefit</a:t>
              </a:r>
              <a:br>
                <a:rPr lang="en-US">
                  <a:effectLst/>
                  <a:latin typeface="Calibri" panose="020F0502020204030204" pitchFamily="34" charset="0"/>
                  <a:ea typeface="Calibri" panose="020F0502020204030204" pitchFamily="34" charset="0"/>
                  <a:cs typeface="Times New Roman" panose="02020603050405020304" pitchFamily="18" charset="0"/>
                </a:rPr>
              </a:br>
              <a:r>
                <a:rPr lang="en-US">
                  <a:effectLst/>
                  <a:latin typeface="Calibri" panose="020F0502020204030204" pitchFamily="34" charset="0"/>
                  <a:ea typeface="Calibri" panose="020F0502020204030204" pitchFamily="34" charset="0"/>
                  <a:cs typeface="Times New Roman" panose="02020603050405020304" pitchFamily="18" charset="0"/>
                </a:rPr>
                <a:t>US$228/year</a:t>
              </a:r>
              <a:br>
                <a:rPr lang="en-US">
                  <a:effectLst/>
                  <a:latin typeface="Calibri" panose="020F0502020204030204" pitchFamily="34" charset="0"/>
                  <a:ea typeface="Calibri" panose="020F0502020204030204" pitchFamily="34" charset="0"/>
                  <a:cs typeface="Times New Roman" panose="02020603050405020304" pitchFamily="18" charset="0"/>
                </a:rPr>
              </a:br>
              <a:r>
                <a:rPr lang="en-US" sz="1400" i="1">
                  <a:effectLst/>
                  <a:latin typeface="Calibri" panose="020F0502020204030204" pitchFamily="34" charset="0"/>
                  <a:ea typeface="Calibri" panose="020F0502020204030204" pitchFamily="34" charset="0"/>
                  <a:cs typeface="Times New Roman" panose="02020603050405020304" pitchFamily="18" charset="0"/>
                </a:rPr>
                <a:t>Based on WTP of 4.6 </a:t>
              </a:r>
              <a:r>
                <a:rPr lang="en-US" sz="1600" i="1" err="1">
                  <a:effectLst/>
                  <a:latin typeface="Calibri" panose="020F0502020204030204" pitchFamily="34" charset="0"/>
                  <a:ea typeface="Calibri" panose="020F0502020204030204" pitchFamily="34" charset="0"/>
                  <a:cs typeface="Times New Roman" panose="02020603050405020304" pitchFamily="18" charset="0"/>
                </a:rPr>
                <a:t>USc</a:t>
              </a:r>
              <a:r>
                <a:rPr lang="en-US" sz="1600" i="1">
                  <a:effectLst/>
                  <a:latin typeface="Calibri" panose="020F0502020204030204" pitchFamily="34" charset="0"/>
                  <a:ea typeface="Calibri" panose="020F0502020204030204" pitchFamily="34" charset="0"/>
                  <a:cs typeface="Times New Roman" panose="02020603050405020304" pitchFamily="18" charset="0"/>
                </a:rPr>
                <a:t>/kWh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7">
              <a:extLst>
                <a:ext uri="{FF2B5EF4-FFF2-40B4-BE49-F238E27FC236}">
                  <a16:creationId xmlns:a16="http://schemas.microsoft.com/office/drawing/2014/main" id="{B71736A7-71CE-4DB4-B4DE-3678E5E3D493}"/>
                </a:ext>
              </a:extLst>
            </p:cNvPr>
            <p:cNvSpPr txBox="1"/>
            <p:nvPr/>
          </p:nvSpPr>
          <p:spPr>
            <a:xfrm>
              <a:off x="430693" y="286176"/>
              <a:ext cx="1462439" cy="15204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Office area</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20m</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2</a:t>
              </a:r>
            </a:p>
            <a:p>
              <a:pPr algn="ctr">
                <a:lnSpc>
                  <a:spcPct val="115000"/>
                </a:lnSpc>
                <a:spcAft>
                  <a:spcPts val="6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Cooling requirement </a:t>
              </a:r>
            </a:p>
            <a:p>
              <a:pPr algn="ctr">
                <a:lnSpc>
                  <a:spcPct val="115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245 kWh/m</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/year</a:t>
              </a:r>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 Box 27">
              <a:extLst>
                <a:ext uri="{FF2B5EF4-FFF2-40B4-BE49-F238E27FC236}">
                  <a16:creationId xmlns:a16="http://schemas.microsoft.com/office/drawing/2014/main" id="{04D9553F-814E-43D3-8AA4-4ED560900C27}"/>
                </a:ext>
              </a:extLst>
            </p:cNvPr>
            <p:cNvSpPr txBox="1"/>
            <p:nvPr/>
          </p:nvSpPr>
          <p:spPr>
            <a:xfrm>
              <a:off x="3893127" y="273100"/>
              <a:ext cx="1634837" cy="153366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Electricity  generation</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1291 kWh/year for </a:t>
              </a:r>
            </a:p>
            <a:p>
              <a:pPr marL="0" marR="0" algn="ctr">
                <a:lnSpc>
                  <a:spcPct val="115000"/>
                </a:lnSpc>
                <a:spcBef>
                  <a:spcPts val="0"/>
                </a:spcBef>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Fuel cost</a:t>
              </a:r>
            </a:p>
            <a:p>
              <a:pPr marL="0" marR="0" algn="ctr">
                <a:lnSpc>
                  <a:spcPct val="115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US$104/year</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Capital investment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US$740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7">
              <a:extLst>
                <a:ext uri="{FF2B5EF4-FFF2-40B4-BE49-F238E27FC236}">
                  <a16:creationId xmlns:a16="http://schemas.microsoft.com/office/drawing/2014/main" id="{BF8307FC-8FD2-4B25-BA1C-77FC9AD51887}"/>
                </a:ext>
              </a:extLst>
            </p:cNvPr>
            <p:cNvSpPr txBox="1"/>
            <p:nvPr/>
          </p:nvSpPr>
          <p:spPr>
            <a:xfrm>
              <a:off x="430092" y="48808"/>
              <a:ext cx="1463040" cy="237505"/>
            </a:xfrm>
            <a:prstGeom prst="rect">
              <a:avLst/>
            </a:prstGeom>
            <a:solidFill>
              <a:schemeClr val="accent5"/>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600"/>
                </a:spcAft>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COOLING STANDARD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7">
              <a:extLst>
                <a:ext uri="{FF2B5EF4-FFF2-40B4-BE49-F238E27FC236}">
                  <a16:creationId xmlns:a16="http://schemas.microsoft.com/office/drawing/2014/main" id="{63F4BABB-0F56-4B59-8C37-F5E97FDCCD9C}"/>
                </a:ext>
              </a:extLst>
            </p:cNvPr>
            <p:cNvSpPr txBox="1"/>
            <p:nvPr/>
          </p:nvSpPr>
          <p:spPr>
            <a:xfrm>
              <a:off x="2202772" y="42601"/>
              <a:ext cx="1463239" cy="243712"/>
            </a:xfrm>
            <a:prstGeom prst="rect">
              <a:avLst/>
            </a:prstGeom>
            <a:solidFill>
              <a:schemeClr val="accent5"/>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600"/>
                </a:spcAft>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BENEFIT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7">
              <a:extLst>
                <a:ext uri="{FF2B5EF4-FFF2-40B4-BE49-F238E27FC236}">
                  <a16:creationId xmlns:a16="http://schemas.microsoft.com/office/drawing/2014/main" id="{8A57064C-295B-415C-AFA1-FD981510094B}"/>
                </a:ext>
              </a:extLst>
            </p:cNvPr>
            <p:cNvSpPr txBox="1"/>
            <p:nvPr/>
          </p:nvSpPr>
          <p:spPr>
            <a:xfrm>
              <a:off x="3973110" y="35999"/>
              <a:ext cx="1459900" cy="237432"/>
            </a:xfrm>
            <a:prstGeom prst="rect">
              <a:avLst/>
            </a:prstGeom>
            <a:solidFill>
              <a:schemeClr val="accent5"/>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600"/>
                </a:spcAft>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57E66293-BB35-4DDF-98C2-1C5101BBD9AB}"/>
                </a:ext>
              </a:extLst>
            </p:cNvPr>
            <p:cNvPicPr/>
            <p:nvPr/>
          </p:nvPicPr>
          <p:blipFill rotWithShape="1">
            <a:blip r:embed="rId3">
              <a:biLevel thresh="75000"/>
              <a:extLst>
                <a:ext uri="{BEBA8EAE-BF5A-486C-A8C5-ECC9F3942E4B}">
                  <a14:imgProps xmlns:a14="http://schemas.microsoft.com/office/drawing/2010/main">
                    <a14:imgLayer r:embed="rId4">
                      <a14:imgEffect>
                        <a14:saturation sat="0"/>
                      </a14:imgEffect>
                    </a14:imgLayer>
                  </a14:imgProps>
                </a:ext>
              </a:extLst>
            </a:blip>
            <a:srcRect b="6833"/>
            <a:stretch/>
          </p:blipFill>
          <p:spPr>
            <a:xfrm>
              <a:off x="545760" y="1855180"/>
              <a:ext cx="1209675" cy="838835"/>
            </a:xfrm>
            <a:prstGeom prst="rect">
              <a:avLst/>
            </a:prstGeom>
          </p:spPr>
        </p:pic>
        <p:pic>
          <p:nvPicPr>
            <p:cNvPr id="19" name="Picture 18">
              <a:extLst>
                <a:ext uri="{FF2B5EF4-FFF2-40B4-BE49-F238E27FC236}">
                  <a16:creationId xmlns:a16="http://schemas.microsoft.com/office/drawing/2014/main" id="{62CD40AD-E8CA-410C-86F9-E7E05F7D5D0D}"/>
                </a:ext>
              </a:extLst>
            </p:cNvPr>
            <p:cNvPicPr/>
            <p:nvPr/>
          </p:nvPicPr>
          <p:blipFill>
            <a:blip r:embed="rId5">
              <a:biLevel thresh="75000"/>
              <a:extLst>
                <a:ext uri="{BEBA8EAE-BF5A-486C-A8C5-ECC9F3942E4B}">
                  <a14:imgProps xmlns:a14="http://schemas.microsoft.com/office/drawing/2010/main">
                    <a14:imgLayer r:embed="rId6">
                      <a14:imgEffect>
                        <a14:saturation sat="0"/>
                      </a14:imgEffect>
                    </a14:imgLayer>
                  </a14:imgProps>
                </a:ext>
              </a:extLst>
            </a:blip>
            <a:stretch>
              <a:fillRect/>
            </a:stretch>
          </p:blipFill>
          <p:spPr>
            <a:xfrm rot="16200000">
              <a:off x="2447712" y="1816466"/>
              <a:ext cx="910590" cy="910590"/>
            </a:xfrm>
            <a:prstGeom prst="rect">
              <a:avLst/>
            </a:prstGeom>
          </p:spPr>
        </p:pic>
        <p:sp>
          <p:nvSpPr>
            <p:cNvPr id="20" name="Text Box 27">
              <a:extLst>
                <a:ext uri="{FF2B5EF4-FFF2-40B4-BE49-F238E27FC236}">
                  <a16:creationId xmlns:a16="http://schemas.microsoft.com/office/drawing/2014/main" id="{68DBD1F7-D912-4CB7-9376-07F9150A1016}"/>
                </a:ext>
              </a:extLst>
            </p:cNvPr>
            <p:cNvSpPr txBox="1"/>
            <p:nvPr/>
          </p:nvSpPr>
          <p:spPr>
            <a:xfrm>
              <a:off x="4254567" y="1816278"/>
              <a:ext cx="914400" cy="91059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600"/>
                </a:spcAft>
              </a:pPr>
              <a:r>
                <a:rPr lang="en-US" sz="8800" b="1">
                  <a:effectLst/>
                  <a:latin typeface="Calibri" panose="020F0502020204030204" pitchFamily="34"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1769A439-E8C7-4D0C-8CB0-7E6CF573E656}"/>
              </a:ext>
            </a:extLst>
          </p:cNvPr>
          <p:cNvSpPr>
            <a:spLocks noGrp="1"/>
          </p:cNvSpPr>
          <p:nvPr>
            <p:ph type="title"/>
          </p:nvPr>
        </p:nvSpPr>
        <p:spPr/>
        <p:txBody>
          <a:bodyPr>
            <a:normAutofit fontScale="90000"/>
          </a:bodyPr>
          <a:lstStyle/>
          <a:p>
            <a:r>
              <a:rPr lang="en-US" dirty="0"/>
              <a:t>What does a WTP of 4.6 </a:t>
            </a:r>
            <a:r>
              <a:rPr lang="en-US" dirty="0" err="1"/>
              <a:t>USc</a:t>
            </a:r>
            <a:r>
              <a:rPr lang="en-US" dirty="0"/>
              <a:t>/kWh cooling output mean?</a:t>
            </a:r>
          </a:p>
        </p:txBody>
      </p:sp>
      <p:sp>
        <p:nvSpPr>
          <p:cNvPr id="3" name="Rectangle 2">
            <a:extLst>
              <a:ext uri="{FF2B5EF4-FFF2-40B4-BE49-F238E27FC236}">
                <a16:creationId xmlns:a16="http://schemas.microsoft.com/office/drawing/2014/main" id="{915112BE-C83A-4C42-B11A-3FB29B1FE935}"/>
              </a:ext>
            </a:extLst>
          </p:cNvPr>
          <p:cNvSpPr/>
          <p:nvPr/>
        </p:nvSpPr>
        <p:spPr>
          <a:xfrm>
            <a:off x="8036829" y="1215838"/>
            <a:ext cx="2891575" cy="4704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CEF551-134E-40F7-8399-2F3211106723}"/>
              </a:ext>
            </a:extLst>
          </p:cNvPr>
          <p:cNvSpPr/>
          <p:nvPr/>
        </p:nvSpPr>
        <p:spPr>
          <a:xfrm>
            <a:off x="4552956" y="1266680"/>
            <a:ext cx="3100099" cy="4713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99C817-78B5-4261-AFCD-32B72B2D96E5}"/>
              </a:ext>
            </a:extLst>
          </p:cNvPr>
          <p:cNvSpPr/>
          <p:nvPr/>
        </p:nvSpPr>
        <p:spPr>
          <a:xfrm>
            <a:off x="1394964" y="979414"/>
            <a:ext cx="3008131" cy="471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0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DAB5E63-B337-4282-84CA-57E4D9A1C434}"/>
              </a:ext>
            </a:extLst>
          </p:cNvPr>
          <p:cNvSpPr>
            <a:spLocks noGrp="1"/>
          </p:cNvSpPr>
          <p:nvPr>
            <p:ph type="title"/>
          </p:nvPr>
        </p:nvSpPr>
        <p:spPr/>
        <p:txBody>
          <a:bodyPr>
            <a:normAutofit fontScale="90000"/>
          </a:bodyPr>
          <a:lstStyle/>
          <a:p>
            <a:r>
              <a:rPr lang="en-US" dirty="0"/>
              <a:t>WTP for cooling based on observed consumption</a:t>
            </a:r>
          </a:p>
        </p:txBody>
      </p:sp>
      <p:sp>
        <p:nvSpPr>
          <p:cNvPr id="2" name="Text Placeholder 1">
            <a:extLst>
              <a:ext uri="{FF2B5EF4-FFF2-40B4-BE49-F238E27FC236}">
                <a16:creationId xmlns:a16="http://schemas.microsoft.com/office/drawing/2014/main" id="{954D076E-D09D-4DBA-99A9-BFFDED1C6A18}"/>
              </a:ext>
            </a:extLst>
          </p:cNvPr>
          <p:cNvSpPr>
            <a:spLocks noGrp="1"/>
          </p:cNvSpPr>
          <p:nvPr>
            <p:ph type="body" sz="quarter" idx="10"/>
          </p:nvPr>
        </p:nvSpPr>
        <p:spPr>
          <a:xfrm>
            <a:off x="193431" y="984738"/>
            <a:ext cx="11781692" cy="4856628"/>
          </a:xfrm>
        </p:spPr>
        <p:txBody>
          <a:bodyPr/>
          <a:lstStyle/>
          <a:p>
            <a:r>
              <a:rPr lang="en-US" b="0" dirty="0"/>
              <a:t>In </a:t>
            </a:r>
            <a:r>
              <a:rPr lang="en-US" dirty="0"/>
              <a:t>existing public buildings</a:t>
            </a:r>
            <a:r>
              <a:rPr lang="en-US" b="0" dirty="0"/>
              <a:t>, a tariff of 22 </a:t>
            </a:r>
            <a:r>
              <a:rPr lang="en-US" b="0" dirty="0" err="1"/>
              <a:t>USc</a:t>
            </a:r>
            <a:r>
              <a:rPr lang="en-US" b="0" dirty="0"/>
              <a:t>/kWh and a AC CoP of 2.5 implies a  </a:t>
            </a:r>
            <a:r>
              <a:rPr lang="en-US" dirty="0"/>
              <a:t>WTP for cooling output of 8.8 </a:t>
            </a:r>
            <a:r>
              <a:rPr lang="en-US" dirty="0" err="1"/>
              <a:t>USc</a:t>
            </a:r>
            <a:r>
              <a:rPr lang="en-US" dirty="0"/>
              <a:t>/kWh </a:t>
            </a:r>
          </a:p>
          <a:p>
            <a:endParaRPr lang="en-US" b="0" dirty="0"/>
          </a:p>
          <a:p>
            <a:r>
              <a:rPr lang="en-US" dirty="0"/>
              <a:t>Note if a rebound were to be observed in the retrofit case</a:t>
            </a:r>
            <a:r>
              <a:rPr lang="en-US" b="0" dirty="0"/>
              <a:t> it could reflect a WTP for cooling of at least 5.8 </a:t>
            </a:r>
            <a:r>
              <a:rPr lang="en-US" b="0" dirty="0" err="1"/>
              <a:t>USc</a:t>
            </a:r>
            <a:r>
              <a:rPr lang="en-US" b="0" dirty="0"/>
              <a:t>/</a:t>
            </a:r>
            <a:r>
              <a:rPr lang="en-US" b="0" dirty="0" err="1"/>
              <a:t>kWH</a:t>
            </a:r>
            <a:r>
              <a:rPr lang="en-US" b="0" dirty="0"/>
              <a:t> (22/3.8) that could also be valued</a:t>
            </a:r>
          </a:p>
          <a:p>
            <a:endParaRPr lang="en-US" b="0" dirty="0"/>
          </a:p>
          <a:p>
            <a:r>
              <a:rPr lang="en-US" b="0" dirty="0"/>
              <a:t>Need to consider how these values would change for specific circumstances under consideration, e.g.  </a:t>
            </a:r>
          </a:p>
          <a:p>
            <a:pPr marL="457200" indent="-457200">
              <a:buFont typeface="Wingdings" panose="05000000000000000000" pitchFamily="2" charset="2"/>
              <a:buChar char="Ø"/>
            </a:pPr>
            <a:r>
              <a:rPr lang="en-US" b="0" dirty="0"/>
              <a:t>The BAU AC in one building may be different than that in another building</a:t>
            </a:r>
            <a:endParaRPr lang="en-US" dirty="0"/>
          </a:p>
          <a:p>
            <a:pPr marL="457200" indent="-457200">
              <a:buFont typeface="Wingdings" panose="05000000000000000000" pitchFamily="2" charset="2"/>
              <a:buChar char="Ø"/>
            </a:pPr>
            <a:r>
              <a:rPr lang="en-US" b="0" dirty="0"/>
              <a:t>WTP for cooling in some public buildings (e.g. hospital) may be higher than in others</a:t>
            </a:r>
          </a:p>
          <a:p>
            <a:pPr marL="457200" indent="-457200">
              <a:buFont typeface="Wingdings" panose="05000000000000000000" pitchFamily="2" charset="2"/>
              <a:buChar char="Ø"/>
            </a:pPr>
            <a:endParaRPr lang="en-US" b="0" dirty="0"/>
          </a:p>
          <a:p>
            <a:pPr marL="457200" indent="-457200">
              <a:buFont typeface="Wingdings" panose="05000000000000000000" pitchFamily="2" charset="2"/>
              <a:buChar char="Ø"/>
            </a:pPr>
            <a:endParaRPr lang="en-US" b="0" dirty="0"/>
          </a:p>
        </p:txBody>
      </p:sp>
    </p:spTree>
    <p:extLst>
      <p:ext uri="{BB962C8B-B14F-4D97-AF65-F5344CB8AC3E}">
        <p14:creationId xmlns:p14="http://schemas.microsoft.com/office/powerpoint/2010/main" val="41789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F6C85-110F-45CB-8C91-D2A0322A923A}"/>
              </a:ext>
            </a:extLst>
          </p:cNvPr>
          <p:cNvSpPr>
            <a:spLocks noGrp="1"/>
          </p:cNvSpPr>
          <p:nvPr>
            <p:ph type="title"/>
          </p:nvPr>
        </p:nvSpPr>
        <p:spPr>
          <a:xfrm>
            <a:off x="0" y="0"/>
            <a:ext cx="12192000" cy="772997"/>
          </a:xfrm>
        </p:spPr>
        <p:txBody>
          <a:bodyPr>
            <a:normAutofit fontScale="90000"/>
          </a:bodyPr>
          <a:lstStyle/>
          <a:p>
            <a:r>
              <a:rPr lang="en-US" dirty="0"/>
              <a:t>Sensitivity analysis for critical parameters of uncertain value</a:t>
            </a:r>
          </a:p>
        </p:txBody>
      </p:sp>
      <p:sp>
        <p:nvSpPr>
          <p:cNvPr id="7" name="Text Placeholder 6">
            <a:extLst>
              <a:ext uri="{FF2B5EF4-FFF2-40B4-BE49-F238E27FC236}">
                <a16:creationId xmlns:a16="http://schemas.microsoft.com/office/drawing/2014/main" id="{4DE0C782-A0D8-4355-9A67-5B6C676C4DE3}"/>
              </a:ext>
            </a:extLst>
          </p:cNvPr>
          <p:cNvSpPr>
            <a:spLocks noGrp="1"/>
          </p:cNvSpPr>
          <p:nvPr>
            <p:ph type="body" sz="quarter" idx="4294967295"/>
          </p:nvPr>
        </p:nvSpPr>
        <p:spPr>
          <a:xfrm>
            <a:off x="518160" y="1004354"/>
            <a:ext cx="5183187" cy="535463"/>
          </a:xfrm>
        </p:spPr>
        <p:txBody>
          <a:bodyPr/>
          <a:lstStyle/>
          <a:p>
            <a:pPr marL="0" indent="0">
              <a:buNone/>
            </a:pPr>
            <a:r>
              <a:rPr lang="en-US" sz="2400" dirty="0"/>
              <a:t>Brownfield EIRR vs efficiency of BAU AC</a:t>
            </a:r>
          </a:p>
          <a:p>
            <a:pPr marL="0" indent="0">
              <a:buNone/>
            </a:pPr>
            <a:endParaRPr lang="en-US" sz="2400" dirty="0"/>
          </a:p>
        </p:txBody>
      </p:sp>
      <p:graphicFrame>
        <p:nvGraphicFramePr>
          <p:cNvPr id="9" name="Content Placeholder 8">
            <a:extLst>
              <a:ext uri="{FF2B5EF4-FFF2-40B4-BE49-F238E27FC236}">
                <a16:creationId xmlns:a16="http://schemas.microsoft.com/office/drawing/2014/main" id="{C54FF9B8-B886-4493-98AB-22A1CD874F61}"/>
              </a:ext>
            </a:extLst>
          </p:cNvPr>
          <p:cNvGraphicFramePr>
            <a:graphicFrameLocks noGrp="1"/>
          </p:cNvGraphicFramePr>
          <p:nvPr>
            <p:ph sz="half" idx="4294967295"/>
            <p:extLst>
              <p:ext uri="{D42A27DB-BD31-4B8C-83A1-F6EECF244321}">
                <p14:modId xmlns:p14="http://schemas.microsoft.com/office/powerpoint/2010/main" val="348024424"/>
              </p:ext>
            </p:extLst>
          </p:nvPr>
        </p:nvGraphicFramePr>
        <p:xfrm>
          <a:off x="518160" y="1647406"/>
          <a:ext cx="512064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C6B62CF6-B3B0-4CC8-992C-C580A66CA16D}"/>
              </a:ext>
            </a:extLst>
          </p:cNvPr>
          <p:cNvGraphicFramePr>
            <a:graphicFrameLocks noGrp="1"/>
          </p:cNvGraphicFramePr>
          <p:nvPr>
            <p:ph sz="quarter" idx="4294967295"/>
            <p:extLst>
              <p:ext uri="{D42A27DB-BD31-4B8C-83A1-F6EECF244321}">
                <p14:modId xmlns:p14="http://schemas.microsoft.com/office/powerpoint/2010/main" val="262432395"/>
              </p:ext>
            </p:extLst>
          </p:nvPr>
        </p:nvGraphicFramePr>
        <p:xfrm>
          <a:off x="6146006" y="1647406"/>
          <a:ext cx="512064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6">
            <a:extLst>
              <a:ext uri="{FF2B5EF4-FFF2-40B4-BE49-F238E27FC236}">
                <a16:creationId xmlns:a16="http://schemas.microsoft.com/office/drawing/2014/main" id="{6F4F3CB7-696D-4FF4-8568-DB39752A0AFF}"/>
              </a:ext>
            </a:extLst>
          </p:cNvPr>
          <p:cNvSpPr txBox="1">
            <a:spLocks/>
          </p:cNvSpPr>
          <p:nvPr/>
        </p:nvSpPr>
        <p:spPr>
          <a:xfrm>
            <a:off x="6146006" y="1004354"/>
            <a:ext cx="5183187" cy="535463"/>
          </a:xfrm>
        </p:spPr>
        <p:txBody>
          <a:bodyPr/>
          <a:lstStyle>
            <a:lvl1pPr marL="228600" indent="-27432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7432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7432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7432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7432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Greenfield EIRR vs WTP for cooling</a:t>
            </a:r>
          </a:p>
        </p:txBody>
      </p:sp>
      <p:cxnSp>
        <p:nvCxnSpPr>
          <p:cNvPr id="3" name="Straight Connector 2">
            <a:extLst>
              <a:ext uri="{FF2B5EF4-FFF2-40B4-BE49-F238E27FC236}">
                <a16:creationId xmlns:a16="http://schemas.microsoft.com/office/drawing/2014/main" id="{1D7311CE-9C50-4BC8-ACB5-A29CB2A2D6EF}"/>
              </a:ext>
            </a:extLst>
          </p:cNvPr>
          <p:cNvCxnSpPr/>
          <p:nvPr/>
        </p:nvCxnSpPr>
        <p:spPr>
          <a:xfrm>
            <a:off x="8902700" y="2184400"/>
            <a:ext cx="0" cy="292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51DC9118-6A46-4A3B-9DB1-E2B6E6FC1BF6}"/>
              </a:ext>
            </a:extLst>
          </p:cNvPr>
          <p:cNvSpPr txBox="1"/>
          <p:nvPr/>
        </p:nvSpPr>
        <p:spPr>
          <a:xfrm>
            <a:off x="10369550" y="2184400"/>
            <a:ext cx="673100" cy="2921000"/>
          </a:xfrm>
          <a:prstGeom prst="rect">
            <a:avLst/>
          </a:prstGeom>
        </p:spPr>
        <p:txBody>
          <a:bodyPr ve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t>Implied WTP of keeping old AC running</a:t>
            </a:r>
          </a:p>
          <a:p>
            <a:pPr algn="r"/>
            <a:r>
              <a:rPr lang="en-US" sz="1100" dirty="0"/>
              <a:t>WTP = </a:t>
            </a:r>
            <a:r>
              <a:rPr lang="en-US" dirty="0"/>
              <a:t>8.8</a:t>
            </a:r>
            <a:r>
              <a:rPr lang="en-US" sz="1100" dirty="0"/>
              <a:t> </a:t>
            </a:r>
            <a:r>
              <a:rPr lang="en-US" sz="1100" dirty="0" err="1"/>
              <a:t>USc</a:t>
            </a:r>
            <a:r>
              <a:rPr lang="en-US" sz="1100" dirty="0"/>
              <a:t>/kWh</a:t>
            </a:r>
          </a:p>
        </p:txBody>
      </p:sp>
      <p:sp>
        <p:nvSpPr>
          <p:cNvPr id="12" name="TextBox 1">
            <a:extLst>
              <a:ext uri="{FF2B5EF4-FFF2-40B4-BE49-F238E27FC236}">
                <a16:creationId xmlns:a16="http://schemas.microsoft.com/office/drawing/2014/main" id="{9C953256-AA69-4145-A7BF-BA87BBBDC00F}"/>
              </a:ext>
            </a:extLst>
          </p:cNvPr>
          <p:cNvSpPr txBox="1"/>
          <p:nvPr/>
        </p:nvSpPr>
        <p:spPr>
          <a:xfrm>
            <a:off x="8706326" y="2184400"/>
            <a:ext cx="673100" cy="2336800"/>
          </a:xfrm>
          <a:prstGeom prst="rect">
            <a:avLst/>
          </a:prstGeom>
        </p:spPr>
        <p:txBody>
          <a:bodyPr vert="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Alternative investment switching value</a:t>
            </a:r>
          </a:p>
          <a:p>
            <a:r>
              <a:rPr lang="en-US" sz="1100" dirty="0"/>
              <a:t>WTP = 4.6 </a:t>
            </a:r>
            <a:r>
              <a:rPr lang="en-US" sz="1100" dirty="0" err="1"/>
              <a:t>USc</a:t>
            </a:r>
            <a:r>
              <a:rPr lang="en-US" sz="1100" dirty="0"/>
              <a:t>/kWh</a:t>
            </a:r>
          </a:p>
        </p:txBody>
      </p:sp>
      <p:cxnSp>
        <p:nvCxnSpPr>
          <p:cNvPr id="13" name="Straight Connector 12">
            <a:extLst>
              <a:ext uri="{FF2B5EF4-FFF2-40B4-BE49-F238E27FC236}">
                <a16:creationId xmlns:a16="http://schemas.microsoft.com/office/drawing/2014/main" id="{00107E8F-A845-4A0E-AD2F-FC94BC5D77DC}"/>
              </a:ext>
            </a:extLst>
          </p:cNvPr>
          <p:cNvCxnSpPr/>
          <p:nvPr/>
        </p:nvCxnSpPr>
        <p:spPr>
          <a:xfrm>
            <a:off x="10556240" y="2184400"/>
            <a:ext cx="0" cy="292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1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9" grpId="0">
        <p:bldAsOne/>
      </p:bldGraphic>
      <p:bldGraphic spid="10" grpId="0">
        <p:bldAsOne/>
      </p:bldGraphic>
      <p:bldP spid="8"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6BD652-B03F-4270-8931-13FDFC5B739A}"/>
              </a:ext>
            </a:extLst>
          </p:cNvPr>
          <p:cNvSpPr>
            <a:spLocks noGrp="1"/>
          </p:cNvSpPr>
          <p:nvPr>
            <p:ph type="title"/>
          </p:nvPr>
        </p:nvSpPr>
        <p:spPr/>
        <p:txBody>
          <a:bodyPr>
            <a:normAutofit fontScale="90000"/>
          </a:bodyPr>
          <a:lstStyle/>
          <a:p>
            <a:r>
              <a:rPr lang="en-US"/>
              <a:t>Comparing investment decisions</a:t>
            </a:r>
          </a:p>
        </p:txBody>
      </p:sp>
      <p:pic>
        <p:nvPicPr>
          <p:cNvPr id="4" name="Content Placeholder 3">
            <a:extLst>
              <a:ext uri="{FF2B5EF4-FFF2-40B4-BE49-F238E27FC236}">
                <a16:creationId xmlns:a16="http://schemas.microsoft.com/office/drawing/2014/main" id="{E1F3965B-1588-42CC-82AC-77F64788D6AE}"/>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828388" y="965547"/>
            <a:ext cx="9995704" cy="5735877"/>
          </a:xfrm>
          <a:prstGeom prst="rect">
            <a:avLst/>
          </a:prstGeom>
          <a:noFill/>
          <a:ln>
            <a:noFill/>
          </a:ln>
        </p:spPr>
      </p:pic>
      <p:sp>
        <p:nvSpPr>
          <p:cNvPr id="2" name="TextBox 1">
            <a:extLst>
              <a:ext uri="{FF2B5EF4-FFF2-40B4-BE49-F238E27FC236}">
                <a16:creationId xmlns:a16="http://schemas.microsoft.com/office/drawing/2014/main" id="{9BBBC75C-82BD-4362-B74B-733C4237247D}"/>
              </a:ext>
            </a:extLst>
          </p:cNvPr>
          <p:cNvSpPr txBox="1"/>
          <p:nvPr/>
        </p:nvSpPr>
        <p:spPr>
          <a:xfrm>
            <a:off x="4987637" y="6362870"/>
            <a:ext cx="3301340" cy="338554"/>
          </a:xfrm>
          <a:prstGeom prst="rect">
            <a:avLst/>
          </a:prstGeom>
          <a:solidFill>
            <a:schemeClr val="bg1"/>
          </a:solidFill>
        </p:spPr>
        <p:txBody>
          <a:bodyPr wrap="square" rtlCol="0">
            <a:spAutoFit/>
          </a:bodyPr>
          <a:lstStyle/>
          <a:p>
            <a:r>
              <a:rPr lang="en-US" sz="1600" dirty="0"/>
              <a:t>Efficiency of BAU air conditioner, CoP</a:t>
            </a:r>
          </a:p>
        </p:txBody>
      </p:sp>
      <p:sp>
        <p:nvSpPr>
          <p:cNvPr id="5" name="TextBox 4">
            <a:extLst>
              <a:ext uri="{FF2B5EF4-FFF2-40B4-BE49-F238E27FC236}">
                <a16:creationId xmlns:a16="http://schemas.microsoft.com/office/drawing/2014/main" id="{3F6F6AB0-118E-488C-80B9-D645E03AF85C}"/>
              </a:ext>
            </a:extLst>
          </p:cNvPr>
          <p:cNvSpPr txBox="1"/>
          <p:nvPr/>
        </p:nvSpPr>
        <p:spPr>
          <a:xfrm rot="16200000">
            <a:off x="-627925" y="3259723"/>
            <a:ext cx="3705104" cy="338554"/>
          </a:xfrm>
          <a:prstGeom prst="rect">
            <a:avLst/>
          </a:prstGeom>
          <a:solidFill>
            <a:schemeClr val="bg1"/>
          </a:solidFill>
        </p:spPr>
        <p:txBody>
          <a:bodyPr wrap="square" rtlCol="0">
            <a:spAutoFit/>
          </a:bodyPr>
          <a:lstStyle/>
          <a:p>
            <a:r>
              <a:rPr lang="en-US" sz="1600" dirty="0"/>
              <a:t>WTP for cooling output, </a:t>
            </a:r>
            <a:r>
              <a:rPr lang="en-US" sz="1600" dirty="0" err="1"/>
              <a:t>USc</a:t>
            </a:r>
            <a:r>
              <a:rPr lang="en-US" sz="1600" dirty="0"/>
              <a:t>/kWh</a:t>
            </a:r>
          </a:p>
        </p:txBody>
      </p:sp>
    </p:spTree>
    <p:extLst>
      <p:ext uri="{BB962C8B-B14F-4D97-AF65-F5344CB8AC3E}">
        <p14:creationId xmlns:p14="http://schemas.microsoft.com/office/powerpoint/2010/main" val="130650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5F6BF48-F95C-47CB-8B9E-1462DF82F6A5}"/>
              </a:ext>
            </a:extLst>
          </p:cNvPr>
          <p:cNvSpPr>
            <a:spLocks noGrp="1"/>
          </p:cNvSpPr>
          <p:nvPr>
            <p:ph type="title"/>
          </p:nvPr>
        </p:nvSpPr>
        <p:spPr/>
        <p:txBody>
          <a:bodyPr>
            <a:normAutofit fontScale="90000"/>
          </a:bodyPr>
          <a:lstStyle/>
          <a:p>
            <a:r>
              <a:rPr lang="en-US"/>
              <a:t>Timing of investment decision </a:t>
            </a:r>
          </a:p>
        </p:txBody>
      </p:sp>
      <p:sp>
        <p:nvSpPr>
          <p:cNvPr id="2" name="Text Placeholder 1">
            <a:extLst>
              <a:ext uri="{FF2B5EF4-FFF2-40B4-BE49-F238E27FC236}">
                <a16:creationId xmlns:a16="http://schemas.microsoft.com/office/drawing/2014/main" id="{49A61FF4-AC1B-4E8D-9E47-651DEB7AE940}"/>
              </a:ext>
            </a:extLst>
          </p:cNvPr>
          <p:cNvSpPr>
            <a:spLocks noGrp="1"/>
          </p:cNvSpPr>
          <p:nvPr>
            <p:ph type="body" sz="quarter" idx="10"/>
          </p:nvPr>
        </p:nvSpPr>
        <p:spPr>
          <a:xfrm>
            <a:off x="5701347" y="1622700"/>
            <a:ext cx="6042564" cy="4206241"/>
          </a:xfrm>
        </p:spPr>
        <p:txBody>
          <a:bodyPr/>
          <a:lstStyle/>
          <a:p>
            <a:r>
              <a:rPr lang="en-US" b="0" dirty="0"/>
              <a:t>For a retrofit, a longer remaining lifespan of existing equipment lowers the project EIRR because it delays the capital investments in the counterfactual</a:t>
            </a:r>
          </a:p>
          <a:p>
            <a:r>
              <a:rPr lang="en-US" b="0" dirty="0"/>
              <a:t>With high discount rates in developing countries, the impact on the economic analysis is significant</a:t>
            </a:r>
          </a:p>
          <a:p>
            <a:r>
              <a:rPr lang="en-US" b="0" dirty="0"/>
              <a:t>In Ghana, the EIRR for the brownfield investment drops by more than half should existing ACs be able to keep running for two more years</a:t>
            </a:r>
          </a:p>
          <a:p>
            <a:endParaRPr lang="en-US" dirty="0"/>
          </a:p>
        </p:txBody>
      </p:sp>
      <p:graphicFrame>
        <p:nvGraphicFramePr>
          <p:cNvPr id="8" name="Content Placeholder 7">
            <a:extLst>
              <a:ext uri="{FF2B5EF4-FFF2-40B4-BE49-F238E27FC236}">
                <a16:creationId xmlns:a16="http://schemas.microsoft.com/office/drawing/2014/main" id="{D2B18A18-5FDC-4B0B-A356-1DFDF0046935}"/>
              </a:ext>
            </a:extLst>
          </p:cNvPr>
          <p:cNvGraphicFramePr>
            <a:graphicFrameLocks noGrp="1"/>
          </p:cNvGraphicFramePr>
          <p:nvPr>
            <p:ph sz="half" idx="4294967295"/>
            <p:extLst>
              <p:ext uri="{D42A27DB-BD31-4B8C-83A1-F6EECF244321}">
                <p14:modId xmlns:p14="http://schemas.microsoft.com/office/powerpoint/2010/main" val="311447003"/>
              </p:ext>
            </p:extLst>
          </p:nvPr>
        </p:nvGraphicFramePr>
        <p:xfrm>
          <a:off x="448089" y="1622701"/>
          <a:ext cx="512064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D1C88D0A-6A54-4A0E-80FC-36BB9823B105}"/>
              </a:ext>
            </a:extLst>
          </p:cNvPr>
          <p:cNvSpPr txBox="1">
            <a:spLocks/>
          </p:cNvSpPr>
          <p:nvPr/>
        </p:nvSpPr>
        <p:spPr>
          <a:xfrm>
            <a:off x="518160" y="1004354"/>
            <a:ext cx="5183187" cy="535463"/>
          </a:xfrm>
        </p:spPr>
        <p:txBody>
          <a:bodyPr/>
          <a:lstStyle>
            <a:lvl1pPr marL="228600" indent="-27432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7432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7432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7432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7432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Brownfield EIRR vs lifespan existing AC</a:t>
            </a:r>
          </a:p>
          <a:p>
            <a:pPr marL="0" indent="0">
              <a:buFont typeface="Arial" panose="020B0604020202020204" pitchFamily="34" charset="0"/>
              <a:buNone/>
            </a:pPr>
            <a:endParaRPr lang="en-US" sz="2400"/>
          </a:p>
        </p:txBody>
      </p:sp>
    </p:spTree>
    <p:extLst>
      <p:ext uri="{BB962C8B-B14F-4D97-AF65-F5344CB8AC3E}">
        <p14:creationId xmlns:p14="http://schemas.microsoft.com/office/powerpoint/2010/main" val="39126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E52A0-6816-483B-BD40-0AA1A621947C}"/>
              </a:ext>
            </a:extLst>
          </p:cNvPr>
          <p:cNvSpPr>
            <a:spLocks noGrp="1"/>
          </p:cNvSpPr>
          <p:nvPr>
            <p:ph type="title"/>
          </p:nvPr>
        </p:nvSpPr>
        <p:spPr/>
        <p:txBody>
          <a:bodyPr>
            <a:normAutofit fontScale="90000"/>
          </a:bodyPr>
          <a:lstStyle/>
          <a:p>
            <a:r>
              <a:rPr lang="en-US"/>
              <a:t>Conclusions</a:t>
            </a:r>
          </a:p>
        </p:txBody>
      </p:sp>
      <p:sp>
        <p:nvSpPr>
          <p:cNvPr id="2" name="Text Placeholder 1">
            <a:extLst>
              <a:ext uri="{FF2B5EF4-FFF2-40B4-BE49-F238E27FC236}">
                <a16:creationId xmlns:a16="http://schemas.microsoft.com/office/drawing/2014/main" id="{402526F2-73BA-49E6-8D04-190E63E76B2C}"/>
              </a:ext>
            </a:extLst>
          </p:cNvPr>
          <p:cNvSpPr>
            <a:spLocks noGrp="1"/>
          </p:cNvSpPr>
          <p:nvPr>
            <p:ph type="body" sz="quarter" idx="10"/>
          </p:nvPr>
        </p:nvSpPr>
        <p:spPr/>
        <p:txBody>
          <a:bodyPr/>
          <a:lstStyle/>
          <a:p>
            <a:pPr marL="342900" indent="-342900">
              <a:buFont typeface="Wingdings" panose="05000000000000000000" pitchFamily="2" charset="2"/>
              <a:buChar char="Ø"/>
            </a:pPr>
            <a:r>
              <a:rPr lang="en-US" sz="2400" b="0" dirty="0"/>
              <a:t>Guidance documents on the economic analysis of EE projects at MDBs and other international organizations focus almost exclusively on energy savings.</a:t>
            </a:r>
          </a:p>
          <a:p>
            <a:pPr marL="342900" indent="-342900">
              <a:buFont typeface="Wingdings" panose="05000000000000000000" pitchFamily="2" charset="2"/>
              <a:buChar char="Ø"/>
            </a:pPr>
            <a:r>
              <a:rPr lang="en-US" sz="2400" b="0" dirty="0"/>
              <a:t>This is in part because (i) it is often difficult to quantify the value of goods/services and (ii) the EIRR based on energy savings are high enough anyway. </a:t>
            </a:r>
          </a:p>
          <a:p>
            <a:pPr marL="342900" indent="-342900">
              <a:buFont typeface="Wingdings" panose="05000000000000000000" pitchFamily="2" charset="2"/>
              <a:buChar char="Ø"/>
            </a:pPr>
            <a:r>
              <a:rPr lang="en-US" sz="2400" b="0" dirty="0"/>
              <a:t>Where EE investments yield additional goods/services, benefits can often be estimated based on energy savings provided a realistic counterfactual that yields the same goods/services less efficiently.</a:t>
            </a:r>
          </a:p>
          <a:p>
            <a:pPr marL="342900" indent="-342900">
              <a:buFont typeface="Wingdings" panose="05000000000000000000" pitchFamily="2" charset="2"/>
              <a:buChar char="Ø"/>
            </a:pPr>
            <a:r>
              <a:rPr lang="en-US" sz="2400" b="0" dirty="0"/>
              <a:t>However where project isn’t designed to provide the same level of goods/services, the additional value of these would need to be estimated with cross-sector expertise. </a:t>
            </a:r>
          </a:p>
          <a:p>
            <a:pPr marL="342900" indent="-342900">
              <a:buFont typeface="Wingdings" panose="05000000000000000000" pitchFamily="2" charset="2"/>
              <a:buChar char="Ø"/>
            </a:pPr>
            <a:r>
              <a:rPr lang="en-US" sz="2400" b="0" dirty="0"/>
              <a:t>Identification and analysis of EE opportunities based on energy savings and GHG emissions alone can eliminate viable investment opportunities that efficiently produce more goods/services from consideration, especially in developing countries.  </a:t>
            </a:r>
          </a:p>
          <a:p>
            <a:pPr marL="342900" indent="-342900">
              <a:buFont typeface="Wingdings" panose="05000000000000000000" pitchFamily="2" charset="2"/>
              <a:buChar char="Ø"/>
            </a:pPr>
            <a:r>
              <a:rPr lang="en-US" sz="2400" b="0" dirty="0"/>
              <a:t>This work aimed to shift this narrative, by recognizing EE as means to increase production of goods/services, broadening guidance on the economic analysis of EE projects and reframing the discussion on the rebound effect. </a:t>
            </a:r>
          </a:p>
        </p:txBody>
      </p:sp>
    </p:spTree>
    <p:extLst>
      <p:ext uri="{BB962C8B-B14F-4D97-AF65-F5344CB8AC3E}">
        <p14:creationId xmlns:p14="http://schemas.microsoft.com/office/powerpoint/2010/main" val="303417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90ABEEE5-CAA1-4205-9DD4-E54D7A5C3A3A}"/>
              </a:ext>
            </a:extLst>
          </p:cNvPr>
          <p:cNvSpPr/>
          <p:nvPr/>
        </p:nvSpPr>
        <p:spPr>
          <a:xfrm>
            <a:off x="1818968" y="924323"/>
            <a:ext cx="8702982" cy="52931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Century Gothic" panose="020B0502020202020204"/>
            </a:endParaRPr>
          </a:p>
        </p:txBody>
      </p:sp>
      <p:sp>
        <p:nvSpPr>
          <p:cNvPr id="4" name="Content Placeholder 3">
            <a:extLst>
              <a:ext uri="{FF2B5EF4-FFF2-40B4-BE49-F238E27FC236}">
                <a16:creationId xmlns:a16="http://schemas.microsoft.com/office/drawing/2014/main" id="{07856AAD-E213-4B5E-856B-A646FA3D33C3}"/>
              </a:ext>
            </a:extLst>
          </p:cNvPr>
          <p:cNvSpPr>
            <a:spLocks noGrp="1"/>
          </p:cNvSpPr>
          <p:nvPr>
            <p:ph idx="1"/>
          </p:nvPr>
        </p:nvSpPr>
        <p:spPr/>
        <p:txBody>
          <a:bodyPr/>
          <a:lstStyle/>
          <a:p>
            <a:endParaRPr lang="en-US" dirty="0"/>
          </a:p>
        </p:txBody>
      </p:sp>
      <p:cxnSp>
        <p:nvCxnSpPr>
          <p:cNvPr id="5" name="Straight Arrow Connector 4">
            <a:extLst>
              <a:ext uri="{FF2B5EF4-FFF2-40B4-BE49-F238E27FC236}">
                <a16:creationId xmlns:a16="http://schemas.microsoft.com/office/drawing/2014/main" id="{D2CD5C7B-51CA-4533-8D19-1FDEE78B7DF8}"/>
              </a:ext>
            </a:extLst>
          </p:cNvPr>
          <p:cNvCxnSpPr/>
          <p:nvPr/>
        </p:nvCxnSpPr>
        <p:spPr>
          <a:xfrm>
            <a:off x="2950867" y="5767752"/>
            <a:ext cx="585818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D0F58B9-D477-4812-851C-5A565E19068D}"/>
              </a:ext>
            </a:extLst>
          </p:cNvPr>
          <p:cNvCxnSpPr>
            <a:cxnSpLocks/>
          </p:cNvCxnSpPr>
          <p:nvPr/>
        </p:nvCxnSpPr>
        <p:spPr>
          <a:xfrm flipH="1" flipV="1">
            <a:off x="2906486" y="1577591"/>
            <a:ext cx="36010" cy="418346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7D38561-A3E3-4606-BBE4-2BA15FD25C94}"/>
              </a:ext>
            </a:extLst>
          </p:cNvPr>
          <p:cNvCxnSpPr>
            <a:cxnSpLocks/>
          </p:cNvCxnSpPr>
          <p:nvPr/>
        </p:nvCxnSpPr>
        <p:spPr>
          <a:xfrm flipV="1">
            <a:off x="2960497" y="2964265"/>
            <a:ext cx="3919274" cy="3475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FFC0EE3-2C54-4A49-892A-4D32DE962901}"/>
              </a:ext>
            </a:extLst>
          </p:cNvPr>
          <p:cNvCxnSpPr>
            <a:cxnSpLocks/>
          </p:cNvCxnSpPr>
          <p:nvPr/>
        </p:nvCxnSpPr>
        <p:spPr>
          <a:xfrm flipH="1" flipV="1">
            <a:off x="8812419" y="1647931"/>
            <a:ext cx="1" cy="406288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1F99F1-D12B-48D7-A975-5C06C13A55D0}"/>
              </a:ext>
            </a:extLst>
          </p:cNvPr>
          <p:cNvCxnSpPr>
            <a:cxnSpLocks/>
          </p:cNvCxnSpPr>
          <p:nvPr/>
        </p:nvCxnSpPr>
        <p:spPr>
          <a:xfrm flipV="1">
            <a:off x="2960496" y="3711822"/>
            <a:ext cx="3991286" cy="37261"/>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3E318FA-01C4-4206-B8F5-885F3C2618F7}"/>
              </a:ext>
            </a:extLst>
          </p:cNvPr>
          <p:cNvSpPr txBox="1"/>
          <p:nvPr/>
        </p:nvSpPr>
        <p:spPr>
          <a:xfrm rot="16200000">
            <a:off x="1648507" y="3659033"/>
            <a:ext cx="2008432" cy="307777"/>
          </a:xfrm>
          <a:prstGeom prst="rect">
            <a:avLst/>
          </a:prstGeom>
          <a:noFill/>
        </p:spPr>
        <p:txBody>
          <a:bodyPr wrap="square" rtlCol="0">
            <a:spAutoFit/>
          </a:bodyPr>
          <a:lstStyle/>
          <a:p>
            <a:pPr algn="ctr" fontAlgn="base">
              <a:spcBef>
                <a:spcPct val="0"/>
              </a:spcBef>
              <a:spcAft>
                <a:spcPct val="0"/>
              </a:spcAft>
            </a:pPr>
            <a:r>
              <a:rPr lang="en-US" sz="1400" b="1" dirty="0">
                <a:solidFill>
                  <a:prstClr val="black"/>
                </a:solidFill>
                <a:latin typeface="Arial" charset="0"/>
                <a:cs typeface="Arial" charset="0"/>
              </a:rPr>
              <a:t>input (energy use)</a:t>
            </a:r>
          </a:p>
        </p:txBody>
      </p:sp>
      <p:sp>
        <p:nvSpPr>
          <p:cNvPr id="66" name="TextBox 65">
            <a:extLst>
              <a:ext uri="{FF2B5EF4-FFF2-40B4-BE49-F238E27FC236}">
                <a16:creationId xmlns:a16="http://schemas.microsoft.com/office/drawing/2014/main" id="{83EC7441-BEEA-4AC2-8E8D-9C12B8F30865}"/>
              </a:ext>
            </a:extLst>
          </p:cNvPr>
          <p:cNvSpPr txBox="1"/>
          <p:nvPr/>
        </p:nvSpPr>
        <p:spPr>
          <a:xfrm rot="16200000">
            <a:off x="8040574" y="3659033"/>
            <a:ext cx="2008432" cy="307777"/>
          </a:xfrm>
          <a:prstGeom prst="rect">
            <a:avLst/>
          </a:prstGeom>
          <a:noFill/>
        </p:spPr>
        <p:txBody>
          <a:bodyPr wrap="square" rtlCol="0">
            <a:spAutoFit/>
          </a:bodyPr>
          <a:lstStyle/>
          <a:p>
            <a:pPr algn="ctr" fontAlgn="base">
              <a:spcBef>
                <a:spcPct val="0"/>
              </a:spcBef>
              <a:spcAft>
                <a:spcPct val="0"/>
              </a:spcAft>
            </a:pPr>
            <a:r>
              <a:rPr lang="en-US" sz="1400" b="1" dirty="0">
                <a:solidFill>
                  <a:prstClr val="black"/>
                </a:solidFill>
                <a:latin typeface="Arial" charset="0"/>
                <a:cs typeface="Arial" charset="0"/>
              </a:rPr>
              <a:t>Output</a:t>
            </a:r>
          </a:p>
        </p:txBody>
      </p:sp>
      <p:sp>
        <p:nvSpPr>
          <p:cNvPr id="26" name="TextBox 25">
            <a:extLst>
              <a:ext uri="{FF2B5EF4-FFF2-40B4-BE49-F238E27FC236}">
                <a16:creationId xmlns:a16="http://schemas.microsoft.com/office/drawing/2014/main" id="{3321EF86-47B5-47B9-BB28-3DC1CC01C5E2}"/>
              </a:ext>
            </a:extLst>
          </p:cNvPr>
          <p:cNvSpPr txBox="1"/>
          <p:nvPr/>
        </p:nvSpPr>
        <p:spPr>
          <a:xfrm>
            <a:off x="5111263" y="5848145"/>
            <a:ext cx="1632623" cy="369332"/>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Arial" charset="0"/>
                <a:cs typeface="Arial" charset="0"/>
              </a:rPr>
              <a:t>Time</a:t>
            </a:r>
          </a:p>
        </p:txBody>
      </p:sp>
      <p:cxnSp>
        <p:nvCxnSpPr>
          <p:cNvPr id="16" name="Straight Arrow Connector 15">
            <a:extLst>
              <a:ext uri="{FF2B5EF4-FFF2-40B4-BE49-F238E27FC236}">
                <a16:creationId xmlns:a16="http://schemas.microsoft.com/office/drawing/2014/main" id="{0794AC3F-E54D-476A-BDCF-BECF130671A6}"/>
              </a:ext>
            </a:extLst>
          </p:cNvPr>
          <p:cNvCxnSpPr>
            <a:cxnSpLocks/>
          </p:cNvCxnSpPr>
          <p:nvPr/>
        </p:nvCxnSpPr>
        <p:spPr>
          <a:xfrm flipV="1">
            <a:off x="2908177" y="2209237"/>
            <a:ext cx="3919274" cy="34751"/>
          </a:xfrm>
          <a:prstGeom prst="straightConnector1">
            <a:avLst/>
          </a:prstGeom>
          <a:ln w="57150">
            <a:solidFill>
              <a:srgbClr val="00B0F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88B5B8C3-904C-4363-8459-2C77E2869C11}"/>
              </a:ext>
            </a:extLst>
          </p:cNvPr>
          <p:cNvSpPr/>
          <p:nvPr/>
        </p:nvSpPr>
        <p:spPr>
          <a:xfrm>
            <a:off x="6951782" y="2228897"/>
            <a:ext cx="279682" cy="741064"/>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white"/>
              </a:solidFill>
              <a:latin typeface="Century Gothic" panose="020B0502020202020204"/>
            </a:endParaRPr>
          </a:p>
        </p:txBody>
      </p:sp>
      <p:sp>
        <p:nvSpPr>
          <p:cNvPr id="20" name="TextBox 19">
            <a:extLst>
              <a:ext uri="{FF2B5EF4-FFF2-40B4-BE49-F238E27FC236}">
                <a16:creationId xmlns:a16="http://schemas.microsoft.com/office/drawing/2014/main" id="{1A39A365-9777-4C11-A02D-87B266069ABE}"/>
              </a:ext>
            </a:extLst>
          </p:cNvPr>
          <p:cNvSpPr txBox="1"/>
          <p:nvPr/>
        </p:nvSpPr>
        <p:spPr>
          <a:xfrm>
            <a:off x="7207181" y="2325675"/>
            <a:ext cx="2008432" cy="523220"/>
          </a:xfrm>
          <a:prstGeom prst="rect">
            <a:avLst/>
          </a:prstGeom>
          <a:noFill/>
        </p:spPr>
        <p:txBody>
          <a:bodyPr wrap="square" rtlCol="0">
            <a:spAutoFit/>
          </a:bodyPr>
          <a:lstStyle/>
          <a:p>
            <a:pPr fontAlgn="base">
              <a:spcBef>
                <a:spcPct val="0"/>
              </a:spcBef>
              <a:spcAft>
                <a:spcPct val="0"/>
              </a:spcAft>
            </a:pPr>
            <a:r>
              <a:rPr lang="en-US" sz="1400" b="1" dirty="0">
                <a:solidFill>
                  <a:srgbClr val="002060"/>
                </a:solidFill>
                <a:latin typeface="Arial" charset="0"/>
                <a:cs typeface="Arial" charset="0"/>
              </a:rPr>
              <a:t>More goods and services</a:t>
            </a:r>
          </a:p>
        </p:txBody>
      </p:sp>
      <p:sp>
        <p:nvSpPr>
          <p:cNvPr id="30" name="TextBox 29">
            <a:extLst>
              <a:ext uri="{FF2B5EF4-FFF2-40B4-BE49-F238E27FC236}">
                <a16:creationId xmlns:a16="http://schemas.microsoft.com/office/drawing/2014/main" id="{6EC4668F-6F06-4251-AD5F-034E221587BB}"/>
              </a:ext>
            </a:extLst>
          </p:cNvPr>
          <p:cNvSpPr txBox="1"/>
          <p:nvPr/>
        </p:nvSpPr>
        <p:spPr>
          <a:xfrm>
            <a:off x="2652723" y="4639384"/>
            <a:ext cx="6483536" cy="830997"/>
          </a:xfrm>
          <a:prstGeom prst="rect">
            <a:avLst/>
          </a:prstGeom>
          <a:solidFill>
            <a:schemeClr val="accent6">
              <a:lumMod val="60000"/>
              <a:lumOff val="40000"/>
            </a:schemeClr>
          </a:solidFill>
        </p:spPr>
        <p:txBody>
          <a:bodyPr wrap="square" rtlCol="0">
            <a:spAutoFit/>
          </a:bodyPr>
          <a:lstStyle/>
          <a:p>
            <a:pPr algn="ctr" fontAlgn="base">
              <a:spcBef>
                <a:spcPct val="0"/>
              </a:spcBef>
              <a:spcAft>
                <a:spcPct val="0"/>
              </a:spcAft>
            </a:pPr>
            <a:r>
              <a:rPr lang="en-US" sz="2400" b="1" dirty="0">
                <a:solidFill>
                  <a:prstClr val="black"/>
                </a:solidFill>
                <a:latin typeface="Arial" charset="0"/>
                <a:cs typeface="Arial" charset="0"/>
              </a:rPr>
              <a:t>Change focus from </a:t>
            </a:r>
            <a:r>
              <a:rPr lang="en-US" sz="2400" b="1" dirty="0">
                <a:solidFill>
                  <a:srgbClr val="C00000"/>
                </a:solidFill>
                <a:latin typeface="Arial" charset="0"/>
                <a:cs typeface="Arial" charset="0"/>
              </a:rPr>
              <a:t>input savings </a:t>
            </a:r>
            <a:r>
              <a:rPr lang="en-US" sz="2400" b="1" dirty="0">
                <a:solidFill>
                  <a:prstClr val="black"/>
                </a:solidFill>
                <a:latin typeface="Arial" charset="0"/>
                <a:cs typeface="Arial" charset="0"/>
              </a:rPr>
              <a:t>to</a:t>
            </a:r>
          </a:p>
          <a:p>
            <a:pPr algn="ctr" fontAlgn="base">
              <a:spcBef>
                <a:spcPct val="0"/>
              </a:spcBef>
              <a:spcAft>
                <a:spcPct val="0"/>
              </a:spcAft>
            </a:pPr>
            <a:r>
              <a:rPr lang="en-US" sz="2400" b="1" dirty="0">
                <a:solidFill>
                  <a:srgbClr val="0089AB"/>
                </a:solidFill>
                <a:latin typeface="Arial" charset="0"/>
                <a:cs typeface="Arial" charset="0"/>
              </a:rPr>
              <a:t>more</a:t>
            </a:r>
            <a:r>
              <a:rPr lang="en-US" sz="2400" b="1" dirty="0">
                <a:solidFill>
                  <a:prstClr val="black"/>
                </a:solidFill>
                <a:latin typeface="Arial" charset="0"/>
                <a:cs typeface="Arial" charset="0"/>
              </a:rPr>
              <a:t> </a:t>
            </a:r>
            <a:r>
              <a:rPr lang="en-US" sz="2400" b="1" dirty="0">
                <a:solidFill>
                  <a:srgbClr val="0089AB"/>
                </a:solidFill>
                <a:latin typeface="Arial" charset="0"/>
                <a:cs typeface="Arial" charset="0"/>
              </a:rPr>
              <a:t>outputs </a:t>
            </a:r>
            <a:r>
              <a:rPr lang="en-US" sz="2400" b="1" dirty="0">
                <a:solidFill>
                  <a:prstClr val="black">
                    <a:lumMod val="95000"/>
                    <a:lumOff val="5000"/>
                  </a:prstClr>
                </a:solidFill>
                <a:latin typeface="Arial" charset="0"/>
                <a:cs typeface="Arial" charset="0"/>
              </a:rPr>
              <a:t>from energy</a:t>
            </a:r>
          </a:p>
        </p:txBody>
      </p:sp>
      <p:sp>
        <p:nvSpPr>
          <p:cNvPr id="3" name="Rectangle 2">
            <a:extLst>
              <a:ext uri="{FF2B5EF4-FFF2-40B4-BE49-F238E27FC236}">
                <a16:creationId xmlns:a16="http://schemas.microsoft.com/office/drawing/2014/main" id="{5EBB1D74-79B2-4E05-A6B4-5AB163A37971}"/>
              </a:ext>
            </a:extLst>
          </p:cNvPr>
          <p:cNvSpPr/>
          <p:nvPr/>
        </p:nvSpPr>
        <p:spPr>
          <a:xfrm>
            <a:off x="10490200" y="292100"/>
            <a:ext cx="1600200" cy="493598"/>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indoor, person&#10;&#10;Description automatically generated">
            <a:extLst>
              <a:ext uri="{FF2B5EF4-FFF2-40B4-BE49-F238E27FC236}">
                <a16:creationId xmlns:a16="http://schemas.microsoft.com/office/drawing/2014/main" id="{9E2F467E-C829-4B14-BB38-570D08A2B472}"/>
              </a:ext>
            </a:extLst>
          </p:cNvPr>
          <p:cNvPicPr>
            <a:picLocks noChangeAspect="1"/>
          </p:cNvPicPr>
          <p:nvPr/>
        </p:nvPicPr>
        <p:blipFill rotWithShape="1">
          <a:blip r:embed="rId2">
            <a:extLst>
              <a:ext uri="{28A0092B-C50C-407E-A947-70E740481C1C}">
                <a14:useLocalDpi xmlns:a14="http://schemas.microsoft.com/office/drawing/2010/main" val="0"/>
              </a:ext>
            </a:extLst>
          </a:blip>
          <a:srcRect b="11222"/>
          <a:stretch/>
        </p:blipFill>
        <p:spPr>
          <a:xfrm>
            <a:off x="1115341" y="-22057"/>
            <a:ext cx="8100272" cy="1969644"/>
          </a:xfrm>
          <a:prstGeom prst="rect">
            <a:avLst/>
          </a:prstGeom>
        </p:spPr>
      </p:pic>
    </p:spTree>
    <p:extLst>
      <p:ext uri="{BB962C8B-B14F-4D97-AF65-F5344CB8AC3E}">
        <p14:creationId xmlns:p14="http://schemas.microsoft.com/office/powerpoint/2010/main" val="138681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Line 30"/>
          <p:cNvSpPr>
            <a:spLocks noChangeShapeType="1"/>
          </p:cNvSpPr>
          <p:nvPr/>
        </p:nvSpPr>
        <p:spPr bwMode="auto">
          <a:xfrm flipV="1">
            <a:off x="2888245"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41" name="Line 31"/>
          <p:cNvSpPr>
            <a:spLocks noChangeShapeType="1"/>
          </p:cNvSpPr>
          <p:nvPr/>
        </p:nvSpPr>
        <p:spPr bwMode="auto">
          <a:xfrm flipV="1">
            <a:off x="3600715"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42" name="Line 32"/>
          <p:cNvSpPr>
            <a:spLocks noChangeShapeType="1"/>
          </p:cNvSpPr>
          <p:nvPr/>
        </p:nvSpPr>
        <p:spPr bwMode="auto">
          <a:xfrm flipV="1">
            <a:off x="4329378"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45" name="Line 33"/>
          <p:cNvSpPr>
            <a:spLocks noChangeShapeType="1"/>
          </p:cNvSpPr>
          <p:nvPr/>
        </p:nvSpPr>
        <p:spPr bwMode="auto">
          <a:xfrm flipV="1">
            <a:off x="5041848"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46" name="Line 34"/>
          <p:cNvSpPr>
            <a:spLocks noChangeShapeType="1"/>
          </p:cNvSpPr>
          <p:nvPr/>
        </p:nvSpPr>
        <p:spPr bwMode="auto">
          <a:xfrm flipV="1">
            <a:off x="5770510"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47" name="Line 35"/>
          <p:cNvSpPr>
            <a:spLocks noChangeShapeType="1"/>
          </p:cNvSpPr>
          <p:nvPr/>
        </p:nvSpPr>
        <p:spPr bwMode="auto">
          <a:xfrm flipV="1">
            <a:off x="6482980"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50" name="Line 36"/>
          <p:cNvSpPr>
            <a:spLocks noChangeShapeType="1"/>
          </p:cNvSpPr>
          <p:nvPr/>
        </p:nvSpPr>
        <p:spPr bwMode="auto">
          <a:xfrm flipV="1">
            <a:off x="7211643"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51" name="Line 37"/>
          <p:cNvSpPr>
            <a:spLocks noChangeShapeType="1"/>
          </p:cNvSpPr>
          <p:nvPr/>
        </p:nvSpPr>
        <p:spPr bwMode="auto">
          <a:xfrm flipV="1">
            <a:off x="7924113"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52" name="Line 38"/>
          <p:cNvSpPr>
            <a:spLocks noChangeShapeType="1"/>
          </p:cNvSpPr>
          <p:nvPr/>
        </p:nvSpPr>
        <p:spPr bwMode="auto">
          <a:xfrm flipV="1">
            <a:off x="8652775"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4" name="Rectangle 3"/>
          <p:cNvSpPr/>
          <p:nvPr/>
        </p:nvSpPr>
        <p:spPr>
          <a:xfrm>
            <a:off x="1657517" y="1845685"/>
            <a:ext cx="8615762" cy="494500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Century Gothic" panose="020B0502020202020204"/>
            </a:endParaRPr>
          </a:p>
        </p:txBody>
      </p:sp>
      <p:sp>
        <p:nvSpPr>
          <p:cNvPr id="153" name="Line 39"/>
          <p:cNvSpPr>
            <a:spLocks noChangeShapeType="1"/>
          </p:cNvSpPr>
          <p:nvPr/>
        </p:nvSpPr>
        <p:spPr bwMode="auto">
          <a:xfrm flipV="1">
            <a:off x="9365245" y="4837450"/>
            <a:ext cx="0" cy="48578"/>
          </a:xfrm>
          <a:prstGeom prst="line">
            <a:avLst/>
          </a:prstGeom>
          <a:noFill/>
          <a:ln w="1270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54" name="Rectangle 60"/>
          <p:cNvSpPr>
            <a:spLocks noChangeArrowheads="1"/>
          </p:cNvSpPr>
          <p:nvPr/>
        </p:nvSpPr>
        <p:spPr bwMode="auto">
          <a:xfrm>
            <a:off x="1781996" y="2520862"/>
            <a:ext cx="397416"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dirty="0">
                <a:solidFill>
                  <a:prstClr val="black"/>
                </a:solidFill>
                <a:latin typeface="Calibri" panose="020F0502020204030204" pitchFamily="34" charset="0"/>
              </a:rPr>
              <a:t>Mtoe</a:t>
            </a:r>
          </a:p>
        </p:txBody>
      </p:sp>
      <p:sp>
        <p:nvSpPr>
          <p:cNvPr id="155" name="Line 6"/>
          <p:cNvSpPr>
            <a:spLocks noChangeShapeType="1"/>
          </p:cNvSpPr>
          <p:nvPr/>
        </p:nvSpPr>
        <p:spPr bwMode="auto">
          <a:xfrm>
            <a:off x="2888245" y="5387995"/>
            <a:ext cx="6477000" cy="0"/>
          </a:xfrm>
          <a:prstGeom prst="line">
            <a:avLst/>
          </a:prstGeom>
          <a:solidFill>
            <a:schemeClr val="bg1"/>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56" name="Line 7"/>
          <p:cNvSpPr>
            <a:spLocks noChangeShapeType="1"/>
          </p:cNvSpPr>
          <p:nvPr/>
        </p:nvSpPr>
        <p:spPr bwMode="auto">
          <a:xfrm>
            <a:off x="2888245" y="4286904"/>
            <a:ext cx="6477000" cy="0"/>
          </a:xfrm>
          <a:prstGeom prst="line">
            <a:avLst/>
          </a:prstGeom>
          <a:solidFill>
            <a:schemeClr val="bg1"/>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57" name="Line 8"/>
          <p:cNvSpPr>
            <a:spLocks noChangeShapeType="1"/>
          </p:cNvSpPr>
          <p:nvPr/>
        </p:nvSpPr>
        <p:spPr bwMode="auto">
          <a:xfrm>
            <a:off x="2888245" y="3736359"/>
            <a:ext cx="6477000" cy="0"/>
          </a:xfrm>
          <a:prstGeom prst="line">
            <a:avLst/>
          </a:prstGeom>
          <a:solidFill>
            <a:schemeClr val="bg1"/>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58" name="Line 9"/>
          <p:cNvSpPr>
            <a:spLocks noChangeShapeType="1"/>
          </p:cNvSpPr>
          <p:nvPr/>
        </p:nvSpPr>
        <p:spPr bwMode="auto">
          <a:xfrm>
            <a:off x="2888245" y="3185814"/>
            <a:ext cx="6477000" cy="0"/>
          </a:xfrm>
          <a:prstGeom prst="line">
            <a:avLst/>
          </a:prstGeom>
          <a:solidFill>
            <a:schemeClr val="bg1"/>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59" name="Line 10"/>
          <p:cNvSpPr>
            <a:spLocks noChangeShapeType="1"/>
          </p:cNvSpPr>
          <p:nvPr/>
        </p:nvSpPr>
        <p:spPr bwMode="auto">
          <a:xfrm>
            <a:off x="2888245" y="2635269"/>
            <a:ext cx="6477000" cy="0"/>
          </a:xfrm>
          <a:prstGeom prst="line">
            <a:avLst/>
          </a:prstGeom>
          <a:solidFill>
            <a:schemeClr val="bg1"/>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160" name="Rectangle 40"/>
          <p:cNvSpPr>
            <a:spLocks noChangeArrowheads="1"/>
          </p:cNvSpPr>
          <p:nvPr/>
        </p:nvSpPr>
        <p:spPr bwMode="auto">
          <a:xfrm>
            <a:off x="2426782" y="5290840"/>
            <a:ext cx="328616" cy="215444"/>
          </a:xfrm>
          <a:prstGeom prst="rect">
            <a:avLst/>
          </a:prstGeom>
          <a:no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dirty="0">
                <a:solidFill>
                  <a:prstClr val="black"/>
                </a:solidFill>
                <a:latin typeface="Calibri" panose="020F0502020204030204" pitchFamily="34" charset="0"/>
              </a:rPr>
              <a:t>-300</a:t>
            </a:r>
          </a:p>
        </p:txBody>
      </p:sp>
      <p:sp>
        <p:nvSpPr>
          <p:cNvPr id="161" name="Rectangle 41"/>
          <p:cNvSpPr>
            <a:spLocks noChangeArrowheads="1"/>
          </p:cNvSpPr>
          <p:nvPr/>
        </p:nvSpPr>
        <p:spPr bwMode="auto">
          <a:xfrm>
            <a:off x="2650755" y="4736846"/>
            <a:ext cx="131446" cy="215444"/>
          </a:xfrm>
          <a:prstGeom prst="rect">
            <a:avLst/>
          </a:prstGeom>
          <a:no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a:solidFill>
                  <a:prstClr val="black"/>
                </a:solidFill>
                <a:latin typeface="Calibri" panose="020F0502020204030204" pitchFamily="34" charset="0"/>
              </a:rPr>
              <a:t> 0</a:t>
            </a:r>
          </a:p>
        </p:txBody>
      </p:sp>
      <p:sp>
        <p:nvSpPr>
          <p:cNvPr id="162" name="Rectangle 42"/>
          <p:cNvSpPr>
            <a:spLocks noChangeArrowheads="1"/>
          </p:cNvSpPr>
          <p:nvPr/>
        </p:nvSpPr>
        <p:spPr bwMode="auto">
          <a:xfrm>
            <a:off x="2442952" y="4182850"/>
            <a:ext cx="314189" cy="215444"/>
          </a:xfrm>
          <a:prstGeom prst="rect">
            <a:avLst/>
          </a:prstGeom>
          <a:no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a:solidFill>
                  <a:prstClr val="black"/>
                </a:solidFill>
                <a:latin typeface="Calibri" panose="020F0502020204030204" pitchFamily="34" charset="0"/>
              </a:rPr>
              <a:t> 300</a:t>
            </a:r>
          </a:p>
        </p:txBody>
      </p:sp>
      <p:sp>
        <p:nvSpPr>
          <p:cNvPr id="163" name="Rectangle 43"/>
          <p:cNvSpPr>
            <a:spLocks noChangeArrowheads="1"/>
          </p:cNvSpPr>
          <p:nvPr/>
        </p:nvSpPr>
        <p:spPr bwMode="auto">
          <a:xfrm>
            <a:off x="2442952" y="3628854"/>
            <a:ext cx="314189" cy="215444"/>
          </a:xfrm>
          <a:prstGeom prst="rect">
            <a:avLst/>
          </a:prstGeom>
          <a:no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a:solidFill>
                  <a:prstClr val="black"/>
                </a:solidFill>
                <a:latin typeface="Calibri" panose="020F0502020204030204" pitchFamily="34" charset="0"/>
              </a:rPr>
              <a:t> 600</a:t>
            </a:r>
          </a:p>
        </p:txBody>
      </p:sp>
      <p:sp>
        <p:nvSpPr>
          <p:cNvPr id="164" name="Rectangle 44"/>
          <p:cNvSpPr>
            <a:spLocks noChangeArrowheads="1"/>
          </p:cNvSpPr>
          <p:nvPr/>
        </p:nvSpPr>
        <p:spPr bwMode="auto">
          <a:xfrm>
            <a:off x="2442952" y="3074858"/>
            <a:ext cx="314189" cy="215444"/>
          </a:xfrm>
          <a:prstGeom prst="rect">
            <a:avLst/>
          </a:prstGeom>
          <a:no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dirty="0">
                <a:solidFill>
                  <a:prstClr val="black"/>
                </a:solidFill>
                <a:latin typeface="Calibri" panose="020F0502020204030204" pitchFamily="34" charset="0"/>
              </a:rPr>
              <a:t> 900</a:t>
            </a:r>
          </a:p>
        </p:txBody>
      </p:sp>
      <p:sp>
        <p:nvSpPr>
          <p:cNvPr id="165" name="Rectangle 45"/>
          <p:cNvSpPr>
            <a:spLocks noChangeArrowheads="1"/>
          </p:cNvSpPr>
          <p:nvPr/>
        </p:nvSpPr>
        <p:spPr bwMode="auto">
          <a:xfrm>
            <a:off x="2337700" y="2520862"/>
            <a:ext cx="405560" cy="215444"/>
          </a:xfrm>
          <a:prstGeom prst="rect">
            <a:avLst/>
          </a:prstGeom>
          <a:no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400" dirty="0">
                <a:solidFill>
                  <a:prstClr val="black"/>
                </a:solidFill>
                <a:latin typeface="Calibri" panose="020F0502020204030204" pitchFamily="34" charset="0"/>
              </a:rPr>
              <a:t>1 200</a:t>
            </a:r>
          </a:p>
        </p:txBody>
      </p:sp>
      <p:sp>
        <p:nvSpPr>
          <p:cNvPr id="131" name="Rectangle 25"/>
          <p:cNvSpPr>
            <a:spLocks noChangeArrowheads="1"/>
          </p:cNvSpPr>
          <p:nvPr/>
        </p:nvSpPr>
        <p:spPr bwMode="auto">
          <a:xfrm>
            <a:off x="8066978" y="3023890"/>
            <a:ext cx="421005" cy="1813560"/>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132" name="Rectangle 27"/>
          <p:cNvSpPr>
            <a:spLocks noChangeArrowheads="1"/>
          </p:cNvSpPr>
          <p:nvPr/>
        </p:nvSpPr>
        <p:spPr bwMode="auto">
          <a:xfrm>
            <a:off x="8795641" y="2845772"/>
            <a:ext cx="404813" cy="1991678"/>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126" name="Rectangle 17"/>
          <p:cNvSpPr>
            <a:spLocks noChangeArrowheads="1"/>
          </p:cNvSpPr>
          <p:nvPr/>
        </p:nvSpPr>
        <p:spPr bwMode="auto">
          <a:xfrm>
            <a:off x="5184713" y="4286906"/>
            <a:ext cx="421005" cy="550545"/>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127" name="Rectangle 19"/>
          <p:cNvSpPr>
            <a:spLocks noChangeArrowheads="1"/>
          </p:cNvSpPr>
          <p:nvPr/>
        </p:nvSpPr>
        <p:spPr bwMode="auto">
          <a:xfrm>
            <a:off x="5913376" y="3995440"/>
            <a:ext cx="404813" cy="842010"/>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128" name="Rectangle 21"/>
          <p:cNvSpPr>
            <a:spLocks noChangeArrowheads="1"/>
          </p:cNvSpPr>
          <p:nvPr/>
        </p:nvSpPr>
        <p:spPr bwMode="auto">
          <a:xfrm>
            <a:off x="6625846" y="3995440"/>
            <a:ext cx="421005" cy="842010"/>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129" name="Rectangle 23"/>
          <p:cNvSpPr>
            <a:spLocks noChangeArrowheads="1"/>
          </p:cNvSpPr>
          <p:nvPr/>
        </p:nvSpPr>
        <p:spPr bwMode="auto">
          <a:xfrm>
            <a:off x="7354508" y="3833516"/>
            <a:ext cx="404813" cy="1003935"/>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137" name="Rectangle 11"/>
          <p:cNvSpPr>
            <a:spLocks noChangeArrowheads="1"/>
          </p:cNvSpPr>
          <p:nvPr/>
        </p:nvSpPr>
        <p:spPr bwMode="auto">
          <a:xfrm>
            <a:off x="3031111" y="4837450"/>
            <a:ext cx="404813" cy="3238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138" name="Rectangle 13"/>
          <p:cNvSpPr>
            <a:spLocks noChangeArrowheads="1"/>
          </p:cNvSpPr>
          <p:nvPr/>
        </p:nvSpPr>
        <p:spPr bwMode="auto">
          <a:xfrm>
            <a:off x="3743581" y="4837451"/>
            <a:ext cx="421005" cy="1619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139" name="Rectangle 15"/>
          <p:cNvSpPr>
            <a:spLocks noChangeArrowheads="1"/>
          </p:cNvSpPr>
          <p:nvPr/>
        </p:nvSpPr>
        <p:spPr bwMode="auto">
          <a:xfrm>
            <a:off x="4472243" y="4837451"/>
            <a:ext cx="404813" cy="80963"/>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latin typeface="Times New Roman" pitchFamily="18" charset="0"/>
              <a:cs typeface="Arial" charset="0"/>
            </a:endParaRPr>
          </a:p>
        </p:txBody>
      </p:sp>
      <p:sp>
        <p:nvSpPr>
          <p:cNvPr id="3" name="Text Placeholder 2"/>
          <p:cNvSpPr>
            <a:spLocks noGrp="1"/>
          </p:cNvSpPr>
          <p:nvPr>
            <p:ph type="body" sz="quarter" idx="10"/>
          </p:nvPr>
        </p:nvSpPr>
        <p:spPr>
          <a:xfrm>
            <a:off x="-29965" y="2228326"/>
            <a:ext cx="12192000" cy="399600"/>
          </a:xfrm>
        </p:spPr>
        <p:txBody>
          <a:bodyPr/>
          <a:lstStyle/>
          <a:p>
            <a:r>
              <a:rPr lang="en-US" dirty="0"/>
              <a:t>Projected change in energy demand in selected regions, 2014-2040</a:t>
            </a:r>
            <a:endParaRPr lang="en-GB" dirty="0"/>
          </a:p>
        </p:txBody>
      </p:sp>
      <p:sp>
        <p:nvSpPr>
          <p:cNvPr id="1041" name="Rectangle 46"/>
          <p:cNvSpPr>
            <a:spLocks noChangeArrowheads="1"/>
          </p:cNvSpPr>
          <p:nvPr/>
        </p:nvSpPr>
        <p:spPr bwMode="auto">
          <a:xfrm>
            <a:off x="2882478" y="5501343"/>
            <a:ext cx="702436"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European</a:t>
            </a:r>
          </a:p>
          <a:p>
            <a:pPr algn="ctr" fontAlgn="base">
              <a:spcBef>
                <a:spcPct val="0"/>
              </a:spcBef>
              <a:spcAft>
                <a:spcPct val="0"/>
              </a:spcAft>
            </a:pPr>
            <a:r>
              <a:rPr lang="en-US" altLang="en-US" sz="1400" dirty="0">
                <a:solidFill>
                  <a:prstClr val="black"/>
                </a:solidFill>
                <a:latin typeface="Calibri" panose="020F0502020204030204" pitchFamily="34" charset="0"/>
              </a:rPr>
              <a:t>Union</a:t>
            </a:r>
          </a:p>
        </p:txBody>
      </p:sp>
      <p:sp>
        <p:nvSpPr>
          <p:cNvPr id="1043" name="Rectangle 48"/>
          <p:cNvSpPr>
            <a:spLocks noChangeArrowheads="1"/>
          </p:cNvSpPr>
          <p:nvPr/>
        </p:nvSpPr>
        <p:spPr bwMode="auto">
          <a:xfrm>
            <a:off x="3709447" y="5501343"/>
            <a:ext cx="495007"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United</a:t>
            </a:r>
          </a:p>
          <a:p>
            <a:pPr algn="ctr" fontAlgn="base">
              <a:spcBef>
                <a:spcPct val="0"/>
              </a:spcBef>
              <a:spcAft>
                <a:spcPct val="0"/>
              </a:spcAft>
            </a:pPr>
            <a:r>
              <a:rPr lang="en-US" altLang="en-US" sz="1400" dirty="0">
                <a:solidFill>
                  <a:prstClr val="black"/>
                </a:solidFill>
                <a:latin typeface="Calibri" panose="020F0502020204030204" pitchFamily="34" charset="0"/>
              </a:rPr>
              <a:t>States</a:t>
            </a:r>
          </a:p>
        </p:txBody>
      </p:sp>
      <p:sp>
        <p:nvSpPr>
          <p:cNvPr id="1045" name="Rectangle 50"/>
          <p:cNvSpPr>
            <a:spLocks noChangeArrowheads="1"/>
          </p:cNvSpPr>
          <p:nvPr/>
        </p:nvSpPr>
        <p:spPr bwMode="auto">
          <a:xfrm>
            <a:off x="4467523" y="5501342"/>
            <a:ext cx="419987"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Japan</a:t>
            </a:r>
          </a:p>
        </p:txBody>
      </p:sp>
      <p:sp>
        <p:nvSpPr>
          <p:cNvPr id="1046" name="Rectangle 51"/>
          <p:cNvSpPr>
            <a:spLocks noChangeArrowheads="1"/>
          </p:cNvSpPr>
          <p:nvPr/>
        </p:nvSpPr>
        <p:spPr bwMode="auto">
          <a:xfrm>
            <a:off x="5097455" y="5501343"/>
            <a:ext cx="601254"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Latin</a:t>
            </a:r>
          </a:p>
          <a:p>
            <a:pPr algn="ctr" fontAlgn="base">
              <a:spcBef>
                <a:spcPct val="0"/>
              </a:spcBef>
              <a:spcAft>
                <a:spcPct val="0"/>
              </a:spcAft>
            </a:pPr>
            <a:r>
              <a:rPr lang="en-US" altLang="en-US" sz="1400" dirty="0">
                <a:solidFill>
                  <a:prstClr val="black"/>
                </a:solidFill>
                <a:latin typeface="Calibri" panose="020F0502020204030204" pitchFamily="34" charset="0"/>
              </a:rPr>
              <a:t>America</a:t>
            </a:r>
          </a:p>
        </p:txBody>
      </p:sp>
      <p:sp>
        <p:nvSpPr>
          <p:cNvPr id="1048" name="Rectangle 53"/>
          <p:cNvSpPr>
            <a:spLocks noChangeArrowheads="1"/>
          </p:cNvSpPr>
          <p:nvPr/>
        </p:nvSpPr>
        <p:spPr bwMode="auto">
          <a:xfrm>
            <a:off x="5932188" y="5501343"/>
            <a:ext cx="37292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West</a:t>
            </a:r>
            <a:br>
              <a:rPr lang="en-US" altLang="en-US" sz="1400" dirty="0">
                <a:solidFill>
                  <a:prstClr val="black"/>
                </a:solidFill>
                <a:latin typeface="Calibri" panose="020F0502020204030204" pitchFamily="34" charset="0"/>
              </a:rPr>
            </a:br>
            <a:r>
              <a:rPr lang="en-US" altLang="en-US" sz="1400" dirty="0">
                <a:solidFill>
                  <a:prstClr val="black"/>
                </a:solidFill>
                <a:latin typeface="Calibri" panose="020F0502020204030204" pitchFamily="34" charset="0"/>
              </a:rPr>
              <a:t>Asia</a:t>
            </a:r>
          </a:p>
        </p:txBody>
      </p:sp>
      <p:sp>
        <p:nvSpPr>
          <p:cNvPr id="1050" name="Rectangle 55"/>
          <p:cNvSpPr>
            <a:spLocks noChangeArrowheads="1"/>
          </p:cNvSpPr>
          <p:nvPr/>
        </p:nvSpPr>
        <p:spPr bwMode="auto">
          <a:xfrm>
            <a:off x="6473122" y="5501343"/>
            <a:ext cx="732187"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Southeast</a:t>
            </a:r>
          </a:p>
          <a:p>
            <a:pPr algn="ctr" fontAlgn="base">
              <a:spcBef>
                <a:spcPct val="0"/>
              </a:spcBef>
              <a:spcAft>
                <a:spcPct val="0"/>
              </a:spcAft>
            </a:pPr>
            <a:r>
              <a:rPr lang="en-US" altLang="en-US" sz="1400" dirty="0">
                <a:solidFill>
                  <a:prstClr val="black"/>
                </a:solidFill>
                <a:latin typeface="Calibri" panose="020F0502020204030204" pitchFamily="34" charset="0"/>
              </a:rPr>
              <a:t>Asia</a:t>
            </a:r>
          </a:p>
        </p:txBody>
      </p:sp>
      <p:sp>
        <p:nvSpPr>
          <p:cNvPr id="1052" name="Rectangle 57"/>
          <p:cNvSpPr>
            <a:spLocks noChangeArrowheads="1"/>
          </p:cNvSpPr>
          <p:nvPr/>
        </p:nvSpPr>
        <p:spPr bwMode="auto">
          <a:xfrm>
            <a:off x="7348121" y="5501342"/>
            <a:ext cx="423321"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Africa</a:t>
            </a:r>
          </a:p>
        </p:txBody>
      </p:sp>
      <p:sp>
        <p:nvSpPr>
          <p:cNvPr id="1053" name="Rectangle 58"/>
          <p:cNvSpPr>
            <a:spLocks noChangeArrowheads="1"/>
          </p:cNvSpPr>
          <p:nvPr/>
        </p:nvSpPr>
        <p:spPr bwMode="auto">
          <a:xfrm>
            <a:off x="8081658" y="5501342"/>
            <a:ext cx="413575"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China</a:t>
            </a:r>
          </a:p>
        </p:txBody>
      </p:sp>
      <p:sp>
        <p:nvSpPr>
          <p:cNvPr id="1054" name="Rectangle 59"/>
          <p:cNvSpPr>
            <a:spLocks noChangeArrowheads="1"/>
          </p:cNvSpPr>
          <p:nvPr/>
        </p:nvSpPr>
        <p:spPr bwMode="auto">
          <a:xfrm>
            <a:off x="8827871" y="5501342"/>
            <a:ext cx="362279"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1400" dirty="0">
                <a:solidFill>
                  <a:prstClr val="black"/>
                </a:solidFill>
                <a:latin typeface="Calibri" panose="020F0502020204030204" pitchFamily="34" charset="0"/>
              </a:rPr>
              <a:t>India</a:t>
            </a:r>
          </a:p>
        </p:txBody>
      </p:sp>
      <p:sp>
        <p:nvSpPr>
          <p:cNvPr id="166" name="Line 29"/>
          <p:cNvSpPr>
            <a:spLocks noChangeShapeType="1"/>
          </p:cNvSpPr>
          <p:nvPr/>
        </p:nvSpPr>
        <p:spPr bwMode="auto">
          <a:xfrm>
            <a:off x="2888245" y="4837450"/>
            <a:ext cx="6477000" cy="0"/>
          </a:xfrm>
          <a:prstGeom prst="line">
            <a:avLst/>
          </a:pr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prstClr val="black"/>
              </a:solidFill>
              <a:latin typeface="Calibri" panose="020F0502020204030204" pitchFamily="34" charset="0"/>
              <a:cs typeface="Arial" charset="0"/>
            </a:endParaRPr>
          </a:p>
        </p:txBody>
      </p:sp>
      <p:sp>
        <p:nvSpPr>
          <p:cNvPr id="45" name="TextBox 44"/>
          <p:cNvSpPr txBox="1"/>
          <p:nvPr/>
        </p:nvSpPr>
        <p:spPr>
          <a:xfrm>
            <a:off x="8141976" y="6489085"/>
            <a:ext cx="2812773" cy="246221"/>
          </a:xfrm>
          <a:prstGeom prst="rect">
            <a:avLst/>
          </a:prstGeom>
          <a:noFill/>
        </p:spPr>
        <p:txBody>
          <a:bodyPr wrap="square" rtlCol="0">
            <a:spAutoFit/>
          </a:bodyPr>
          <a:lstStyle/>
          <a:p>
            <a:pPr eaLnBrk="0" fontAlgn="base" hangingPunct="0">
              <a:spcBef>
                <a:spcPct val="0"/>
              </a:spcBef>
              <a:spcAft>
                <a:spcPct val="0"/>
              </a:spcAft>
            </a:pPr>
            <a:r>
              <a:rPr lang="en-US" sz="1000" dirty="0">
                <a:latin typeface="Times New Roman"/>
                <a:cs typeface="Arial" charset="0"/>
              </a:rPr>
              <a:t>Source:  IEA - WEO 2014, 2015</a:t>
            </a:r>
            <a:endParaRPr lang="en-GB" sz="1000" dirty="0">
              <a:latin typeface="Times New Roman"/>
              <a:cs typeface="Arial" charset="0"/>
            </a:endParaRPr>
          </a:p>
        </p:txBody>
      </p:sp>
      <p:pic>
        <p:nvPicPr>
          <p:cNvPr id="51" name="Picture 50" descr="A picture containing text, indoor, person&#10;&#10;Description automatically generated">
            <a:extLst>
              <a:ext uri="{FF2B5EF4-FFF2-40B4-BE49-F238E27FC236}">
                <a16:creationId xmlns:a16="http://schemas.microsoft.com/office/drawing/2014/main" id="{4A312EFF-C7BE-4C31-9012-5A1DA3581E45}"/>
              </a:ext>
            </a:extLst>
          </p:cNvPr>
          <p:cNvPicPr>
            <a:picLocks noChangeAspect="1"/>
          </p:cNvPicPr>
          <p:nvPr/>
        </p:nvPicPr>
        <p:blipFill rotWithShape="1">
          <a:blip r:embed="rId3">
            <a:extLst>
              <a:ext uri="{28A0092B-C50C-407E-A947-70E740481C1C}">
                <a14:useLocalDpi xmlns:a14="http://schemas.microsoft.com/office/drawing/2010/main" val="0"/>
              </a:ext>
            </a:extLst>
          </a:blip>
          <a:srcRect b="11222"/>
          <a:stretch/>
        </p:blipFill>
        <p:spPr>
          <a:xfrm>
            <a:off x="1832515" y="-33989"/>
            <a:ext cx="8225883" cy="2000187"/>
          </a:xfrm>
          <a:prstGeom prst="rect">
            <a:avLst/>
          </a:prstGeom>
        </p:spPr>
      </p:pic>
    </p:spTree>
    <p:extLst>
      <p:ext uri="{BB962C8B-B14F-4D97-AF65-F5344CB8AC3E}">
        <p14:creationId xmlns:p14="http://schemas.microsoft.com/office/powerpoint/2010/main" val="228484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044246-683E-4B5E-B3F6-7CD602F6C64F}"/>
              </a:ext>
            </a:extLst>
          </p:cNvPr>
          <p:cNvSpPr>
            <a:spLocks noGrp="1"/>
          </p:cNvSpPr>
          <p:nvPr>
            <p:ph idx="1"/>
          </p:nvPr>
        </p:nvSpPr>
        <p:spPr/>
        <p:txBody>
          <a:bodyPr/>
          <a:lstStyle/>
          <a:p>
            <a:endParaRPr lang="en-US" dirty="0"/>
          </a:p>
        </p:txBody>
      </p:sp>
      <p:sp>
        <p:nvSpPr>
          <p:cNvPr id="59" name="Rectangle 58">
            <a:extLst>
              <a:ext uri="{FF2B5EF4-FFF2-40B4-BE49-F238E27FC236}">
                <a16:creationId xmlns:a16="http://schemas.microsoft.com/office/drawing/2014/main" id="{90ABEEE5-CAA1-4205-9DD4-E54D7A5C3A3A}"/>
              </a:ext>
            </a:extLst>
          </p:cNvPr>
          <p:cNvSpPr/>
          <p:nvPr/>
        </p:nvSpPr>
        <p:spPr>
          <a:xfrm>
            <a:off x="1832616" y="1022747"/>
            <a:ext cx="8702982" cy="52931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Century Gothic" panose="020B0502020202020204"/>
            </a:endParaRPr>
          </a:p>
        </p:txBody>
      </p:sp>
      <p:cxnSp>
        <p:nvCxnSpPr>
          <p:cNvPr id="5" name="Straight Arrow Connector 4">
            <a:extLst>
              <a:ext uri="{FF2B5EF4-FFF2-40B4-BE49-F238E27FC236}">
                <a16:creationId xmlns:a16="http://schemas.microsoft.com/office/drawing/2014/main" id="{D2CD5C7B-51CA-4533-8D19-1FDEE78B7DF8}"/>
              </a:ext>
            </a:extLst>
          </p:cNvPr>
          <p:cNvCxnSpPr/>
          <p:nvPr/>
        </p:nvCxnSpPr>
        <p:spPr>
          <a:xfrm>
            <a:off x="2950867" y="5767752"/>
            <a:ext cx="585818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D0F58B9-D477-4812-851C-5A565E19068D}"/>
              </a:ext>
            </a:extLst>
          </p:cNvPr>
          <p:cNvCxnSpPr>
            <a:cxnSpLocks/>
          </p:cNvCxnSpPr>
          <p:nvPr/>
        </p:nvCxnSpPr>
        <p:spPr>
          <a:xfrm flipH="1" flipV="1">
            <a:off x="2906486" y="1577591"/>
            <a:ext cx="36010" cy="418346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7D38561-A3E3-4606-BBE4-2BA15FD25C94}"/>
              </a:ext>
            </a:extLst>
          </p:cNvPr>
          <p:cNvCxnSpPr>
            <a:cxnSpLocks/>
          </p:cNvCxnSpPr>
          <p:nvPr/>
        </p:nvCxnSpPr>
        <p:spPr>
          <a:xfrm flipV="1">
            <a:off x="2960497" y="2964265"/>
            <a:ext cx="3919274" cy="3475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FFC0EE3-2C54-4A49-892A-4D32DE962901}"/>
              </a:ext>
            </a:extLst>
          </p:cNvPr>
          <p:cNvCxnSpPr>
            <a:cxnSpLocks/>
          </p:cNvCxnSpPr>
          <p:nvPr/>
        </p:nvCxnSpPr>
        <p:spPr>
          <a:xfrm flipH="1" flipV="1">
            <a:off x="8812419" y="1647931"/>
            <a:ext cx="1" cy="406288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1F99F1-D12B-48D7-A975-5C06C13A55D0}"/>
              </a:ext>
            </a:extLst>
          </p:cNvPr>
          <p:cNvCxnSpPr>
            <a:cxnSpLocks/>
          </p:cNvCxnSpPr>
          <p:nvPr/>
        </p:nvCxnSpPr>
        <p:spPr>
          <a:xfrm flipV="1">
            <a:off x="2960496" y="3711822"/>
            <a:ext cx="3991286" cy="37261"/>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3E318FA-01C4-4206-B8F5-885F3C2618F7}"/>
              </a:ext>
            </a:extLst>
          </p:cNvPr>
          <p:cNvSpPr txBox="1"/>
          <p:nvPr/>
        </p:nvSpPr>
        <p:spPr>
          <a:xfrm rot="16200000">
            <a:off x="1648507" y="3659033"/>
            <a:ext cx="2008432" cy="307777"/>
          </a:xfrm>
          <a:prstGeom prst="rect">
            <a:avLst/>
          </a:prstGeom>
          <a:noFill/>
        </p:spPr>
        <p:txBody>
          <a:bodyPr wrap="square" rtlCol="0">
            <a:spAutoFit/>
          </a:bodyPr>
          <a:lstStyle/>
          <a:p>
            <a:pPr algn="ctr" fontAlgn="base">
              <a:spcBef>
                <a:spcPct val="0"/>
              </a:spcBef>
              <a:spcAft>
                <a:spcPct val="0"/>
              </a:spcAft>
            </a:pPr>
            <a:r>
              <a:rPr lang="en-US" sz="1400" b="1" dirty="0">
                <a:solidFill>
                  <a:prstClr val="black"/>
                </a:solidFill>
                <a:latin typeface="Arial" charset="0"/>
                <a:cs typeface="Arial" charset="0"/>
              </a:rPr>
              <a:t>input (energy use)</a:t>
            </a:r>
          </a:p>
        </p:txBody>
      </p:sp>
      <p:sp>
        <p:nvSpPr>
          <p:cNvPr id="66" name="TextBox 65">
            <a:extLst>
              <a:ext uri="{FF2B5EF4-FFF2-40B4-BE49-F238E27FC236}">
                <a16:creationId xmlns:a16="http://schemas.microsoft.com/office/drawing/2014/main" id="{83EC7441-BEEA-4AC2-8E8D-9C12B8F30865}"/>
              </a:ext>
            </a:extLst>
          </p:cNvPr>
          <p:cNvSpPr txBox="1"/>
          <p:nvPr/>
        </p:nvSpPr>
        <p:spPr>
          <a:xfrm rot="16200000">
            <a:off x="8040574" y="3659033"/>
            <a:ext cx="2008432" cy="307777"/>
          </a:xfrm>
          <a:prstGeom prst="rect">
            <a:avLst/>
          </a:prstGeom>
          <a:noFill/>
        </p:spPr>
        <p:txBody>
          <a:bodyPr wrap="square" rtlCol="0">
            <a:spAutoFit/>
          </a:bodyPr>
          <a:lstStyle/>
          <a:p>
            <a:pPr algn="ctr" fontAlgn="base">
              <a:spcBef>
                <a:spcPct val="0"/>
              </a:spcBef>
              <a:spcAft>
                <a:spcPct val="0"/>
              </a:spcAft>
            </a:pPr>
            <a:r>
              <a:rPr lang="en-US" sz="1400" b="1" dirty="0">
                <a:solidFill>
                  <a:prstClr val="black"/>
                </a:solidFill>
                <a:latin typeface="Arial" charset="0"/>
                <a:cs typeface="Arial" charset="0"/>
              </a:rPr>
              <a:t>Output</a:t>
            </a:r>
          </a:p>
        </p:txBody>
      </p:sp>
      <p:sp>
        <p:nvSpPr>
          <p:cNvPr id="26" name="TextBox 25">
            <a:extLst>
              <a:ext uri="{FF2B5EF4-FFF2-40B4-BE49-F238E27FC236}">
                <a16:creationId xmlns:a16="http://schemas.microsoft.com/office/drawing/2014/main" id="{3321EF86-47B5-47B9-BB28-3DC1CC01C5E2}"/>
              </a:ext>
            </a:extLst>
          </p:cNvPr>
          <p:cNvSpPr txBox="1"/>
          <p:nvPr/>
        </p:nvSpPr>
        <p:spPr>
          <a:xfrm>
            <a:off x="5111263" y="5848145"/>
            <a:ext cx="1632623" cy="369332"/>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Arial" charset="0"/>
                <a:cs typeface="Arial" charset="0"/>
              </a:rPr>
              <a:t>Time</a:t>
            </a:r>
          </a:p>
        </p:txBody>
      </p:sp>
      <p:sp>
        <p:nvSpPr>
          <p:cNvPr id="19" name="Right Brace 18">
            <a:extLst>
              <a:ext uri="{FF2B5EF4-FFF2-40B4-BE49-F238E27FC236}">
                <a16:creationId xmlns:a16="http://schemas.microsoft.com/office/drawing/2014/main" id="{88B5B8C3-904C-4363-8459-2C77E2869C11}"/>
              </a:ext>
            </a:extLst>
          </p:cNvPr>
          <p:cNvSpPr/>
          <p:nvPr/>
        </p:nvSpPr>
        <p:spPr>
          <a:xfrm>
            <a:off x="6958253" y="1774209"/>
            <a:ext cx="273211" cy="1195752"/>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white"/>
              </a:solidFill>
              <a:latin typeface="Century Gothic" panose="020B0502020202020204"/>
            </a:endParaRPr>
          </a:p>
        </p:txBody>
      </p:sp>
      <p:sp>
        <p:nvSpPr>
          <p:cNvPr id="20" name="TextBox 19">
            <a:extLst>
              <a:ext uri="{FF2B5EF4-FFF2-40B4-BE49-F238E27FC236}">
                <a16:creationId xmlns:a16="http://schemas.microsoft.com/office/drawing/2014/main" id="{1A39A365-9777-4C11-A02D-87B266069ABE}"/>
              </a:ext>
            </a:extLst>
          </p:cNvPr>
          <p:cNvSpPr txBox="1"/>
          <p:nvPr/>
        </p:nvSpPr>
        <p:spPr>
          <a:xfrm>
            <a:off x="7164847" y="1902161"/>
            <a:ext cx="2008432" cy="738664"/>
          </a:xfrm>
          <a:prstGeom prst="rect">
            <a:avLst/>
          </a:prstGeom>
          <a:noFill/>
        </p:spPr>
        <p:txBody>
          <a:bodyPr wrap="square" rtlCol="0">
            <a:spAutoFit/>
          </a:bodyPr>
          <a:lstStyle/>
          <a:p>
            <a:pPr fontAlgn="base">
              <a:spcBef>
                <a:spcPct val="0"/>
              </a:spcBef>
              <a:spcAft>
                <a:spcPct val="0"/>
              </a:spcAft>
            </a:pPr>
            <a:r>
              <a:rPr lang="en-US" sz="1400" b="1" dirty="0">
                <a:solidFill>
                  <a:srgbClr val="002060"/>
                </a:solidFill>
                <a:latin typeface="Arial" charset="0"/>
                <a:cs typeface="Arial" charset="0"/>
              </a:rPr>
              <a:t>Even more goods and services from more energy</a:t>
            </a:r>
          </a:p>
        </p:txBody>
      </p:sp>
      <p:cxnSp>
        <p:nvCxnSpPr>
          <p:cNvPr id="17" name="Straight Arrow Connector 16">
            <a:extLst>
              <a:ext uri="{FF2B5EF4-FFF2-40B4-BE49-F238E27FC236}">
                <a16:creationId xmlns:a16="http://schemas.microsoft.com/office/drawing/2014/main" id="{AC448419-4737-4A13-8288-8395D810996A}"/>
              </a:ext>
            </a:extLst>
          </p:cNvPr>
          <p:cNvCxnSpPr>
            <a:cxnSpLocks/>
          </p:cNvCxnSpPr>
          <p:nvPr/>
        </p:nvCxnSpPr>
        <p:spPr>
          <a:xfrm>
            <a:off x="2978419" y="3388930"/>
            <a:ext cx="3894799" cy="0"/>
          </a:xfrm>
          <a:prstGeom prst="straightConnector1">
            <a:avLst/>
          </a:prstGeom>
          <a:ln w="5715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034EB13-162E-4514-94EA-1A81E5264D04}"/>
              </a:ext>
            </a:extLst>
          </p:cNvPr>
          <p:cNvCxnSpPr>
            <a:cxnSpLocks/>
          </p:cNvCxnSpPr>
          <p:nvPr/>
        </p:nvCxnSpPr>
        <p:spPr>
          <a:xfrm flipV="1">
            <a:off x="2899932" y="1679651"/>
            <a:ext cx="3919274" cy="34751"/>
          </a:xfrm>
          <a:prstGeom prst="straightConnector1">
            <a:avLst/>
          </a:prstGeom>
          <a:ln w="57150">
            <a:solidFill>
              <a:srgbClr val="008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E98A225-8A04-4102-8353-52B1EF9BC418}"/>
              </a:ext>
            </a:extLst>
          </p:cNvPr>
          <p:cNvSpPr txBox="1"/>
          <p:nvPr/>
        </p:nvSpPr>
        <p:spPr>
          <a:xfrm>
            <a:off x="2806613" y="11103"/>
            <a:ext cx="6250952" cy="1421424"/>
          </a:xfrm>
          <a:prstGeom prst="rect">
            <a:avLst/>
          </a:prstGeom>
          <a:solidFill>
            <a:schemeClr val="accent4">
              <a:lumMod val="40000"/>
              <a:lumOff val="60000"/>
            </a:schemeClr>
          </a:solidFill>
        </p:spPr>
        <p:txBody>
          <a:bodyPr wrap="square" rtlCol="0" anchor="ctr" anchorCtr="0">
            <a:noAutofit/>
          </a:bodyPr>
          <a:lstStyle/>
          <a:p>
            <a:pPr algn="ctr" fontAlgn="base">
              <a:spcBef>
                <a:spcPct val="0"/>
              </a:spcBef>
              <a:spcAft>
                <a:spcPct val="0"/>
              </a:spcAft>
            </a:pPr>
            <a:r>
              <a:rPr lang="en-US" sz="3200" b="1" dirty="0">
                <a:solidFill>
                  <a:srgbClr val="54849A">
                    <a:lumMod val="50000"/>
                  </a:srgbClr>
                </a:solidFill>
                <a:latin typeface="Arial" charset="0"/>
                <a:cs typeface="Arial" charset="0"/>
              </a:rPr>
              <a:t>‘</a:t>
            </a:r>
            <a:r>
              <a:rPr lang="en-US" sz="3200" b="1" dirty="0">
                <a:solidFill>
                  <a:schemeClr val="accent4">
                    <a:lumMod val="40000"/>
                    <a:lumOff val="60000"/>
                  </a:schemeClr>
                </a:solidFill>
                <a:latin typeface="Arial" charset="0"/>
                <a:cs typeface="Arial" charset="0"/>
              </a:rPr>
              <a:t>even</a:t>
            </a:r>
            <a:r>
              <a:rPr lang="en-US" sz="3200" b="1" dirty="0">
                <a:solidFill>
                  <a:srgbClr val="54849A">
                    <a:lumMod val="50000"/>
                  </a:srgbClr>
                </a:solidFill>
                <a:latin typeface="Arial" charset="0"/>
                <a:cs typeface="Arial" charset="0"/>
              </a:rPr>
              <a:t> more goods and services from </a:t>
            </a:r>
            <a:r>
              <a:rPr lang="en-US" sz="3200" b="1" dirty="0">
                <a:solidFill>
                  <a:schemeClr val="accent4">
                    <a:lumMod val="40000"/>
                    <a:lumOff val="60000"/>
                  </a:schemeClr>
                </a:solidFill>
                <a:latin typeface="Arial" charset="0"/>
                <a:cs typeface="Arial" charset="0"/>
              </a:rPr>
              <a:t>more</a:t>
            </a:r>
            <a:r>
              <a:rPr lang="en-US" sz="3200" b="1" dirty="0">
                <a:solidFill>
                  <a:srgbClr val="54849A">
                    <a:lumMod val="50000"/>
                  </a:srgbClr>
                </a:solidFill>
                <a:latin typeface="Arial" charset="0"/>
                <a:cs typeface="Arial" charset="0"/>
              </a:rPr>
              <a:t> energy’</a:t>
            </a:r>
          </a:p>
        </p:txBody>
      </p:sp>
      <p:sp>
        <p:nvSpPr>
          <p:cNvPr id="3" name="Rectangle 2">
            <a:extLst>
              <a:ext uri="{FF2B5EF4-FFF2-40B4-BE49-F238E27FC236}">
                <a16:creationId xmlns:a16="http://schemas.microsoft.com/office/drawing/2014/main" id="{3A3D7692-DC10-432C-BFBE-0C11760A41F8}"/>
              </a:ext>
            </a:extLst>
          </p:cNvPr>
          <p:cNvSpPr/>
          <p:nvPr/>
        </p:nvSpPr>
        <p:spPr>
          <a:xfrm>
            <a:off x="2942496" y="2219966"/>
            <a:ext cx="3859932" cy="744299"/>
          </a:xfrm>
          <a:prstGeom prst="rect">
            <a:avLst/>
          </a:prstGeom>
          <a:pattFill prst="wdUpDiag">
            <a:fgClr>
              <a:srgbClr val="339933"/>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entury Gothic" panose="020B0502020202020204"/>
            </a:endParaRPr>
          </a:p>
        </p:txBody>
      </p:sp>
      <p:sp>
        <p:nvSpPr>
          <p:cNvPr id="22" name="Rectangle 21">
            <a:extLst>
              <a:ext uri="{FF2B5EF4-FFF2-40B4-BE49-F238E27FC236}">
                <a16:creationId xmlns:a16="http://schemas.microsoft.com/office/drawing/2014/main" id="{F8516DAD-F71D-4855-817C-908337DEB499}"/>
              </a:ext>
            </a:extLst>
          </p:cNvPr>
          <p:cNvSpPr/>
          <p:nvPr/>
        </p:nvSpPr>
        <p:spPr>
          <a:xfrm>
            <a:off x="2943718" y="1767884"/>
            <a:ext cx="3841074" cy="452083"/>
          </a:xfrm>
          <a:prstGeom prst="rect">
            <a:avLst/>
          </a:prstGeom>
          <a:pattFill prst="dkUpDiag">
            <a:fgClr>
              <a:srgbClr val="339933"/>
            </a:fgClr>
            <a:bgClr>
              <a:schemeClr val="accent4">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entury Gothic" panose="020B0502020202020204"/>
            </a:endParaRPr>
          </a:p>
        </p:txBody>
      </p:sp>
      <p:sp>
        <p:nvSpPr>
          <p:cNvPr id="24" name="Right Brace 23">
            <a:extLst>
              <a:ext uri="{FF2B5EF4-FFF2-40B4-BE49-F238E27FC236}">
                <a16:creationId xmlns:a16="http://schemas.microsoft.com/office/drawing/2014/main" id="{288068E1-C2E3-4AA7-8BE1-911CE32E8D91}"/>
              </a:ext>
            </a:extLst>
          </p:cNvPr>
          <p:cNvSpPr/>
          <p:nvPr/>
        </p:nvSpPr>
        <p:spPr>
          <a:xfrm>
            <a:off x="6909140" y="3376960"/>
            <a:ext cx="322325" cy="334862"/>
          </a:xfrm>
          <a:prstGeom prst="righ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white"/>
              </a:solidFill>
              <a:latin typeface="Century Gothic" panose="020B0502020202020204"/>
            </a:endParaRPr>
          </a:p>
        </p:txBody>
      </p:sp>
      <p:sp>
        <p:nvSpPr>
          <p:cNvPr id="25" name="TextBox 24">
            <a:extLst>
              <a:ext uri="{FF2B5EF4-FFF2-40B4-BE49-F238E27FC236}">
                <a16:creationId xmlns:a16="http://schemas.microsoft.com/office/drawing/2014/main" id="{C2E72FB6-4670-4B09-BD5B-EC605B4F1B00}"/>
              </a:ext>
            </a:extLst>
          </p:cNvPr>
          <p:cNvSpPr txBox="1"/>
          <p:nvPr/>
        </p:nvSpPr>
        <p:spPr>
          <a:xfrm>
            <a:off x="7319663" y="3373870"/>
            <a:ext cx="1879172" cy="307777"/>
          </a:xfrm>
          <a:prstGeom prst="rect">
            <a:avLst/>
          </a:prstGeom>
          <a:noFill/>
        </p:spPr>
        <p:txBody>
          <a:bodyPr wrap="square" rtlCol="0">
            <a:spAutoFit/>
          </a:bodyPr>
          <a:lstStyle/>
          <a:p>
            <a:pPr fontAlgn="base">
              <a:spcBef>
                <a:spcPct val="0"/>
              </a:spcBef>
              <a:spcAft>
                <a:spcPct val="0"/>
              </a:spcAft>
            </a:pPr>
            <a:r>
              <a:rPr lang="en-US" sz="1400" b="1" dirty="0">
                <a:solidFill>
                  <a:srgbClr val="E6B729">
                    <a:lumMod val="75000"/>
                  </a:srgbClr>
                </a:solidFill>
                <a:latin typeface="Arial" charset="0"/>
                <a:cs typeface="Arial" charset="0"/>
              </a:rPr>
              <a:t>More energy</a:t>
            </a:r>
          </a:p>
        </p:txBody>
      </p:sp>
      <p:cxnSp>
        <p:nvCxnSpPr>
          <p:cNvPr id="28" name="Straight Arrow Connector 27">
            <a:extLst>
              <a:ext uri="{FF2B5EF4-FFF2-40B4-BE49-F238E27FC236}">
                <a16:creationId xmlns:a16="http://schemas.microsoft.com/office/drawing/2014/main" id="{FBF8A36C-0315-49C6-B4F2-1753EFD44F15}"/>
              </a:ext>
            </a:extLst>
          </p:cNvPr>
          <p:cNvCxnSpPr>
            <a:cxnSpLocks/>
          </p:cNvCxnSpPr>
          <p:nvPr/>
        </p:nvCxnSpPr>
        <p:spPr>
          <a:xfrm flipV="1">
            <a:off x="2894529" y="2229556"/>
            <a:ext cx="3919274" cy="34751"/>
          </a:xfrm>
          <a:prstGeom prst="straightConnector1">
            <a:avLst/>
          </a:prstGeom>
          <a:ln w="57150">
            <a:solidFill>
              <a:srgbClr val="00B0F0"/>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Screen Clipping">
            <a:extLst>
              <a:ext uri="{FF2B5EF4-FFF2-40B4-BE49-F238E27FC236}">
                <a16:creationId xmlns:a16="http://schemas.microsoft.com/office/drawing/2014/main" id="{98E1BD1A-8D6B-4482-BCE7-7B9138F1FA2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456"/>
                    </a14:imgEffect>
                    <a14:imgEffect>
                      <a14:saturation sat="72000"/>
                    </a14:imgEffect>
                    <a14:imgEffect>
                      <a14:brightnessContrast bright="30000" contrast="32000"/>
                    </a14:imgEffect>
                  </a14:imgLayer>
                </a14:imgProps>
              </a:ext>
              <a:ext uri="{28A0092B-C50C-407E-A947-70E740481C1C}">
                <a14:useLocalDpi xmlns:a14="http://schemas.microsoft.com/office/drawing/2010/main" val="0"/>
              </a:ext>
            </a:extLst>
          </a:blip>
          <a:stretch>
            <a:fillRect/>
          </a:stretch>
        </p:blipFill>
        <p:spPr>
          <a:xfrm>
            <a:off x="3197895" y="3823074"/>
            <a:ext cx="3891346" cy="2889435"/>
          </a:xfrm>
          <a:prstGeom prst="rect">
            <a:avLst/>
          </a:prstGeom>
        </p:spPr>
      </p:pic>
      <p:sp>
        <p:nvSpPr>
          <p:cNvPr id="4" name="Rectangle 3">
            <a:extLst>
              <a:ext uri="{FF2B5EF4-FFF2-40B4-BE49-F238E27FC236}">
                <a16:creationId xmlns:a16="http://schemas.microsoft.com/office/drawing/2014/main" id="{E54B50CF-4A20-4F00-A965-F63EC0F110B4}"/>
              </a:ext>
            </a:extLst>
          </p:cNvPr>
          <p:cNvSpPr/>
          <p:nvPr/>
        </p:nvSpPr>
        <p:spPr>
          <a:xfrm>
            <a:off x="10490200" y="292100"/>
            <a:ext cx="1600200" cy="493598"/>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1A5D36-73DA-4069-857A-DD8004BA5F5D}"/>
              </a:ext>
            </a:extLst>
          </p:cNvPr>
          <p:cNvSpPr txBox="1"/>
          <p:nvPr/>
        </p:nvSpPr>
        <p:spPr>
          <a:xfrm>
            <a:off x="2808011" y="12501"/>
            <a:ext cx="6250952" cy="1421424"/>
          </a:xfrm>
          <a:prstGeom prst="rect">
            <a:avLst/>
          </a:prstGeom>
          <a:solidFill>
            <a:schemeClr val="accent4">
              <a:lumMod val="40000"/>
              <a:lumOff val="60000"/>
            </a:schemeClr>
          </a:solidFill>
        </p:spPr>
        <p:txBody>
          <a:bodyPr wrap="square" rtlCol="0" anchor="ctr" anchorCtr="0">
            <a:noAutofit/>
          </a:bodyPr>
          <a:lstStyle/>
          <a:p>
            <a:pPr algn="ctr" fontAlgn="base">
              <a:spcBef>
                <a:spcPct val="0"/>
              </a:spcBef>
              <a:spcAft>
                <a:spcPct val="0"/>
              </a:spcAft>
            </a:pPr>
            <a:r>
              <a:rPr lang="en-US" sz="3200" b="1" i="1" dirty="0">
                <a:solidFill>
                  <a:srgbClr val="EA6312"/>
                </a:solidFill>
                <a:latin typeface="Arial" charset="0"/>
                <a:cs typeface="Arial" charset="0"/>
              </a:rPr>
              <a:t>even </a:t>
            </a:r>
            <a:r>
              <a:rPr lang="en-US" sz="3200" b="1" i="1" dirty="0">
                <a:solidFill>
                  <a:srgbClr val="54849A">
                    <a:lumMod val="50000"/>
                  </a:srgbClr>
                </a:solidFill>
                <a:latin typeface="Arial" charset="0"/>
                <a:cs typeface="Arial" charset="0"/>
              </a:rPr>
              <a:t>more goods and services from</a:t>
            </a:r>
            <a:r>
              <a:rPr lang="en-US" sz="3200" b="1" i="1" dirty="0">
                <a:solidFill>
                  <a:srgbClr val="EA6312"/>
                </a:solidFill>
                <a:latin typeface="Arial" charset="0"/>
                <a:cs typeface="Arial" charset="0"/>
              </a:rPr>
              <a:t> more</a:t>
            </a:r>
            <a:r>
              <a:rPr lang="en-US" sz="3200" b="1" i="1" dirty="0">
                <a:solidFill>
                  <a:srgbClr val="54849A">
                    <a:lumMod val="50000"/>
                  </a:srgbClr>
                </a:solidFill>
                <a:latin typeface="Arial" charset="0"/>
                <a:cs typeface="Arial" charset="0"/>
              </a:rPr>
              <a:t> energy</a:t>
            </a:r>
          </a:p>
        </p:txBody>
      </p:sp>
    </p:spTree>
    <p:extLst>
      <p:ext uri="{BB962C8B-B14F-4D97-AF65-F5344CB8AC3E}">
        <p14:creationId xmlns:p14="http://schemas.microsoft.com/office/powerpoint/2010/main" val="505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EE: A change in focus for deployment in developing countries</a:t>
            </a:r>
          </a:p>
        </p:txBody>
      </p:sp>
      <p:sp>
        <p:nvSpPr>
          <p:cNvPr id="6" name="Content Placeholder 5">
            <a:extLst>
              <a:ext uri="{FF2B5EF4-FFF2-40B4-BE49-F238E27FC236}">
                <a16:creationId xmlns:a16="http://schemas.microsoft.com/office/drawing/2014/main" id="{1F044246-683E-4B5E-B3F6-7CD602F6C64F}"/>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54B50CF-4A20-4F00-A965-F63EC0F110B4}"/>
              </a:ext>
            </a:extLst>
          </p:cNvPr>
          <p:cNvSpPr/>
          <p:nvPr/>
        </p:nvSpPr>
        <p:spPr>
          <a:xfrm>
            <a:off x="10490200" y="292100"/>
            <a:ext cx="1600200" cy="493598"/>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1A5D36-73DA-4069-857A-DD8004BA5F5D}"/>
              </a:ext>
            </a:extLst>
          </p:cNvPr>
          <p:cNvSpPr txBox="1"/>
          <p:nvPr/>
        </p:nvSpPr>
        <p:spPr>
          <a:xfrm>
            <a:off x="5516453" y="4286329"/>
            <a:ext cx="6250952" cy="1739423"/>
          </a:xfrm>
          <a:prstGeom prst="rect">
            <a:avLst/>
          </a:prstGeom>
          <a:solidFill>
            <a:schemeClr val="accent4">
              <a:lumMod val="40000"/>
              <a:lumOff val="60000"/>
            </a:schemeClr>
          </a:solidFill>
        </p:spPr>
        <p:txBody>
          <a:bodyPr wrap="square" rtlCol="0" anchor="ctr" anchorCtr="0">
            <a:noAutofit/>
          </a:bodyPr>
          <a:lstStyle/>
          <a:p>
            <a:pPr algn="ctr" fontAlgn="base">
              <a:spcBef>
                <a:spcPct val="0"/>
              </a:spcBef>
              <a:spcAft>
                <a:spcPct val="0"/>
              </a:spcAft>
            </a:pPr>
            <a:r>
              <a:rPr lang="en-US" sz="3400" b="1" dirty="0">
                <a:latin typeface="Arial" charset="0"/>
                <a:cs typeface="Arial" charset="0"/>
              </a:rPr>
              <a:t>even more goods and services from more energy</a:t>
            </a:r>
          </a:p>
        </p:txBody>
      </p:sp>
      <p:sp>
        <p:nvSpPr>
          <p:cNvPr id="27" name="TextBox 26">
            <a:extLst>
              <a:ext uri="{FF2B5EF4-FFF2-40B4-BE49-F238E27FC236}">
                <a16:creationId xmlns:a16="http://schemas.microsoft.com/office/drawing/2014/main" id="{BA4608A4-7493-4FD4-9AF2-DB4B1A445D2B}"/>
              </a:ext>
            </a:extLst>
          </p:cNvPr>
          <p:cNvSpPr txBox="1"/>
          <p:nvPr/>
        </p:nvSpPr>
        <p:spPr>
          <a:xfrm>
            <a:off x="338262" y="1214559"/>
            <a:ext cx="4712677" cy="970528"/>
          </a:xfrm>
          <a:prstGeom prst="rect">
            <a:avLst/>
          </a:prstGeom>
          <a:solidFill>
            <a:schemeClr val="accent4">
              <a:lumMod val="40000"/>
              <a:lumOff val="60000"/>
            </a:schemeClr>
          </a:solidFill>
        </p:spPr>
        <p:txBody>
          <a:bodyPr wrap="square" rtlCol="0" anchor="ctr" anchorCtr="0">
            <a:noAutofit/>
          </a:bodyPr>
          <a:lstStyle/>
          <a:p>
            <a:pPr algn="ctr" fontAlgn="base">
              <a:spcBef>
                <a:spcPct val="0"/>
              </a:spcBef>
              <a:spcAft>
                <a:spcPct val="0"/>
              </a:spcAft>
            </a:pPr>
            <a:r>
              <a:rPr lang="en-US" sz="2800" b="1" i="1" dirty="0">
                <a:solidFill>
                  <a:srgbClr val="54849A">
                    <a:lumMod val="50000"/>
                  </a:srgbClr>
                </a:solidFill>
                <a:latin typeface="Arial" charset="0"/>
                <a:cs typeface="Arial" charset="0"/>
              </a:rPr>
              <a:t>Doing “more” with less</a:t>
            </a:r>
          </a:p>
        </p:txBody>
      </p:sp>
      <p:sp>
        <p:nvSpPr>
          <p:cNvPr id="29" name="TextBox 28">
            <a:extLst>
              <a:ext uri="{FF2B5EF4-FFF2-40B4-BE49-F238E27FC236}">
                <a16:creationId xmlns:a16="http://schemas.microsoft.com/office/drawing/2014/main" id="{9DBCD98D-1100-4A3A-ACB3-7D35D0C988F0}"/>
              </a:ext>
            </a:extLst>
          </p:cNvPr>
          <p:cNvSpPr txBox="1"/>
          <p:nvPr/>
        </p:nvSpPr>
        <p:spPr>
          <a:xfrm>
            <a:off x="3540248" y="2571671"/>
            <a:ext cx="4712677" cy="1421424"/>
          </a:xfrm>
          <a:prstGeom prst="rect">
            <a:avLst/>
          </a:prstGeom>
          <a:solidFill>
            <a:schemeClr val="accent4">
              <a:lumMod val="40000"/>
              <a:lumOff val="60000"/>
            </a:schemeClr>
          </a:solidFill>
        </p:spPr>
        <p:txBody>
          <a:bodyPr wrap="square" rtlCol="0" anchor="ctr" anchorCtr="0">
            <a:noAutofit/>
          </a:bodyPr>
          <a:lstStyle/>
          <a:p>
            <a:pPr algn="ctr" fontAlgn="base">
              <a:spcBef>
                <a:spcPct val="0"/>
              </a:spcBef>
              <a:spcAft>
                <a:spcPct val="0"/>
              </a:spcAft>
            </a:pPr>
            <a:r>
              <a:rPr lang="en-US" sz="3200" b="1" dirty="0">
                <a:solidFill>
                  <a:srgbClr val="54849A">
                    <a:lumMod val="50000"/>
                  </a:srgbClr>
                </a:solidFill>
                <a:latin typeface="Arial" charset="0"/>
                <a:cs typeface="Arial" charset="0"/>
              </a:rPr>
              <a:t>… more goods and services</a:t>
            </a:r>
          </a:p>
        </p:txBody>
      </p:sp>
    </p:spTree>
    <p:extLst>
      <p:ext uri="{BB962C8B-B14F-4D97-AF65-F5344CB8AC3E}">
        <p14:creationId xmlns:p14="http://schemas.microsoft.com/office/powerpoint/2010/main" val="29758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9648FE-17A8-4843-84B4-165CBB815B32}"/>
              </a:ext>
            </a:extLst>
          </p:cNvPr>
          <p:cNvSpPr>
            <a:spLocks noGrp="1"/>
          </p:cNvSpPr>
          <p:nvPr>
            <p:ph type="title"/>
          </p:nvPr>
        </p:nvSpPr>
        <p:spPr>
          <a:xfrm>
            <a:off x="0" y="1"/>
            <a:ext cx="12192000" cy="772997"/>
          </a:xfrm>
        </p:spPr>
        <p:txBody>
          <a:bodyPr>
            <a:normAutofit fontScale="90000"/>
          </a:bodyPr>
          <a:lstStyle/>
          <a:p>
            <a:r>
              <a:rPr lang="en-US" dirty="0"/>
              <a:t>Changing the EE Narrative to Include Outputs</a:t>
            </a:r>
          </a:p>
        </p:txBody>
      </p:sp>
      <p:sp>
        <p:nvSpPr>
          <p:cNvPr id="9" name="Content Placeholder 2">
            <a:extLst>
              <a:ext uri="{FF2B5EF4-FFF2-40B4-BE49-F238E27FC236}">
                <a16:creationId xmlns:a16="http://schemas.microsoft.com/office/drawing/2014/main" id="{5FBE2FC8-F9AB-4013-9644-EC501A4AFC04}"/>
              </a:ext>
            </a:extLst>
          </p:cNvPr>
          <p:cNvSpPr>
            <a:spLocks noGrp="1"/>
          </p:cNvSpPr>
          <p:nvPr>
            <p:ph type="body" sz="quarter" idx="10"/>
          </p:nvPr>
        </p:nvSpPr>
        <p:spPr>
          <a:xfrm>
            <a:off x="731520" y="892593"/>
            <a:ext cx="11039301" cy="5350596"/>
          </a:xfrm>
        </p:spPr>
        <p:txBody>
          <a:bodyPr/>
          <a:lstStyle/>
          <a:p>
            <a:r>
              <a:rPr lang="en-US" dirty="0"/>
              <a:t>Multiple constraints to the shift:</a:t>
            </a:r>
          </a:p>
          <a:p>
            <a:pPr marL="457200" indent="-457200">
              <a:buFont typeface="Wingdings" panose="05000000000000000000" pitchFamily="2" charset="2"/>
              <a:buChar char="Ø"/>
            </a:pPr>
            <a:r>
              <a:rPr lang="en-US" b="0" dirty="0"/>
              <a:t>Dominance of OECD-oriented perspectives</a:t>
            </a:r>
          </a:p>
          <a:p>
            <a:pPr marL="457200" indent="-457200">
              <a:buFont typeface="Wingdings" panose="05000000000000000000" pitchFamily="2" charset="2"/>
              <a:buChar char="Ø"/>
            </a:pPr>
            <a:r>
              <a:rPr lang="en-US" b="0" dirty="0"/>
              <a:t>Lack of energy evaluation methodologies for output-oriented EE projects</a:t>
            </a:r>
          </a:p>
          <a:p>
            <a:pPr marL="457200" indent="-457200">
              <a:buFont typeface="Wingdings" panose="05000000000000000000" pitchFamily="2" charset="2"/>
              <a:buChar char="Ø"/>
            </a:pPr>
            <a:r>
              <a:rPr lang="en-US" b="0" dirty="0"/>
              <a:t>Incorporating non-economic benefits in energy project evaluations</a:t>
            </a:r>
          </a:p>
          <a:p>
            <a:pPr marL="457200" indent="-457200">
              <a:buFont typeface="Wingdings" panose="05000000000000000000" pitchFamily="2" charset="2"/>
              <a:buChar char="Ø"/>
            </a:pPr>
            <a:r>
              <a:rPr lang="en-US" b="0" dirty="0"/>
              <a:t>Climate finance being driven by emissions reductions</a:t>
            </a:r>
            <a:endParaRPr lang="en-US" dirty="0"/>
          </a:p>
          <a:p>
            <a:endParaRPr lang="en-US" dirty="0"/>
          </a:p>
        </p:txBody>
      </p:sp>
      <p:pic>
        <p:nvPicPr>
          <p:cNvPr id="10" name="Picture 9" descr="A picture containing light&#10;&#10;Description automatically generated">
            <a:extLst>
              <a:ext uri="{FF2B5EF4-FFF2-40B4-BE49-F238E27FC236}">
                <a16:creationId xmlns:a16="http://schemas.microsoft.com/office/drawing/2014/main" id="{DFAF856A-B646-4D31-AC6B-EC0487812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212" y="3203095"/>
            <a:ext cx="5093200" cy="3654903"/>
          </a:xfrm>
          <a:prstGeom prst="rect">
            <a:avLst/>
          </a:prstGeom>
        </p:spPr>
      </p:pic>
    </p:spTree>
    <p:extLst>
      <p:ext uri="{BB962C8B-B14F-4D97-AF65-F5344CB8AC3E}">
        <p14:creationId xmlns:p14="http://schemas.microsoft.com/office/powerpoint/2010/main" val="265631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E6760D-B7FE-4414-BACC-4F6D9A6FE21B}"/>
              </a:ext>
            </a:extLst>
          </p:cNvPr>
          <p:cNvSpPr txBox="1"/>
          <p:nvPr/>
        </p:nvSpPr>
        <p:spPr>
          <a:xfrm>
            <a:off x="10498854" y="3812337"/>
            <a:ext cx="1372492" cy="707886"/>
          </a:xfrm>
          <a:prstGeom prst="rect">
            <a:avLst/>
          </a:prstGeom>
          <a:noFill/>
          <a:ln>
            <a:solidFill>
              <a:schemeClr val="accent1">
                <a:lumMod val="75000"/>
              </a:schemeClr>
            </a:solidFill>
          </a:ln>
        </p:spPr>
        <p:txBody>
          <a:bodyPr wrap="none" rtlCol="0">
            <a:spAutoFit/>
          </a:bodyPr>
          <a:lstStyle/>
          <a:p>
            <a:pPr algn="ctr"/>
            <a:r>
              <a:rPr lang="en-US" sz="2000" i="1" dirty="0">
                <a:solidFill>
                  <a:schemeClr val="tx1">
                    <a:lumMod val="95000"/>
                    <a:lumOff val="5000"/>
                  </a:schemeClr>
                </a:solidFill>
                <a:effectLst>
                  <a:outerShdw blurRad="38100" dist="38100" dir="2700000" algn="tl">
                    <a:srgbClr val="000000">
                      <a:alpha val="43137"/>
                    </a:srgbClr>
                  </a:outerShdw>
                </a:effectLst>
              </a:rPr>
              <a:t>Rebound</a:t>
            </a:r>
          </a:p>
          <a:p>
            <a:pPr algn="ctr"/>
            <a:r>
              <a:rPr lang="en-US" sz="2000" i="1" dirty="0">
                <a:solidFill>
                  <a:schemeClr val="tx1">
                    <a:lumMod val="95000"/>
                    <a:lumOff val="5000"/>
                  </a:schemeClr>
                </a:solidFill>
                <a:effectLst>
                  <a:outerShdw blurRad="38100" dist="38100" dir="2700000" algn="tl">
                    <a:srgbClr val="000000">
                      <a:alpha val="43137"/>
                    </a:srgbClr>
                  </a:outerShdw>
                </a:effectLst>
              </a:rPr>
              <a:t> w/Outputs</a:t>
            </a:r>
          </a:p>
        </p:txBody>
      </p:sp>
      <p:graphicFrame>
        <p:nvGraphicFramePr>
          <p:cNvPr id="6" name="Table 5">
            <a:extLst>
              <a:ext uri="{FF2B5EF4-FFF2-40B4-BE49-F238E27FC236}">
                <a16:creationId xmlns:a16="http://schemas.microsoft.com/office/drawing/2014/main" id="{1971E93C-5838-4011-8D64-A2A4A5A44E3D}"/>
              </a:ext>
            </a:extLst>
          </p:cNvPr>
          <p:cNvGraphicFramePr>
            <a:graphicFrameLocks noGrp="1"/>
          </p:cNvGraphicFramePr>
          <p:nvPr/>
        </p:nvGraphicFramePr>
        <p:xfrm>
          <a:off x="1164921" y="1162100"/>
          <a:ext cx="9144000" cy="5165306"/>
        </p:xfrm>
        <a:graphic>
          <a:graphicData uri="http://schemas.openxmlformats.org/drawingml/2006/table">
            <a:tbl>
              <a:tblPr bandRow="1"/>
              <a:tblGrid>
                <a:gridCol w="713983">
                  <a:extLst>
                    <a:ext uri="{9D8B030D-6E8A-4147-A177-3AD203B41FA5}">
                      <a16:colId xmlns:a16="http://schemas.microsoft.com/office/drawing/2014/main" val="2346589909"/>
                    </a:ext>
                  </a:extLst>
                </a:gridCol>
                <a:gridCol w="3823643">
                  <a:extLst>
                    <a:ext uri="{9D8B030D-6E8A-4147-A177-3AD203B41FA5}">
                      <a16:colId xmlns:a16="http://schemas.microsoft.com/office/drawing/2014/main" val="3482388134"/>
                    </a:ext>
                  </a:extLst>
                </a:gridCol>
                <a:gridCol w="1535458">
                  <a:extLst>
                    <a:ext uri="{9D8B030D-6E8A-4147-A177-3AD203B41FA5}">
                      <a16:colId xmlns:a16="http://schemas.microsoft.com/office/drawing/2014/main" val="3099954476"/>
                    </a:ext>
                  </a:extLst>
                </a:gridCol>
                <a:gridCol w="1535458">
                  <a:extLst>
                    <a:ext uri="{9D8B030D-6E8A-4147-A177-3AD203B41FA5}">
                      <a16:colId xmlns:a16="http://schemas.microsoft.com/office/drawing/2014/main" val="690733498"/>
                    </a:ext>
                  </a:extLst>
                </a:gridCol>
                <a:gridCol w="1535458">
                  <a:extLst>
                    <a:ext uri="{9D8B030D-6E8A-4147-A177-3AD203B41FA5}">
                      <a16:colId xmlns:a16="http://schemas.microsoft.com/office/drawing/2014/main" val="1202217219"/>
                    </a:ext>
                  </a:extLst>
                </a:gridCol>
              </a:tblGrid>
              <a:tr h="337210">
                <a:tc rowSpan="2" gridSpan="2">
                  <a:txBody>
                    <a:bodyPr/>
                    <a:lstStyle/>
                    <a:p>
                      <a:pPr marL="0" marR="0">
                        <a:lnSpc>
                          <a:spcPct val="115000"/>
                        </a:lnSpc>
                        <a:spcBef>
                          <a:spcPts val="0"/>
                        </a:spcBef>
                        <a:spcAft>
                          <a:spcPts val="6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Project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rowSpan="2" hMerge="1">
                  <a:txBody>
                    <a:bodyPr/>
                    <a:lstStyle/>
                    <a:p>
                      <a:endParaRPr lang="en-US"/>
                    </a:p>
                  </a:txBody>
                  <a:tcPr/>
                </a:tc>
                <a:tc gridSpan="3">
                  <a:txBody>
                    <a:bodyPr/>
                    <a:lstStyle/>
                    <a:p>
                      <a:pPr marL="0" marR="0">
                        <a:lnSpc>
                          <a:spcPct val="115000"/>
                        </a:lnSpc>
                        <a:spcBef>
                          <a:spcPts val="0"/>
                        </a:spcBef>
                        <a:spcAft>
                          <a:spcPts val="6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Changes compared to status quo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4501191"/>
                  </a:ext>
                </a:extLst>
              </a:tr>
              <a:tr h="1967908">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6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 Level of goods or services provided (unit of output)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6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 Absolute final energy consumption (energy input)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6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 Specific energy consumption for goods or services provided (energy input/unit of output)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extLst>
                  <a:ext uri="{0D108BD9-81ED-4DB2-BD59-A6C34878D82A}">
                    <a16:rowId xmlns:a16="http://schemas.microsoft.com/office/drawing/2014/main" val="3913269941"/>
                  </a:ext>
                </a:extLst>
              </a:tr>
              <a:tr h="720164">
                <a:tc rowSpan="3">
                  <a:txBody>
                    <a:bodyPr/>
                    <a:lstStyle/>
                    <a:p>
                      <a:pPr marL="0" marR="0" algn="ctr">
                        <a:lnSpc>
                          <a:spcPct val="115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Demand side 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Brownfield EE project: Reduce energy consumption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30679763"/>
                  </a:ext>
                </a:extLst>
              </a:tr>
              <a:tr h="720164">
                <a:tc vMerge="1">
                  <a:txBody>
                    <a:bodyPr/>
                    <a:lstStyle/>
                    <a:p>
                      <a:endParaRPr lang="en-US"/>
                    </a:p>
                  </a:txBody>
                  <a:tcPr/>
                </a:tc>
                <a:tc>
                  <a:txBody>
                    <a:bodyPr/>
                    <a:lstStyle/>
                    <a:p>
                      <a:pPr marL="0" marR="0">
                        <a:lnSpc>
                          <a:spcPct val="115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Brownfield EE project: Increase goods or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574616067"/>
                  </a:ext>
                </a:extLst>
              </a:tr>
              <a:tr h="412900">
                <a:tc vMerge="1">
                  <a:txBody>
                    <a:bodyPr/>
                    <a:lstStyle/>
                    <a:p>
                      <a:endParaRPr lang="en-US"/>
                    </a:p>
                  </a:txBody>
                  <a:tcPr/>
                </a:tc>
                <a:tc>
                  <a:txBody>
                    <a:bodyPr/>
                    <a:lstStyle/>
                    <a:p>
                      <a:pPr marL="0" marR="0">
                        <a:lnSpc>
                          <a:spcPct val="115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Greenfield EE project</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defined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202957725"/>
                  </a:ext>
                </a:extLst>
              </a:tr>
              <a:tr h="413653">
                <a:tc>
                  <a:txBody>
                    <a:bodyPr/>
                    <a:lstStyle/>
                    <a:p>
                      <a:pPr>
                        <a:lnSpc>
                          <a:spcPct val="115000"/>
                        </a:lnSpc>
                      </a:pPr>
                      <a:endParaRPr lang="en-US" sz="1800">
                        <a:effectLst/>
                        <a:latin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Supply side EE project</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6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defined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023479119"/>
                  </a:ext>
                </a:extLst>
              </a:tr>
            </a:tbl>
          </a:graphicData>
        </a:graphic>
      </p:graphicFrame>
      <p:grpSp>
        <p:nvGrpSpPr>
          <p:cNvPr id="7" name="Group 6">
            <a:extLst>
              <a:ext uri="{FF2B5EF4-FFF2-40B4-BE49-F238E27FC236}">
                <a16:creationId xmlns:a16="http://schemas.microsoft.com/office/drawing/2014/main" id="{34828CAF-25CB-41F8-B549-CA866DAE15FE}"/>
              </a:ext>
            </a:extLst>
          </p:cNvPr>
          <p:cNvGrpSpPr/>
          <p:nvPr/>
        </p:nvGrpSpPr>
        <p:grpSpPr>
          <a:xfrm>
            <a:off x="6305550" y="3619483"/>
            <a:ext cx="3467100" cy="2533650"/>
            <a:chOff x="6339218" y="3780913"/>
            <a:chExt cx="2749549" cy="1741488"/>
          </a:xfrm>
        </p:grpSpPr>
        <p:sp>
          <p:nvSpPr>
            <p:cNvPr id="8" name="Arrow: Right 7">
              <a:extLst>
                <a:ext uri="{FF2B5EF4-FFF2-40B4-BE49-F238E27FC236}">
                  <a16:creationId xmlns:a16="http://schemas.microsoft.com/office/drawing/2014/main" id="{377DD487-7FBC-4F32-930E-E5B50CA8B74D}"/>
                </a:ext>
              </a:extLst>
            </p:cNvPr>
            <p:cNvSpPr/>
            <p:nvPr/>
          </p:nvSpPr>
          <p:spPr>
            <a:xfrm>
              <a:off x="6350330" y="3823776"/>
              <a:ext cx="265113" cy="219075"/>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Arrow: Right 8">
              <a:extLst>
                <a:ext uri="{FF2B5EF4-FFF2-40B4-BE49-F238E27FC236}">
                  <a16:creationId xmlns:a16="http://schemas.microsoft.com/office/drawing/2014/main" id="{6ED9D69E-CB21-4965-B6DB-E9358A14B680}"/>
                </a:ext>
              </a:extLst>
            </p:cNvPr>
            <p:cNvSpPr/>
            <p:nvPr/>
          </p:nvSpPr>
          <p:spPr>
            <a:xfrm rot="5400000">
              <a:off x="8837943" y="3822189"/>
              <a:ext cx="265112" cy="217487"/>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Arrow: Right 9">
              <a:extLst>
                <a:ext uri="{FF2B5EF4-FFF2-40B4-BE49-F238E27FC236}">
                  <a16:creationId xmlns:a16="http://schemas.microsoft.com/office/drawing/2014/main" id="{A49A1EC4-E92C-4D7E-9136-2637F411C946}"/>
                </a:ext>
              </a:extLst>
            </p:cNvPr>
            <p:cNvSpPr/>
            <p:nvPr/>
          </p:nvSpPr>
          <p:spPr>
            <a:xfrm rot="16200000">
              <a:off x="6315405" y="4344476"/>
              <a:ext cx="265113" cy="217488"/>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Arrow: Right 10">
              <a:extLst>
                <a:ext uri="{FF2B5EF4-FFF2-40B4-BE49-F238E27FC236}">
                  <a16:creationId xmlns:a16="http://schemas.microsoft.com/office/drawing/2014/main" id="{5D7B6CA6-C682-4D61-ACB7-660420B7603D}"/>
                </a:ext>
              </a:extLst>
            </p:cNvPr>
            <p:cNvSpPr/>
            <p:nvPr/>
          </p:nvSpPr>
          <p:spPr>
            <a:xfrm rot="16200000">
              <a:off x="7883855" y="4328601"/>
              <a:ext cx="263525" cy="217488"/>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Arrow: Right 11">
              <a:extLst>
                <a:ext uri="{FF2B5EF4-FFF2-40B4-BE49-F238E27FC236}">
                  <a16:creationId xmlns:a16="http://schemas.microsoft.com/office/drawing/2014/main" id="{5A8FB757-C5DF-4F19-974F-9EDC8FEB2AAD}"/>
                </a:ext>
              </a:extLst>
            </p:cNvPr>
            <p:cNvSpPr/>
            <p:nvPr/>
          </p:nvSpPr>
          <p:spPr>
            <a:xfrm rot="5400000">
              <a:off x="7566355" y="3804726"/>
              <a:ext cx="265113" cy="217488"/>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Arrow: Right 12">
              <a:extLst>
                <a:ext uri="{FF2B5EF4-FFF2-40B4-BE49-F238E27FC236}">
                  <a16:creationId xmlns:a16="http://schemas.microsoft.com/office/drawing/2014/main" id="{16488F75-6C27-485B-AEE6-911404D93C62}"/>
                </a:ext>
              </a:extLst>
            </p:cNvPr>
            <p:cNvSpPr/>
            <p:nvPr/>
          </p:nvSpPr>
          <p:spPr>
            <a:xfrm>
              <a:off x="7588580" y="4344476"/>
              <a:ext cx="265113" cy="219075"/>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Arrow: Right 13">
              <a:extLst>
                <a:ext uri="{FF2B5EF4-FFF2-40B4-BE49-F238E27FC236}">
                  <a16:creationId xmlns:a16="http://schemas.microsoft.com/office/drawing/2014/main" id="{72076CC5-5973-4381-BB48-AB2CCC13440C}"/>
                </a:ext>
              </a:extLst>
            </p:cNvPr>
            <p:cNvSpPr/>
            <p:nvPr/>
          </p:nvSpPr>
          <p:spPr>
            <a:xfrm rot="5400000">
              <a:off x="8847468" y="4352414"/>
              <a:ext cx="265112" cy="217487"/>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Arrow: Right 14">
              <a:extLst>
                <a:ext uri="{FF2B5EF4-FFF2-40B4-BE49-F238E27FC236}">
                  <a16:creationId xmlns:a16="http://schemas.microsoft.com/office/drawing/2014/main" id="{B0C10F1F-83AB-4201-B3AA-6E10BDB87C19}"/>
                </a:ext>
              </a:extLst>
            </p:cNvPr>
            <p:cNvSpPr/>
            <p:nvPr/>
          </p:nvSpPr>
          <p:spPr>
            <a:xfrm rot="16200000">
              <a:off x="6326518" y="4852476"/>
              <a:ext cx="265112" cy="217488"/>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Arrow: Right 15">
              <a:extLst>
                <a:ext uri="{FF2B5EF4-FFF2-40B4-BE49-F238E27FC236}">
                  <a16:creationId xmlns:a16="http://schemas.microsoft.com/office/drawing/2014/main" id="{10BE2D04-89DC-41D4-99C1-3205CE9DC15E}"/>
                </a:ext>
              </a:extLst>
            </p:cNvPr>
            <p:cNvSpPr/>
            <p:nvPr/>
          </p:nvSpPr>
          <p:spPr>
            <a:xfrm rot="16200000">
              <a:off x="7582230" y="4842951"/>
              <a:ext cx="265113" cy="217488"/>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Arrow: Right 16">
              <a:extLst>
                <a:ext uri="{FF2B5EF4-FFF2-40B4-BE49-F238E27FC236}">
                  <a16:creationId xmlns:a16="http://schemas.microsoft.com/office/drawing/2014/main" id="{BA4FDA70-56C9-41E8-AD37-4B90F283C160}"/>
                </a:ext>
              </a:extLst>
            </p:cNvPr>
            <p:cNvSpPr/>
            <p:nvPr/>
          </p:nvSpPr>
          <p:spPr>
            <a:xfrm rot="5400000">
              <a:off x="7279018" y="4341301"/>
              <a:ext cx="265112" cy="217488"/>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Arrow: Right 17">
              <a:extLst>
                <a:ext uri="{FF2B5EF4-FFF2-40B4-BE49-F238E27FC236}">
                  <a16:creationId xmlns:a16="http://schemas.microsoft.com/office/drawing/2014/main" id="{EE991C10-4B85-4BC7-866F-00DA0A48981D}"/>
                </a:ext>
              </a:extLst>
            </p:cNvPr>
            <p:cNvSpPr/>
            <p:nvPr/>
          </p:nvSpPr>
          <p:spPr>
            <a:xfrm rot="16200000">
              <a:off x="6331280" y="5281101"/>
              <a:ext cx="265113" cy="217488"/>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 name="Arrow: Right 18">
              <a:extLst>
                <a:ext uri="{FF2B5EF4-FFF2-40B4-BE49-F238E27FC236}">
                  <a16:creationId xmlns:a16="http://schemas.microsoft.com/office/drawing/2014/main" id="{40C7395D-BA28-4928-8521-802A00F22EAC}"/>
                </a:ext>
              </a:extLst>
            </p:cNvPr>
            <p:cNvSpPr/>
            <p:nvPr/>
          </p:nvSpPr>
          <p:spPr>
            <a:xfrm rot="16200000">
              <a:off x="7596518" y="5279514"/>
              <a:ext cx="265112" cy="217487"/>
            </a:xfrm>
            <a:prstGeom prst="rightArrow">
              <a:avLst>
                <a:gd name="adj1" fmla="val 50000"/>
                <a:gd name="adj2" fmla="val 7162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0" name="Rectangle 19">
            <a:extLst>
              <a:ext uri="{FF2B5EF4-FFF2-40B4-BE49-F238E27FC236}">
                <a16:creationId xmlns:a16="http://schemas.microsoft.com/office/drawing/2014/main" id="{9964E48F-7268-4BDC-A820-54A598B24EEB}"/>
              </a:ext>
            </a:extLst>
          </p:cNvPr>
          <p:cNvSpPr/>
          <p:nvPr/>
        </p:nvSpPr>
        <p:spPr>
          <a:xfrm>
            <a:off x="7380002" y="5735486"/>
            <a:ext cx="1280159" cy="5120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0CD54C3C-5313-4DCB-A571-94DB334595B8}"/>
              </a:ext>
            </a:extLst>
          </p:cNvPr>
          <p:cNvSpPr>
            <a:spLocks noGrp="1"/>
          </p:cNvSpPr>
          <p:nvPr>
            <p:ph type="title"/>
          </p:nvPr>
        </p:nvSpPr>
        <p:spPr>
          <a:xfrm>
            <a:off x="0" y="1"/>
            <a:ext cx="12192000" cy="772997"/>
          </a:xfrm>
        </p:spPr>
        <p:txBody>
          <a:bodyPr>
            <a:normAutofit fontScale="90000"/>
          </a:bodyPr>
          <a:lstStyle/>
          <a:p>
            <a:r>
              <a:rPr lang="en-US" dirty="0"/>
              <a:t>Adapting the EE Project Typology to an Outputs Focus</a:t>
            </a:r>
          </a:p>
        </p:txBody>
      </p:sp>
    </p:spTree>
    <p:extLst>
      <p:ext uri="{BB962C8B-B14F-4D97-AF65-F5344CB8AC3E}">
        <p14:creationId xmlns:p14="http://schemas.microsoft.com/office/powerpoint/2010/main" val="13037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D9C032-F7B1-426C-9E7B-7B3953696DF5}"/>
              </a:ext>
            </a:extLst>
          </p:cNvPr>
          <p:cNvPicPr>
            <a:picLocks noChangeAspect="1"/>
          </p:cNvPicPr>
          <p:nvPr/>
        </p:nvPicPr>
        <p:blipFill rotWithShape="1">
          <a:blip r:embed="rId3"/>
          <a:srcRect b="7225"/>
          <a:stretch/>
        </p:blipFill>
        <p:spPr>
          <a:xfrm>
            <a:off x="6132674" y="951078"/>
            <a:ext cx="5839771" cy="5084346"/>
          </a:xfrm>
          <a:prstGeom prst="rect">
            <a:avLst/>
          </a:prstGeom>
        </p:spPr>
      </p:pic>
      <p:sp>
        <p:nvSpPr>
          <p:cNvPr id="2" name="Title 1">
            <a:extLst>
              <a:ext uri="{FF2B5EF4-FFF2-40B4-BE49-F238E27FC236}">
                <a16:creationId xmlns:a16="http://schemas.microsoft.com/office/drawing/2014/main" id="{2DDDF893-61FC-47CE-BFA1-57AD45FF895F}"/>
              </a:ext>
            </a:extLst>
          </p:cNvPr>
          <p:cNvSpPr>
            <a:spLocks noGrp="1"/>
          </p:cNvSpPr>
          <p:nvPr>
            <p:ph type="title"/>
          </p:nvPr>
        </p:nvSpPr>
        <p:spPr/>
        <p:txBody>
          <a:bodyPr>
            <a:noAutofit/>
          </a:bodyPr>
          <a:lstStyle/>
          <a:p>
            <a:r>
              <a:rPr lang="en-US" sz="3200" dirty="0"/>
              <a:t>Guidance for economic analysis at the World Bank</a:t>
            </a:r>
          </a:p>
        </p:txBody>
      </p:sp>
      <p:sp>
        <p:nvSpPr>
          <p:cNvPr id="3" name="Content Placeholder 2">
            <a:extLst>
              <a:ext uri="{FF2B5EF4-FFF2-40B4-BE49-F238E27FC236}">
                <a16:creationId xmlns:a16="http://schemas.microsoft.com/office/drawing/2014/main" id="{7FCD1EE3-99E8-45FF-A4BF-B51E861A7240}"/>
              </a:ext>
            </a:extLst>
          </p:cNvPr>
          <p:cNvSpPr>
            <a:spLocks noGrp="1"/>
          </p:cNvSpPr>
          <p:nvPr>
            <p:ph type="body" sz="quarter" idx="10"/>
          </p:nvPr>
        </p:nvSpPr>
        <p:spPr>
          <a:xfrm>
            <a:off x="184127" y="959094"/>
            <a:ext cx="5948143" cy="5350596"/>
          </a:xfrm>
        </p:spPr>
        <p:txBody>
          <a:bodyPr/>
          <a:lstStyle/>
          <a:p>
            <a:r>
              <a:rPr lang="en-US" dirty="0"/>
              <a:t>General guidance</a:t>
            </a:r>
          </a:p>
          <a:p>
            <a:pPr marL="457200" indent="-457200">
              <a:buFont typeface="Wingdings" panose="05000000000000000000" pitchFamily="2" charset="2"/>
              <a:buChar char="Ø"/>
            </a:pPr>
            <a:r>
              <a:rPr lang="en-US" b="0" dirty="0"/>
              <a:t>Projects evaluated based on (i) net present value, discounted at the social discount rate and (ii) economic internal rate of return</a:t>
            </a:r>
          </a:p>
          <a:p>
            <a:r>
              <a:rPr lang="en-US" dirty="0"/>
              <a:t>Energy sector guidance</a:t>
            </a:r>
          </a:p>
          <a:p>
            <a:pPr marL="457200" indent="-457200">
              <a:buFont typeface="Wingdings" panose="05000000000000000000" pitchFamily="2" charset="2"/>
              <a:buChar char="Ø"/>
            </a:pPr>
            <a:r>
              <a:rPr lang="en-US" b="0" dirty="0"/>
              <a:t>2017, first comprehensive guidance for economic analysis of energy sector projects. </a:t>
            </a:r>
          </a:p>
          <a:p>
            <a:r>
              <a:rPr lang="en-US" dirty="0"/>
              <a:t>Energy efficiency guidance</a:t>
            </a:r>
          </a:p>
          <a:p>
            <a:pPr marL="457200" indent="-457200">
              <a:buFont typeface="Wingdings" panose="05000000000000000000" pitchFamily="2" charset="2"/>
              <a:buChar char="Ø"/>
            </a:pPr>
            <a:r>
              <a:rPr lang="en-US" b="0" dirty="0"/>
              <a:t>Was focused on Category 1 (brownfield EE projects that reduce energy consumption) and 4 (T&amp;D loss reduction) projects </a:t>
            </a:r>
          </a:p>
          <a:p>
            <a:pPr marL="457200"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lvl="1" indent="0">
              <a:buNone/>
            </a:pPr>
            <a:endParaRPr lang="en-US" dirty="0"/>
          </a:p>
          <a:p>
            <a:endParaRPr lang="en-US" dirty="0"/>
          </a:p>
        </p:txBody>
      </p:sp>
    </p:spTree>
    <p:extLst>
      <p:ext uri="{BB962C8B-B14F-4D97-AF65-F5344CB8AC3E}">
        <p14:creationId xmlns:p14="http://schemas.microsoft.com/office/powerpoint/2010/main" val="14170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87EA3DE823DC489E44BF4CD2C2AF9F" ma:contentTypeVersion="13" ma:contentTypeDescription="Create a new document." ma:contentTypeScope="" ma:versionID="77093597a07dc1d2723166c942443c93">
  <xsd:schema xmlns:xsd="http://www.w3.org/2001/XMLSchema" xmlns:xs="http://www.w3.org/2001/XMLSchema" xmlns:p="http://schemas.microsoft.com/office/2006/metadata/properties" xmlns:ns3="543abfbf-1b39-4535-8b1b-c72a4cdaa484" xmlns:ns4="2834bc84-a818-4cb9-8b4d-5179cfe104eb" targetNamespace="http://schemas.microsoft.com/office/2006/metadata/properties" ma:root="true" ma:fieldsID="6c11d42f575cb382c7717b4e114a2e27" ns3:_="" ns4:_="">
    <xsd:import namespace="543abfbf-1b39-4535-8b1b-c72a4cdaa484"/>
    <xsd:import namespace="2834bc84-a818-4cb9-8b4d-5179cfe104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abfbf-1b39-4535-8b1b-c72a4cdaa4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4bc84-a818-4cb9-8b4d-5179cfe104e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733BE-C03A-44CD-A548-E30048F551F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87A8D3-38DE-41DC-BDC8-86F35A999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abfbf-1b39-4535-8b1b-c72a4cdaa484"/>
    <ds:schemaRef ds:uri="2834bc84-a818-4cb9-8b4d-5179cfe10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C5D352-9CCC-4F3A-BCCC-322C279DC5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1067</TotalTime>
  <Words>3539</Words>
  <Application>Microsoft Office PowerPoint</Application>
  <PresentationFormat>Widescreen</PresentationFormat>
  <Paragraphs>584</Paragraphs>
  <Slides>25</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Century Gothic</vt:lpstr>
      <vt:lpstr>Times New Roman</vt:lpstr>
      <vt:lpstr>Wingdings</vt:lpstr>
      <vt:lpstr>Office Theme</vt:lpstr>
      <vt:lpstr>Custom Design</vt:lpstr>
      <vt:lpstr>PowerPoint Presentation</vt:lpstr>
      <vt:lpstr>EE: generating savings and related benefits</vt:lpstr>
      <vt:lpstr>PowerPoint Presentation</vt:lpstr>
      <vt:lpstr>PowerPoint Presentation</vt:lpstr>
      <vt:lpstr>PowerPoint Presentation</vt:lpstr>
      <vt:lpstr>EE: A change in focus for deployment in developing countries</vt:lpstr>
      <vt:lpstr>Changing the EE Narrative to Include Outputs</vt:lpstr>
      <vt:lpstr>Adapting the EE Project Typology to an Outputs Focus</vt:lpstr>
      <vt:lpstr>Guidance for economic analysis at the World Bank</vt:lpstr>
      <vt:lpstr>Addendum to the existing guidance</vt:lpstr>
      <vt:lpstr>Increasing goods/services with an alternative project counterfactual</vt:lpstr>
      <vt:lpstr>Increasing goods/services with a status quo counterfactual</vt:lpstr>
      <vt:lpstr>Addressing the rebound effect</vt:lpstr>
      <vt:lpstr>Case study: Efficient ACs for public buildings in Ghana</vt:lpstr>
      <vt:lpstr>Case study key assumptions for economic analysis</vt:lpstr>
      <vt:lpstr>Summary of economic analysis</vt:lpstr>
      <vt:lpstr>Summary of economic analysis</vt:lpstr>
      <vt:lpstr>Summary of economic analysis</vt:lpstr>
      <vt:lpstr>Summary of economic analysis</vt:lpstr>
      <vt:lpstr>What does a WTP of 4.6 USc/kWh cooling output mean?</vt:lpstr>
      <vt:lpstr>WTP for cooling based on observed consumption</vt:lpstr>
      <vt:lpstr>Sensitivity analysis for critical parameters of uncertain value</vt:lpstr>
      <vt:lpstr>Comparing investment decisions</vt:lpstr>
      <vt:lpstr>Timing of investment decision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 Rytter Jensen</dc:creator>
  <cp:lastModifiedBy>Philippe Benoit</cp:lastModifiedBy>
  <cp:revision>19</cp:revision>
  <cp:lastPrinted>2020-07-16T02:34:25Z</cp:lastPrinted>
  <dcterms:created xsi:type="dcterms:W3CDTF">2020-04-02T04:54:57Z</dcterms:created>
  <dcterms:modified xsi:type="dcterms:W3CDTF">2021-05-18T13:00:22Z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0x0101007787EA3DE823DC489E44BF4CD2C2AF9F</vt:lpwstr>
  </property>
</Properties>
</file>